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media/audio1.wav" ContentType="audio/wav"/>
  <Override PartName="/ppt/media/audio2.wav" ContentType="audio/wav"/>
  <Override PartName="/ppt/media/audio3.wav" ContentType="audio/wav"/>
  <Override PartName="/ppt/media/audio4.wav" ContentType="audio/wav"/>
  <Override PartName="/ppt/tags/tag2.xml" ContentType="application/vnd.openxmlformats-officedocument.presentationml.tags+xml"/>
  <Override PartName="/ppt/notesSlides/notesSlide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10.xml" ContentType="application/vnd.openxmlformats-officedocument.presentationml.notesSlide+xml"/>
  <Override PartName="/ppt/tags/tag8.xml" ContentType="application/vnd.openxmlformats-officedocument.presentationml.tags+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89" r:id="rId3"/>
  </p:sldMasterIdLst>
  <p:notesMasterIdLst>
    <p:notesMasterId r:id="rId44"/>
  </p:notesMasterIdLst>
  <p:sldIdLst>
    <p:sldId id="256" r:id="rId4"/>
    <p:sldId id="281" r:id="rId5"/>
    <p:sldId id="259" r:id="rId6"/>
    <p:sldId id="283" r:id="rId7"/>
    <p:sldId id="284" r:id="rId8"/>
    <p:sldId id="294" r:id="rId9"/>
    <p:sldId id="285" r:id="rId10"/>
    <p:sldId id="282" r:id="rId11"/>
    <p:sldId id="286" r:id="rId12"/>
    <p:sldId id="289" r:id="rId13"/>
    <p:sldId id="288" r:id="rId14"/>
    <p:sldId id="487" r:id="rId15"/>
    <p:sldId id="287" r:id="rId16"/>
    <p:sldId id="290" r:id="rId17"/>
    <p:sldId id="483" r:id="rId18"/>
    <p:sldId id="293" r:id="rId19"/>
    <p:sldId id="484" r:id="rId20"/>
    <p:sldId id="291" r:id="rId21"/>
    <p:sldId id="292" r:id="rId22"/>
    <p:sldId id="297" r:id="rId23"/>
    <p:sldId id="296" r:id="rId24"/>
    <p:sldId id="298" r:id="rId25"/>
    <p:sldId id="301" r:id="rId26"/>
    <p:sldId id="485" r:id="rId27"/>
    <p:sldId id="486" r:id="rId28"/>
    <p:sldId id="295" r:id="rId29"/>
    <p:sldId id="299" r:id="rId30"/>
    <p:sldId id="476" r:id="rId31"/>
    <p:sldId id="475" r:id="rId32"/>
    <p:sldId id="477" r:id="rId33"/>
    <p:sldId id="478" r:id="rId34"/>
    <p:sldId id="473" r:id="rId35"/>
    <p:sldId id="460" r:id="rId36"/>
    <p:sldId id="479" r:id="rId37"/>
    <p:sldId id="481" r:id="rId38"/>
    <p:sldId id="480" r:id="rId39"/>
    <p:sldId id="462" r:id="rId40"/>
    <p:sldId id="464" r:id="rId41"/>
    <p:sldId id="280" r:id="rId42"/>
    <p:sldId id="482" r:id="rId43"/>
  </p:sldIdLst>
  <p:sldSz cx="10972800" cy="6858000"/>
  <p:notesSz cx="9144000" cy="6858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456">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4" d="100"/>
          <a:sy n="64" d="100"/>
        </p:scale>
        <p:origin x="1200" y="84"/>
      </p:cViewPr>
      <p:guideLst>
        <p:guide orient="horz" pos="2160"/>
        <p:guide pos="345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70FB386-80F8-440A-8B2E-EE5D013F902B}" type="doc">
      <dgm:prSet loTypeId="urn:microsoft.com/office/officeart/2005/8/layout/list1" loCatId="list" qsTypeId="urn:microsoft.com/office/officeart/2005/8/quickstyle/simple1" qsCatId="simple" csTypeId="urn:microsoft.com/office/officeart/2005/8/colors/colorful2" csCatId="colorful" phldr="1"/>
      <dgm:spPr/>
      <dgm:t>
        <a:bodyPr/>
        <a:lstStyle/>
        <a:p>
          <a:endParaRPr lang="en-US"/>
        </a:p>
      </dgm:t>
    </dgm:pt>
    <dgm:pt modelId="{782AE585-5A68-4B79-9BE9-625BE1C3E60E}">
      <dgm:prSet phldrT="[Text]" custT="1"/>
      <dgm:spPr/>
      <dgm:t>
        <a:bodyPr/>
        <a:lstStyle/>
        <a:p>
          <a:r>
            <a:rPr lang="en-US" sz="3200" b="1" dirty="0">
              <a:solidFill>
                <a:schemeClr val="tx1"/>
              </a:solidFill>
            </a:rPr>
            <a:t>I. ĐA DẠNG VI KHUẨN</a:t>
          </a:r>
        </a:p>
      </dgm:t>
    </dgm:pt>
    <dgm:pt modelId="{FA5863C7-BFDC-4098-B800-5B29C2C5482D}" type="parTrans" cxnId="{087D0192-F6FD-4F21-B15C-D9F63D3C1AF0}">
      <dgm:prSet/>
      <dgm:spPr/>
      <dgm:t>
        <a:bodyPr/>
        <a:lstStyle/>
        <a:p>
          <a:endParaRPr lang="en-US"/>
        </a:p>
      </dgm:t>
    </dgm:pt>
    <dgm:pt modelId="{C7F82993-77D5-49EF-B509-B2EDCDBEFE76}" type="sibTrans" cxnId="{087D0192-F6FD-4F21-B15C-D9F63D3C1AF0}">
      <dgm:prSet/>
      <dgm:spPr/>
      <dgm:t>
        <a:bodyPr/>
        <a:lstStyle/>
        <a:p>
          <a:endParaRPr lang="en-US"/>
        </a:p>
      </dgm:t>
    </dgm:pt>
    <dgm:pt modelId="{2D2AEC59-9663-43AE-B6A4-F9DA690FDE97}">
      <dgm:prSet phldrT="[Text]" custT="1"/>
      <dgm:spPr/>
      <dgm:t>
        <a:bodyPr/>
        <a:lstStyle/>
        <a:p>
          <a:r>
            <a:rPr lang="en-US" sz="3200" b="1" dirty="0">
              <a:solidFill>
                <a:schemeClr val="tx1"/>
              </a:solidFill>
            </a:rPr>
            <a:t>II. CẤU TẠO CỦA VI KHUẨN</a:t>
          </a:r>
        </a:p>
      </dgm:t>
    </dgm:pt>
    <dgm:pt modelId="{6EEAB2C4-BC77-4A23-B796-0163851C9EA1}" type="parTrans" cxnId="{251C17A7-4B29-4485-AE57-F3A88AA7ED3E}">
      <dgm:prSet/>
      <dgm:spPr/>
      <dgm:t>
        <a:bodyPr/>
        <a:lstStyle/>
        <a:p>
          <a:endParaRPr lang="en-US"/>
        </a:p>
      </dgm:t>
    </dgm:pt>
    <dgm:pt modelId="{D3629971-426C-4270-838A-09DD8B738B4C}" type="sibTrans" cxnId="{251C17A7-4B29-4485-AE57-F3A88AA7ED3E}">
      <dgm:prSet/>
      <dgm:spPr/>
      <dgm:t>
        <a:bodyPr/>
        <a:lstStyle/>
        <a:p>
          <a:endParaRPr lang="en-US"/>
        </a:p>
      </dgm:t>
    </dgm:pt>
    <dgm:pt modelId="{5350FBD4-57AE-473E-9D0E-ABBFEECFAE8A}">
      <dgm:prSet phldrT="[Text]" custT="1"/>
      <dgm:spPr/>
      <dgm:t>
        <a:bodyPr/>
        <a:lstStyle/>
        <a:p>
          <a:r>
            <a:rPr lang="en-US" sz="3200" b="1" dirty="0">
              <a:solidFill>
                <a:schemeClr val="tx1"/>
              </a:solidFill>
            </a:rPr>
            <a:t>IV. MỘT SỐ BỆNH DO VI KHUẨN</a:t>
          </a:r>
        </a:p>
      </dgm:t>
    </dgm:pt>
    <dgm:pt modelId="{4079FEAB-6469-4005-B580-48B371659580}" type="parTrans" cxnId="{BA2E9A4C-643E-4B49-8792-EFAEA8B1D584}">
      <dgm:prSet/>
      <dgm:spPr/>
      <dgm:t>
        <a:bodyPr/>
        <a:lstStyle/>
        <a:p>
          <a:endParaRPr lang="en-US"/>
        </a:p>
      </dgm:t>
    </dgm:pt>
    <dgm:pt modelId="{5638F977-3A36-4D66-895A-40A9465466ED}" type="sibTrans" cxnId="{BA2E9A4C-643E-4B49-8792-EFAEA8B1D584}">
      <dgm:prSet/>
      <dgm:spPr/>
      <dgm:t>
        <a:bodyPr/>
        <a:lstStyle/>
        <a:p>
          <a:endParaRPr lang="en-US"/>
        </a:p>
      </dgm:t>
    </dgm:pt>
    <dgm:pt modelId="{382E0E24-05FC-4A2B-84D4-B5F54EC30559}">
      <dgm:prSet phldrT="[Text]" custT="1"/>
      <dgm:spPr/>
      <dgm:t>
        <a:bodyPr/>
        <a:lstStyle/>
        <a:p>
          <a:r>
            <a:rPr lang="en-US" sz="3200" b="1" dirty="0">
              <a:solidFill>
                <a:schemeClr val="tx1"/>
              </a:solidFill>
            </a:rPr>
            <a:t>III. VAI TRÒ CỦA VI KHUẨN</a:t>
          </a:r>
        </a:p>
      </dgm:t>
    </dgm:pt>
    <dgm:pt modelId="{77AC1ECD-C666-474D-85A7-B60E178CCDC3}" type="parTrans" cxnId="{816DCBEE-0DFC-4569-B909-4DED59B6B7AB}">
      <dgm:prSet/>
      <dgm:spPr/>
      <dgm:t>
        <a:bodyPr/>
        <a:lstStyle/>
        <a:p>
          <a:endParaRPr lang="en-US"/>
        </a:p>
      </dgm:t>
    </dgm:pt>
    <dgm:pt modelId="{362B63B2-F2A7-40C5-B36E-31A2C38572CC}" type="sibTrans" cxnId="{816DCBEE-0DFC-4569-B909-4DED59B6B7AB}">
      <dgm:prSet/>
      <dgm:spPr/>
      <dgm:t>
        <a:bodyPr/>
        <a:lstStyle/>
        <a:p>
          <a:endParaRPr lang="en-US"/>
        </a:p>
      </dgm:t>
    </dgm:pt>
    <dgm:pt modelId="{32AB1B9D-07A8-40FC-AFF2-804D93CAA172}" type="pres">
      <dgm:prSet presAssocID="{370FB386-80F8-440A-8B2E-EE5D013F902B}" presName="linear" presStyleCnt="0">
        <dgm:presLayoutVars>
          <dgm:dir/>
          <dgm:animLvl val="lvl"/>
          <dgm:resizeHandles val="exact"/>
        </dgm:presLayoutVars>
      </dgm:prSet>
      <dgm:spPr/>
    </dgm:pt>
    <dgm:pt modelId="{CFB142F3-B3B4-4837-B0FE-0F638A11512B}" type="pres">
      <dgm:prSet presAssocID="{782AE585-5A68-4B79-9BE9-625BE1C3E60E}" presName="parentLin" presStyleCnt="0"/>
      <dgm:spPr/>
    </dgm:pt>
    <dgm:pt modelId="{A2907793-4364-4CED-8076-85442D9E3A06}" type="pres">
      <dgm:prSet presAssocID="{782AE585-5A68-4B79-9BE9-625BE1C3E60E}" presName="parentLeftMargin" presStyleLbl="node1" presStyleIdx="0" presStyleCnt="4"/>
      <dgm:spPr/>
    </dgm:pt>
    <dgm:pt modelId="{FE64D251-BEED-4B81-B44A-E2E0A0FB42A3}" type="pres">
      <dgm:prSet presAssocID="{782AE585-5A68-4B79-9BE9-625BE1C3E60E}" presName="parentText" presStyleLbl="node1" presStyleIdx="0" presStyleCnt="4" custScaleX="133752">
        <dgm:presLayoutVars>
          <dgm:chMax val="0"/>
          <dgm:bulletEnabled val="1"/>
        </dgm:presLayoutVars>
      </dgm:prSet>
      <dgm:spPr/>
    </dgm:pt>
    <dgm:pt modelId="{1C190E34-DD93-4A37-9E02-80A3FEEF30B8}" type="pres">
      <dgm:prSet presAssocID="{782AE585-5A68-4B79-9BE9-625BE1C3E60E}" presName="negativeSpace" presStyleCnt="0"/>
      <dgm:spPr/>
    </dgm:pt>
    <dgm:pt modelId="{A7A667A2-4D0B-4A81-A64A-585501B50DD7}" type="pres">
      <dgm:prSet presAssocID="{782AE585-5A68-4B79-9BE9-625BE1C3E60E}" presName="childText" presStyleLbl="conFgAcc1" presStyleIdx="0" presStyleCnt="4" custLinFactNeighborY="-25454">
        <dgm:presLayoutVars>
          <dgm:bulletEnabled val="1"/>
        </dgm:presLayoutVars>
      </dgm:prSet>
      <dgm:spPr/>
    </dgm:pt>
    <dgm:pt modelId="{F3272EFD-5B0F-468A-9732-13C99C2102C3}" type="pres">
      <dgm:prSet presAssocID="{C7F82993-77D5-49EF-B509-B2EDCDBEFE76}" presName="spaceBetweenRectangles" presStyleCnt="0"/>
      <dgm:spPr/>
    </dgm:pt>
    <dgm:pt modelId="{5DDF2BCE-FCB6-4B34-A404-68D147852BC5}" type="pres">
      <dgm:prSet presAssocID="{2D2AEC59-9663-43AE-B6A4-F9DA690FDE97}" presName="parentLin" presStyleCnt="0"/>
      <dgm:spPr/>
    </dgm:pt>
    <dgm:pt modelId="{86AA6E1C-DA1E-4CBD-B6C5-02DE83D08406}" type="pres">
      <dgm:prSet presAssocID="{2D2AEC59-9663-43AE-B6A4-F9DA690FDE97}" presName="parentLeftMargin" presStyleLbl="node1" presStyleIdx="0" presStyleCnt="4"/>
      <dgm:spPr/>
    </dgm:pt>
    <dgm:pt modelId="{1968CC19-8F0C-4841-93D5-A9A4D398E8CD}" type="pres">
      <dgm:prSet presAssocID="{2D2AEC59-9663-43AE-B6A4-F9DA690FDE97}" presName="parentText" presStyleLbl="node1" presStyleIdx="1" presStyleCnt="4" custScaleX="133752">
        <dgm:presLayoutVars>
          <dgm:chMax val="0"/>
          <dgm:bulletEnabled val="1"/>
        </dgm:presLayoutVars>
      </dgm:prSet>
      <dgm:spPr/>
    </dgm:pt>
    <dgm:pt modelId="{98F05139-A263-4150-81C2-F94D1030EDF7}" type="pres">
      <dgm:prSet presAssocID="{2D2AEC59-9663-43AE-B6A4-F9DA690FDE97}" presName="negativeSpace" presStyleCnt="0"/>
      <dgm:spPr/>
    </dgm:pt>
    <dgm:pt modelId="{122620D4-9702-40D2-B18F-27754A4EC27C}" type="pres">
      <dgm:prSet presAssocID="{2D2AEC59-9663-43AE-B6A4-F9DA690FDE97}" presName="childText" presStyleLbl="conFgAcc1" presStyleIdx="1" presStyleCnt="4">
        <dgm:presLayoutVars>
          <dgm:bulletEnabled val="1"/>
        </dgm:presLayoutVars>
      </dgm:prSet>
      <dgm:spPr/>
    </dgm:pt>
    <dgm:pt modelId="{F0000908-D96E-44B9-B298-72620F184366}" type="pres">
      <dgm:prSet presAssocID="{D3629971-426C-4270-838A-09DD8B738B4C}" presName="spaceBetweenRectangles" presStyleCnt="0"/>
      <dgm:spPr/>
    </dgm:pt>
    <dgm:pt modelId="{66113773-20C0-42A2-9D23-F3FEE71D315E}" type="pres">
      <dgm:prSet presAssocID="{382E0E24-05FC-4A2B-84D4-B5F54EC30559}" presName="parentLin" presStyleCnt="0"/>
      <dgm:spPr/>
    </dgm:pt>
    <dgm:pt modelId="{8BE9368A-F9E4-4F1E-AE16-A1154031702E}" type="pres">
      <dgm:prSet presAssocID="{382E0E24-05FC-4A2B-84D4-B5F54EC30559}" presName="parentLeftMargin" presStyleLbl="node1" presStyleIdx="1" presStyleCnt="4"/>
      <dgm:spPr/>
    </dgm:pt>
    <dgm:pt modelId="{CD6FA415-8C4F-427E-9ECB-C448F7BB2A5F}" type="pres">
      <dgm:prSet presAssocID="{382E0E24-05FC-4A2B-84D4-B5F54EC30559}" presName="parentText" presStyleLbl="node1" presStyleIdx="2" presStyleCnt="4" custScaleX="133752">
        <dgm:presLayoutVars>
          <dgm:chMax val="0"/>
          <dgm:bulletEnabled val="1"/>
        </dgm:presLayoutVars>
      </dgm:prSet>
      <dgm:spPr/>
    </dgm:pt>
    <dgm:pt modelId="{8DAB9076-C257-411A-8E1A-C4AE422C1ED1}" type="pres">
      <dgm:prSet presAssocID="{382E0E24-05FC-4A2B-84D4-B5F54EC30559}" presName="negativeSpace" presStyleCnt="0"/>
      <dgm:spPr/>
    </dgm:pt>
    <dgm:pt modelId="{EEB8A632-D1B7-43E8-B617-931786C142AB}" type="pres">
      <dgm:prSet presAssocID="{382E0E24-05FC-4A2B-84D4-B5F54EC30559}" presName="childText" presStyleLbl="conFgAcc1" presStyleIdx="2" presStyleCnt="4">
        <dgm:presLayoutVars>
          <dgm:bulletEnabled val="1"/>
        </dgm:presLayoutVars>
      </dgm:prSet>
      <dgm:spPr/>
    </dgm:pt>
    <dgm:pt modelId="{55C0F9BD-720F-4028-888E-198BCD59E4E7}" type="pres">
      <dgm:prSet presAssocID="{362B63B2-F2A7-40C5-B36E-31A2C38572CC}" presName="spaceBetweenRectangles" presStyleCnt="0"/>
      <dgm:spPr/>
    </dgm:pt>
    <dgm:pt modelId="{8B01CB26-8D8A-4EF4-AFF4-505BD860052D}" type="pres">
      <dgm:prSet presAssocID="{5350FBD4-57AE-473E-9D0E-ABBFEECFAE8A}" presName="parentLin" presStyleCnt="0"/>
      <dgm:spPr/>
    </dgm:pt>
    <dgm:pt modelId="{F881BAE7-C368-446B-883C-A50442D14AFA}" type="pres">
      <dgm:prSet presAssocID="{5350FBD4-57AE-473E-9D0E-ABBFEECFAE8A}" presName="parentLeftMargin" presStyleLbl="node1" presStyleIdx="2" presStyleCnt="4"/>
      <dgm:spPr/>
    </dgm:pt>
    <dgm:pt modelId="{38CA62B9-1A22-4CD4-ABF0-8CE18806AEF6}" type="pres">
      <dgm:prSet presAssocID="{5350FBD4-57AE-473E-9D0E-ABBFEECFAE8A}" presName="parentText" presStyleLbl="node1" presStyleIdx="3" presStyleCnt="4" custScaleX="133752">
        <dgm:presLayoutVars>
          <dgm:chMax val="0"/>
          <dgm:bulletEnabled val="1"/>
        </dgm:presLayoutVars>
      </dgm:prSet>
      <dgm:spPr/>
    </dgm:pt>
    <dgm:pt modelId="{47668DAF-E62A-4B4B-A430-CD28A9AD0E7E}" type="pres">
      <dgm:prSet presAssocID="{5350FBD4-57AE-473E-9D0E-ABBFEECFAE8A}" presName="negativeSpace" presStyleCnt="0"/>
      <dgm:spPr/>
    </dgm:pt>
    <dgm:pt modelId="{9B0E1A0D-DDAA-416E-B1D9-441E4BC141BC}" type="pres">
      <dgm:prSet presAssocID="{5350FBD4-57AE-473E-9D0E-ABBFEECFAE8A}" presName="childText" presStyleLbl="conFgAcc1" presStyleIdx="3" presStyleCnt="4">
        <dgm:presLayoutVars>
          <dgm:bulletEnabled val="1"/>
        </dgm:presLayoutVars>
      </dgm:prSet>
      <dgm:spPr/>
    </dgm:pt>
  </dgm:ptLst>
  <dgm:cxnLst>
    <dgm:cxn modelId="{9B24AA0A-C1E5-448A-828F-1F9F84D67445}" type="presOf" srcId="{2D2AEC59-9663-43AE-B6A4-F9DA690FDE97}" destId="{1968CC19-8F0C-4841-93D5-A9A4D398E8CD}" srcOrd="1" destOrd="0" presId="urn:microsoft.com/office/officeart/2005/8/layout/list1"/>
    <dgm:cxn modelId="{CA1E620F-6938-401F-8A98-47271ABA4B9F}" type="presOf" srcId="{382E0E24-05FC-4A2B-84D4-B5F54EC30559}" destId="{8BE9368A-F9E4-4F1E-AE16-A1154031702E}" srcOrd="0" destOrd="0" presId="urn:microsoft.com/office/officeart/2005/8/layout/list1"/>
    <dgm:cxn modelId="{E3BBCB17-5976-41E6-AAA0-DA19CAD5C71B}" type="presOf" srcId="{382E0E24-05FC-4A2B-84D4-B5F54EC30559}" destId="{CD6FA415-8C4F-427E-9ECB-C448F7BB2A5F}" srcOrd="1" destOrd="0" presId="urn:microsoft.com/office/officeart/2005/8/layout/list1"/>
    <dgm:cxn modelId="{81F7EA39-88C3-47EE-B3FC-0FBCF8D370DE}" type="presOf" srcId="{782AE585-5A68-4B79-9BE9-625BE1C3E60E}" destId="{A2907793-4364-4CED-8076-85442D9E3A06}" srcOrd="0" destOrd="0" presId="urn:microsoft.com/office/officeart/2005/8/layout/list1"/>
    <dgm:cxn modelId="{A734A13E-A66D-48FB-875D-AD545BA1F445}" type="presOf" srcId="{5350FBD4-57AE-473E-9D0E-ABBFEECFAE8A}" destId="{F881BAE7-C368-446B-883C-A50442D14AFA}" srcOrd="0" destOrd="0" presId="urn:microsoft.com/office/officeart/2005/8/layout/list1"/>
    <dgm:cxn modelId="{EDE94348-2960-420A-9C13-7AC87C14734E}" type="presOf" srcId="{5350FBD4-57AE-473E-9D0E-ABBFEECFAE8A}" destId="{38CA62B9-1A22-4CD4-ABF0-8CE18806AEF6}" srcOrd="1" destOrd="0" presId="urn:microsoft.com/office/officeart/2005/8/layout/list1"/>
    <dgm:cxn modelId="{BA2E9A4C-643E-4B49-8792-EFAEA8B1D584}" srcId="{370FB386-80F8-440A-8B2E-EE5D013F902B}" destId="{5350FBD4-57AE-473E-9D0E-ABBFEECFAE8A}" srcOrd="3" destOrd="0" parTransId="{4079FEAB-6469-4005-B580-48B371659580}" sibTransId="{5638F977-3A36-4D66-895A-40A9465466ED}"/>
    <dgm:cxn modelId="{7831C657-818B-4AF1-A109-5EE8C00154AA}" type="presOf" srcId="{782AE585-5A68-4B79-9BE9-625BE1C3E60E}" destId="{FE64D251-BEED-4B81-B44A-E2E0A0FB42A3}" srcOrd="1" destOrd="0" presId="urn:microsoft.com/office/officeart/2005/8/layout/list1"/>
    <dgm:cxn modelId="{087D0192-F6FD-4F21-B15C-D9F63D3C1AF0}" srcId="{370FB386-80F8-440A-8B2E-EE5D013F902B}" destId="{782AE585-5A68-4B79-9BE9-625BE1C3E60E}" srcOrd="0" destOrd="0" parTransId="{FA5863C7-BFDC-4098-B800-5B29C2C5482D}" sibTransId="{C7F82993-77D5-49EF-B509-B2EDCDBEFE76}"/>
    <dgm:cxn modelId="{251C17A7-4B29-4485-AE57-F3A88AA7ED3E}" srcId="{370FB386-80F8-440A-8B2E-EE5D013F902B}" destId="{2D2AEC59-9663-43AE-B6A4-F9DA690FDE97}" srcOrd="1" destOrd="0" parTransId="{6EEAB2C4-BC77-4A23-B796-0163851C9EA1}" sibTransId="{D3629971-426C-4270-838A-09DD8B738B4C}"/>
    <dgm:cxn modelId="{A2A3A1C6-2D05-4BD9-9965-DAA91C433740}" type="presOf" srcId="{370FB386-80F8-440A-8B2E-EE5D013F902B}" destId="{32AB1B9D-07A8-40FC-AFF2-804D93CAA172}" srcOrd="0" destOrd="0" presId="urn:microsoft.com/office/officeart/2005/8/layout/list1"/>
    <dgm:cxn modelId="{70025FEB-89C9-4806-8C49-0E312FFA4CA0}" type="presOf" srcId="{2D2AEC59-9663-43AE-B6A4-F9DA690FDE97}" destId="{86AA6E1C-DA1E-4CBD-B6C5-02DE83D08406}" srcOrd="0" destOrd="0" presId="urn:microsoft.com/office/officeart/2005/8/layout/list1"/>
    <dgm:cxn modelId="{816DCBEE-0DFC-4569-B909-4DED59B6B7AB}" srcId="{370FB386-80F8-440A-8B2E-EE5D013F902B}" destId="{382E0E24-05FC-4A2B-84D4-B5F54EC30559}" srcOrd="2" destOrd="0" parTransId="{77AC1ECD-C666-474D-85A7-B60E178CCDC3}" sibTransId="{362B63B2-F2A7-40C5-B36E-31A2C38572CC}"/>
    <dgm:cxn modelId="{202A3F93-07D5-4167-9792-6A215E418943}" type="presParOf" srcId="{32AB1B9D-07A8-40FC-AFF2-804D93CAA172}" destId="{CFB142F3-B3B4-4837-B0FE-0F638A11512B}" srcOrd="0" destOrd="0" presId="urn:microsoft.com/office/officeart/2005/8/layout/list1"/>
    <dgm:cxn modelId="{12340AEC-1E61-4650-A917-CB8DE2664BE5}" type="presParOf" srcId="{CFB142F3-B3B4-4837-B0FE-0F638A11512B}" destId="{A2907793-4364-4CED-8076-85442D9E3A06}" srcOrd="0" destOrd="0" presId="urn:microsoft.com/office/officeart/2005/8/layout/list1"/>
    <dgm:cxn modelId="{11E06692-8B52-4166-A138-3F8AC2559AD3}" type="presParOf" srcId="{CFB142F3-B3B4-4837-B0FE-0F638A11512B}" destId="{FE64D251-BEED-4B81-B44A-E2E0A0FB42A3}" srcOrd="1" destOrd="0" presId="urn:microsoft.com/office/officeart/2005/8/layout/list1"/>
    <dgm:cxn modelId="{03BC194A-1CB7-49C9-8A50-CC58E8AEF881}" type="presParOf" srcId="{32AB1B9D-07A8-40FC-AFF2-804D93CAA172}" destId="{1C190E34-DD93-4A37-9E02-80A3FEEF30B8}" srcOrd="1" destOrd="0" presId="urn:microsoft.com/office/officeart/2005/8/layout/list1"/>
    <dgm:cxn modelId="{03BCAD6A-CB6C-44B4-A5F9-D9BECFEAA622}" type="presParOf" srcId="{32AB1B9D-07A8-40FC-AFF2-804D93CAA172}" destId="{A7A667A2-4D0B-4A81-A64A-585501B50DD7}" srcOrd="2" destOrd="0" presId="urn:microsoft.com/office/officeart/2005/8/layout/list1"/>
    <dgm:cxn modelId="{21F18060-3F0A-4739-BDA2-9888A5648ED7}" type="presParOf" srcId="{32AB1B9D-07A8-40FC-AFF2-804D93CAA172}" destId="{F3272EFD-5B0F-468A-9732-13C99C2102C3}" srcOrd="3" destOrd="0" presId="urn:microsoft.com/office/officeart/2005/8/layout/list1"/>
    <dgm:cxn modelId="{5D587725-24B2-4605-BF14-E6E0DBAFE15E}" type="presParOf" srcId="{32AB1B9D-07A8-40FC-AFF2-804D93CAA172}" destId="{5DDF2BCE-FCB6-4B34-A404-68D147852BC5}" srcOrd="4" destOrd="0" presId="urn:microsoft.com/office/officeart/2005/8/layout/list1"/>
    <dgm:cxn modelId="{7D023899-ABA2-4C89-9B8B-C17791EC9F32}" type="presParOf" srcId="{5DDF2BCE-FCB6-4B34-A404-68D147852BC5}" destId="{86AA6E1C-DA1E-4CBD-B6C5-02DE83D08406}" srcOrd="0" destOrd="0" presId="urn:microsoft.com/office/officeart/2005/8/layout/list1"/>
    <dgm:cxn modelId="{C18E678D-E296-4941-B8D1-EA1EBE656EEB}" type="presParOf" srcId="{5DDF2BCE-FCB6-4B34-A404-68D147852BC5}" destId="{1968CC19-8F0C-4841-93D5-A9A4D398E8CD}" srcOrd="1" destOrd="0" presId="urn:microsoft.com/office/officeart/2005/8/layout/list1"/>
    <dgm:cxn modelId="{4F06AAC7-9A4D-4D7D-BE76-71B520D991FD}" type="presParOf" srcId="{32AB1B9D-07A8-40FC-AFF2-804D93CAA172}" destId="{98F05139-A263-4150-81C2-F94D1030EDF7}" srcOrd="5" destOrd="0" presId="urn:microsoft.com/office/officeart/2005/8/layout/list1"/>
    <dgm:cxn modelId="{1D16FA42-8044-45C9-9020-CB11840B8565}" type="presParOf" srcId="{32AB1B9D-07A8-40FC-AFF2-804D93CAA172}" destId="{122620D4-9702-40D2-B18F-27754A4EC27C}" srcOrd="6" destOrd="0" presId="urn:microsoft.com/office/officeart/2005/8/layout/list1"/>
    <dgm:cxn modelId="{6DF0F5B7-AA3E-4525-B153-D2C35BBEAF2A}" type="presParOf" srcId="{32AB1B9D-07A8-40FC-AFF2-804D93CAA172}" destId="{F0000908-D96E-44B9-B298-72620F184366}" srcOrd="7" destOrd="0" presId="urn:microsoft.com/office/officeart/2005/8/layout/list1"/>
    <dgm:cxn modelId="{EBE8FED5-26A8-4858-A825-A14ABD4A5153}" type="presParOf" srcId="{32AB1B9D-07A8-40FC-AFF2-804D93CAA172}" destId="{66113773-20C0-42A2-9D23-F3FEE71D315E}" srcOrd="8" destOrd="0" presId="urn:microsoft.com/office/officeart/2005/8/layout/list1"/>
    <dgm:cxn modelId="{ECA6F868-F4D4-46C5-A635-7BBA22AC3D1D}" type="presParOf" srcId="{66113773-20C0-42A2-9D23-F3FEE71D315E}" destId="{8BE9368A-F9E4-4F1E-AE16-A1154031702E}" srcOrd="0" destOrd="0" presId="urn:microsoft.com/office/officeart/2005/8/layout/list1"/>
    <dgm:cxn modelId="{96F79C27-6840-492B-AA74-286095517295}" type="presParOf" srcId="{66113773-20C0-42A2-9D23-F3FEE71D315E}" destId="{CD6FA415-8C4F-427E-9ECB-C448F7BB2A5F}" srcOrd="1" destOrd="0" presId="urn:microsoft.com/office/officeart/2005/8/layout/list1"/>
    <dgm:cxn modelId="{CCFCF9AA-383A-4056-B64C-3649315840D6}" type="presParOf" srcId="{32AB1B9D-07A8-40FC-AFF2-804D93CAA172}" destId="{8DAB9076-C257-411A-8E1A-C4AE422C1ED1}" srcOrd="9" destOrd="0" presId="urn:microsoft.com/office/officeart/2005/8/layout/list1"/>
    <dgm:cxn modelId="{F6825DBC-D235-454A-AE48-ECD409B3C3FE}" type="presParOf" srcId="{32AB1B9D-07A8-40FC-AFF2-804D93CAA172}" destId="{EEB8A632-D1B7-43E8-B617-931786C142AB}" srcOrd="10" destOrd="0" presId="urn:microsoft.com/office/officeart/2005/8/layout/list1"/>
    <dgm:cxn modelId="{8996EECF-A552-463F-979A-0EC42F3A444D}" type="presParOf" srcId="{32AB1B9D-07A8-40FC-AFF2-804D93CAA172}" destId="{55C0F9BD-720F-4028-888E-198BCD59E4E7}" srcOrd="11" destOrd="0" presId="urn:microsoft.com/office/officeart/2005/8/layout/list1"/>
    <dgm:cxn modelId="{9A78A984-53BF-4338-844A-793C6DB78E73}" type="presParOf" srcId="{32AB1B9D-07A8-40FC-AFF2-804D93CAA172}" destId="{8B01CB26-8D8A-4EF4-AFF4-505BD860052D}" srcOrd="12" destOrd="0" presId="urn:microsoft.com/office/officeart/2005/8/layout/list1"/>
    <dgm:cxn modelId="{83D658B5-5CB6-4855-B75B-A75E0F0A3764}" type="presParOf" srcId="{8B01CB26-8D8A-4EF4-AFF4-505BD860052D}" destId="{F881BAE7-C368-446B-883C-A50442D14AFA}" srcOrd="0" destOrd="0" presId="urn:microsoft.com/office/officeart/2005/8/layout/list1"/>
    <dgm:cxn modelId="{C830DC0C-1692-41E8-A6EB-09FA4E6D729A}" type="presParOf" srcId="{8B01CB26-8D8A-4EF4-AFF4-505BD860052D}" destId="{38CA62B9-1A22-4CD4-ABF0-8CE18806AEF6}" srcOrd="1" destOrd="0" presId="urn:microsoft.com/office/officeart/2005/8/layout/list1"/>
    <dgm:cxn modelId="{D81AB01E-3837-42AF-B295-FDE910CFB7F7}" type="presParOf" srcId="{32AB1B9D-07A8-40FC-AFF2-804D93CAA172}" destId="{47668DAF-E62A-4B4B-A430-CD28A9AD0E7E}" srcOrd="13" destOrd="0" presId="urn:microsoft.com/office/officeart/2005/8/layout/list1"/>
    <dgm:cxn modelId="{22145090-90FE-4604-9E6D-8F5EF7D4D9E5}" type="presParOf" srcId="{32AB1B9D-07A8-40FC-AFF2-804D93CAA172}" destId="{9B0E1A0D-DDAA-416E-B1D9-441E4BC141BC}" srcOrd="14"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667A2-4D0B-4A81-A64A-585501B50DD7}">
      <dsp:nvSpPr>
        <dsp:cNvPr id="0" name=""/>
        <dsp:cNvSpPr/>
      </dsp:nvSpPr>
      <dsp:spPr>
        <a:xfrm>
          <a:off x="0" y="380471"/>
          <a:ext cx="6934200" cy="6048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E64D251-BEED-4B81-B44A-E2E0A0FB42A3}">
      <dsp:nvSpPr>
        <dsp:cNvPr id="0" name=""/>
        <dsp:cNvSpPr/>
      </dsp:nvSpPr>
      <dsp:spPr>
        <a:xfrm>
          <a:off x="346710" y="59220"/>
          <a:ext cx="6492241" cy="70848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 ĐA DẠNG VI KHUẨN</a:t>
          </a:r>
        </a:p>
      </dsp:txBody>
      <dsp:txXfrm>
        <a:off x="381295" y="93805"/>
        <a:ext cx="6423071" cy="639310"/>
      </dsp:txXfrm>
    </dsp:sp>
    <dsp:sp modelId="{122620D4-9702-40D2-B18F-27754A4EC27C}">
      <dsp:nvSpPr>
        <dsp:cNvPr id="0" name=""/>
        <dsp:cNvSpPr/>
      </dsp:nvSpPr>
      <dsp:spPr>
        <a:xfrm>
          <a:off x="0" y="1502100"/>
          <a:ext cx="6934200" cy="604800"/>
        </a:xfrm>
        <a:prstGeom prst="rect">
          <a:avLst/>
        </a:prstGeom>
        <a:solidFill>
          <a:schemeClr val="lt1">
            <a:alpha val="90000"/>
            <a:hueOff val="0"/>
            <a:satOff val="0"/>
            <a:lumOff val="0"/>
            <a:alphaOff val="0"/>
          </a:schemeClr>
        </a:solidFill>
        <a:ln w="25400" cap="flat" cmpd="sng" algn="ctr">
          <a:solidFill>
            <a:schemeClr val="accent2">
              <a:hueOff val="1560506"/>
              <a:satOff val="-1946"/>
              <a:lumOff val="458"/>
              <a:alphaOff val="0"/>
            </a:schemeClr>
          </a:solidFill>
          <a:prstDash val="solid"/>
        </a:ln>
        <a:effectLst/>
      </dsp:spPr>
      <dsp:style>
        <a:lnRef idx="2">
          <a:scrgbClr r="0" g="0" b="0"/>
        </a:lnRef>
        <a:fillRef idx="1">
          <a:scrgbClr r="0" g="0" b="0"/>
        </a:fillRef>
        <a:effectRef idx="0">
          <a:scrgbClr r="0" g="0" b="0"/>
        </a:effectRef>
        <a:fontRef idx="minor"/>
      </dsp:style>
    </dsp:sp>
    <dsp:sp modelId="{1968CC19-8F0C-4841-93D5-A9A4D398E8CD}">
      <dsp:nvSpPr>
        <dsp:cNvPr id="0" name=""/>
        <dsp:cNvSpPr/>
      </dsp:nvSpPr>
      <dsp:spPr>
        <a:xfrm>
          <a:off x="346710" y="1147860"/>
          <a:ext cx="6492241" cy="708480"/>
        </a:xfrm>
        <a:prstGeom prst="roundRect">
          <a:avLst/>
        </a:prstGeom>
        <a:solidFill>
          <a:schemeClr val="accent2">
            <a:hueOff val="1560506"/>
            <a:satOff val="-1946"/>
            <a:lumOff val="45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II. CẤU TẠO CỦA VI KHUẨN</a:t>
          </a:r>
        </a:p>
      </dsp:txBody>
      <dsp:txXfrm>
        <a:off x="381295" y="1182445"/>
        <a:ext cx="6423071" cy="639310"/>
      </dsp:txXfrm>
    </dsp:sp>
    <dsp:sp modelId="{EEB8A632-D1B7-43E8-B617-931786C142AB}">
      <dsp:nvSpPr>
        <dsp:cNvPr id="0" name=""/>
        <dsp:cNvSpPr/>
      </dsp:nvSpPr>
      <dsp:spPr>
        <a:xfrm>
          <a:off x="0" y="2590740"/>
          <a:ext cx="6934200" cy="604800"/>
        </a:xfrm>
        <a:prstGeom prst="rect">
          <a:avLst/>
        </a:prstGeom>
        <a:solidFill>
          <a:schemeClr val="lt1">
            <a:alpha val="90000"/>
            <a:hueOff val="0"/>
            <a:satOff val="0"/>
            <a:lumOff val="0"/>
            <a:alphaOff val="0"/>
          </a:schemeClr>
        </a:solidFill>
        <a:ln w="25400" cap="flat" cmpd="sng" algn="ctr">
          <a:solidFill>
            <a:schemeClr val="accent2">
              <a:hueOff val="3121013"/>
              <a:satOff val="-3893"/>
              <a:lumOff val="915"/>
              <a:alphaOff val="0"/>
            </a:schemeClr>
          </a:solidFill>
          <a:prstDash val="solid"/>
        </a:ln>
        <a:effectLst/>
      </dsp:spPr>
      <dsp:style>
        <a:lnRef idx="2">
          <a:scrgbClr r="0" g="0" b="0"/>
        </a:lnRef>
        <a:fillRef idx="1">
          <a:scrgbClr r="0" g="0" b="0"/>
        </a:fillRef>
        <a:effectRef idx="0">
          <a:scrgbClr r="0" g="0" b="0"/>
        </a:effectRef>
        <a:fontRef idx="minor"/>
      </dsp:style>
    </dsp:sp>
    <dsp:sp modelId="{CD6FA415-8C4F-427E-9ECB-C448F7BB2A5F}">
      <dsp:nvSpPr>
        <dsp:cNvPr id="0" name=""/>
        <dsp:cNvSpPr/>
      </dsp:nvSpPr>
      <dsp:spPr>
        <a:xfrm>
          <a:off x="346710" y="2236500"/>
          <a:ext cx="6492241" cy="708480"/>
        </a:xfrm>
        <a:prstGeom prst="roundRect">
          <a:avLst/>
        </a:prstGeom>
        <a:solidFill>
          <a:schemeClr val="accent2">
            <a:hueOff val="3121013"/>
            <a:satOff val="-3893"/>
            <a:lumOff val="91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III. VAI TRÒ CỦA VI KHUẨN</a:t>
          </a:r>
        </a:p>
      </dsp:txBody>
      <dsp:txXfrm>
        <a:off x="381295" y="2271085"/>
        <a:ext cx="6423071" cy="639310"/>
      </dsp:txXfrm>
    </dsp:sp>
    <dsp:sp modelId="{9B0E1A0D-DDAA-416E-B1D9-441E4BC141BC}">
      <dsp:nvSpPr>
        <dsp:cNvPr id="0" name=""/>
        <dsp:cNvSpPr/>
      </dsp:nvSpPr>
      <dsp:spPr>
        <a:xfrm>
          <a:off x="0" y="3679379"/>
          <a:ext cx="6934200" cy="604800"/>
        </a:xfrm>
        <a:prstGeom prst="rect">
          <a:avLst/>
        </a:prstGeom>
        <a:solidFill>
          <a:schemeClr val="lt1">
            <a:alpha val="90000"/>
            <a:hueOff val="0"/>
            <a:satOff val="0"/>
            <a:lumOff val="0"/>
            <a:alphaOff val="0"/>
          </a:schemeClr>
        </a:solidFill>
        <a:ln w="25400" cap="flat" cmpd="sng" algn="ctr">
          <a:solidFill>
            <a:schemeClr val="accent2">
              <a:hueOff val="4681519"/>
              <a:satOff val="-5839"/>
              <a:lumOff val="1373"/>
              <a:alphaOff val="0"/>
            </a:schemeClr>
          </a:solidFill>
          <a:prstDash val="solid"/>
        </a:ln>
        <a:effectLst/>
      </dsp:spPr>
      <dsp:style>
        <a:lnRef idx="2">
          <a:scrgbClr r="0" g="0" b="0"/>
        </a:lnRef>
        <a:fillRef idx="1">
          <a:scrgbClr r="0" g="0" b="0"/>
        </a:fillRef>
        <a:effectRef idx="0">
          <a:scrgbClr r="0" g="0" b="0"/>
        </a:effectRef>
        <a:fontRef idx="minor"/>
      </dsp:style>
    </dsp:sp>
    <dsp:sp modelId="{38CA62B9-1A22-4CD4-ABF0-8CE18806AEF6}">
      <dsp:nvSpPr>
        <dsp:cNvPr id="0" name=""/>
        <dsp:cNvSpPr/>
      </dsp:nvSpPr>
      <dsp:spPr>
        <a:xfrm>
          <a:off x="346710" y="3325140"/>
          <a:ext cx="6492241" cy="708480"/>
        </a:xfrm>
        <a:prstGeom prst="roundRect">
          <a:avLst/>
        </a:prstGeom>
        <a:solidFill>
          <a:schemeClr val="accent2">
            <a:hueOff val="4681519"/>
            <a:satOff val="-5839"/>
            <a:lumOff val="13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IV. MỘT SỐ BỆNH DO VI KHUẨN</a:t>
          </a:r>
        </a:p>
      </dsp:txBody>
      <dsp:txXfrm>
        <a:off x="381295" y="3359725"/>
        <a:ext cx="6423071" cy="639310"/>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44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5180013" y="0"/>
            <a:ext cx="3962400" cy="344488"/>
          </a:xfrm>
          <a:prstGeom prst="rect">
            <a:avLst/>
          </a:prstGeom>
        </p:spPr>
        <p:txBody>
          <a:bodyPr vert="horz" lIns="91440" tIns="45720" rIns="91440" bIns="45720" rtlCol="0"/>
          <a:lstStyle>
            <a:lvl1pPr algn="r">
              <a:defRPr sz="1200"/>
            </a:lvl1pPr>
          </a:lstStyle>
          <a:p>
            <a:fld id="{8847CD88-44C6-4F25-A265-D5F6F9434A68}" type="datetimeFigureOut">
              <a:rPr lang="en-US" smtClean="0"/>
              <a:t>12/14/2022</a:t>
            </a:fld>
            <a:endParaRPr lang="en-US"/>
          </a:p>
        </p:txBody>
      </p:sp>
      <p:sp>
        <p:nvSpPr>
          <p:cNvPr id="4" name="Slide Image Placeholder 3"/>
          <p:cNvSpPr>
            <a:spLocks noGrp="1" noRot="1" noChangeAspect="1"/>
          </p:cNvSpPr>
          <p:nvPr>
            <p:ph type="sldImg" idx="2"/>
          </p:nvPr>
        </p:nvSpPr>
        <p:spPr>
          <a:xfrm>
            <a:off x="2720975" y="857250"/>
            <a:ext cx="3702050" cy="231457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914400" y="3300413"/>
            <a:ext cx="7315200" cy="2700337"/>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6513513"/>
            <a:ext cx="3962400" cy="3444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5180013" y="6513513"/>
            <a:ext cx="3962400" cy="344487"/>
          </a:xfrm>
          <a:prstGeom prst="rect">
            <a:avLst/>
          </a:prstGeom>
        </p:spPr>
        <p:txBody>
          <a:bodyPr vert="horz" lIns="91440" tIns="45720" rIns="91440" bIns="45720" rtlCol="0" anchor="b"/>
          <a:lstStyle>
            <a:lvl1pPr algn="r">
              <a:defRPr sz="1200"/>
            </a:lvl1pPr>
          </a:lstStyle>
          <a:p>
            <a:fld id="{8246FEEE-F6B5-4EAA-9D13-CECCECABC042}" type="slidenum">
              <a:rPr lang="en-US" smtClean="0"/>
              <a:t>‹#›</a:t>
            </a:fld>
            <a:endParaRPr lang="en-US"/>
          </a:p>
        </p:txBody>
      </p:sp>
    </p:spTree>
    <p:extLst>
      <p:ext uri="{BB962C8B-B14F-4D97-AF65-F5344CB8AC3E}">
        <p14:creationId xmlns:p14="http://schemas.microsoft.com/office/powerpoint/2010/main" val="18948289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4.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5.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a:solidFill>
                  <a:schemeClr val="tx1"/>
                </a:solidFill>
                <a:effectLst/>
                <a:latin typeface="+mn-lt"/>
                <a:ea typeface="+mn-ea"/>
                <a:cs typeface="+mn-cs"/>
              </a:rPr>
              <a:t>ĐIỀU LỆ ĐẢNG CỘNG SẢN VIỆT NAM</a:t>
            </a:r>
            <a:endParaRPr lang="en-US" sz="1200" b="0" i="0" kern="1200">
              <a:solidFill>
                <a:schemeClr val="tx1"/>
              </a:solidFill>
              <a:effectLst/>
              <a:latin typeface="+mn-lt"/>
              <a:ea typeface="+mn-ea"/>
              <a:cs typeface="+mn-cs"/>
            </a:endParaRPr>
          </a:p>
          <a:p>
            <a:r>
              <a:rPr lang="en-US" sz="1200" b="0" i="1" kern="1200">
                <a:solidFill>
                  <a:schemeClr val="tx1"/>
                </a:solidFill>
                <a:effectLst/>
                <a:latin typeface="+mn-lt"/>
                <a:ea typeface="+mn-ea"/>
                <a:cs typeface="+mn-cs"/>
              </a:rPr>
              <a:t>(Đại hội đại biểu toàn quốc lần thứ XI của Đảng thông qua ngày 19 tháng 01 năm 2011)</a:t>
            </a:r>
            <a:r>
              <a:rPr lang="en-US" sz="1200" b="0" i="0" kern="1200">
                <a:solidFill>
                  <a:schemeClr val="tx1"/>
                </a:solidFill>
                <a:effectLst/>
                <a:latin typeface="+mn-lt"/>
                <a:ea typeface="+mn-ea"/>
                <a:cs typeface="+mn-cs"/>
              </a:rPr>
              <a:t>.</a:t>
            </a:r>
            <a:r>
              <a:rPr lang="en-US" sz="1200" b="0" i="0" kern="1200" baseline="0">
                <a:solidFill>
                  <a:schemeClr val="tx1"/>
                </a:solidFill>
                <a:effectLst/>
                <a:latin typeface="+mn-lt"/>
                <a:ea typeface="+mn-ea"/>
                <a:cs typeface="+mn-cs"/>
              </a:rPr>
              <a:t> Điều lệ gồm 12 chương và 48 điều.</a:t>
            </a:r>
            <a:endParaRPr lang="en-US" sz="1200" b="0" i="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0743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3294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41075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18275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52724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65178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246FEEE-F6B5-4EAA-9D13-CECCECABC042}" type="slidenum">
              <a:rPr lang="en-US" smtClean="0"/>
              <a:t>31</a:t>
            </a:fld>
            <a:endParaRPr lang="en-US"/>
          </a:p>
        </p:txBody>
      </p:sp>
    </p:spTree>
    <p:extLst>
      <p:ext uri="{BB962C8B-B14F-4D97-AF65-F5344CB8AC3E}">
        <p14:creationId xmlns:p14="http://schemas.microsoft.com/office/powerpoint/2010/main" val="23383402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a:solidFill>
                  <a:schemeClr val="tx1"/>
                </a:solidFill>
                <a:effectLst/>
                <a:latin typeface="+mn-lt"/>
                <a:ea typeface="+mn-ea"/>
                <a:cs typeface="+mn-cs"/>
              </a:rPr>
              <a:t>ĐIỀU LỆ ĐẢNG CỘNG SẢN VIỆT NAM</a:t>
            </a:r>
            <a:endParaRPr lang="en-US" sz="1200" b="0" i="0" kern="1200">
              <a:solidFill>
                <a:schemeClr val="tx1"/>
              </a:solidFill>
              <a:effectLst/>
              <a:latin typeface="+mn-lt"/>
              <a:ea typeface="+mn-ea"/>
              <a:cs typeface="+mn-cs"/>
            </a:endParaRPr>
          </a:p>
          <a:p>
            <a:r>
              <a:rPr lang="en-US" sz="1200" b="0" i="1" kern="1200">
                <a:solidFill>
                  <a:schemeClr val="tx1"/>
                </a:solidFill>
                <a:effectLst/>
                <a:latin typeface="+mn-lt"/>
                <a:ea typeface="+mn-ea"/>
                <a:cs typeface="+mn-cs"/>
              </a:rPr>
              <a:t>(Đại hội đại biểu toàn quốc lần thứ XI của Đảng thông qua ngày 19 tháng 01 năm 2011)</a:t>
            </a:r>
            <a:r>
              <a:rPr lang="en-US" sz="1200" b="0" i="0" kern="1200">
                <a:solidFill>
                  <a:schemeClr val="tx1"/>
                </a:solidFill>
                <a:effectLst/>
                <a:latin typeface="+mn-lt"/>
                <a:ea typeface="+mn-ea"/>
                <a:cs typeface="+mn-cs"/>
              </a:rPr>
              <a:t>.</a:t>
            </a:r>
            <a:r>
              <a:rPr lang="en-US" sz="1200" b="0" i="0" kern="1200" baseline="0">
                <a:solidFill>
                  <a:schemeClr val="tx1"/>
                </a:solidFill>
                <a:effectLst/>
                <a:latin typeface="+mn-lt"/>
                <a:ea typeface="+mn-ea"/>
                <a:cs typeface="+mn-cs"/>
              </a:rPr>
              <a:t> Điều lệ gồm 12 chương và 48 điều.</a:t>
            </a:r>
            <a:endParaRPr lang="en-US" sz="1200" b="0" i="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0743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3294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51983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22960" y="2130427"/>
            <a:ext cx="9326880" cy="1470025"/>
          </a:xfrm>
        </p:spPr>
        <p:txBody>
          <a:bodyPr/>
          <a:lstStyle/>
          <a:p>
            <a:r>
              <a:rPr lang="en-US"/>
              <a:t>Click to edit Master title style</a:t>
            </a:r>
          </a:p>
        </p:txBody>
      </p:sp>
      <p:sp>
        <p:nvSpPr>
          <p:cNvPr id="3" name="Subtitle 2"/>
          <p:cNvSpPr>
            <a:spLocks noGrp="1"/>
          </p:cNvSpPr>
          <p:nvPr>
            <p:ph type="subTitle" idx="1"/>
          </p:nvPr>
        </p:nvSpPr>
        <p:spPr>
          <a:xfrm>
            <a:off x="1645920" y="3886200"/>
            <a:ext cx="768096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C11C5D-493F-469C-B659-7A39724D5A96}" type="datetimeFigureOut">
              <a:rPr lang="en-US" smtClean="0"/>
              <a:t>12/14/2022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4255679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12/14/2022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7922627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51570" y="274639"/>
            <a:ext cx="2714626"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3886" y="274639"/>
            <a:ext cx="7964805"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12/14/2022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9718764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3684901" y="-343100"/>
            <a:ext cx="10143447" cy="5281867"/>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10" name="Google Shape;10;p2"/>
          <p:cNvSpPr txBox="1">
            <a:spLocks noGrp="1"/>
          </p:cNvSpPr>
          <p:nvPr>
            <p:ph type="ctrTitle"/>
          </p:nvPr>
        </p:nvSpPr>
        <p:spPr>
          <a:xfrm>
            <a:off x="1556460" y="2769933"/>
            <a:ext cx="7859880" cy="1174400"/>
          </a:xfrm>
          <a:prstGeom prst="rect">
            <a:avLst/>
          </a:prstGeom>
        </p:spPr>
        <p:txBody>
          <a:bodyPr spcFirstLastPara="1" wrap="square" lIns="91425" tIns="91425" rIns="91425" bIns="91425" anchor="t" anchorCtr="0">
            <a:noAutofit/>
          </a:bodyPr>
          <a:lstStyle>
            <a:lvl1pPr lvl="0">
              <a:spcBef>
                <a:spcPts val="0"/>
              </a:spcBef>
              <a:spcAft>
                <a:spcPts val="0"/>
              </a:spcAft>
              <a:buSzPts val="5200"/>
              <a:buFont typeface="Sue Ellen Francisco"/>
              <a:buNone/>
              <a:defRPr sz="9599" b="1">
                <a:solidFill>
                  <a:srgbClr val="FFFFFF"/>
                </a:solidFill>
                <a:latin typeface="Sue Ellen Francisco"/>
                <a:ea typeface="Sue Ellen Francisco"/>
                <a:cs typeface="Sue Ellen Francisco"/>
                <a:sym typeface="Sue Ellen Francisco"/>
              </a:defRPr>
            </a:lvl1pPr>
            <a:lvl2pPr lvl="1" algn="ctr">
              <a:spcBef>
                <a:spcPts val="0"/>
              </a:spcBef>
              <a:spcAft>
                <a:spcPts val="0"/>
              </a:spcAft>
              <a:buSzPts val="5200"/>
              <a:buNone/>
              <a:defRPr sz="6240"/>
            </a:lvl2pPr>
            <a:lvl3pPr lvl="2" algn="ctr">
              <a:spcBef>
                <a:spcPts val="0"/>
              </a:spcBef>
              <a:spcAft>
                <a:spcPts val="0"/>
              </a:spcAft>
              <a:buSzPts val="5200"/>
              <a:buNone/>
              <a:defRPr sz="6240"/>
            </a:lvl3pPr>
            <a:lvl4pPr lvl="3" algn="ctr">
              <a:spcBef>
                <a:spcPts val="0"/>
              </a:spcBef>
              <a:spcAft>
                <a:spcPts val="0"/>
              </a:spcAft>
              <a:buSzPts val="5200"/>
              <a:buNone/>
              <a:defRPr sz="6240"/>
            </a:lvl4pPr>
            <a:lvl5pPr lvl="4" algn="ctr">
              <a:spcBef>
                <a:spcPts val="0"/>
              </a:spcBef>
              <a:spcAft>
                <a:spcPts val="0"/>
              </a:spcAft>
              <a:buSzPts val="5200"/>
              <a:buNone/>
              <a:defRPr sz="6240"/>
            </a:lvl5pPr>
            <a:lvl6pPr lvl="5" algn="ctr">
              <a:spcBef>
                <a:spcPts val="0"/>
              </a:spcBef>
              <a:spcAft>
                <a:spcPts val="0"/>
              </a:spcAft>
              <a:buSzPts val="5200"/>
              <a:buNone/>
              <a:defRPr sz="6240"/>
            </a:lvl6pPr>
            <a:lvl7pPr lvl="6" algn="ctr">
              <a:spcBef>
                <a:spcPts val="0"/>
              </a:spcBef>
              <a:spcAft>
                <a:spcPts val="0"/>
              </a:spcAft>
              <a:buSzPts val="5200"/>
              <a:buNone/>
              <a:defRPr sz="6240"/>
            </a:lvl7pPr>
            <a:lvl8pPr lvl="7" algn="ctr">
              <a:spcBef>
                <a:spcPts val="0"/>
              </a:spcBef>
              <a:spcAft>
                <a:spcPts val="0"/>
              </a:spcAft>
              <a:buSzPts val="5200"/>
              <a:buNone/>
              <a:defRPr sz="6240"/>
            </a:lvl8pPr>
            <a:lvl9pPr lvl="8" algn="ctr">
              <a:spcBef>
                <a:spcPts val="0"/>
              </a:spcBef>
              <a:spcAft>
                <a:spcPts val="0"/>
              </a:spcAft>
              <a:buSzPts val="5200"/>
              <a:buNone/>
              <a:defRPr sz="6240"/>
            </a:lvl9pPr>
          </a:lstStyle>
          <a:p>
            <a:endParaRPr/>
          </a:p>
        </p:txBody>
      </p:sp>
      <p:sp>
        <p:nvSpPr>
          <p:cNvPr id="11" name="Google Shape;11;p2"/>
          <p:cNvSpPr txBox="1">
            <a:spLocks noGrp="1"/>
          </p:cNvSpPr>
          <p:nvPr>
            <p:ph type="subTitle" idx="1"/>
          </p:nvPr>
        </p:nvSpPr>
        <p:spPr>
          <a:xfrm>
            <a:off x="3147660" y="4607267"/>
            <a:ext cx="4677480" cy="61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2pPr>
            <a:lvl3pPr lvl="2"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3pPr>
            <a:lvl4pPr lvl="3"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4pPr>
            <a:lvl5pPr lvl="4"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5pPr>
            <a:lvl6pPr lvl="5"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6pPr>
            <a:lvl7pPr lvl="6"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7pPr>
            <a:lvl8pPr lvl="7"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8pPr>
            <a:lvl9pPr lvl="8"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9pPr>
          </a:lstStyle>
          <a:p>
            <a:endParaRPr/>
          </a:p>
        </p:txBody>
      </p:sp>
      <p:grpSp>
        <p:nvGrpSpPr>
          <p:cNvPr id="12" name="Google Shape;12;p2"/>
          <p:cNvGrpSpPr/>
          <p:nvPr/>
        </p:nvGrpSpPr>
        <p:grpSpPr>
          <a:xfrm>
            <a:off x="-1802079" y="-2009175"/>
            <a:ext cx="5204229" cy="5741229"/>
            <a:chOff x="-1501733" y="-1506881"/>
            <a:chExt cx="4336858" cy="4305922"/>
          </a:xfrm>
        </p:grpSpPr>
        <p:sp>
          <p:nvSpPr>
            <p:cNvPr id="13" name="Google Shape;13;p2"/>
            <p:cNvSpPr/>
            <p:nvPr/>
          </p:nvSpPr>
          <p:spPr>
            <a:xfrm rot="7960222">
              <a:off x="-628361" y="-674386"/>
              <a:ext cx="2680881" cy="2720010"/>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 name="Google Shape;14;p2"/>
            <p:cNvSpPr/>
            <p:nvPr/>
          </p:nvSpPr>
          <p:spPr>
            <a:xfrm rot="7960222">
              <a:off x="-904633" y="-841457"/>
              <a:ext cx="3142657" cy="2975073"/>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5" name="Google Shape;15;p2"/>
          <p:cNvGrpSpPr/>
          <p:nvPr/>
        </p:nvGrpSpPr>
        <p:grpSpPr>
          <a:xfrm>
            <a:off x="8265598" y="-1176094"/>
            <a:ext cx="2795567" cy="2954435"/>
            <a:chOff x="6887997" y="-882070"/>
            <a:chExt cx="2329639" cy="2215826"/>
          </a:xfrm>
        </p:grpSpPr>
        <p:sp>
          <p:nvSpPr>
            <p:cNvPr id="16" name="Google Shape;16;p2"/>
            <p:cNvSpPr/>
            <p:nvPr/>
          </p:nvSpPr>
          <p:spPr>
            <a:xfrm rot="1644691">
              <a:off x="8802507" y="535492"/>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 name="Google Shape;17;p2"/>
            <p:cNvSpPr/>
            <p:nvPr/>
          </p:nvSpPr>
          <p:spPr>
            <a:xfrm rot="1644691">
              <a:off x="8811368" y="509509"/>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 name="Google Shape;18;p2"/>
            <p:cNvSpPr/>
            <p:nvPr/>
          </p:nvSpPr>
          <p:spPr>
            <a:xfrm rot="1644691">
              <a:off x="8928924" y="9625"/>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 name="Google Shape;19;p2"/>
            <p:cNvSpPr/>
            <p:nvPr/>
          </p:nvSpPr>
          <p:spPr>
            <a:xfrm rot="1644691">
              <a:off x="8866751" y="284341"/>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 name="Google Shape;20;p2"/>
            <p:cNvSpPr/>
            <p:nvPr/>
          </p:nvSpPr>
          <p:spPr>
            <a:xfrm rot="1644691">
              <a:off x="8895516" y="30734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 name="Google Shape;21;p2"/>
            <p:cNvSpPr/>
            <p:nvPr/>
          </p:nvSpPr>
          <p:spPr>
            <a:xfrm rot="1644691">
              <a:off x="8744561" y="673573"/>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 name="Google Shape;22;p2"/>
            <p:cNvSpPr/>
            <p:nvPr/>
          </p:nvSpPr>
          <p:spPr>
            <a:xfrm rot="1644691">
              <a:off x="9046092" y="-198101"/>
              <a:ext cx="12571" cy="11000"/>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 name="Google Shape;23;p2"/>
            <p:cNvSpPr/>
            <p:nvPr/>
          </p:nvSpPr>
          <p:spPr>
            <a:xfrm rot="1644691">
              <a:off x="8721567" y="484314"/>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 name="Google Shape;24;p2"/>
            <p:cNvSpPr/>
            <p:nvPr/>
          </p:nvSpPr>
          <p:spPr>
            <a:xfrm rot="1644691">
              <a:off x="9035177" y="-192195"/>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 name="Google Shape;25;p2"/>
            <p:cNvSpPr/>
            <p:nvPr/>
          </p:nvSpPr>
          <p:spPr>
            <a:xfrm rot="1644691">
              <a:off x="8501452" y="1153376"/>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 name="Google Shape;26;p2"/>
            <p:cNvSpPr/>
            <p:nvPr/>
          </p:nvSpPr>
          <p:spPr>
            <a:xfrm rot="1644691">
              <a:off x="8351713" y="1248377"/>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 name="Google Shape;27;p2"/>
            <p:cNvSpPr/>
            <p:nvPr/>
          </p:nvSpPr>
          <p:spPr>
            <a:xfrm rot="1644691">
              <a:off x="9072866" y="-121623"/>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 name="Google Shape;28;p2"/>
            <p:cNvSpPr/>
            <p:nvPr/>
          </p:nvSpPr>
          <p:spPr>
            <a:xfrm rot="1644691">
              <a:off x="8606198" y="88367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 name="Google Shape;29;p2"/>
            <p:cNvSpPr/>
            <p:nvPr/>
          </p:nvSpPr>
          <p:spPr>
            <a:xfrm rot="1644691">
              <a:off x="8988718" y="136934"/>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 name="Google Shape;30;p2"/>
            <p:cNvSpPr/>
            <p:nvPr/>
          </p:nvSpPr>
          <p:spPr>
            <a:xfrm rot="1644691">
              <a:off x="8961924" y="133462"/>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 name="Google Shape;31;p2"/>
            <p:cNvSpPr/>
            <p:nvPr/>
          </p:nvSpPr>
          <p:spPr>
            <a:xfrm rot="1644691">
              <a:off x="8656375" y="-333365"/>
              <a:ext cx="174246" cy="172378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 name="Google Shape;32;p2"/>
            <p:cNvSpPr/>
            <p:nvPr/>
          </p:nvSpPr>
          <p:spPr>
            <a:xfrm rot="1644691">
              <a:off x="9117205" y="-267780"/>
              <a:ext cx="18507" cy="58839"/>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 name="Google Shape;33;p2"/>
            <p:cNvSpPr/>
            <p:nvPr/>
          </p:nvSpPr>
          <p:spPr>
            <a:xfrm rot="1644691">
              <a:off x="8819066" y="471954"/>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 name="Google Shape;34;p2"/>
            <p:cNvSpPr/>
            <p:nvPr/>
          </p:nvSpPr>
          <p:spPr>
            <a:xfrm rot="1644691">
              <a:off x="8892537" y="279604"/>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 name="Google Shape;35;p2"/>
            <p:cNvSpPr/>
            <p:nvPr/>
          </p:nvSpPr>
          <p:spPr>
            <a:xfrm rot="1644691">
              <a:off x="8531781" y="886915"/>
              <a:ext cx="3667"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 name="Google Shape;36;p2"/>
            <p:cNvSpPr/>
            <p:nvPr/>
          </p:nvSpPr>
          <p:spPr>
            <a:xfrm rot="1644691">
              <a:off x="8894507" y="305945"/>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 name="Google Shape;37;p2"/>
            <p:cNvSpPr/>
            <p:nvPr/>
          </p:nvSpPr>
          <p:spPr>
            <a:xfrm rot="1644691">
              <a:off x="8744727" y="671881"/>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 name="Google Shape;38;p2"/>
            <p:cNvSpPr/>
            <p:nvPr/>
          </p:nvSpPr>
          <p:spPr>
            <a:xfrm rot="1644691">
              <a:off x="9081455" y="-63893"/>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 name="Google Shape;39;p2"/>
            <p:cNvSpPr/>
            <p:nvPr/>
          </p:nvSpPr>
          <p:spPr>
            <a:xfrm rot="1644691">
              <a:off x="9094887" y="-195349"/>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 name="Google Shape;40;p2"/>
            <p:cNvSpPr/>
            <p:nvPr/>
          </p:nvSpPr>
          <p:spPr>
            <a:xfrm rot="1644691">
              <a:off x="9127025" y="-210405"/>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 name="Google Shape;41;p2"/>
            <p:cNvSpPr/>
            <p:nvPr/>
          </p:nvSpPr>
          <p:spPr>
            <a:xfrm rot="1644691">
              <a:off x="9124614" y="-185289"/>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 name="Google Shape;42;p2"/>
            <p:cNvSpPr/>
            <p:nvPr/>
          </p:nvSpPr>
          <p:spPr>
            <a:xfrm rot="1644691">
              <a:off x="9030097" y="-70886"/>
              <a:ext cx="21650" cy="1746"/>
            </a:xfrm>
            <a:custGeom>
              <a:avLst/>
              <a:gdLst/>
              <a:ahLst/>
              <a:cxnLst/>
              <a:rect l="l" t="t" r="r" b="b"/>
              <a:pathLst>
                <a:path w="124" h="10" extrusionOk="0">
                  <a:moveTo>
                    <a:pt x="0" y="1"/>
                  </a:moveTo>
                  <a:lnTo>
                    <a:pt x="124" y="9"/>
                  </a:lnTo>
                  <a:lnTo>
                    <a:pt x="1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 name="Google Shape;43;p2"/>
            <p:cNvSpPr/>
            <p:nvPr/>
          </p:nvSpPr>
          <p:spPr>
            <a:xfrm rot="1644691">
              <a:off x="9026197" y="54003"/>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 name="Google Shape;44;p2"/>
            <p:cNvSpPr/>
            <p:nvPr/>
          </p:nvSpPr>
          <p:spPr>
            <a:xfrm rot="1644691">
              <a:off x="9025455" y="52208"/>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 name="Google Shape;45;p2"/>
            <p:cNvSpPr/>
            <p:nvPr/>
          </p:nvSpPr>
          <p:spPr>
            <a:xfrm rot="1644691">
              <a:off x="8323728" y="1273550"/>
              <a:ext cx="7857" cy="6285"/>
            </a:xfrm>
            <a:custGeom>
              <a:avLst/>
              <a:gdLst/>
              <a:ahLst/>
              <a:cxnLst/>
              <a:rect l="l" t="t" r="r" b="b"/>
              <a:pathLst>
                <a:path w="45" h="36" extrusionOk="0">
                  <a:moveTo>
                    <a:pt x="27" y="1"/>
                  </a:moveTo>
                  <a:lnTo>
                    <a:pt x="1" y="36"/>
                  </a:lnTo>
                  <a:lnTo>
                    <a:pt x="45" y="9"/>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 name="Google Shape;46;p2"/>
            <p:cNvSpPr/>
            <p:nvPr/>
          </p:nvSpPr>
          <p:spPr>
            <a:xfrm rot="1644691">
              <a:off x="8324576" y="1289176"/>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 name="Google Shape;47;p2"/>
            <p:cNvSpPr/>
            <p:nvPr/>
          </p:nvSpPr>
          <p:spPr>
            <a:xfrm rot="1644691">
              <a:off x="8854880" y="463552"/>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 name="Google Shape;48;p2"/>
            <p:cNvSpPr/>
            <p:nvPr/>
          </p:nvSpPr>
          <p:spPr>
            <a:xfrm rot="1644691">
              <a:off x="8800129" y="544004"/>
              <a:ext cx="12396" cy="4714"/>
            </a:xfrm>
            <a:custGeom>
              <a:avLst/>
              <a:gdLst/>
              <a:ahLst/>
              <a:cxnLst/>
              <a:rect l="l" t="t" r="r" b="b"/>
              <a:pathLst>
                <a:path w="71" h="27" extrusionOk="0">
                  <a:moveTo>
                    <a:pt x="71" y="0"/>
                  </a:moveTo>
                  <a:lnTo>
                    <a:pt x="0" y="27"/>
                  </a:lnTo>
                  <a:lnTo>
                    <a:pt x="71" y="9"/>
                  </a:ln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 name="Google Shape;49;p2"/>
            <p:cNvSpPr/>
            <p:nvPr/>
          </p:nvSpPr>
          <p:spPr>
            <a:xfrm rot="1644691">
              <a:off x="8782131" y="616202"/>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 name="Google Shape;50;p2"/>
            <p:cNvSpPr/>
            <p:nvPr/>
          </p:nvSpPr>
          <p:spPr>
            <a:xfrm rot="1644691">
              <a:off x="7694066" y="66566"/>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 name="Google Shape;51;p2"/>
            <p:cNvSpPr/>
            <p:nvPr/>
          </p:nvSpPr>
          <p:spPr>
            <a:xfrm rot="1644691">
              <a:off x="7703454" y="40712"/>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 name="Google Shape;52;p2"/>
            <p:cNvSpPr/>
            <p:nvPr/>
          </p:nvSpPr>
          <p:spPr>
            <a:xfrm rot="1644691">
              <a:off x="7836121" y="-465069"/>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 name="Google Shape;53;p2"/>
            <p:cNvSpPr/>
            <p:nvPr/>
          </p:nvSpPr>
          <p:spPr>
            <a:xfrm rot="1644691">
              <a:off x="7765710" y="-187742"/>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 name="Google Shape;54;p2"/>
            <p:cNvSpPr/>
            <p:nvPr/>
          </p:nvSpPr>
          <p:spPr>
            <a:xfrm rot="1644691">
              <a:off x="7793761" y="-163386"/>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 name="Google Shape;55;p2"/>
            <p:cNvSpPr/>
            <p:nvPr/>
          </p:nvSpPr>
          <p:spPr>
            <a:xfrm rot="1644691">
              <a:off x="7631717" y="207564"/>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 name="Google Shape;56;p2"/>
            <p:cNvSpPr/>
            <p:nvPr/>
          </p:nvSpPr>
          <p:spPr>
            <a:xfrm rot="1644691">
              <a:off x="7961371" y="-675444"/>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 name="Google Shape;57;p2"/>
            <p:cNvSpPr/>
            <p:nvPr/>
          </p:nvSpPr>
          <p:spPr>
            <a:xfrm rot="1644691">
              <a:off x="7614464" y="13760"/>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 name="Google Shape;58;p2"/>
            <p:cNvSpPr/>
            <p:nvPr/>
          </p:nvSpPr>
          <p:spPr>
            <a:xfrm rot="1644691">
              <a:off x="7950017" y="-668632"/>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 name="Google Shape;59;p2"/>
            <p:cNvSpPr/>
            <p:nvPr/>
          </p:nvSpPr>
          <p:spPr>
            <a:xfrm rot="1644691">
              <a:off x="7371136" y="690907"/>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 name="Google Shape;60;p2"/>
            <p:cNvSpPr/>
            <p:nvPr/>
          </p:nvSpPr>
          <p:spPr>
            <a:xfrm rot="1644691">
              <a:off x="7219807" y="785984"/>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 name="Google Shape;61;p2"/>
            <p:cNvSpPr/>
            <p:nvPr/>
          </p:nvSpPr>
          <p:spPr>
            <a:xfrm rot="1644691">
              <a:off x="8011755" y="-776375"/>
              <a:ext cx="175" cy="3317"/>
            </a:xfrm>
            <a:custGeom>
              <a:avLst/>
              <a:gdLst/>
              <a:ahLst/>
              <a:cxnLst/>
              <a:rect l="l" t="t" r="r" b="b"/>
              <a:pathLst>
                <a:path w="1" h="19" extrusionOk="0">
                  <a:moveTo>
                    <a:pt x="0" y="18"/>
                  </a:moveTo>
                  <a:cubicBezTo>
                    <a:pt x="0" y="0"/>
                    <a:pt x="0" y="18"/>
                    <a:pt x="0"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 name="Google Shape;62;p2"/>
            <p:cNvSpPr/>
            <p:nvPr/>
          </p:nvSpPr>
          <p:spPr>
            <a:xfrm rot="1644691">
              <a:off x="8049746" y="-771284"/>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 name="Google Shape;63;p2"/>
            <p:cNvSpPr/>
            <p:nvPr/>
          </p:nvSpPr>
          <p:spPr>
            <a:xfrm rot="1644691">
              <a:off x="7985875" y="-597676"/>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 name="Google Shape;64;p2"/>
            <p:cNvSpPr/>
            <p:nvPr/>
          </p:nvSpPr>
          <p:spPr>
            <a:xfrm rot="1644691">
              <a:off x="8013345" y="-776452"/>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 name="Google Shape;65;p2"/>
            <p:cNvSpPr/>
            <p:nvPr/>
          </p:nvSpPr>
          <p:spPr>
            <a:xfrm rot="1644691">
              <a:off x="8012354" y="-780560"/>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 name="Google Shape;66;p2"/>
            <p:cNvSpPr/>
            <p:nvPr/>
          </p:nvSpPr>
          <p:spPr>
            <a:xfrm rot="1644691">
              <a:off x="8009537" y="-773390"/>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 name="Google Shape;67;p2"/>
            <p:cNvSpPr/>
            <p:nvPr/>
          </p:nvSpPr>
          <p:spPr>
            <a:xfrm rot="1644691">
              <a:off x="7485869" y="418937"/>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 name="Google Shape;68;p2"/>
            <p:cNvSpPr/>
            <p:nvPr/>
          </p:nvSpPr>
          <p:spPr>
            <a:xfrm rot="1644691">
              <a:off x="7893073" y="-335693"/>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 name="Google Shape;69;p2"/>
            <p:cNvSpPr/>
            <p:nvPr/>
          </p:nvSpPr>
          <p:spPr>
            <a:xfrm rot="1644691">
              <a:off x="7866319" y="-339156"/>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 name="Google Shape;70;p2"/>
            <p:cNvSpPr/>
            <p:nvPr/>
          </p:nvSpPr>
          <p:spPr>
            <a:xfrm rot="1644691">
              <a:off x="7578108" y="-879952"/>
              <a:ext cx="157485" cy="1827143"/>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 name="Google Shape;71;p2"/>
            <p:cNvSpPr/>
            <p:nvPr/>
          </p:nvSpPr>
          <p:spPr>
            <a:xfrm rot="1644691">
              <a:off x="8027930" y="-816838"/>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 name="Google Shape;72;p2"/>
            <p:cNvSpPr/>
            <p:nvPr/>
          </p:nvSpPr>
          <p:spPr>
            <a:xfrm rot="1644691">
              <a:off x="8050442" y="-791180"/>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 name="Google Shape;73;p2"/>
            <p:cNvSpPr/>
            <p:nvPr/>
          </p:nvSpPr>
          <p:spPr>
            <a:xfrm rot="1644691">
              <a:off x="7711375" y="2240"/>
              <a:ext cx="18682" cy="11000"/>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 name="Google Shape;74;p2"/>
            <p:cNvSpPr/>
            <p:nvPr/>
          </p:nvSpPr>
          <p:spPr>
            <a:xfrm rot="1644691">
              <a:off x="7792489" y="-191679"/>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 name="Google Shape;75;p2"/>
            <p:cNvSpPr/>
            <p:nvPr/>
          </p:nvSpPr>
          <p:spPr>
            <a:xfrm rot="1644691">
              <a:off x="7997114" y="-734564"/>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 name="Google Shape;76;p2"/>
            <p:cNvSpPr/>
            <p:nvPr/>
          </p:nvSpPr>
          <p:spPr>
            <a:xfrm rot="1644691">
              <a:off x="8004998" y="-744595"/>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 name="Google Shape;77;p2"/>
            <p:cNvSpPr/>
            <p:nvPr/>
          </p:nvSpPr>
          <p:spPr>
            <a:xfrm rot="1644691">
              <a:off x="7410156" y="420331"/>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 name="Google Shape;78;p2"/>
            <p:cNvSpPr/>
            <p:nvPr/>
          </p:nvSpPr>
          <p:spPr>
            <a:xfrm rot="1644691">
              <a:off x="7792939" y="-166265"/>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 name="Google Shape;79;p2"/>
            <p:cNvSpPr/>
            <p:nvPr/>
          </p:nvSpPr>
          <p:spPr>
            <a:xfrm rot="1644691">
              <a:off x="7632039" y="204513"/>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 name="Google Shape;80;p2"/>
            <p:cNvSpPr/>
            <p:nvPr/>
          </p:nvSpPr>
          <p:spPr>
            <a:xfrm rot="1644691">
              <a:off x="7991804" y="-53705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 name="Google Shape;81;p2"/>
            <p:cNvSpPr/>
            <p:nvPr/>
          </p:nvSpPr>
          <p:spPr>
            <a:xfrm rot="1644691">
              <a:off x="7998881" y="-765211"/>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 name="Google Shape;82;p2"/>
            <p:cNvSpPr/>
            <p:nvPr/>
          </p:nvSpPr>
          <p:spPr>
            <a:xfrm rot="1644691">
              <a:off x="8056786" y="-766587"/>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 name="Google Shape;83;p2"/>
            <p:cNvSpPr/>
            <p:nvPr/>
          </p:nvSpPr>
          <p:spPr>
            <a:xfrm rot="1644691">
              <a:off x="8061212" y="-772342"/>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 name="Google Shape;84;p2"/>
            <p:cNvSpPr/>
            <p:nvPr/>
          </p:nvSpPr>
          <p:spPr>
            <a:xfrm rot="1644691">
              <a:off x="8009904" y="-671274"/>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 name="Google Shape;85;p2"/>
            <p:cNvSpPr/>
            <p:nvPr/>
          </p:nvSpPr>
          <p:spPr>
            <a:xfrm rot="1644691">
              <a:off x="8041942" y="-686265"/>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 name="Google Shape;86;p2"/>
            <p:cNvSpPr/>
            <p:nvPr/>
          </p:nvSpPr>
          <p:spPr>
            <a:xfrm rot="1644691">
              <a:off x="8039144" y="-661329"/>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 name="Google Shape;87;p2"/>
            <p:cNvSpPr/>
            <p:nvPr/>
          </p:nvSpPr>
          <p:spPr>
            <a:xfrm rot="1644691">
              <a:off x="7940730" y="-545930"/>
              <a:ext cx="20253" cy="1746"/>
            </a:xfrm>
            <a:custGeom>
              <a:avLst/>
              <a:gdLst/>
              <a:ahLst/>
              <a:cxnLst/>
              <a:rect l="l" t="t" r="r" b="b"/>
              <a:pathLst>
                <a:path w="116" h="10" extrusionOk="0">
                  <a:moveTo>
                    <a:pt x="1" y="1"/>
                  </a:moveTo>
                  <a:lnTo>
                    <a:pt x="116" y="10"/>
                  </a:lnTo>
                  <a:lnTo>
                    <a:pt x="1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 name="Google Shape;88;p2"/>
            <p:cNvSpPr/>
            <p:nvPr/>
          </p:nvSpPr>
          <p:spPr>
            <a:xfrm rot="1644691">
              <a:off x="7932670" y="-419296"/>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 name="Google Shape;89;p2"/>
            <p:cNvSpPr/>
            <p:nvPr/>
          </p:nvSpPr>
          <p:spPr>
            <a:xfrm rot="1644691">
              <a:off x="7932290" y="-422574"/>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 name="Google Shape;90;p2"/>
            <p:cNvSpPr/>
            <p:nvPr/>
          </p:nvSpPr>
          <p:spPr>
            <a:xfrm rot="1644691">
              <a:off x="7190143" y="810747"/>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 name="Google Shape;91;p2"/>
            <p:cNvSpPr/>
            <p:nvPr/>
          </p:nvSpPr>
          <p:spPr>
            <a:xfrm rot="1644691">
              <a:off x="7188824" y="827242"/>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 name="Google Shape;92;p2"/>
            <p:cNvSpPr/>
            <p:nvPr/>
          </p:nvSpPr>
          <p:spPr>
            <a:xfrm rot="1644691">
              <a:off x="7748350" y="-4308"/>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 name="Google Shape;93;p2"/>
            <p:cNvSpPr/>
            <p:nvPr/>
          </p:nvSpPr>
          <p:spPr>
            <a:xfrm rot="1644691">
              <a:off x="7690283" y="7596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 name="Google Shape;94;p2"/>
            <p:cNvSpPr/>
            <p:nvPr/>
          </p:nvSpPr>
          <p:spPr>
            <a:xfrm rot="1644691">
              <a:off x="7666260" y="147883"/>
              <a:ext cx="14491" cy="11000"/>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 name="Google Shape;95;p2"/>
            <p:cNvSpPr/>
            <p:nvPr/>
          </p:nvSpPr>
          <p:spPr>
            <a:xfrm rot="1644691">
              <a:off x="8154548" y="1171287"/>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 name="Google Shape;96;p2"/>
            <p:cNvSpPr/>
            <p:nvPr/>
          </p:nvSpPr>
          <p:spPr>
            <a:xfrm rot="1644691">
              <a:off x="8154348" y="1114917"/>
              <a:ext cx="9428" cy="6285"/>
            </a:xfrm>
            <a:custGeom>
              <a:avLst/>
              <a:gdLst/>
              <a:ahLst/>
              <a:cxnLst/>
              <a:rect l="l" t="t" r="r" b="b"/>
              <a:pathLst>
                <a:path w="54" h="36" extrusionOk="0">
                  <a:moveTo>
                    <a:pt x="0" y="1"/>
                  </a:moveTo>
                  <a:lnTo>
                    <a:pt x="27" y="36"/>
                  </a:lnTo>
                  <a:lnTo>
                    <a:pt x="53" y="3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 name="Google Shape;97;p2"/>
            <p:cNvSpPr/>
            <p:nvPr/>
          </p:nvSpPr>
          <p:spPr>
            <a:xfrm rot="1644691">
              <a:off x="8156188" y="1078352"/>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 name="Google Shape;98;p2"/>
            <p:cNvSpPr/>
            <p:nvPr/>
          </p:nvSpPr>
          <p:spPr>
            <a:xfrm rot="1644691">
              <a:off x="8208990" y="1073488"/>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 name="Google Shape;99;p2"/>
            <p:cNvSpPr/>
            <p:nvPr/>
          </p:nvSpPr>
          <p:spPr>
            <a:xfrm rot="1644691">
              <a:off x="8212270" y="1077937"/>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 name="Google Shape;100;p2"/>
            <p:cNvSpPr/>
            <p:nvPr/>
          </p:nvSpPr>
          <p:spPr>
            <a:xfrm rot="1644691">
              <a:off x="8216311" y="1058116"/>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 name="Google Shape;101;p2"/>
            <p:cNvSpPr/>
            <p:nvPr/>
          </p:nvSpPr>
          <p:spPr>
            <a:xfrm rot="1644691">
              <a:off x="8209344" y="1049982"/>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 name="Google Shape;102;p2"/>
            <p:cNvSpPr/>
            <p:nvPr/>
          </p:nvSpPr>
          <p:spPr>
            <a:xfrm rot="1644691">
              <a:off x="8202588" y="1052244"/>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 name="Google Shape;103;p2"/>
            <p:cNvSpPr/>
            <p:nvPr/>
          </p:nvSpPr>
          <p:spPr>
            <a:xfrm rot="1644691">
              <a:off x="8197441" y="1059902"/>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 name="Google Shape;104;p2"/>
            <p:cNvSpPr/>
            <p:nvPr/>
          </p:nvSpPr>
          <p:spPr>
            <a:xfrm rot="1644691">
              <a:off x="8156355" y="1072690"/>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 name="Google Shape;105;p2"/>
            <p:cNvSpPr/>
            <p:nvPr/>
          </p:nvSpPr>
          <p:spPr>
            <a:xfrm rot="1644691">
              <a:off x="8226758" y="1024952"/>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 name="Google Shape;106;p2"/>
            <p:cNvSpPr/>
            <p:nvPr/>
          </p:nvSpPr>
          <p:spPr>
            <a:xfrm rot="1644691">
              <a:off x="8223494" y="1017991"/>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 name="Google Shape;107;p2"/>
            <p:cNvSpPr/>
            <p:nvPr/>
          </p:nvSpPr>
          <p:spPr>
            <a:xfrm rot="1644691">
              <a:off x="8193195" y="1040645"/>
              <a:ext cx="12396" cy="12571"/>
            </a:xfrm>
            <a:custGeom>
              <a:avLst/>
              <a:gdLst/>
              <a:ahLst/>
              <a:cxnLst/>
              <a:rect l="l" t="t" r="r" b="b"/>
              <a:pathLst>
                <a:path w="71" h="72" extrusionOk="0">
                  <a:moveTo>
                    <a:pt x="0" y="1"/>
                  </a:moveTo>
                  <a:lnTo>
                    <a:pt x="9" y="19"/>
                  </a:lnTo>
                  <a:lnTo>
                    <a:pt x="71" y="7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 name="Google Shape;108;p2"/>
            <p:cNvSpPr/>
            <p:nvPr/>
          </p:nvSpPr>
          <p:spPr>
            <a:xfrm rot="1644691">
              <a:off x="8246720" y="1003934"/>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 name="Google Shape;109;p2"/>
            <p:cNvSpPr/>
            <p:nvPr/>
          </p:nvSpPr>
          <p:spPr>
            <a:xfrm rot="1644691">
              <a:off x="8258516" y="981388"/>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 name="Google Shape;110;p2"/>
            <p:cNvSpPr/>
            <p:nvPr/>
          </p:nvSpPr>
          <p:spPr>
            <a:xfrm rot="1644691">
              <a:off x="8260743" y="973005"/>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 name="Google Shape;111;p2"/>
            <p:cNvSpPr/>
            <p:nvPr/>
          </p:nvSpPr>
          <p:spPr>
            <a:xfrm rot="1644691">
              <a:off x="8232510" y="100440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 name="Google Shape;112;p2"/>
            <p:cNvSpPr/>
            <p:nvPr/>
          </p:nvSpPr>
          <p:spPr>
            <a:xfrm rot="1644691">
              <a:off x="8234436" y="999474"/>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 name="Google Shape;113;p2"/>
            <p:cNvSpPr/>
            <p:nvPr/>
          </p:nvSpPr>
          <p:spPr>
            <a:xfrm rot="1644691">
              <a:off x="8231623" y="1008041"/>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 name="Google Shape;114;p2"/>
            <p:cNvSpPr/>
            <p:nvPr/>
          </p:nvSpPr>
          <p:spPr>
            <a:xfrm rot="1644691">
              <a:off x="8196130" y="1018429"/>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 name="Google Shape;115;p2"/>
            <p:cNvSpPr/>
            <p:nvPr/>
          </p:nvSpPr>
          <p:spPr>
            <a:xfrm rot="1644691">
              <a:off x="8216972" y="1006461"/>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 name="Google Shape;116;p2"/>
            <p:cNvSpPr/>
            <p:nvPr/>
          </p:nvSpPr>
          <p:spPr>
            <a:xfrm rot="1644691">
              <a:off x="8218235" y="1002519"/>
              <a:ext cx="4889" cy="3317"/>
            </a:xfrm>
            <a:custGeom>
              <a:avLst/>
              <a:gdLst/>
              <a:ahLst/>
              <a:cxnLst/>
              <a:rect l="l" t="t" r="r" b="b"/>
              <a:pathLst>
                <a:path w="28" h="19" extrusionOk="0">
                  <a:moveTo>
                    <a:pt x="1" y="1"/>
                  </a:moveTo>
                  <a:lnTo>
                    <a:pt x="19" y="18"/>
                  </a:lnTo>
                  <a:lnTo>
                    <a:pt x="27" y="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 name="Google Shape;117;p2"/>
            <p:cNvSpPr/>
            <p:nvPr/>
          </p:nvSpPr>
          <p:spPr>
            <a:xfrm rot="1644691">
              <a:off x="8243967" y="968650"/>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 name="Google Shape;118;p2"/>
            <p:cNvSpPr/>
            <p:nvPr/>
          </p:nvSpPr>
          <p:spPr>
            <a:xfrm rot="1644691">
              <a:off x="8238660" y="991250"/>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 name="Google Shape;119;p2"/>
            <p:cNvSpPr/>
            <p:nvPr/>
          </p:nvSpPr>
          <p:spPr>
            <a:xfrm rot="1644691">
              <a:off x="8262653" y="934319"/>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 name="Google Shape;120;p2"/>
            <p:cNvSpPr/>
            <p:nvPr/>
          </p:nvSpPr>
          <p:spPr>
            <a:xfrm rot="1644691">
              <a:off x="8237289" y="977927"/>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 name="Google Shape;121;p2"/>
            <p:cNvSpPr/>
            <p:nvPr/>
          </p:nvSpPr>
          <p:spPr>
            <a:xfrm rot="1644691">
              <a:off x="8257151" y="960619"/>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 name="Google Shape;122;p2"/>
            <p:cNvSpPr/>
            <p:nvPr/>
          </p:nvSpPr>
          <p:spPr>
            <a:xfrm rot="1644691">
              <a:off x="8243735" y="990627"/>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 name="Google Shape;123;p2"/>
            <p:cNvSpPr/>
            <p:nvPr/>
          </p:nvSpPr>
          <p:spPr>
            <a:xfrm rot="1644691">
              <a:off x="8238417" y="985804"/>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 name="Google Shape;124;p2"/>
            <p:cNvSpPr/>
            <p:nvPr/>
          </p:nvSpPr>
          <p:spPr>
            <a:xfrm rot="1644691">
              <a:off x="8212095" y="905760"/>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 name="Google Shape;125;p2"/>
            <p:cNvSpPr/>
            <p:nvPr/>
          </p:nvSpPr>
          <p:spPr>
            <a:xfrm rot="1644691">
              <a:off x="8258235" y="937070"/>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 name="Google Shape;126;p2"/>
            <p:cNvSpPr/>
            <p:nvPr/>
          </p:nvSpPr>
          <p:spPr>
            <a:xfrm rot="1644691">
              <a:off x="8229897" y="944416"/>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 name="Google Shape;127;p2"/>
            <p:cNvSpPr/>
            <p:nvPr/>
          </p:nvSpPr>
          <p:spPr>
            <a:xfrm rot="1644691">
              <a:off x="8182182" y="100254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 name="Google Shape;128;p2"/>
            <p:cNvSpPr/>
            <p:nvPr/>
          </p:nvSpPr>
          <p:spPr>
            <a:xfrm rot="1644691">
              <a:off x="8184494" y="996364"/>
              <a:ext cx="24793"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 name="Google Shape;129;p2"/>
            <p:cNvSpPr/>
            <p:nvPr/>
          </p:nvSpPr>
          <p:spPr>
            <a:xfrm rot="1644691">
              <a:off x="8209402" y="965889"/>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 name="Google Shape;130;p2"/>
            <p:cNvSpPr/>
            <p:nvPr/>
          </p:nvSpPr>
          <p:spPr>
            <a:xfrm rot="1644691">
              <a:off x="8264955" y="932177"/>
              <a:ext cx="14142" cy="6285"/>
            </a:xfrm>
            <a:custGeom>
              <a:avLst/>
              <a:gdLst/>
              <a:ahLst/>
              <a:cxnLst/>
              <a:rect l="l" t="t" r="r" b="b"/>
              <a:pathLst>
                <a:path w="81" h="36" extrusionOk="0">
                  <a:moveTo>
                    <a:pt x="1" y="0"/>
                  </a:moveTo>
                  <a:lnTo>
                    <a:pt x="27" y="27"/>
                  </a:lnTo>
                  <a:lnTo>
                    <a:pt x="80" y="3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 name="Google Shape;131;p2"/>
            <p:cNvSpPr/>
            <p:nvPr/>
          </p:nvSpPr>
          <p:spPr>
            <a:xfrm rot="1644691">
              <a:off x="8274488" y="921339"/>
              <a:ext cx="7857" cy="3317"/>
            </a:xfrm>
            <a:custGeom>
              <a:avLst/>
              <a:gdLst/>
              <a:ahLst/>
              <a:cxnLst/>
              <a:rect l="l" t="t" r="r" b="b"/>
              <a:pathLst>
                <a:path w="45" h="19" extrusionOk="0">
                  <a:moveTo>
                    <a:pt x="18" y="1"/>
                  </a:moveTo>
                  <a:lnTo>
                    <a:pt x="1" y="18"/>
                  </a:lnTo>
                  <a:lnTo>
                    <a:pt x="45" y="18"/>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 name="Google Shape;132;p2"/>
            <p:cNvSpPr/>
            <p:nvPr/>
          </p:nvSpPr>
          <p:spPr>
            <a:xfrm rot="1644691">
              <a:off x="8524853" y="136616"/>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 name="Google Shape;133;p2"/>
            <p:cNvSpPr/>
            <p:nvPr/>
          </p:nvSpPr>
          <p:spPr>
            <a:xfrm rot="1644691">
              <a:off x="8516430" y="160819"/>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 name="Google Shape;134;p2"/>
            <p:cNvSpPr/>
            <p:nvPr/>
          </p:nvSpPr>
          <p:spPr>
            <a:xfrm rot="1644691">
              <a:off x="8423780" y="594355"/>
              <a:ext cx="20253" cy="11000"/>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 name="Google Shape;135;p2"/>
            <p:cNvSpPr/>
            <p:nvPr/>
          </p:nvSpPr>
          <p:spPr>
            <a:xfrm rot="1644691">
              <a:off x="8473040" y="35778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 name="Google Shape;136;p2"/>
            <p:cNvSpPr/>
            <p:nvPr/>
          </p:nvSpPr>
          <p:spPr>
            <a:xfrm rot="1644691">
              <a:off x="8446685" y="333071"/>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 name="Google Shape;137;p2"/>
            <p:cNvSpPr/>
            <p:nvPr/>
          </p:nvSpPr>
          <p:spPr>
            <a:xfrm rot="1644691">
              <a:off x="8564887" y="13083"/>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 name="Google Shape;138;p2"/>
            <p:cNvSpPr/>
            <p:nvPr/>
          </p:nvSpPr>
          <p:spPr>
            <a:xfrm rot="1644691">
              <a:off x="8329121" y="775942"/>
              <a:ext cx="12571" cy="11000"/>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 name="Google Shape;139;p2"/>
            <p:cNvSpPr/>
            <p:nvPr/>
          </p:nvSpPr>
          <p:spPr>
            <a:xfrm rot="1644691">
              <a:off x="8604780" y="183600"/>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 name="Google Shape;140;p2"/>
            <p:cNvSpPr/>
            <p:nvPr/>
          </p:nvSpPr>
          <p:spPr>
            <a:xfrm rot="1644691">
              <a:off x="8342495" y="769870"/>
              <a:ext cx="9428" cy="11000"/>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 name="Google Shape;141;p2"/>
            <p:cNvSpPr/>
            <p:nvPr/>
          </p:nvSpPr>
          <p:spPr>
            <a:xfrm rot="1644691">
              <a:off x="8776755" y="-405488"/>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 name="Google Shape;142;p2"/>
            <p:cNvSpPr/>
            <p:nvPr/>
          </p:nvSpPr>
          <p:spPr>
            <a:xfrm rot="1644691">
              <a:off x="8301875" y="871006"/>
              <a:ext cx="175" cy="3317"/>
            </a:xfrm>
            <a:custGeom>
              <a:avLst/>
              <a:gdLst/>
              <a:ahLst/>
              <a:cxnLst/>
              <a:rect l="l" t="t" r="r" b="b"/>
              <a:pathLst>
                <a:path w="1" h="19" extrusionOk="0">
                  <a:moveTo>
                    <a:pt x="0" y="1"/>
                  </a:moveTo>
                  <a:cubicBezTo>
                    <a:pt x="0" y="18"/>
                    <a:pt x="0"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 name="Google Shape;143;p2"/>
            <p:cNvSpPr/>
            <p:nvPr/>
          </p:nvSpPr>
          <p:spPr>
            <a:xfrm rot="1644691">
              <a:off x="8259251" y="867331"/>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 name="Google Shape;144;p2"/>
            <p:cNvSpPr/>
            <p:nvPr/>
          </p:nvSpPr>
          <p:spPr>
            <a:xfrm rot="1644691">
              <a:off x="8308984" y="717125"/>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 name="Google Shape;145;p2"/>
            <p:cNvSpPr/>
            <p:nvPr/>
          </p:nvSpPr>
          <p:spPr>
            <a:xfrm rot="1644691">
              <a:off x="8296791" y="870954"/>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 name="Google Shape;146;p2"/>
            <p:cNvSpPr/>
            <p:nvPr/>
          </p:nvSpPr>
          <p:spPr>
            <a:xfrm rot="1644691">
              <a:off x="8298334" y="87506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 name="Google Shape;147;p2"/>
            <p:cNvSpPr/>
            <p:nvPr/>
          </p:nvSpPr>
          <p:spPr>
            <a:xfrm rot="1644691">
              <a:off x="8301437" y="867931"/>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 name="Google Shape;148;p2"/>
            <p:cNvSpPr/>
            <p:nvPr/>
          </p:nvSpPr>
          <p:spPr>
            <a:xfrm rot="1644691">
              <a:off x="8691015" y="-168466"/>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 name="Google Shape;149;p2"/>
            <p:cNvSpPr/>
            <p:nvPr/>
          </p:nvSpPr>
          <p:spPr>
            <a:xfrm rot="1644691">
              <a:off x="8372284" y="488790"/>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 name="Google Shape;150;p2"/>
            <p:cNvSpPr/>
            <p:nvPr/>
          </p:nvSpPr>
          <p:spPr>
            <a:xfrm rot="1644691">
              <a:off x="8366045" y="482873"/>
              <a:ext cx="34221" cy="11000"/>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 name="Google Shape;151;p2"/>
            <p:cNvSpPr/>
            <p:nvPr/>
          </p:nvSpPr>
          <p:spPr>
            <a:xfrm rot="1644691">
              <a:off x="8440166" y="-449701"/>
              <a:ext cx="187341" cy="1410732"/>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 name="Google Shape;152;p2"/>
            <p:cNvSpPr/>
            <p:nvPr/>
          </p:nvSpPr>
          <p:spPr>
            <a:xfrm rot="1644691">
              <a:off x="8498517" y="185936"/>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 name="Google Shape;153;p2"/>
            <p:cNvSpPr/>
            <p:nvPr/>
          </p:nvSpPr>
          <p:spPr>
            <a:xfrm rot="1644691">
              <a:off x="8451432" y="356526"/>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 name="Google Shape;154;p2"/>
            <p:cNvSpPr/>
            <p:nvPr/>
          </p:nvSpPr>
          <p:spPr>
            <a:xfrm rot="1644691">
              <a:off x="8308648" y="834294"/>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 name="Google Shape;155;p2"/>
            <p:cNvSpPr/>
            <p:nvPr/>
          </p:nvSpPr>
          <p:spPr>
            <a:xfrm rot="1644691">
              <a:off x="8299950" y="840519"/>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 name="Google Shape;156;p2"/>
            <p:cNvSpPr/>
            <p:nvPr/>
          </p:nvSpPr>
          <p:spPr>
            <a:xfrm rot="1644691">
              <a:off x="8763528" y="-169728"/>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 name="Google Shape;157;p2"/>
            <p:cNvSpPr/>
            <p:nvPr/>
          </p:nvSpPr>
          <p:spPr>
            <a:xfrm rot="1644691">
              <a:off x="8449226" y="339695"/>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 name="Google Shape;158;p2"/>
            <p:cNvSpPr/>
            <p:nvPr/>
          </p:nvSpPr>
          <p:spPr>
            <a:xfrm rot="1644691">
              <a:off x="8572649" y="18502"/>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 name="Google Shape;159;p2"/>
            <p:cNvSpPr/>
            <p:nvPr/>
          </p:nvSpPr>
          <p:spPr>
            <a:xfrm rot="1644691">
              <a:off x="8292579" y="660797"/>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 name="Google Shape;160;p2"/>
            <p:cNvSpPr/>
            <p:nvPr/>
          </p:nvSpPr>
          <p:spPr>
            <a:xfrm rot="1644691">
              <a:off x="8289114" y="894002"/>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 name="Google Shape;161;p2"/>
            <p:cNvSpPr/>
            <p:nvPr/>
          </p:nvSpPr>
          <p:spPr>
            <a:xfrm rot="1644691">
              <a:off x="8211601" y="927414"/>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 name="Google Shape;162;p2"/>
            <p:cNvSpPr/>
            <p:nvPr/>
          </p:nvSpPr>
          <p:spPr>
            <a:xfrm rot="1644691">
              <a:off x="8249636" y="893611"/>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 name="Google Shape;163;p2"/>
            <p:cNvSpPr/>
            <p:nvPr/>
          </p:nvSpPr>
          <p:spPr>
            <a:xfrm rot="1644691">
              <a:off x="8250636" y="903062"/>
              <a:ext cx="4714" cy="3667"/>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 name="Google Shape;164;p2"/>
            <p:cNvSpPr/>
            <p:nvPr/>
          </p:nvSpPr>
          <p:spPr>
            <a:xfrm rot="1644691">
              <a:off x="8298259" y="857651"/>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 name="Google Shape;165;p2"/>
            <p:cNvSpPr/>
            <p:nvPr/>
          </p:nvSpPr>
          <p:spPr>
            <a:xfrm rot="1644691">
              <a:off x="8234654" y="883869"/>
              <a:ext cx="9428" cy="4714"/>
            </a:xfrm>
            <a:custGeom>
              <a:avLst/>
              <a:gdLst/>
              <a:ahLst/>
              <a:cxnLst/>
              <a:rect l="l" t="t" r="r" b="b"/>
              <a:pathLst>
                <a:path w="54" h="27" extrusionOk="0">
                  <a:moveTo>
                    <a:pt x="9" y="0"/>
                  </a:moveTo>
                  <a:lnTo>
                    <a:pt x="0" y="27"/>
                  </a:lnTo>
                  <a:lnTo>
                    <a:pt x="53" y="9"/>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 name="Google Shape;166;p2"/>
            <p:cNvSpPr/>
            <p:nvPr/>
          </p:nvSpPr>
          <p:spPr>
            <a:xfrm rot="1644691">
              <a:off x="8251410" y="855097"/>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 name="Google Shape;167;p2"/>
            <p:cNvSpPr/>
            <p:nvPr/>
          </p:nvSpPr>
          <p:spPr>
            <a:xfrm rot="1644691">
              <a:off x="8250799" y="8642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 name="Google Shape;168;p2"/>
            <p:cNvSpPr/>
            <p:nvPr/>
          </p:nvSpPr>
          <p:spPr>
            <a:xfrm rot="1644691">
              <a:off x="8236520" y="867716"/>
              <a:ext cx="3317" cy="7857"/>
            </a:xfrm>
            <a:custGeom>
              <a:avLst/>
              <a:gdLst/>
              <a:ahLst/>
              <a:cxnLst/>
              <a:rect l="l" t="t" r="r" b="b"/>
              <a:pathLst>
                <a:path w="19" h="45" extrusionOk="0">
                  <a:moveTo>
                    <a:pt x="18" y="1"/>
                  </a:moveTo>
                  <a:lnTo>
                    <a:pt x="1" y="45"/>
                  </a:lnTo>
                  <a:lnTo>
                    <a:pt x="18" y="36"/>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 name="Google Shape;169;p2"/>
            <p:cNvSpPr/>
            <p:nvPr/>
          </p:nvSpPr>
          <p:spPr>
            <a:xfrm rot="1644691">
              <a:off x="8285418" y="774453"/>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 name="Google Shape;170;p2"/>
            <p:cNvSpPr/>
            <p:nvPr/>
          </p:nvSpPr>
          <p:spPr>
            <a:xfrm rot="1644691">
              <a:off x="8251722" y="79102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 name="Google Shape;171;p2"/>
            <p:cNvSpPr/>
            <p:nvPr/>
          </p:nvSpPr>
          <p:spPr>
            <a:xfrm rot="1644691">
              <a:off x="8253750" y="763742"/>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 name="Google Shape;172;p2"/>
            <p:cNvSpPr/>
            <p:nvPr/>
          </p:nvSpPr>
          <p:spPr>
            <a:xfrm rot="1644691">
              <a:off x="8326845" y="672292"/>
              <a:ext cx="21650" cy="1746"/>
            </a:xfrm>
            <a:custGeom>
              <a:avLst/>
              <a:gdLst/>
              <a:ahLst/>
              <a:cxnLst/>
              <a:rect l="l" t="t" r="r" b="b"/>
              <a:pathLst>
                <a:path w="124" h="10" extrusionOk="0">
                  <a:moveTo>
                    <a:pt x="0" y="1"/>
                  </a:moveTo>
                  <a:lnTo>
                    <a:pt x="9" y="10"/>
                  </a:lnTo>
                  <a:lnTo>
                    <a:pt x="1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 name="Google Shape;173;p2"/>
            <p:cNvSpPr/>
            <p:nvPr/>
          </p:nvSpPr>
          <p:spPr>
            <a:xfrm rot="1644691">
              <a:off x="8321909" y="548889"/>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 name="Google Shape;174;p2"/>
            <p:cNvSpPr/>
            <p:nvPr/>
          </p:nvSpPr>
          <p:spPr>
            <a:xfrm rot="1644691">
              <a:off x="8339641" y="561828"/>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 name="Google Shape;175;p2"/>
            <p:cNvSpPr/>
            <p:nvPr/>
          </p:nvSpPr>
          <p:spPr>
            <a:xfrm rot="1644691">
              <a:off x="8474878" y="194918"/>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 name="Google Shape;176;p2"/>
            <p:cNvSpPr/>
            <p:nvPr/>
          </p:nvSpPr>
          <p:spPr>
            <a:xfrm rot="1644691">
              <a:off x="8517830" y="12785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 name="Google Shape;177;p2"/>
            <p:cNvSpPr/>
            <p:nvPr/>
          </p:nvSpPr>
          <p:spPr>
            <a:xfrm rot="1644691">
              <a:off x="8531243" y="58602"/>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 name="Google Shape;178;p2"/>
            <p:cNvSpPr/>
            <p:nvPr/>
          </p:nvSpPr>
          <p:spPr>
            <a:xfrm rot="1644691">
              <a:off x="7643098" y="85007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 name="Google Shape;179;p2"/>
            <p:cNvSpPr/>
            <p:nvPr/>
          </p:nvSpPr>
          <p:spPr>
            <a:xfrm rot="1644691">
              <a:off x="7640178" y="779749"/>
              <a:ext cx="12571" cy="7857"/>
            </a:xfrm>
            <a:custGeom>
              <a:avLst/>
              <a:gdLst/>
              <a:ahLst/>
              <a:cxnLst/>
              <a:rect l="l" t="t" r="r" b="b"/>
              <a:pathLst>
                <a:path w="72" h="45" extrusionOk="0">
                  <a:moveTo>
                    <a:pt x="1" y="0"/>
                  </a:moveTo>
                  <a:lnTo>
                    <a:pt x="36" y="44"/>
                  </a:lnTo>
                  <a:lnTo>
                    <a:pt x="71" y="4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 name="Google Shape;180;p2"/>
            <p:cNvSpPr/>
            <p:nvPr/>
          </p:nvSpPr>
          <p:spPr>
            <a:xfrm rot="1644691">
              <a:off x="7641170" y="737633"/>
              <a:ext cx="29507"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 name="Google Shape;181;p2"/>
            <p:cNvSpPr/>
            <p:nvPr/>
          </p:nvSpPr>
          <p:spPr>
            <a:xfrm rot="1644691">
              <a:off x="7716843" y="740173"/>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 name="Google Shape;182;p2"/>
            <p:cNvSpPr/>
            <p:nvPr/>
          </p:nvSpPr>
          <p:spPr>
            <a:xfrm rot="1644691">
              <a:off x="7720572" y="747078"/>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 name="Google Shape;183;p2"/>
            <p:cNvSpPr/>
            <p:nvPr/>
          </p:nvSpPr>
          <p:spPr>
            <a:xfrm rot="1644691">
              <a:off x="7726167" y="724029"/>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 name="Google Shape;184;p2"/>
            <p:cNvSpPr/>
            <p:nvPr/>
          </p:nvSpPr>
          <p:spPr>
            <a:xfrm rot="1644691">
              <a:off x="7716354" y="71137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 name="Google Shape;185;p2"/>
            <p:cNvSpPr/>
            <p:nvPr/>
          </p:nvSpPr>
          <p:spPr>
            <a:xfrm rot="1644691">
              <a:off x="7706445" y="712824"/>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 name="Google Shape;186;p2"/>
            <p:cNvSpPr/>
            <p:nvPr/>
          </p:nvSpPr>
          <p:spPr>
            <a:xfrm rot="1644691">
              <a:off x="7698530" y="722949"/>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 name="Google Shape;187;p2"/>
            <p:cNvSpPr/>
            <p:nvPr/>
          </p:nvSpPr>
          <p:spPr>
            <a:xfrm rot="1644691">
              <a:off x="7641613" y="728935"/>
              <a:ext cx="13968" cy="11000"/>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 name="Google Shape;188;p2"/>
            <p:cNvSpPr/>
            <p:nvPr/>
          </p:nvSpPr>
          <p:spPr>
            <a:xfrm rot="1644691">
              <a:off x="7739879" y="68533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 name="Google Shape;189;p2"/>
            <p:cNvSpPr/>
            <p:nvPr/>
          </p:nvSpPr>
          <p:spPr>
            <a:xfrm rot="1644691">
              <a:off x="7734274" y="674914"/>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 name="Google Shape;190;p2"/>
            <p:cNvSpPr/>
            <p:nvPr/>
          </p:nvSpPr>
          <p:spPr>
            <a:xfrm rot="1644691">
              <a:off x="7693179" y="697776"/>
              <a:ext cx="17110" cy="15539"/>
            </a:xfrm>
            <a:custGeom>
              <a:avLst/>
              <a:gdLst/>
              <a:ahLst/>
              <a:cxnLst/>
              <a:rect l="l" t="t" r="r" b="b"/>
              <a:pathLst>
                <a:path w="98" h="89" extrusionOk="0">
                  <a:moveTo>
                    <a:pt x="1" y="0"/>
                  </a:moveTo>
                  <a:lnTo>
                    <a:pt x="1" y="18"/>
                  </a:lnTo>
                  <a:lnTo>
                    <a:pt x="98" y="8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 name="Google Shape;191;p2"/>
            <p:cNvSpPr/>
            <p:nvPr/>
          </p:nvSpPr>
          <p:spPr>
            <a:xfrm rot="1644691">
              <a:off x="7767237" y="662729"/>
              <a:ext cx="17110" cy="7857"/>
            </a:xfrm>
            <a:custGeom>
              <a:avLst/>
              <a:gdLst/>
              <a:ahLst/>
              <a:cxnLst/>
              <a:rect l="l" t="t" r="r" b="b"/>
              <a:pathLst>
                <a:path w="98" h="45" extrusionOk="0">
                  <a:moveTo>
                    <a:pt x="0" y="0"/>
                  </a:moveTo>
                  <a:lnTo>
                    <a:pt x="36" y="27"/>
                  </a:lnTo>
                  <a:lnTo>
                    <a:pt x="97" y="4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 name="Google Shape;192;p2"/>
            <p:cNvSpPr/>
            <p:nvPr/>
          </p:nvSpPr>
          <p:spPr>
            <a:xfrm rot="1644691">
              <a:off x="7783348" y="637629"/>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 name="Google Shape;193;p2"/>
            <p:cNvSpPr/>
            <p:nvPr/>
          </p:nvSpPr>
          <p:spPr>
            <a:xfrm rot="1644691">
              <a:off x="7783587" y="627829"/>
              <a:ext cx="11000"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 name="Google Shape;194;p2"/>
            <p:cNvSpPr/>
            <p:nvPr/>
          </p:nvSpPr>
          <p:spPr>
            <a:xfrm rot="1644691">
              <a:off x="7747174" y="661427"/>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 name="Google Shape;195;p2"/>
            <p:cNvSpPr/>
            <p:nvPr/>
          </p:nvSpPr>
          <p:spPr>
            <a:xfrm rot="1644691">
              <a:off x="7748145" y="653969"/>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 name="Google Shape;196;p2"/>
            <p:cNvSpPr/>
            <p:nvPr/>
          </p:nvSpPr>
          <p:spPr>
            <a:xfrm rot="1644691">
              <a:off x="7743487" y="663658"/>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 name="Google Shape;197;p2"/>
            <p:cNvSpPr/>
            <p:nvPr/>
          </p:nvSpPr>
          <p:spPr>
            <a:xfrm rot="1644691">
              <a:off x="7693879" y="670650"/>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 name="Google Shape;198;p2"/>
            <p:cNvSpPr/>
            <p:nvPr/>
          </p:nvSpPr>
          <p:spPr>
            <a:xfrm rot="1644691">
              <a:off x="7724356" y="66026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 name="Google Shape;199;p2"/>
            <p:cNvSpPr/>
            <p:nvPr/>
          </p:nvSpPr>
          <p:spPr>
            <a:xfrm rot="1644691">
              <a:off x="7726158" y="655684"/>
              <a:ext cx="6460" cy="3317"/>
            </a:xfrm>
            <a:custGeom>
              <a:avLst/>
              <a:gdLst/>
              <a:ahLst/>
              <a:cxnLst/>
              <a:rect l="l" t="t" r="r" b="b"/>
              <a:pathLst>
                <a:path w="37" h="19" extrusionOk="0">
                  <a:moveTo>
                    <a:pt x="1" y="1"/>
                  </a:moveTo>
                  <a:lnTo>
                    <a:pt x="27" y="18"/>
                  </a:ln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 name="Google Shape;200;p2"/>
            <p:cNvSpPr/>
            <p:nvPr/>
          </p:nvSpPr>
          <p:spPr>
            <a:xfrm rot="1644691">
              <a:off x="7760285" y="618054"/>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 name="Google Shape;201;p2"/>
            <p:cNvSpPr/>
            <p:nvPr/>
          </p:nvSpPr>
          <p:spPr>
            <a:xfrm rot="1644691">
              <a:off x="7755130" y="643834"/>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 name="Google Shape;202;p2"/>
            <p:cNvSpPr/>
            <p:nvPr/>
          </p:nvSpPr>
          <p:spPr>
            <a:xfrm rot="1644691">
              <a:off x="7786177" y="581150"/>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 name="Google Shape;203;p2"/>
            <p:cNvSpPr/>
            <p:nvPr/>
          </p:nvSpPr>
          <p:spPr>
            <a:xfrm rot="1644691">
              <a:off x="7751411" y="627426"/>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 name="Google Shape;204;p2"/>
            <p:cNvSpPr/>
            <p:nvPr/>
          </p:nvSpPr>
          <p:spPr>
            <a:xfrm rot="1644691">
              <a:off x="7778250" y="611108"/>
              <a:ext cx="11000"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 name="Google Shape;205;p2"/>
            <p:cNvSpPr/>
            <p:nvPr/>
          </p:nvSpPr>
          <p:spPr>
            <a:xfrm rot="1644691">
              <a:off x="7761267" y="645301"/>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 name="Google Shape;206;p2"/>
            <p:cNvSpPr/>
            <p:nvPr/>
          </p:nvSpPr>
          <p:spPr>
            <a:xfrm rot="1644691">
              <a:off x="7753444" y="639432"/>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 name="Google Shape;207;p2"/>
            <p:cNvSpPr/>
            <p:nvPr/>
          </p:nvSpPr>
          <p:spPr>
            <a:xfrm rot="1644691">
              <a:off x="7711396" y="539133"/>
              <a:ext cx="83457"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8" name="Google Shape;208;p2"/>
            <p:cNvSpPr/>
            <p:nvPr/>
          </p:nvSpPr>
          <p:spPr>
            <a:xfrm rot="1644691">
              <a:off x="7779571" y="58328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9" name="Google Shape;209;p2"/>
            <p:cNvSpPr/>
            <p:nvPr/>
          </p:nvSpPr>
          <p:spPr>
            <a:xfrm rot="1644691">
              <a:off x="7739998" y="589885"/>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 name="Google Shape;210;p2"/>
            <p:cNvSpPr/>
            <p:nvPr/>
          </p:nvSpPr>
          <p:spPr>
            <a:xfrm rot="1644691">
              <a:off x="7673796" y="646693"/>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 name="Google Shape;211;p2"/>
            <p:cNvSpPr/>
            <p:nvPr/>
          </p:nvSpPr>
          <p:spPr>
            <a:xfrm rot="1644691">
              <a:off x="7676576" y="644342"/>
              <a:ext cx="38586"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 name="Google Shape;212;p2"/>
            <p:cNvSpPr/>
            <p:nvPr/>
          </p:nvSpPr>
          <p:spPr>
            <a:xfrm rot="1644691">
              <a:off x="7710274" y="609516"/>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 name="Google Shape;213;p2"/>
            <p:cNvSpPr/>
            <p:nvPr/>
          </p:nvSpPr>
          <p:spPr>
            <a:xfrm rot="1644691">
              <a:off x="7789696" y="579606"/>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 name="Google Shape;214;p2"/>
            <p:cNvSpPr/>
            <p:nvPr/>
          </p:nvSpPr>
          <p:spPr>
            <a:xfrm rot="1644691">
              <a:off x="7801954" y="566465"/>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 name="Google Shape;215;p2"/>
            <p:cNvSpPr/>
            <p:nvPr/>
          </p:nvSpPr>
          <p:spPr>
            <a:xfrm rot="1644691">
              <a:off x="8120148" y="-349351"/>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 name="Google Shape;216;p2"/>
            <p:cNvSpPr/>
            <p:nvPr/>
          </p:nvSpPr>
          <p:spPr>
            <a:xfrm rot="1644691">
              <a:off x="8107657" y="-320170"/>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 name="Google Shape;217;p2"/>
            <p:cNvSpPr/>
            <p:nvPr/>
          </p:nvSpPr>
          <p:spPr>
            <a:xfrm rot="1644691">
              <a:off x="7999627" y="197947"/>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 name="Google Shape;218;p2"/>
            <p:cNvSpPr/>
            <p:nvPr/>
          </p:nvSpPr>
          <p:spPr>
            <a:xfrm rot="1644691">
              <a:off x="8057202" y="-86151"/>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 name="Google Shape;219;p2"/>
            <p:cNvSpPr/>
            <p:nvPr/>
          </p:nvSpPr>
          <p:spPr>
            <a:xfrm rot="1644691">
              <a:off x="8017416" y="-121408"/>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 name="Google Shape;220;p2"/>
            <p:cNvSpPr/>
            <p:nvPr/>
          </p:nvSpPr>
          <p:spPr>
            <a:xfrm rot="1644691">
              <a:off x="8170403" y="-492289"/>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 name="Google Shape;221;p2"/>
            <p:cNvSpPr/>
            <p:nvPr/>
          </p:nvSpPr>
          <p:spPr>
            <a:xfrm rot="1644691">
              <a:off x="7871227" y="399940"/>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 name="Google Shape;222;p2"/>
            <p:cNvSpPr/>
            <p:nvPr/>
          </p:nvSpPr>
          <p:spPr>
            <a:xfrm rot="1644691">
              <a:off x="8235557" y="-27279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 name="Google Shape;223;p2"/>
            <p:cNvSpPr/>
            <p:nvPr/>
          </p:nvSpPr>
          <p:spPr>
            <a:xfrm rot="1644691">
              <a:off x="7892038" y="394876"/>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 name="Google Shape;224;p2"/>
            <p:cNvSpPr/>
            <p:nvPr/>
          </p:nvSpPr>
          <p:spPr>
            <a:xfrm rot="1644691">
              <a:off x="7837982" y="510855"/>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 name="Google Shape;225;p2"/>
            <p:cNvSpPr/>
            <p:nvPr/>
          </p:nvSpPr>
          <p:spPr>
            <a:xfrm rot="1644691">
              <a:off x="7777757" y="496846"/>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 name="Google Shape;226;p2"/>
            <p:cNvSpPr/>
            <p:nvPr/>
          </p:nvSpPr>
          <p:spPr>
            <a:xfrm rot="1644691">
              <a:off x="7840686" y="321373"/>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 name="Google Shape;227;p2"/>
            <p:cNvSpPr/>
            <p:nvPr/>
          </p:nvSpPr>
          <p:spPr>
            <a:xfrm rot="1644691">
              <a:off x="7831483" y="508589"/>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 name="Google Shape;228;p2"/>
            <p:cNvSpPr/>
            <p:nvPr/>
          </p:nvSpPr>
          <p:spPr>
            <a:xfrm rot="1644691">
              <a:off x="7833909" y="514827"/>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 name="Google Shape;229;p2"/>
            <p:cNvSpPr/>
            <p:nvPr/>
          </p:nvSpPr>
          <p:spPr>
            <a:xfrm rot="1644691">
              <a:off x="7838296" y="504523"/>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 name="Google Shape;230;p2"/>
            <p:cNvSpPr/>
            <p:nvPr/>
          </p:nvSpPr>
          <p:spPr>
            <a:xfrm rot="1644691">
              <a:off x="7919474" y="52966"/>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 name="Google Shape;231;p2"/>
            <p:cNvSpPr/>
            <p:nvPr/>
          </p:nvSpPr>
          <p:spPr>
            <a:xfrm rot="1644691">
              <a:off x="7911749" y="46699"/>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 name="Google Shape;232;p2"/>
            <p:cNvSpPr/>
            <p:nvPr/>
          </p:nvSpPr>
          <p:spPr>
            <a:xfrm rot="1644691">
              <a:off x="7944495" y="-741815"/>
              <a:ext cx="228371" cy="134752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 name="Google Shape;233;p2"/>
            <p:cNvSpPr/>
            <p:nvPr/>
          </p:nvSpPr>
          <p:spPr>
            <a:xfrm rot="1644691">
              <a:off x="8275779" y="-680415"/>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 name="Google Shape;234;p2"/>
            <p:cNvSpPr/>
            <p:nvPr/>
          </p:nvSpPr>
          <p:spPr>
            <a:xfrm rot="1644691">
              <a:off x="8084476" y="-290334"/>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 name="Google Shape;235;p2"/>
            <p:cNvSpPr/>
            <p:nvPr/>
          </p:nvSpPr>
          <p:spPr>
            <a:xfrm rot="1644691">
              <a:off x="8025623" y="-90905"/>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 name="Google Shape;236;p2"/>
            <p:cNvSpPr/>
            <p:nvPr/>
          </p:nvSpPr>
          <p:spPr>
            <a:xfrm rot="1644691">
              <a:off x="7846535" y="466512"/>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 name="Google Shape;237;p2"/>
            <p:cNvSpPr/>
            <p:nvPr/>
          </p:nvSpPr>
          <p:spPr>
            <a:xfrm rot="1644691">
              <a:off x="7832661" y="472365"/>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 name="Google Shape;238;p2"/>
            <p:cNvSpPr/>
            <p:nvPr/>
          </p:nvSpPr>
          <p:spPr>
            <a:xfrm rot="1644691">
              <a:off x="8021392" y="-114051"/>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 name="Google Shape;239;p2"/>
            <p:cNvSpPr/>
            <p:nvPr/>
          </p:nvSpPr>
          <p:spPr>
            <a:xfrm rot="1644691">
              <a:off x="8182262" y="-484517"/>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 name="Google Shape;240;p2"/>
            <p:cNvSpPr/>
            <p:nvPr/>
          </p:nvSpPr>
          <p:spPr>
            <a:xfrm rot="1644691">
              <a:off x="7815170" y="249150"/>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 name="Google Shape;241;p2"/>
            <p:cNvSpPr/>
            <p:nvPr/>
          </p:nvSpPr>
          <p:spPr>
            <a:xfrm rot="1644691">
              <a:off x="7821274" y="537305"/>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 name="Google Shape;242;p2"/>
            <p:cNvSpPr/>
            <p:nvPr/>
          </p:nvSpPr>
          <p:spPr>
            <a:xfrm rot="1644691">
              <a:off x="7713755" y="560925"/>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 name="Google Shape;243;p2"/>
            <p:cNvSpPr/>
            <p:nvPr/>
          </p:nvSpPr>
          <p:spPr>
            <a:xfrm rot="1644691">
              <a:off x="7765514" y="527791"/>
              <a:ext cx="21999" cy="11000"/>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 name="Google Shape;244;p2"/>
            <p:cNvSpPr/>
            <p:nvPr/>
          </p:nvSpPr>
          <p:spPr>
            <a:xfrm rot="1644691">
              <a:off x="7767531" y="538465"/>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 name="Google Shape;245;p2"/>
            <p:cNvSpPr/>
            <p:nvPr/>
          </p:nvSpPr>
          <p:spPr>
            <a:xfrm rot="1644691">
              <a:off x="7832152" y="494235"/>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 name="Google Shape;246;p2"/>
            <p:cNvSpPr/>
            <p:nvPr/>
          </p:nvSpPr>
          <p:spPr>
            <a:xfrm rot="1644691">
              <a:off x="7741968" y="511748"/>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 name="Google Shape;247;p2"/>
            <p:cNvSpPr/>
            <p:nvPr/>
          </p:nvSpPr>
          <p:spPr>
            <a:xfrm rot="1644691">
              <a:off x="7765086" y="479358"/>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 name="Google Shape;248;p2"/>
            <p:cNvSpPr/>
            <p:nvPr/>
          </p:nvSpPr>
          <p:spPr>
            <a:xfrm rot="1644691">
              <a:off x="7765364" y="491264"/>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 name="Google Shape;249;p2"/>
            <p:cNvSpPr/>
            <p:nvPr/>
          </p:nvSpPr>
          <p:spPr>
            <a:xfrm rot="1644691">
              <a:off x="7744936" y="493360"/>
              <a:ext cx="4714" cy="7857"/>
            </a:xfrm>
            <a:custGeom>
              <a:avLst/>
              <a:gdLst/>
              <a:ahLst/>
              <a:cxnLst/>
              <a:rect l="l" t="t" r="r" b="b"/>
              <a:pathLst>
                <a:path w="27" h="45" extrusionOk="0">
                  <a:moveTo>
                    <a:pt x="27" y="1"/>
                  </a:moveTo>
                  <a:lnTo>
                    <a:pt x="0" y="45"/>
                  </a:lnTo>
                  <a:lnTo>
                    <a:pt x="18" y="36"/>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 name="Google Shape;250;p2"/>
            <p:cNvSpPr/>
            <p:nvPr/>
          </p:nvSpPr>
          <p:spPr>
            <a:xfrm rot="1644691">
              <a:off x="7810035" y="38800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 name="Google Shape;251;p2"/>
            <p:cNvSpPr/>
            <p:nvPr/>
          </p:nvSpPr>
          <p:spPr>
            <a:xfrm rot="1644691">
              <a:off x="7761310" y="401454"/>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 name="Google Shape;252;p2"/>
            <p:cNvSpPr/>
            <p:nvPr/>
          </p:nvSpPr>
          <p:spPr>
            <a:xfrm rot="1644691">
              <a:off x="7764425" y="368393"/>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 name="Google Shape;253;p2"/>
            <p:cNvSpPr/>
            <p:nvPr/>
          </p:nvSpPr>
          <p:spPr>
            <a:xfrm rot="1644691">
              <a:off x="7864986" y="270483"/>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 name="Google Shape;254;p2"/>
            <p:cNvSpPr/>
            <p:nvPr/>
          </p:nvSpPr>
          <p:spPr>
            <a:xfrm rot="1644691">
              <a:off x="7850071" y="119671"/>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 name="Google Shape;255;p2"/>
            <p:cNvSpPr/>
            <p:nvPr/>
          </p:nvSpPr>
          <p:spPr>
            <a:xfrm rot="1644691">
              <a:off x="7877417" y="136352"/>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 name="Google Shape;256;p2"/>
            <p:cNvSpPr/>
            <p:nvPr/>
          </p:nvSpPr>
          <p:spPr>
            <a:xfrm rot="1644691">
              <a:off x="8050808" y="-286015"/>
              <a:ext cx="11000"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 name="Google Shape;257;p2"/>
            <p:cNvSpPr/>
            <p:nvPr/>
          </p:nvSpPr>
          <p:spPr>
            <a:xfrm rot="1644691">
              <a:off x="8107828" y="-359024"/>
              <a:ext cx="18507" cy="1746"/>
            </a:xfrm>
            <a:custGeom>
              <a:avLst/>
              <a:gdLst/>
              <a:ahLst/>
              <a:cxnLst/>
              <a:rect l="l" t="t" r="r" b="b"/>
              <a:pathLst>
                <a:path w="106" h="10" extrusionOk="0">
                  <a:moveTo>
                    <a:pt x="9" y="1"/>
                  </a:moveTo>
                  <a:lnTo>
                    <a:pt x="0" y="10"/>
                  </a:lnTo>
                  <a:lnTo>
                    <a:pt x="1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 name="Google Shape;258;p2"/>
            <p:cNvSpPr/>
            <p:nvPr/>
          </p:nvSpPr>
          <p:spPr>
            <a:xfrm rot="1644691">
              <a:off x="8124245" y="-442654"/>
              <a:ext cx="16587"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 name="Google Shape;259;p2"/>
            <p:cNvSpPr/>
            <p:nvPr/>
          </p:nvSpPr>
          <p:spPr>
            <a:xfrm rot="1644691">
              <a:off x="7849542" y="-879617"/>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 name="Google Shape;260;p2"/>
            <p:cNvSpPr/>
            <p:nvPr/>
          </p:nvSpPr>
          <p:spPr>
            <a:xfrm rot="1644691">
              <a:off x="7858729" y="-871172"/>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 name="Google Shape;261;p2"/>
            <p:cNvSpPr/>
            <p:nvPr/>
          </p:nvSpPr>
          <p:spPr>
            <a:xfrm rot="1644691">
              <a:off x="7827277" y="-857167"/>
              <a:ext cx="9428" cy="7857"/>
            </a:xfrm>
            <a:custGeom>
              <a:avLst/>
              <a:gdLst/>
              <a:ahLst/>
              <a:cxnLst/>
              <a:rect l="l" t="t" r="r" b="b"/>
              <a:pathLst>
                <a:path w="54" h="45" extrusionOk="0">
                  <a:moveTo>
                    <a:pt x="1" y="0"/>
                  </a:moveTo>
                  <a:lnTo>
                    <a:pt x="54" y="44"/>
                  </a:lnTo>
                  <a:lnTo>
                    <a:pt x="36" y="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 name="Google Shape;262;p2"/>
            <p:cNvSpPr/>
            <p:nvPr/>
          </p:nvSpPr>
          <p:spPr>
            <a:xfrm rot="1644691">
              <a:off x="7807984" y="-840290"/>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 name="Google Shape;263;p2"/>
            <p:cNvSpPr/>
            <p:nvPr/>
          </p:nvSpPr>
          <p:spPr>
            <a:xfrm rot="1644691">
              <a:off x="7812841" y="-82210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 name="Google Shape;264;p2"/>
            <p:cNvSpPr/>
            <p:nvPr/>
          </p:nvSpPr>
          <p:spPr>
            <a:xfrm rot="1644691">
              <a:off x="7842530" y="-854755"/>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 name="Google Shape;265;p2"/>
            <p:cNvSpPr/>
            <p:nvPr/>
          </p:nvSpPr>
          <p:spPr>
            <a:xfrm rot="1644691">
              <a:off x="7848012" y="-850275"/>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 name="Google Shape;266;p2"/>
            <p:cNvSpPr/>
            <p:nvPr/>
          </p:nvSpPr>
          <p:spPr>
            <a:xfrm rot="1644691">
              <a:off x="7852632" y="-853522"/>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 name="Google Shape;267;p2"/>
            <p:cNvSpPr/>
            <p:nvPr/>
          </p:nvSpPr>
          <p:spPr>
            <a:xfrm rot="1644691">
              <a:off x="7874940" y="-87165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 name="Google Shape;268;p2"/>
            <p:cNvSpPr/>
            <p:nvPr/>
          </p:nvSpPr>
          <p:spPr>
            <a:xfrm rot="1644691">
              <a:off x="7861562" y="-860542"/>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 name="Google Shape;269;p2"/>
            <p:cNvSpPr/>
            <p:nvPr/>
          </p:nvSpPr>
          <p:spPr>
            <a:xfrm rot="1644691">
              <a:off x="7862672" y="-851018"/>
              <a:ext cx="3317" cy="4714"/>
            </a:xfrm>
            <a:custGeom>
              <a:avLst/>
              <a:gdLst/>
              <a:ahLst/>
              <a:cxnLst/>
              <a:rect l="l" t="t" r="r" b="b"/>
              <a:pathLst>
                <a:path w="19" h="27" extrusionOk="0">
                  <a:moveTo>
                    <a:pt x="10" y="0"/>
                  </a:moveTo>
                  <a:lnTo>
                    <a:pt x="1" y="18"/>
                  </a:lnTo>
                  <a:lnTo>
                    <a:pt x="19" y="27"/>
                  </a:ln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 name="Google Shape;270;p2"/>
            <p:cNvSpPr/>
            <p:nvPr/>
          </p:nvSpPr>
          <p:spPr>
            <a:xfrm rot="1644691">
              <a:off x="7828883" y="-823313"/>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 name="Google Shape;271;p2"/>
            <p:cNvSpPr/>
            <p:nvPr/>
          </p:nvSpPr>
          <p:spPr>
            <a:xfrm rot="1644691">
              <a:off x="7841260" y="-834986"/>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 name="Google Shape;272;p2"/>
            <p:cNvSpPr/>
            <p:nvPr/>
          </p:nvSpPr>
          <p:spPr>
            <a:xfrm rot="1644691">
              <a:off x="7806921" y="-774813"/>
              <a:ext cx="1746" cy="175"/>
            </a:xfrm>
            <a:custGeom>
              <a:avLst/>
              <a:gdLst/>
              <a:ahLst/>
              <a:cxnLst/>
              <a:rect l="l" t="t" r="r" b="b"/>
              <a:pathLst>
                <a:path w="10" h="1" extrusionOk="0">
                  <a:moveTo>
                    <a:pt x="1" y="1"/>
                  </a:moveTo>
                  <a:lnTo>
                    <a:pt x="9"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 name="Google Shape;273;p2"/>
            <p:cNvSpPr/>
            <p:nvPr/>
          </p:nvSpPr>
          <p:spPr>
            <a:xfrm rot="1644691">
              <a:off x="7839137" y="-827903"/>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 name="Google Shape;274;p2"/>
            <p:cNvSpPr/>
            <p:nvPr/>
          </p:nvSpPr>
          <p:spPr>
            <a:xfrm rot="1644691">
              <a:off x="7812550" y="-808078"/>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 name="Google Shape;275;p2"/>
            <p:cNvSpPr/>
            <p:nvPr/>
          </p:nvSpPr>
          <p:spPr>
            <a:xfrm rot="1644691">
              <a:off x="7836625" y="-83531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 name="Google Shape;276;p2"/>
            <p:cNvSpPr/>
            <p:nvPr/>
          </p:nvSpPr>
          <p:spPr>
            <a:xfrm rot="1644691">
              <a:off x="7838292" y="-833798"/>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 name="Google Shape;277;p2"/>
            <p:cNvSpPr/>
            <p:nvPr/>
          </p:nvSpPr>
          <p:spPr>
            <a:xfrm rot="1644691">
              <a:off x="7800673" y="-768941"/>
              <a:ext cx="54125" cy="32126"/>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 name="Google Shape;278;p2"/>
            <p:cNvSpPr/>
            <p:nvPr/>
          </p:nvSpPr>
          <p:spPr>
            <a:xfrm rot="1644691">
              <a:off x="7803754" y="-793326"/>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 name="Google Shape;279;p2"/>
            <p:cNvSpPr/>
            <p:nvPr/>
          </p:nvSpPr>
          <p:spPr>
            <a:xfrm rot="1644691">
              <a:off x="7817881" y="-807690"/>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 name="Google Shape;280;p2"/>
            <p:cNvSpPr/>
            <p:nvPr/>
          </p:nvSpPr>
          <p:spPr>
            <a:xfrm rot="1644691">
              <a:off x="7900606" y="-845519"/>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 name="Google Shape;281;p2"/>
            <p:cNvSpPr/>
            <p:nvPr/>
          </p:nvSpPr>
          <p:spPr>
            <a:xfrm rot="1644691">
              <a:off x="7876019" y="-856821"/>
              <a:ext cx="24793"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 name="Google Shape;282;p2"/>
            <p:cNvSpPr/>
            <p:nvPr/>
          </p:nvSpPr>
          <p:spPr>
            <a:xfrm rot="1644691">
              <a:off x="7858246" y="-819057"/>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 name="Google Shape;283;p2"/>
            <p:cNvSpPr/>
            <p:nvPr/>
          </p:nvSpPr>
          <p:spPr>
            <a:xfrm rot="1644691">
              <a:off x="7792182" y="-778790"/>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 name="Google Shape;284;p2"/>
            <p:cNvSpPr/>
            <p:nvPr/>
          </p:nvSpPr>
          <p:spPr>
            <a:xfrm rot="1644691">
              <a:off x="7786641" y="-764138"/>
              <a:ext cx="8031" cy="4714"/>
            </a:xfrm>
            <a:custGeom>
              <a:avLst/>
              <a:gdLst/>
              <a:ahLst/>
              <a:cxnLst/>
              <a:rect l="l" t="t" r="r" b="b"/>
              <a:pathLst>
                <a:path w="46" h="27" extrusionOk="0">
                  <a:moveTo>
                    <a:pt x="1" y="0"/>
                  </a:moveTo>
                  <a:lnTo>
                    <a:pt x="27" y="27"/>
                  </a:lnTo>
                  <a:lnTo>
                    <a:pt x="45"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 name="Google Shape;285;p2"/>
            <p:cNvSpPr/>
            <p:nvPr/>
          </p:nvSpPr>
          <p:spPr>
            <a:xfrm rot="1644691">
              <a:off x="7388602" y="83895"/>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 name="Google Shape;286;p2"/>
            <p:cNvSpPr/>
            <p:nvPr/>
          </p:nvSpPr>
          <p:spPr>
            <a:xfrm rot="1644691">
              <a:off x="7396312" y="56907"/>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 name="Google Shape;287;p2"/>
            <p:cNvSpPr/>
            <p:nvPr/>
          </p:nvSpPr>
          <p:spPr>
            <a:xfrm rot="1644691">
              <a:off x="7554556" y="-421047"/>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 name="Google Shape;288;p2"/>
            <p:cNvSpPr/>
            <p:nvPr/>
          </p:nvSpPr>
          <p:spPr>
            <a:xfrm rot="1644691">
              <a:off x="7455439" y="-163098"/>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 name="Google Shape;289;p2"/>
            <p:cNvSpPr/>
            <p:nvPr/>
          </p:nvSpPr>
          <p:spPr>
            <a:xfrm rot="1644691">
              <a:off x="7478316" y="-13266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 name="Google Shape;290;p2"/>
            <p:cNvSpPr/>
            <p:nvPr/>
          </p:nvSpPr>
          <p:spPr>
            <a:xfrm rot="1644691">
              <a:off x="7352151" y="221439"/>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 name="Google Shape;291;p2"/>
            <p:cNvSpPr/>
            <p:nvPr/>
          </p:nvSpPr>
          <p:spPr>
            <a:xfrm rot="1644691">
              <a:off x="7697904" y="-615442"/>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 name="Google Shape;292;p2"/>
            <p:cNvSpPr/>
            <p:nvPr/>
          </p:nvSpPr>
          <p:spPr>
            <a:xfrm rot="1644691">
              <a:off x="7304378" y="39215"/>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 name="Google Shape;293;p2"/>
            <p:cNvSpPr/>
            <p:nvPr/>
          </p:nvSpPr>
          <p:spPr>
            <a:xfrm rot="1644691">
              <a:off x="7687165" y="-610434"/>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 name="Google Shape;294;p2"/>
            <p:cNvSpPr/>
            <p:nvPr/>
          </p:nvSpPr>
          <p:spPr>
            <a:xfrm rot="1644691">
              <a:off x="7177414" y="739731"/>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 name="Google Shape;295;p2"/>
            <p:cNvSpPr/>
            <p:nvPr/>
          </p:nvSpPr>
          <p:spPr>
            <a:xfrm rot="1644691">
              <a:off x="7034768" y="841477"/>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 name="Google Shape;296;p2"/>
            <p:cNvSpPr/>
            <p:nvPr/>
          </p:nvSpPr>
          <p:spPr>
            <a:xfrm rot="1644691">
              <a:off x="7756107" y="-707155"/>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 name="Google Shape;297;p2"/>
            <p:cNvSpPr/>
            <p:nvPr/>
          </p:nvSpPr>
          <p:spPr>
            <a:xfrm rot="1644691">
              <a:off x="7794332" y="-700435"/>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 name="Google Shape;298;p2"/>
            <p:cNvSpPr/>
            <p:nvPr/>
          </p:nvSpPr>
          <p:spPr>
            <a:xfrm rot="1644691">
              <a:off x="7717611" y="-536285"/>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 name="Google Shape;299;p2"/>
            <p:cNvSpPr/>
            <p:nvPr/>
          </p:nvSpPr>
          <p:spPr>
            <a:xfrm rot="1644691">
              <a:off x="7757808" y="-709116"/>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 name="Google Shape;300;p2"/>
            <p:cNvSpPr/>
            <p:nvPr/>
          </p:nvSpPr>
          <p:spPr>
            <a:xfrm rot="1644691">
              <a:off x="7758435" y="-712873"/>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 name="Google Shape;301;p2"/>
            <p:cNvSpPr/>
            <p:nvPr/>
          </p:nvSpPr>
          <p:spPr>
            <a:xfrm rot="1644691">
              <a:off x="7754536" y="-70614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 name="Google Shape;302;p2"/>
            <p:cNvSpPr/>
            <p:nvPr/>
          </p:nvSpPr>
          <p:spPr>
            <a:xfrm rot="1644691">
              <a:off x="7249690" y="456271"/>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 name="Google Shape;303;p2"/>
            <p:cNvSpPr/>
            <p:nvPr/>
          </p:nvSpPr>
          <p:spPr>
            <a:xfrm rot="1644691">
              <a:off x="7601059" y="-287605"/>
              <a:ext cx="1746" cy="175"/>
            </a:xfrm>
            <a:custGeom>
              <a:avLst/>
              <a:gdLst/>
              <a:ahLst/>
              <a:cxnLst/>
              <a:rect l="l" t="t" r="r" b="b"/>
              <a:pathLst>
                <a:path w="10" h="1" extrusionOk="0">
                  <a:moveTo>
                    <a:pt x="10" y="1"/>
                  </a:moveTo>
                  <a:lnTo>
                    <a:pt x="1"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4" name="Google Shape;304;p2"/>
            <p:cNvSpPr/>
            <p:nvPr/>
          </p:nvSpPr>
          <p:spPr>
            <a:xfrm rot="1644691">
              <a:off x="7572860" y="-29333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5" name="Google Shape;305;p2"/>
            <p:cNvSpPr/>
            <p:nvPr/>
          </p:nvSpPr>
          <p:spPr>
            <a:xfrm rot="1644691">
              <a:off x="7286977" y="-839992"/>
              <a:ext cx="245307" cy="1793097"/>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6" name="Google Shape;306;p2"/>
            <p:cNvSpPr/>
            <p:nvPr/>
          </p:nvSpPr>
          <p:spPr>
            <a:xfrm rot="1644691">
              <a:off x="7400888" y="19438"/>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7" name="Google Shape;307;p2"/>
            <p:cNvSpPr/>
            <p:nvPr/>
          </p:nvSpPr>
          <p:spPr>
            <a:xfrm rot="1644691">
              <a:off x="7479952" y="-160711"/>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 name="Google Shape;308;p2"/>
            <p:cNvSpPr/>
            <p:nvPr/>
          </p:nvSpPr>
          <p:spPr>
            <a:xfrm rot="1644691">
              <a:off x="7739389" y="-670100"/>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 name="Google Shape;309;p2"/>
            <p:cNvSpPr/>
            <p:nvPr/>
          </p:nvSpPr>
          <p:spPr>
            <a:xfrm rot="1644691">
              <a:off x="7748439" y="-678799"/>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 name="Google Shape;310;p2"/>
            <p:cNvSpPr/>
            <p:nvPr/>
          </p:nvSpPr>
          <p:spPr>
            <a:xfrm rot="1644691">
              <a:off x="7176689" y="468984"/>
              <a:ext cx="3667"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 name="Google Shape;311;p2"/>
            <p:cNvSpPr/>
            <p:nvPr/>
          </p:nvSpPr>
          <p:spPr>
            <a:xfrm rot="1644691">
              <a:off x="7477013" y="-135319"/>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 name="Google Shape;312;p2"/>
            <p:cNvSpPr/>
            <p:nvPr/>
          </p:nvSpPr>
          <p:spPr>
            <a:xfrm rot="1644691">
              <a:off x="7351549" y="220432"/>
              <a:ext cx="1746" cy="175"/>
            </a:xfrm>
            <a:custGeom>
              <a:avLst/>
              <a:gdLst/>
              <a:ahLst/>
              <a:cxnLst/>
              <a:rect l="l" t="t" r="r" b="b"/>
              <a:pathLst>
                <a:path w="10" h="1" extrusionOk="0">
                  <a:moveTo>
                    <a:pt x="1" y="0"/>
                  </a:moveTo>
                  <a:lnTo>
                    <a:pt x="1" y="0"/>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 name="Google Shape;313;p2"/>
            <p:cNvSpPr/>
            <p:nvPr/>
          </p:nvSpPr>
          <p:spPr>
            <a:xfrm rot="1644691">
              <a:off x="7717313" y="-475884"/>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 name="Google Shape;314;p2"/>
            <p:cNvSpPr/>
            <p:nvPr/>
          </p:nvSpPr>
          <p:spPr>
            <a:xfrm rot="1644691">
              <a:off x="7769234" y="-738805"/>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 name="Google Shape;315;p2"/>
            <p:cNvSpPr/>
            <p:nvPr/>
          </p:nvSpPr>
          <p:spPr>
            <a:xfrm rot="1644691">
              <a:off x="7854378" y="-7681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 name="Google Shape;316;p2"/>
            <p:cNvSpPr/>
            <p:nvPr/>
          </p:nvSpPr>
          <p:spPr>
            <a:xfrm rot="1644691">
              <a:off x="7800086" y="-736395"/>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7" name="Google Shape;317;p2"/>
            <p:cNvSpPr/>
            <p:nvPr/>
          </p:nvSpPr>
          <p:spPr>
            <a:xfrm rot="1644691">
              <a:off x="7809670" y="-742673"/>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 name="Google Shape;318;p2"/>
            <p:cNvSpPr/>
            <p:nvPr/>
          </p:nvSpPr>
          <p:spPr>
            <a:xfrm rot="1644691">
              <a:off x="7743999" y="-698240"/>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 name="Google Shape;319;p2"/>
            <p:cNvSpPr/>
            <p:nvPr/>
          </p:nvSpPr>
          <p:spPr>
            <a:xfrm rot="1644691">
              <a:off x="7817609" y="-719577"/>
              <a:ext cx="11000" cy="4714"/>
            </a:xfrm>
            <a:custGeom>
              <a:avLst/>
              <a:gdLst/>
              <a:ahLst/>
              <a:cxnLst/>
              <a:rect l="l" t="t" r="r" b="b"/>
              <a:pathLst>
                <a:path w="63" h="27" extrusionOk="0">
                  <a:moveTo>
                    <a:pt x="62" y="0"/>
                  </a:moveTo>
                  <a:lnTo>
                    <a:pt x="1" y="9"/>
                  </a:lnTo>
                  <a:lnTo>
                    <a:pt x="54" y="27"/>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 name="Google Shape;320;p2"/>
            <p:cNvSpPr/>
            <p:nvPr/>
          </p:nvSpPr>
          <p:spPr>
            <a:xfrm rot="1644691">
              <a:off x="7799645" y="-695103"/>
              <a:ext cx="6285" cy="11000"/>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 name="Google Shape;321;p2"/>
            <p:cNvSpPr/>
            <p:nvPr/>
          </p:nvSpPr>
          <p:spPr>
            <a:xfrm rot="1644691">
              <a:off x="7806795" y="-701424"/>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 name="Google Shape;322;p2"/>
            <p:cNvSpPr/>
            <p:nvPr/>
          </p:nvSpPr>
          <p:spPr>
            <a:xfrm rot="1644691">
              <a:off x="7819776" y="-706060"/>
              <a:ext cx="4889" cy="8031"/>
            </a:xfrm>
            <a:custGeom>
              <a:avLst/>
              <a:gdLst/>
              <a:ahLst/>
              <a:cxnLst/>
              <a:rect l="l" t="t" r="r" b="b"/>
              <a:pathLst>
                <a:path w="28" h="46" extrusionOk="0">
                  <a:moveTo>
                    <a:pt x="27" y="1"/>
                  </a:moveTo>
                  <a:lnTo>
                    <a:pt x="9" y="10"/>
                  </a:lnTo>
                  <a:lnTo>
                    <a:pt x="1" y="45"/>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 name="Google Shape;323;p2"/>
            <p:cNvSpPr/>
            <p:nvPr/>
          </p:nvSpPr>
          <p:spPr>
            <a:xfrm rot="1644691">
              <a:off x="7747115" y="-607274"/>
              <a:ext cx="7857" cy="11000"/>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 name="Google Shape;324;p2"/>
            <p:cNvSpPr/>
            <p:nvPr/>
          </p:nvSpPr>
          <p:spPr>
            <a:xfrm rot="1644691">
              <a:off x="7780254" y="-617040"/>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 name="Google Shape;325;p2"/>
            <p:cNvSpPr/>
            <p:nvPr/>
          </p:nvSpPr>
          <p:spPr>
            <a:xfrm rot="1644691">
              <a:off x="7775023" y="-593945"/>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 name="Google Shape;326;p2"/>
            <p:cNvSpPr/>
            <p:nvPr/>
          </p:nvSpPr>
          <p:spPr>
            <a:xfrm rot="1644691">
              <a:off x="7668257" y="-490764"/>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 name="Google Shape;327;p2"/>
            <p:cNvSpPr/>
            <p:nvPr/>
          </p:nvSpPr>
          <p:spPr>
            <a:xfrm rot="1644691">
              <a:off x="7648980" y="-364792"/>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 name="Google Shape;328;p2"/>
            <p:cNvSpPr/>
            <p:nvPr/>
          </p:nvSpPr>
          <p:spPr>
            <a:xfrm rot="1644691">
              <a:off x="7649122" y="-367942"/>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 name="Google Shape;329;p2"/>
            <p:cNvSpPr/>
            <p:nvPr/>
          </p:nvSpPr>
          <p:spPr>
            <a:xfrm rot="1644691">
              <a:off x="7435070" y="10429"/>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 name="Google Shape;330;p2"/>
            <p:cNvSpPr/>
            <p:nvPr/>
          </p:nvSpPr>
          <p:spPr>
            <a:xfrm rot="1644691">
              <a:off x="7388509" y="91052"/>
              <a:ext cx="11000"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 name="Google Shape;331;p2"/>
            <p:cNvSpPr/>
            <p:nvPr/>
          </p:nvSpPr>
          <p:spPr>
            <a:xfrm rot="1644691">
              <a:off x="7379826" y="162856"/>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 name="Google Shape;332;p2"/>
            <p:cNvSpPr/>
            <p:nvPr/>
          </p:nvSpPr>
          <p:spPr>
            <a:xfrm rot="1644691">
              <a:off x="8314175" y="255090"/>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 name="Google Shape;333;p2"/>
            <p:cNvSpPr/>
            <p:nvPr/>
          </p:nvSpPr>
          <p:spPr>
            <a:xfrm rot="1644691">
              <a:off x="8322392" y="230181"/>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 name="Google Shape;334;p2"/>
            <p:cNvSpPr/>
            <p:nvPr/>
          </p:nvSpPr>
          <p:spPr>
            <a:xfrm rot="1644691">
              <a:off x="8381507" y="-260509"/>
              <a:ext cx="29332" cy="11000"/>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 name="Google Shape;335;p2"/>
            <p:cNvSpPr/>
            <p:nvPr/>
          </p:nvSpPr>
          <p:spPr>
            <a:xfrm rot="1644691">
              <a:off x="8354867" y="9263"/>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 name="Google Shape;336;p2"/>
            <p:cNvSpPr/>
            <p:nvPr/>
          </p:nvSpPr>
          <p:spPr>
            <a:xfrm rot="1644691">
              <a:off x="8399709" y="42227"/>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 name="Google Shape;337;p2"/>
            <p:cNvSpPr/>
            <p:nvPr/>
          </p:nvSpPr>
          <p:spPr>
            <a:xfrm rot="1644691">
              <a:off x="8261706" y="386587"/>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 name="Google Shape;338;p2"/>
            <p:cNvSpPr/>
            <p:nvPr/>
          </p:nvSpPr>
          <p:spPr>
            <a:xfrm rot="1644691">
              <a:off x="8504085" y="-448105"/>
              <a:ext cx="18682" cy="11000"/>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 name="Google Shape;339;p2"/>
            <p:cNvSpPr/>
            <p:nvPr/>
          </p:nvSpPr>
          <p:spPr>
            <a:xfrm rot="1644691">
              <a:off x="8193250" y="180441"/>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 name="Google Shape;340;p2"/>
            <p:cNvSpPr/>
            <p:nvPr/>
          </p:nvSpPr>
          <p:spPr>
            <a:xfrm rot="1644691">
              <a:off x="8490868" y="-444251"/>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 name="Google Shape;341;p2"/>
            <p:cNvSpPr/>
            <p:nvPr/>
          </p:nvSpPr>
          <p:spPr>
            <a:xfrm rot="1644691">
              <a:off x="8021245" y="817723"/>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 name="Google Shape;342;p2"/>
            <p:cNvSpPr/>
            <p:nvPr/>
          </p:nvSpPr>
          <p:spPr>
            <a:xfrm rot="1644691">
              <a:off x="7841622" y="895220"/>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 name="Google Shape;343;p2"/>
            <p:cNvSpPr/>
            <p:nvPr/>
          </p:nvSpPr>
          <p:spPr>
            <a:xfrm rot="1644691">
              <a:off x="8556181" y="-364929"/>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 name="Google Shape;344;p2"/>
            <p:cNvSpPr/>
            <p:nvPr/>
          </p:nvSpPr>
          <p:spPr>
            <a:xfrm rot="1644691">
              <a:off x="8106794" y="567832"/>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 name="Google Shape;345;p2"/>
            <p:cNvSpPr/>
            <p:nvPr/>
          </p:nvSpPr>
          <p:spPr>
            <a:xfrm rot="1644691">
              <a:off x="8495351" y="-114039"/>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 name="Google Shape;346;p2"/>
            <p:cNvSpPr/>
            <p:nvPr/>
          </p:nvSpPr>
          <p:spPr>
            <a:xfrm rot="1644691">
              <a:off x="8454349" y="-121399"/>
              <a:ext cx="51157"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 name="Google Shape;347;p2"/>
            <p:cNvSpPr/>
            <p:nvPr/>
          </p:nvSpPr>
          <p:spPr>
            <a:xfrm rot="1644691">
              <a:off x="8128944" y="-587971"/>
              <a:ext cx="236053" cy="162967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 name="Google Shape;348;p2"/>
            <p:cNvSpPr/>
            <p:nvPr/>
          </p:nvSpPr>
          <p:spPr>
            <a:xfrm rot="1644691">
              <a:off x="8563972" y="-516003"/>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 name="Google Shape;349;p2"/>
            <p:cNvSpPr/>
            <p:nvPr/>
          </p:nvSpPr>
          <p:spPr>
            <a:xfrm rot="1644691">
              <a:off x="8324222" y="195103"/>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 name="Google Shape;350;p2"/>
            <p:cNvSpPr/>
            <p:nvPr/>
          </p:nvSpPr>
          <p:spPr>
            <a:xfrm rot="1644691">
              <a:off x="8389491" y="11276"/>
              <a:ext cx="11000"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 name="Google Shape;351;p2"/>
            <p:cNvSpPr/>
            <p:nvPr/>
          </p:nvSpPr>
          <p:spPr>
            <a:xfrm rot="1644691">
              <a:off x="8539337" y="-501826"/>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 name="Google Shape;352;p2"/>
            <p:cNvSpPr/>
            <p:nvPr/>
          </p:nvSpPr>
          <p:spPr>
            <a:xfrm rot="1644691">
              <a:off x="8545739" y="-510404"/>
              <a:ext cx="11000"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 name="Google Shape;353;p2"/>
            <p:cNvSpPr/>
            <p:nvPr/>
          </p:nvSpPr>
          <p:spPr>
            <a:xfrm rot="1644691">
              <a:off x="8004789" y="546700"/>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 name="Google Shape;354;p2"/>
            <p:cNvSpPr/>
            <p:nvPr/>
          </p:nvSpPr>
          <p:spPr>
            <a:xfrm rot="1644691">
              <a:off x="8395852" y="38224"/>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 name="Google Shape;355;p2"/>
            <p:cNvSpPr/>
            <p:nvPr/>
          </p:nvSpPr>
          <p:spPr>
            <a:xfrm rot="1644691">
              <a:off x="8261055" y="381625"/>
              <a:ext cx="3143" cy="1746"/>
            </a:xfrm>
            <a:custGeom>
              <a:avLst/>
              <a:gdLst/>
              <a:ahLst/>
              <a:cxnLst/>
              <a:rect l="l" t="t" r="r" b="b"/>
              <a:pathLst>
                <a:path w="18" h="10" extrusionOk="0">
                  <a:moveTo>
                    <a:pt x="0" y="1"/>
                  </a:moveTo>
                  <a:lnTo>
                    <a:pt x="0" y="9"/>
                  </a:lnTo>
                  <a:lnTo>
                    <a:pt x="18" y="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 name="Google Shape;356;p2"/>
            <p:cNvSpPr/>
            <p:nvPr/>
          </p:nvSpPr>
          <p:spPr>
            <a:xfrm rot="1644691">
              <a:off x="8581113" y="-300228"/>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 name="Google Shape;357;p2"/>
            <p:cNvSpPr/>
            <p:nvPr/>
          </p:nvSpPr>
          <p:spPr>
            <a:xfrm rot="1644691">
              <a:off x="8532941" y="-531666"/>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 name="Google Shape;358;p2"/>
            <p:cNvSpPr/>
            <p:nvPr/>
          </p:nvSpPr>
          <p:spPr>
            <a:xfrm rot="1644691">
              <a:off x="8571485" y="-433922"/>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 name="Google Shape;359;p2"/>
            <p:cNvSpPr/>
            <p:nvPr/>
          </p:nvSpPr>
          <p:spPr>
            <a:xfrm rot="1644691">
              <a:off x="8612244" y="-442749"/>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 name="Google Shape;360;p2"/>
            <p:cNvSpPr/>
            <p:nvPr/>
          </p:nvSpPr>
          <p:spPr>
            <a:xfrm rot="1644691">
              <a:off x="8615889" y="-415837"/>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 name="Google Shape;361;p2"/>
            <p:cNvSpPr/>
            <p:nvPr/>
          </p:nvSpPr>
          <p:spPr>
            <a:xfrm rot="1644691">
              <a:off x="8506396" y="-318828"/>
              <a:ext cx="32475" cy="1746"/>
            </a:xfrm>
            <a:custGeom>
              <a:avLst/>
              <a:gdLst/>
              <a:ahLst/>
              <a:cxnLst/>
              <a:rect l="l" t="t" r="r" b="b"/>
              <a:pathLst>
                <a:path w="186" h="10" extrusionOk="0">
                  <a:moveTo>
                    <a:pt x="0" y="1"/>
                  </a:moveTo>
                  <a:lnTo>
                    <a:pt x="185" y="9"/>
                  </a:lnTo>
                  <a:lnTo>
                    <a:pt x="1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 name="Google Shape;362;p2"/>
            <p:cNvSpPr/>
            <p:nvPr/>
          </p:nvSpPr>
          <p:spPr>
            <a:xfrm rot="1644691">
              <a:off x="8529201" y="-188372"/>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 name="Google Shape;363;p2"/>
            <p:cNvSpPr/>
            <p:nvPr/>
          </p:nvSpPr>
          <p:spPr>
            <a:xfrm rot="1644691">
              <a:off x="8527664" y="-193350"/>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 name="Google Shape;364;p2"/>
            <p:cNvSpPr/>
            <p:nvPr/>
          </p:nvSpPr>
          <p:spPr>
            <a:xfrm rot="1644691">
              <a:off x="7810830" y="916016"/>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 name="Google Shape;365;p2"/>
            <p:cNvSpPr/>
            <p:nvPr/>
          </p:nvSpPr>
          <p:spPr>
            <a:xfrm rot="1644691">
              <a:off x="7815055" y="933109"/>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 name="Google Shape;366;p2"/>
            <p:cNvSpPr/>
            <p:nvPr/>
          </p:nvSpPr>
          <p:spPr>
            <a:xfrm rot="1644691">
              <a:off x="8372933" y="195246"/>
              <a:ext cx="11000" cy="4889"/>
            </a:xfrm>
            <a:custGeom>
              <a:avLst/>
              <a:gdLst/>
              <a:ahLst/>
              <a:cxnLst/>
              <a:rect l="l" t="t" r="r" b="b"/>
              <a:pathLst>
                <a:path w="63" h="28" extrusionOk="0">
                  <a:moveTo>
                    <a:pt x="36" y="1"/>
                  </a:moveTo>
                  <a:cubicBezTo>
                    <a:pt x="10" y="1"/>
                    <a:pt x="10" y="10"/>
                    <a:pt x="1" y="27"/>
                  </a:cubicBez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 name="Google Shape;367;p2"/>
            <p:cNvSpPr/>
            <p:nvPr/>
          </p:nvSpPr>
          <p:spPr>
            <a:xfrm rot="1644691">
              <a:off x="8313416" y="264980"/>
              <a:ext cx="17110" cy="3143"/>
            </a:xfrm>
            <a:custGeom>
              <a:avLst/>
              <a:gdLst/>
              <a:ahLst/>
              <a:cxnLst/>
              <a:rect l="l" t="t" r="r" b="b"/>
              <a:pathLst>
                <a:path w="98" h="18" extrusionOk="0">
                  <a:moveTo>
                    <a:pt x="97" y="0"/>
                  </a:moveTo>
                  <a:lnTo>
                    <a:pt x="0" y="18"/>
                  </a:lnTo>
                  <a:lnTo>
                    <a:pt x="97" y="9"/>
                  </a:lnTo>
                  <a:lnTo>
                    <a:pt x="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 name="Google Shape;368;p2"/>
            <p:cNvSpPr/>
            <p:nvPr/>
          </p:nvSpPr>
          <p:spPr>
            <a:xfrm rot="1644691">
              <a:off x="8298077" y="334603"/>
              <a:ext cx="20078" cy="11000"/>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69" name="Google Shape;369;p2"/>
          <p:cNvGrpSpPr/>
          <p:nvPr/>
        </p:nvGrpSpPr>
        <p:grpSpPr>
          <a:xfrm>
            <a:off x="-150339" y="4938722"/>
            <a:ext cx="2325801" cy="6110297"/>
            <a:chOff x="-125283" y="3704041"/>
            <a:chExt cx="1938167" cy="4582723"/>
          </a:xfrm>
        </p:grpSpPr>
        <p:sp>
          <p:nvSpPr>
            <p:cNvPr id="370" name="Google Shape;370;p2"/>
            <p:cNvSpPr/>
            <p:nvPr/>
          </p:nvSpPr>
          <p:spPr>
            <a:xfrm rot="-7511948">
              <a:off x="1015489" y="5947637"/>
              <a:ext cx="330278" cy="230266"/>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 name="Google Shape;371;p2"/>
            <p:cNvSpPr/>
            <p:nvPr/>
          </p:nvSpPr>
          <p:spPr>
            <a:xfrm rot="-7511948">
              <a:off x="1500252" y="5489582"/>
              <a:ext cx="296671" cy="192845"/>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 name="Google Shape;372;p2"/>
            <p:cNvSpPr/>
            <p:nvPr/>
          </p:nvSpPr>
          <p:spPr>
            <a:xfrm rot="-7511948">
              <a:off x="106493" y="3783959"/>
              <a:ext cx="296004" cy="193696"/>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 name="Google Shape;373;p2"/>
            <p:cNvSpPr/>
            <p:nvPr/>
          </p:nvSpPr>
          <p:spPr>
            <a:xfrm rot="-7511948">
              <a:off x="1378956" y="6021716"/>
              <a:ext cx="265513" cy="190507"/>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 name="Google Shape;374;p2"/>
            <p:cNvSpPr/>
            <p:nvPr/>
          </p:nvSpPr>
          <p:spPr>
            <a:xfrm rot="-7511948">
              <a:off x="876731" y="6511329"/>
              <a:ext cx="266848" cy="20050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 name="Google Shape;375;p2"/>
            <p:cNvSpPr/>
            <p:nvPr/>
          </p:nvSpPr>
          <p:spPr>
            <a:xfrm rot="-7511948">
              <a:off x="514912" y="6471661"/>
              <a:ext cx="271745" cy="160953"/>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 name="Google Shape;376;p2"/>
            <p:cNvSpPr/>
            <p:nvPr/>
          </p:nvSpPr>
          <p:spPr>
            <a:xfrm rot="-7511948">
              <a:off x="148267" y="6033773"/>
              <a:ext cx="327384" cy="198161"/>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 name="Google Shape;377;p2"/>
            <p:cNvSpPr/>
            <p:nvPr/>
          </p:nvSpPr>
          <p:spPr>
            <a:xfrm rot="-7511948">
              <a:off x="314664" y="5505235"/>
              <a:ext cx="285321" cy="123319"/>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 name="Google Shape;378;p2"/>
            <p:cNvSpPr/>
            <p:nvPr/>
          </p:nvSpPr>
          <p:spPr>
            <a:xfrm rot="-7511948">
              <a:off x="255739" y="4863093"/>
              <a:ext cx="288214" cy="174560"/>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 name="Google Shape;379;p2"/>
            <p:cNvSpPr/>
            <p:nvPr/>
          </p:nvSpPr>
          <p:spPr>
            <a:xfrm rot="-7511948">
              <a:off x="510587" y="4590468"/>
              <a:ext cx="241254" cy="169245"/>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 name="Google Shape;380;p2"/>
            <p:cNvSpPr/>
            <p:nvPr/>
          </p:nvSpPr>
          <p:spPr>
            <a:xfrm rot="-7511948">
              <a:off x="585418" y="5184747"/>
              <a:ext cx="297116" cy="143305"/>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 name="Google Shape;381;p2"/>
            <p:cNvSpPr/>
            <p:nvPr/>
          </p:nvSpPr>
          <p:spPr>
            <a:xfrm rot="-7511948">
              <a:off x="878905" y="4859495"/>
              <a:ext cx="221669" cy="119492"/>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 name="Google Shape;382;p2"/>
            <p:cNvSpPr/>
            <p:nvPr/>
          </p:nvSpPr>
          <p:spPr>
            <a:xfrm rot="-7511948">
              <a:off x="691655" y="4076860"/>
              <a:ext cx="221669" cy="121405"/>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 name="Google Shape;383;p2"/>
            <p:cNvSpPr/>
            <p:nvPr/>
          </p:nvSpPr>
          <p:spPr>
            <a:xfrm rot="-7511948">
              <a:off x="1187787" y="6673890"/>
              <a:ext cx="272412" cy="196035"/>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 name="Google Shape;384;p2"/>
            <p:cNvSpPr/>
            <p:nvPr/>
          </p:nvSpPr>
          <p:spPr>
            <a:xfrm rot="-7511948">
              <a:off x="937443" y="7099473"/>
              <a:ext cx="266626" cy="207091"/>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 name="Google Shape;385;p2"/>
            <p:cNvSpPr/>
            <p:nvPr/>
          </p:nvSpPr>
          <p:spPr>
            <a:xfrm rot="-7511948">
              <a:off x="466366" y="7062144"/>
              <a:ext cx="235022" cy="23218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 name="Google Shape;386;p2"/>
            <p:cNvSpPr/>
            <p:nvPr/>
          </p:nvSpPr>
          <p:spPr>
            <a:xfrm rot="-7511948">
              <a:off x="-45422" y="7027014"/>
              <a:ext cx="346525" cy="21453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 name="Google Shape;387;p2"/>
            <p:cNvSpPr/>
            <p:nvPr/>
          </p:nvSpPr>
          <p:spPr>
            <a:xfrm rot="-7511948">
              <a:off x="-41785" y="5453489"/>
              <a:ext cx="281760" cy="149896"/>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 name="Google Shape;388;p2"/>
            <p:cNvSpPr/>
            <p:nvPr/>
          </p:nvSpPr>
          <p:spPr>
            <a:xfrm rot="-7511948">
              <a:off x="-119217" y="5011816"/>
              <a:ext cx="269964" cy="154787"/>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 name="Google Shape;389;p2"/>
            <p:cNvSpPr/>
            <p:nvPr/>
          </p:nvSpPr>
          <p:spPr>
            <a:xfrm rot="-7511948">
              <a:off x="-87237" y="4516178"/>
              <a:ext cx="276196" cy="148195"/>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 name="Google Shape;390;p2"/>
            <p:cNvSpPr/>
            <p:nvPr/>
          </p:nvSpPr>
          <p:spPr>
            <a:xfrm rot="-7511948">
              <a:off x="968413" y="4521024"/>
              <a:ext cx="298674" cy="18115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 name="Google Shape;391;p2"/>
            <p:cNvSpPr/>
            <p:nvPr/>
          </p:nvSpPr>
          <p:spPr>
            <a:xfrm rot="-7511948">
              <a:off x="1324898" y="4975904"/>
              <a:ext cx="268629" cy="186042"/>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 name="Google Shape;392;p2"/>
            <p:cNvSpPr/>
            <p:nvPr/>
          </p:nvSpPr>
          <p:spPr>
            <a:xfrm rot="-7511948">
              <a:off x="643358" y="5811729"/>
              <a:ext cx="308467" cy="18072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 name="Google Shape;393;p2"/>
            <p:cNvSpPr/>
            <p:nvPr/>
          </p:nvSpPr>
          <p:spPr>
            <a:xfrm rot="-7511948">
              <a:off x="995341" y="5380563"/>
              <a:ext cx="298452" cy="112050"/>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 name="Google Shape;394;p2"/>
            <p:cNvSpPr/>
            <p:nvPr/>
          </p:nvSpPr>
          <p:spPr>
            <a:xfrm rot="-7511948">
              <a:off x="139526" y="6632556"/>
              <a:ext cx="229236" cy="14245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 name="Google Shape;395;p2"/>
            <p:cNvSpPr/>
            <p:nvPr/>
          </p:nvSpPr>
          <p:spPr>
            <a:xfrm rot="-7511948">
              <a:off x="106464" y="7567766"/>
              <a:ext cx="247931" cy="202201"/>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 name="Google Shape;396;p2"/>
            <p:cNvSpPr/>
            <p:nvPr/>
          </p:nvSpPr>
          <p:spPr>
            <a:xfrm rot="-7511948">
              <a:off x="662244" y="7528933"/>
              <a:ext cx="245928" cy="201775"/>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 name="Google Shape;397;p2"/>
            <p:cNvSpPr/>
            <p:nvPr/>
          </p:nvSpPr>
          <p:spPr>
            <a:xfrm rot="-7511948">
              <a:off x="401491" y="8025419"/>
              <a:ext cx="247931" cy="203051"/>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 name="Google Shape;398;p2"/>
            <p:cNvSpPr/>
            <p:nvPr/>
          </p:nvSpPr>
          <p:spPr>
            <a:xfrm rot="-7511948">
              <a:off x="328541" y="4276480"/>
              <a:ext cx="249934" cy="142880"/>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99" name="Google Shape;399;p2"/>
          <p:cNvGrpSpPr/>
          <p:nvPr/>
        </p:nvGrpSpPr>
        <p:grpSpPr>
          <a:xfrm>
            <a:off x="9536192" y="5563633"/>
            <a:ext cx="2325781" cy="1660680"/>
            <a:chOff x="7946825" y="4172725"/>
            <a:chExt cx="1938151" cy="1245510"/>
          </a:xfrm>
        </p:grpSpPr>
        <p:sp>
          <p:nvSpPr>
            <p:cNvPr id="400" name="Google Shape;400;p2"/>
            <p:cNvSpPr/>
            <p:nvPr/>
          </p:nvSpPr>
          <p:spPr>
            <a:xfrm>
              <a:off x="8196502" y="4217772"/>
              <a:ext cx="359740" cy="313255"/>
            </a:xfrm>
            <a:custGeom>
              <a:avLst/>
              <a:gdLst/>
              <a:ahLst/>
              <a:cxnLst/>
              <a:rect l="l" t="t" r="r" b="b"/>
              <a:pathLst>
                <a:path w="2252" h="1961" extrusionOk="0">
                  <a:moveTo>
                    <a:pt x="0" y="1"/>
                  </a:moveTo>
                  <a:lnTo>
                    <a:pt x="1130" y="1961"/>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 name="Google Shape;401;p2"/>
            <p:cNvSpPr/>
            <p:nvPr/>
          </p:nvSpPr>
          <p:spPr>
            <a:xfrm>
              <a:off x="8399853" y="4512976"/>
              <a:ext cx="6869" cy="3035"/>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 name="Google Shape;402;p2"/>
            <p:cNvSpPr/>
            <p:nvPr/>
          </p:nvSpPr>
          <p:spPr>
            <a:xfrm>
              <a:off x="8374135" y="4497001"/>
              <a:ext cx="5910" cy="1597"/>
            </a:xfrm>
            <a:custGeom>
              <a:avLst/>
              <a:gdLst/>
              <a:ahLst/>
              <a:cxnLst/>
              <a:rect l="l" t="t" r="r" b="b"/>
              <a:pathLst>
                <a:path w="37" h="10" extrusionOk="0">
                  <a:moveTo>
                    <a:pt x="1"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 name="Google Shape;403;p2"/>
            <p:cNvSpPr/>
            <p:nvPr/>
          </p:nvSpPr>
          <p:spPr>
            <a:xfrm>
              <a:off x="8360078" y="4475915"/>
              <a:ext cx="17092" cy="14217"/>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 name="Google Shape;404;p2"/>
            <p:cNvSpPr/>
            <p:nvPr/>
          </p:nvSpPr>
          <p:spPr>
            <a:xfrm>
              <a:off x="8372857" y="4456107"/>
              <a:ext cx="2875" cy="3035"/>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 name="Google Shape;405;p2"/>
            <p:cNvSpPr/>
            <p:nvPr/>
          </p:nvSpPr>
          <p:spPr>
            <a:xfrm>
              <a:off x="8375573" y="4458024"/>
              <a:ext cx="1438" cy="1438"/>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 name="Google Shape;406;p2"/>
            <p:cNvSpPr/>
            <p:nvPr/>
          </p:nvSpPr>
          <p:spPr>
            <a:xfrm>
              <a:off x="8368544" y="4444766"/>
              <a:ext cx="5751" cy="5910"/>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 name="Google Shape;407;p2"/>
            <p:cNvSpPr/>
            <p:nvPr/>
          </p:nvSpPr>
          <p:spPr>
            <a:xfrm>
              <a:off x="8361515" y="4449079"/>
              <a:ext cx="3035" cy="1597"/>
            </a:xfrm>
            <a:custGeom>
              <a:avLst/>
              <a:gdLst/>
              <a:ahLst/>
              <a:cxnLst/>
              <a:rect l="l" t="t" r="r" b="b"/>
              <a:pathLst>
                <a:path w="19" h="10" extrusionOk="0">
                  <a:moveTo>
                    <a:pt x="0" y="1"/>
                  </a:moveTo>
                  <a:lnTo>
                    <a:pt x="9" y="9"/>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 name="Google Shape;408;p2"/>
            <p:cNvSpPr/>
            <p:nvPr/>
          </p:nvSpPr>
          <p:spPr>
            <a:xfrm>
              <a:off x="8361675" y="4450516"/>
              <a:ext cx="5591" cy="1597"/>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 name="Google Shape;409;p2"/>
            <p:cNvSpPr/>
            <p:nvPr/>
          </p:nvSpPr>
          <p:spPr>
            <a:xfrm>
              <a:off x="8362953" y="4454670"/>
              <a:ext cx="7348" cy="6230"/>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 name="Google Shape;410;p2"/>
            <p:cNvSpPr/>
            <p:nvPr/>
          </p:nvSpPr>
          <p:spPr>
            <a:xfrm>
              <a:off x="8355924" y="4479909"/>
              <a:ext cx="4313" cy="4633"/>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 name="Google Shape;411;p2"/>
            <p:cNvSpPr/>
            <p:nvPr/>
          </p:nvSpPr>
          <p:spPr>
            <a:xfrm>
              <a:off x="8355924" y="4427993"/>
              <a:ext cx="5751" cy="5751"/>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 name="Google Shape;412;p2"/>
            <p:cNvSpPr/>
            <p:nvPr/>
          </p:nvSpPr>
          <p:spPr>
            <a:xfrm>
              <a:off x="8351611" y="4430708"/>
              <a:ext cx="4473" cy="3195"/>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 name="Google Shape;413;p2"/>
            <p:cNvSpPr/>
            <p:nvPr/>
          </p:nvSpPr>
          <p:spPr>
            <a:xfrm>
              <a:off x="8351611" y="4451954"/>
              <a:ext cx="10064" cy="4313"/>
            </a:xfrm>
            <a:custGeom>
              <a:avLst/>
              <a:gdLst/>
              <a:ahLst/>
              <a:cxnLst/>
              <a:rect l="l" t="t" r="r" b="b"/>
              <a:pathLst>
                <a:path w="63" h="27" extrusionOk="0">
                  <a:moveTo>
                    <a:pt x="1" y="0"/>
                  </a:moveTo>
                  <a:lnTo>
                    <a:pt x="9" y="9"/>
                  </a:lnTo>
                  <a:lnTo>
                    <a:pt x="62" y="27"/>
                  </a:lnTo>
                  <a:lnTo>
                    <a:pt x="62" y="27"/>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 name="Google Shape;414;p2"/>
            <p:cNvSpPr/>
            <p:nvPr/>
          </p:nvSpPr>
          <p:spPr>
            <a:xfrm>
              <a:off x="8351611" y="4415213"/>
              <a:ext cx="7188" cy="160"/>
            </a:xfrm>
            <a:custGeom>
              <a:avLst/>
              <a:gdLst/>
              <a:ahLst/>
              <a:cxnLst/>
              <a:rect l="l" t="t" r="r" b="b"/>
              <a:pathLst>
                <a:path w="45" h="1" extrusionOk="0">
                  <a:moveTo>
                    <a:pt x="18" y="1"/>
                  </a:moveTo>
                  <a:lnTo>
                    <a:pt x="45"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 name="Google Shape;415;p2"/>
            <p:cNvSpPr/>
            <p:nvPr/>
          </p:nvSpPr>
          <p:spPr>
            <a:xfrm>
              <a:off x="8347458" y="4401156"/>
              <a:ext cx="8626" cy="7188"/>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 name="Google Shape;416;p2"/>
            <p:cNvSpPr/>
            <p:nvPr/>
          </p:nvSpPr>
          <p:spPr>
            <a:xfrm>
              <a:off x="8341707" y="4399718"/>
              <a:ext cx="5910" cy="160"/>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 name="Google Shape;417;p2"/>
            <p:cNvSpPr/>
            <p:nvPr/>
          </p:nvSpPr>
          <p:spPr>
            <a:xfrm>
              <a:off x="8348736" y="4419526"/>
              <a:ext cx="3035" cy="5751"/>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 name="Google Shape;418;p2"/>
            <p:cNvSpPr/>
            <p:nvPr/>
          </p:nvSpPr>
          <p:spPr>
            <a:xfrm>
              <a:off x="8347458" y="4420964"/>
              <a:ext cx="1438" cy="2875"/>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 name="Google Shape;419;p2"/>
            <p:cNvSpPr/>
            <p:nvPr/>
          </p:nvSpPr>
          <p:spPr>
            <a:xfrm>
              <a:off x="8348736" y="4425117"/>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 name="Google Shape;420;p2"/>
            <p:cNvSpPr/>
            <p:nvPr/>
          </p:nvSpPr>
          <p:spPr>
            <a:xfrm>
              <a:off x="8341707" y="4441411"/>
              <a:ext cx="10064" cy="3674"/>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 name="Google Shape;421;p2"/>
            <p:cNvSpPr/>
            <p:nvPr/>
          </p:nvSpPr>
          <p:spPr>
            <a:xfrm>
              <a:off x="8344583" y="4430708"/>
              <a:ext cx="5751" cy="4473"/>
            </a:xfrm>
            <a:custGeom>
              <a:avLst/>
              <a:gdLst/>
              <a:ahLst/>
              <a:cxnLst/>
              <a:rect l="l" t="t" r="r" b="b"/>
              <a:pathLst>
                <a:path w="36" h="28" extrusionOk="0">
                  <a:moveTo>
                    <a:pt x="0" y="1"/>
                  </a:moveTo>
                  <a:lnTo>
                    <a:pt x="9" y="27"/>
                  </a:lnTo>
                  <a:cubicBezTo>
                    <a:pt x="18" y="19"/>
                    <a:pt x="27" y="10"/>
                    <a:pt x="36"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 name="Google Shape;422;p2"/>
            <p:cNvSpPr/>
            <p:nvPr/>
          </p:nvSpPr>
          <p:spPr>
            <a:xfrm>
              <a:off x="8341707" y="4429430"/>
              <a:ext cx="3035" cy="1438"/>
            </a:xfrm>
            <a:custGeom>
              <a:avLst/>
              <a:gdLst/>
              <a:ahLst/>
              <a:cxnLst/>
              <a:rect l="l" t="t" r="r" b="b"/>
              <a:pathLst>
                <a:path w="19" h="9" extrusionOk="0">
                  <a:moveTo>
                    <a:pt x="1"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 name="Google Shape;423;p2"/>
            <p:cNvSpPr/>
            <p:nvPr/>
          </p:nvSpPr>
          <p:spPr>
            <a:xfrm>
              <a:off x="8336116" y="4404031"/>
              <a:ext cx="7188" cy="7188"/>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4" name="Google Shape;424;p2"/>
            <p:cNvSpPr/>
            <p:nvPr/>
          </p:nvSpPr>
          <p:spPr>
            <a:xfrm>
              <a:off x="8343145" y="4415213"/>
              <a:ext cx="1597" cy="1278"/>
            </a:xfrm>
            <a:custGeom>
              <a:avLst/>
              <a:gdLst/>
              <a:ahLst/>
              <a:cxnLst/>
              <a:rect l="l" t="t" r="r" b="b"/>
              <a:pathLst>
                <a:path w="10" h="8" extrusionOk="0">
                  <a:moveTo>
                    <a:pt x="1" y="1"/>
                  </a:moveTo>
                  <a:cubicBezTo>
                    <a:pt x="1" y="5"/>
                    <a:pt x="1" y="7"/>
                    <a:pt x="2" y="7"/>
                  </a:cubicBezTo>
                  <a:cubicBezTo>
                    <a:pt x="3" y="7"/>
                    <a:pt x="5" y="5"/>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 name="Google Shape;425;p2"/>
            <p:cNvSpPr/>
            <p:nvPr/>
          </p:nvSpPr>
          <p:spPr>
            <a:xfrm>
              <a:off x="8324775" y="4385661"/>
              <a:ext cx="1597" cy="1597"/>
            </a:xfrm>
            <a:custGeom>
              <a:avLst/>
              <a:gdLst/>
              <a:ahLst/>
              <a:cxnLst/>
              <a:rect l="l" t="t" r="r" b="b"/>
              <a:pathLst>
                <a:path w="10" h="10" extrusionOk="0">
                  <a:moveTo>
                    <a:pt x="1" y="0"/>
                  </a:moveTo>
                  <a:cubicBezTo>
                    <a:pt x="1" y="0"/>
                    <a:pt x="1" y="9"/>
                    <a:pt x="1" y="9"/>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 name="Google Shape;426;p2"/>
            <p:cNvSpPr/>
            <p:nvPr/>
          </p:nvSpPr>
          <p:spPr>
            <a:xfrm>
              <a:off x="8337554" y="4411060"/>
              <a:ext cx="2875" cy="2875"/>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 name="Google Shape;427;p2"/>
            <p:cNvSpPr/>
            <p:nvPr/>
          </p:nvSpPr>
          <p:spPr>
            <a:xfrm>
              <a:off x="8336116" y="4395565"/>
              <a:ext cx="1597" cy="4313"/>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8" name="Google Shape;428;p2"/>
            <p:cNvSpPr/>
            <p:nvPr/>
          </p:nvSpPr>
          <p:spPr>
            <a:xfrm>
              <a:off x="8344583" y="4413776"/>
              <a:ext cx="1597" cy="1597"/>
            </a:xfrm>
            <a:custGeom>
              <a:avLst/>
              <a:gdLst/>
              <a:ahLst/>
              <a:cxnLst/>
              <a:rect l="l" t="t" r="r" b="b"/>
              <a:pathLst>
                <a:path w="10" h="10" extrusionOk="0">
                  <a:moveTo>
                    <a:pt x="0" y="10"/>
                  </a:moveTo>
                  <a:lnTo>
                    <a:pt x="0" y="10"/>
                  </a:lnTo>
                  <a:cubicBezTo>
                    <a:pt x="9" y="1"/>
                    <a:pt x="9"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 name="Google Shape;429;p2"/>
            <p:cNvSpPr/>
            <p:nvPr/>
          </p:nvSpPr>
          <p:spPr>
            <a:xfrm>
              <a:off x="8340270" y="4413776"/>
              <a:ext cx="4473" cy="1597"/>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 name="Google Shape;430;p2"/>
            <p:cNvSpPr/>
            <p:nvPr/>
          </p:nvSpPr>
          <p:spPr>
            <a:xfrm>
              <a:off x="8293785" y="4387099"/>
              <a:ext cx="31150" cy="15815"/>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 name="Google Shape;431;p2"/>
            <p:cNvSpPr/>
            <p:nvPr/>
          </p:nvSpPr>
          <p:spPr>
            <a:xfrm>
              <a:off x="8326212" y="4385661"/>
              <a:ext cx="5751" cy="862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 name="Google Shape;432;p2"/>
            <p:cNvSpPr/>
            <p:nvPr/>
          </p:nvSpPr>
          <p:spPr>
            <a:xfrm>
              <a:off x="8320621" y="4394127"/>
              <a:ext cx="15655" cy="13418"/>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 name="Google Shape;433;p2"/>
            <p:cNvSpPr/>
            <p:nvPr/>
          </p:nvSpPr>
          <p:spPr>
            <a:xfrm>
              <a:off x="8330525" y="4446203"/>
              <a:ext cx="160" cy="1597"/>
            </a:xfrm>
            <a:custGeom>
              <a:avLst/>
              <a:gdLst/>
              <a:ahLst/>
              <a:cxnLst/>
              <a:rect l="l" t="t" r="r" b="b"/>
              <a:pathLst>
                <a:path w="1" h="10" extrusionOk="0">
                  <a:moveTo>
                    <a:pt x="0" y="10"/>
                  </a:moveTo>
                  <a:lnTo>
                    <a:pt x="0" y="1"/>
                  </a:lnTo>
                  <a:cubicBezTo>
                    <a:pt x="0" y="1"/>
                    <a:pt x="0"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 name="Google Shape;434;p2"/>
            <p:cNvSpPr/>
            <p:nvPr/>
          </p:nvSpPr>
          <p:spPr>
            <a:xfrm>
              <a:off x="8331803" y="4433584"/>
              <a:ext cx="8626" cy="13738"/>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 name="Google Shape;435;p2"/>
            <p:cNvSpPr/>
            <p:nvPr/>
          </p:nvSpPr>
          <p:spPr>
            <a:xfrm>
              <a:off x="8323337" y="4418089"/>
              <a:ext cx="7348" cy="6070"/>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 name="Google Shape;436;p2"/>
            <p:cNvSpPr/>
            <p:nvPr/>
          </p:nvSpPr>
          <p:spPr>
            <a:xfrm>
              <a:off x="8323337" y="4381348"/>
              <a:ext cx="8626" cy="3035"/>
            </a:xfrm>
            <a:custGeom>
              <a:avLst/>
              <a:gdLst/>
              <a:ahLst/>
              <a:cxnLst/>
              <a:rect l="l" t="t" r="r" b="b"/>
              <a:pathLst>
                <a:path w="54" h="19" extrusionOk="0">
                  <a:moveTo>
                    <a:pt x="54" y="1"/>
                  </a:moveTo>
                  <a:lnTo>
                    <a:pt x="1" y="10"/>
                  </a:lnTo>
                  <a:lnTo>
                    <a:pt x="27"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 name="Google Shape;437;p2"/>
            <p:cNvSpPr/>
            <p:nvPr/>
          </p:nvSpPr>
          <p:spPr>
            <a:xfrm>
              <a:off x="8322059" y="4374319"/>
              <a:ext cx="4313" cy="3035"/>
            </a:xfrm>
            <a:custGeom>
              <a:avLst/>
              <a:gdLst/>
              <a:ahLst/>
              <a:cxnLst/>
              <a:rect l="l" t="t" r="r" b="b"/>
              <a:pathLst>
                <a:path w="27" h="19" extrusionOk="0">
                  <a:moveTo>
                    <a:pt x="9" y="1"/>
                  </a:moveTo>
                  <a:lnTo>
                    <a:pt x="0" y="18"/>
                  </a:lnTo>
                  <a:lnTo>
                    <a:pt x="0"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 name="Google Shape;438;p2"/>
            <p:cNvSpPr/>
            <p:nvPr/>
          </p:nvSpPr>
          <p:spPr>
            <a:xfrm>
              <a:off x="8468702" y="4188220"/>
              <a:ext cx="1597" cy="1438"/>
            </a:xfrm>
            <a:custGeom>
              <a:avLst/>
              <a:gdLst/>
              <a:ahLst/>
              <a:cxnLst/>
              <a:rect l="l" t="t" r="r" b="b"/>
              <a:pathLst>
                <a:path w="10" h="9" extrusionOk="0">
                  <a:moveTo>
                    <a:pt x="9" y="0"/>
                  </a:moveTo>
                  <a:lnTo>
                    <a:pt x="0" y="9"/>
                  </a:ln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 name="Google Shape;439;p2"/>
            <p:cNvSpPr/>
            <p:nvPr/>
          </p:nvSpPr>
          <p:spPr>
            <a:xfrm>
              <a:off x="8454645" y="4189498"/>
              <a:ext cx="1438" cy="3035"/>
            </a:xfrm>
            <a:custGeom>
              <a:avLst/>
              <a:gdLst/>
              <a:ahLst/>
              <a:cxnLst/>
              <a:rect l="l" t="t" r="r" b="b"/>
              <a:pathLst>
                <a:path w="9" h="19" extrusionOk="0">
                  <a:moveTo>
                    <a:pt x="0" y="1"/>
                  </a:moveTo>
                  <a:lnTo>
                    <a:pt x="0" y="19"/>
                  </a:lnTo>
                  <a:cubicBezTo>
                    <a:pt x="0"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0" name="Google Shape;440;p2"/>
            <p:cNvSpPr/>
            <p:nvPr/>
          </p:nvSpPr>
          <p:spPr>
            <a:xfrm>
              <a:off x="8248578" y="4247325"/>
              <a:ext cx="14537" cy="8786"/>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 name="Google Shape;441;p2"/>
            <p:cNvSpPr/>
            <p:nvPr/>
          </p:nvSpPr>
          <p:spPr>
            <a:xfrm>
              <a:off x="8338992" y="4214897"/>
              <a:ext cx="2875" cy="5910"/>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 name="Google Shape;442;p2"/>
            <p:cNvSpPr/>
            <p:nvPr/>
          </p:nvSpPr>
          <p:spPr>
            <a:xfrm>
              <a:off x="8344583" y="4195249"/>
              <a:ext cx="3035" cy="4313"/>
            </a:xfrm>
            <a:custGeom>
              <a:avLst/>
              <a:gdLst/>
              <a:ahLst/>
              <a:cxnLst/>
              <a:rect l="l" t="t" r="r" b="b"/>
              <a:pathLst>
                <a:path w="19" h="27" extrusionOk="0">
                  <a:moveTo>
                    <a:pt x="0" y="0"/>
                  </a:moveTo>
                  <a:lnTo>
                    <a:pt x="18"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 name="Google Shape;443;p2"/>
            <p:cNvSpPr/>
            <p:nvPr/>
          </p:nvSpPr>
          <p:spPr>
            <a:xfrm>
              <a:off x="8591384" y="4179754"/>
              <a:ext cx="12939" cy="5751"/>
            </a:xfrm>
            <a:custGeom>
              <a:avLst/>
              <a:gdLst/>
              <a:ahLst/>
              <a:cxnLst/>
              <a:rect l="l" t="t" r="r" b="b"/>
              <a:pathLst>
                <a:path w="81" h="36" extrusionOk="0">
                  <a:moveTo>
                    <a:pt x="80" y="0"/>
                  </a:moveTo>
                  <a:cubicBezTo>
                    <a:pt x="36" y="0"/>
                    <a:pt x="27" y="18"/>
                    <a:pt x="1" y="35"/>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 name="Google Shape;444;p2"/>
            <p:cNvSpPr/>
            <p:nvPr/>
          </p:nvSpPr>
          <p:spPr>
            <a:xfrm>
              <a:off x="8274775" y="4296845"/>
              <a:ext cx="3674" cy="7348"/>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 name="Google Shape;445;p2"/>
            <p:cNvSpPr/>
            <p:nvPr/>
          </p:nvSpPr>
          <p:spPr>
            <a:xfrm>
              <a:off x="8463111" y="4241734"/>
              <a:ext cx="1438" cy="3035"/>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 name="Google Shape;446;p2"/>
            <p:cNvSpPr/>
            <p:nvPr/>
          </p:nvSpPr>
          <p:spPr>
            <a:xfrm>
              <a:off x="8273977" y="4291094"/>
              <a:ext cx="4473" cy="5910"/>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 name="Google Shape;447;p2"/>
            <p:cNvSpPr/>
            <p:nvPr/>
          </p:nvSpPr>
          <p:spPr>
            <a:xfrm>
              <a:off x="8451770" y="4457545"/>
              <a:ext cx="1597" cy="160"/>
            </a:xfrm>
            <a:custGeom>
              <a:avLst/>
              <a:gdLst/>
              <a:ahLst/>
              <a:cxnLst/>
              <a:rect l="l" t="t" r="r" b="b"/>
              <a:pathLst>
                <a:path w="10" h="1" extrusionOk="0">
                  <a:moveTo>
                    <a:pt x="9" y="1"/>
                  </a:moveTo>
                  <a:cubicBezTo>
                    <a:pt x="9" y="1"/>
                    <a:pt x="9"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 name="Google Shape;448;p2"/>
            <p:cNvSpPr/>
            <p:nvPr/>
          </p:nvSpPr>
          <p:spPr>
            <a:xfrm>
              <a:off x="8368544" y="4497001"/>
              <a:ext cx="1597" cy="3035"/>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 name="Google Shape;449;p2"/>
            <p:cNvSpPr/>
            <p:nvPr/>
          </p:nvSpPr>
          <p:spPr>
            <a:xfrm>
              <a:off x="8307842" y="4346205"/>
              <a:ext cx="1597" cy="1438"/>
            </a:xfrm>
            <a:custGeom>
              <a:avLst/>
              <a:gdLst/>
              <a:ahLst/>
              <a:cxnLst/>
              <a:rect l="l" t="t" r="r" b="b"/>
              <a:pathLst>
                <a:path w="10" h="9" extrusionOk="0">
                  <a:moveTo>
                    <a:pt x="1" y="0"/>
                  </a:moveTo>
                  <a:cubicBezTo>
                    <a:pt x="10"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 name="Google Shape;450;p2"/>
            <p:cNvSpPr/>
            <p:nvPr/>
          </p:nvSpPr>
          <p:spPr>
            <a:xfrm>
              <a:off x="8290909" y="4364415"/>
              <a:ext cx="3035" cy="160"/>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 name="Google Shape;451;p2"/>
            <p:cNvSpPr/>
            <p:nvPr/>
          </p:nvSpPr>
          <p:spPr>
            <a:xfrm>
              <a:off x="8237396" y="4291094"/>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 name="Google Shape;452;p2"/>
            <p:cNvSpPr/>
            <p:nvPr/>
          </p:nvSpPr>
          <p:spPr>
            <a:xfrm>
              <a:off x="8306404" y="4347483"/>
              <a:ext cx="1597" cy="3035"/>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 name="Google Shape;453;p2"/>
            <p:cNvSpPr/>
            <p:nvPr/>
          </p:nvSpPr>
          <p:spPr>
            <a:xfrm>
              <a:off x="8309280" y="4348920"/>
              <a:ext cx="1597" cy="1597"/>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 name="Google Shape;454;p2"/>
            <p:cNvSpPr/>
            <p:nvPr/>
          </p:nvSpPr>
          <p:spPr>
            <a:xfrm>
              <a:off x="8306404" y="4344767"/>
              <a:ext cx="1597" cy="2875"/>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 name="Google Shape;455;p2"/>
            <p:cNvSpPr/>
            <p:nvPr/>
          </p:nvSpPr>
          <p:spPr>
            <a:xfrm>
              <a:off x="8513749" y="4323521"/>
              <a:ext cx="160" cy="3035"/>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 name="Google Shape;456;p2"/>
            <p:cNvSpPr/>
            <p:nvPr/>
          </p:nvSpPr>
          <p:spPr>
            <a:xfrm>
              <a:off x="8233083" y="4193811"/>
              <a:ext cx="160" cy="1597"/>
            </a:xfrm>
            <a:custGeom>
              <a:avLst/>
              <a:gdLst/>
              <a:ahLst/>
              <a:cxnLst/>
              <a:rect l="l" t="t" r="r" b="b"/>
              <a:pathLst>
                <a:path w="1" h="10" extrusionOk="0">
                  <a:moveTo>
                    <a:pt x="1" y="0"/>
                  </a:moveTo>
                  <a:cubicBezTo>
                    <a:pt x="1" y="0"/>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 name="Google Shape;457;p2"/>
            <p:cNvSpPr/>
            <p:nvPr/>
          </p:nvSpPr>
          <p:spPr>
            <a:xfrm>
              <a:off x="8233083" y="4190936"/>
              <a:ext cx="11501" cy="18530"/>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 name="Google Shape;458;p2"/>
            <p:cNvSpPr/>
            <p:nvPr/>
          </p:nvSpPr>
          <p:spPr>
            <a:xfrm>
              <a:off x="8142828" y="4172725"/>
              <a:ext cx="478429" cy="352711"/>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 name="Google Shape;459;p2"/>
            <p:cNvSpPr/>
            <p:nvPr/>
          </p:nvSpPr>
          <p:spPr>
            <a:xfrm>
              <a:off x="8344583" y="4197964"/>
              <a:ext cx="160" cy="3035"/>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 name="Google Shape;460;p2"/>
            <p:cNvSpPr/>
            <p:nvPr/>
          </p:nvSpPr>
          <p:spPr>
            <a:xfrm>
              <a:off x="8589946" y="4183907"/>
              <a:ext cx="1597" cy="1597"/>
            </a:xfrm>
            <a:custGeom>
              <a:avLst/>
              <a:gdLst/>
              <a:ahLst/>
              <a:cxnLst/>
              <a:rect l="l" t="t" r="r" b="b"/>
              <a:pathLst>
                <a:path w="10" h="10" extrusionOk="0">
                  <a:moveTo>
                    <a:pt x="10" y="1"/>
                  </a:moveTo>
                  <a:lnTo>
                    <a:pt x="1" y="9"/>
                  </a:lnTo>
                  <a:cubicBezTo>
                    <a:pt x="10" y="9"/>
                    <a:pt x="10"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 name="Google Shape;461;p2"/>
            <p:cNvSpPr/>
            <p:nvPr/>
          </p:nvSpPr>
          <p:spPr>
            <a:xfrm>
              <a:off x="8200655" y="4270008"/>
              <a:ext cx="1597" cy="4313"/>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 name="Google Shape;462;p2"/>
            <p:cNvSpPr/>
            <p:nvPr/>
          </p:nvSpPr>
          <p:spPr>
            <a:xfrm>
              <a:off x="8316308" y="4358824"/>
              <a:ext cx="3035" cy="4313"/>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 name="Google Shape;463;p2"/>
            <p:cNvSpPr/>
            <p:nvPr/>
          </p:nvSpPr>
          <p:spPr>
            <a:xfrm>
              <a:off x="8305126" y="4406108"/>
              <a:ext cx="4313" cy="3674"/>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 name="Google Shape;464;p2"/>
            <p:cNvSpPr/>
            <p:nvPr/>
          </p:nvSpPr>
          <p:spPr>
            <a:xfrm>
              <a:off x="8300813" y="4374319"/>
              <a:ext cx="10064" cy="5751"/>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 name="Google Shape;465;p2"/>
            <p:cNvSpPr/>
            <p:nvPr/>
          </p:nvSpPr>
          <p:spPr>
            <a:xfrm>
              <a:off x="8305126" y="4380070"/>
              <a:ext cx="4313" cy="2875"/>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 name="Google Shape;466;p2"/>
            <p:cNvSpPr/>
            <p:nvPr/>
          </p:nvSpPr>
          <p:spPr>
            <a:xfrm>
              <a:off x="8298257" y="4340614"/>
              <a:ext cx="10862" cy="3195"/>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 name="Google Shape;467;p2"/>
            <p:cNvSpPr/>
            <p:nvPr/>
          </p:nvSpPr>
          <p:spPr>
            <a:xfrm>
              <a:off x="8290909" y="4379910"/>
              <a:ext cx="5910" cy="4473"/>
            </a:xfrm>
            <a:custGeom>
              <a:avLst/>
              <a:gdLst/>
              <a:ahLst/>
              <a:cxnLst/>
              <a:rect l="l" t="t" r="r" b="b"/>
              <a:pathLst>
                <a:path w="37" h="28" extrusionOk="0">
                  <a:moveTo>
                    <a:pt x="36" y="1"/>
                  </a:moveTo>
                  <a:lnTo>
                    <a:pt x="1" y="10"/>
                  </a:lnTo>
                  <a:lnTo>
                    <a:pt x="10"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 name="Google Shape;468;p2"/>
            <p:cNvSpPr/>
            <p:nvPr/>
          </p:nvSpPr>
          <p:spPr>
            <a:xfrm>
              <a:off x="8285318" y="4362818"/>
              <a:ext cx="3035" cy="4633"/>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 name="Google Shape;469;p2"/>
            <p:cNvSpPr/>
            <p:nvPr/>
          </p:nvSpPr>
          <p:spPr>
            <a:xfrm>
              <a:off x="8288194" y="4367291"/>
              <a:ext cx="2875" cy="3035"/>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 name="Google Shape;470;p2"/>
            <p:cNvSpPr/>
            <p:nvPr/>
          </p:nvSpPr>
          <p:spPr>
            <a:xfrm>
              <a:off x="8286756" y="4374319"/>
              <a:ext cx="1597" cy="5751"/>
            </a:xfrm>
            <a:custGeom>
              <a:avLst/>
              <a:gdLst/>
              <a:ahLst/>
              <a:cxnLst/>
              <a:rect l="l" t="t" r="r" b="b"/>
              <a:pathLst>
                <a:path w="10" h="36" extrusionOk="0">
                  <a:moveTo>
                    <a:pt x="0" y="1"/>
                  </a:moveTo>
                  <a:lnTo>
                    <a:pt x="0" y="36"/>
                  </a:lnTo>
                  <a:lnTo>
                    <a:pt x="9"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 name="Google Shape;471;p2"/>
            <p:cNvSpPr/>
            <p:nvPr/>
          </p:nvSpPr>
          <p:spPr>
            <a:xfrm>
              <a:off x="8255766" y="4319368"/>
              <a:ext cx="7188" cy="3994"/>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 name="Google Shape;472;p2"/>
            <p:cNvSpPr/>
            <p:nvPr/>
          </p:nvSpPr>
          <p:spPr>
            <a:xfrm>
              <a:off x="8251453" y="4339016"/>
              <a:ext cx="7188" cy="4473"/>
            </a:xfrm>
            <a:custGeom>
              <a:avLst/>
              <a:gdLst/>
              <a:ahLst/>
              <a:cxnLst/>
              <a:rect l="l" t="t" r="r" b="b"/>
              <a:pathLst>
                <a:path w="45" h="28" extrusionOk="0">
                  <a:moveTo>
                    <a:pt x="45" y="1"/>
                  </a:moveTo>
                  <a:lnTo>
                    <a:pt x="1" y="19"/>
                  </a:lnTo>
                  <a:lnTo>
                    <a:pt x="27" y="27"/>
                  </a:lnTo>
                  <a:cubicBezTo>
                    <a:pt x="27" y="10"/>
                    <a:pt x="36" y="10"/>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 name="Google Shape;473;p2"/>
            <p:cNvSpPr/>
            <p:nvPr/>
          </p:nvSpPr>
          <p:spPr>
            <a:xfrm>
              <a:off x="8240431" y="4331189"/>
              <a:ext cx="7508" cy="3355"/>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 name="Google Shape;474;p2"/>
            <p:cNvSpPr/>
            <p:nvPr/>
          </p:nvSpPr>
          <p:spPr>
            <a:xfrm>
              <a:off x="8219025" y="4264257"/>
              <a:ext cx="14217" cy="1597"/>
            </a:xfrm>
            <a:custGeom>
              <a:avLst/>
              <a:gdLst/>
              <a:ahLst/>
              <a:cxnLst/>
              <a:rect l="l" t="t" r="r" b="b"/>
              <a:pathLst>
                <a:path w="89" h="10" extrusionOk="0">
                  <a:moveTo>
                    <a:pt x="1" y="1"/>
                  </a:moveTo>
                  <a:lnTo>
                    <a:pt x="1" y="10"/>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 name="Google Shape;475;p2"/>
            <p:cNvSpPr/>
            <p:nvPr/>
          </p:nvSpPr>
          <p:spPr>
            <a:xfrm>
              <a:off x="8149378" y="4186303"/>
              <a:ext cx="21885" cy="9105"/>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 name="Google Shape;476;p2"/>
            <p:cNvSpPr/>
            <p:nvPr/>
          </p:nvSpPr>
          <p:spPr>
            <a:xfrm>
              <a:off x="8165512" y="4195249"/>
              <a:ext cx="1438" cy="1597"/>
            </a:xfrm>
            <a:custGeom>
              <a:avLst/>
              <a:gdLst/>
              <a:ahLst/>
              <a:cxnLst/>
              <a:rect l="l" t="t" r="r" b="b"/>
              <a:pathLst>
                <a:path w="9" h="10" extrusionOk="0">
                  <a:moveTo>
                    <a:pt x="0" y="0"/>
                  </a:moveTo>
                  <a:cubicBezTo>
                    <a:pt x="0" y="9"/>
                    <a:pt x="0" y="9"/>
                    <a:pt x="0" y="9"/>
                  </a:cubicBezTo>
                  <a:cubicBezTo>
                    <a:pt x="9" y="9"/>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 name="Google Shape;477;p2"/>
            <p:cNvSpPr/>
            <p:nvPr/>
          </p:nvSpPr>
          <p:spPr>
            <a:xfrm>
              <a:off x="8351611" y="4508343"/>
              <a:ext cx="5751" cy="1597"/>
            </a:xfrm>
            <a:custGeom>
              <a:avLst/>
              <a:gdLst/>
              <a:ahLst/>
              <a:cxnLst/>
              <a:rect l="l" t="t" r="r" b="b"/>
              <a:pathLst>
                <a:path w="36" h="10" extrusionOk="0">
                  <a:moveTo>
                    <a:pt x="27" y="0"/>
                  </a:moveTo>
                  <a:lnTo>
                    <a:pt x="1" y="9"/>
                  </a:lnTo>
                  <a:lnTo>
                    <a:pt x="36" y="9"/>
                  </a:ln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 name="Google Shape;478;p2"/>
            <p:cNvSpPr/>
            <p:nvPr/>
          </p:nvSpPr>
          <p:spPr>
            <a:xfrm>
              <a:off x="8353049" y="4515372"/>
              <a:ext cx="7188" cy="4473"/>
            </a:xfrm>
            <a:custGeom>
              <a:avLst/>
              <a:gdLst/>
              <a:ahLst/>
              <a:cxnLst/>
              <a:rect l="l" t="t" r="r" b="b"/>
              <a:pathLst>
                <a:path w="45" h="28" extrusionOk="0">
                  <a:moveTo>
                    <a:pt x="0" y="1"/>
                  </a:moveTo>
                  <a:lnTo>
                    <a:pt x="36" y="27"/>
                  </a:lnTo>
                  <a:cubicBezTo>
                    <a:pt x="36" y="27"/>
                    <a:pt x="36" y="18"/>
                    <a:pt x="45"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 name="Google Shape;479;p2"/>
            <p:cNvSpPr/>
            <p:nvPr/>
          </p:nvSpPr>
          <p:spPr>
            <a:xfrm>
              <a:off x="8423495" y="4176878"/>
              <a:ext cx="3035" cy="4313"/>
            </a:xfrm>
            <a:custGeom>
              <a:avLst/>
              <a:gdLst/>
              <a:ahLst/>
              <a:cxnLst/>
              <a:rect l="l" t="t" r="r" b="b"/>
              <a:pathLst>
                <a:path w="19" h="27" extrusionOk="0">
                  <a:moveTo>
                    <a:pt x="10" y="0"/>
                  </a:moveTo>
                  <a:lnTo>
                    <a:pt x="1" y="9"/>
                  </a:lnTo>
                  <a:cubicBezTo>
                    <a:pt x="10" y="27"/>
                    <a:pt x="10" y="27"/>
                    <a:pt x="19" y="27"/>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 name="Google Shape;480;p2"/>
            <p:cNvSpPr/>
            <p:nvPr/>
          </p:nvSpPr>
          <p:spPr>
            <a:xfrm>
              <a:off x="8472855" y="4182469"/>
              <a:ext cx="1597" cy="7188"/>
            </a:xfrm>
            <a:custGeom>
              <a:avLst/>
              <a:gdLst/>
              <a:ahLst/>
              <a:cxnLst/>
              <a:rect l="l" t="t" r="r" b="b"/>
              <a:pathLst>
                <a:path w="10" h="45" extrusionOk="0">
                  <a:moveTo>
                    <a:pt x="1" y="1"/>
                  </a:moveTo>
                  <a:lnTo>
                    <a:pt x="1" y="1"/>
                  </a:lnTo>
                  <a:lnTo>
                    <a:pt x="10"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 name="Google Shape;481;p2"/>
            <p:cNvSpPr/>
            <p:nvPr/>
          </p:nvSpPr>
          <p:spPr>
            <a:xfrm>
              <a:off x="8537870" y="4174003"/>
              <a:ext cx="11342" cy="3994"/>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 name="Google Shape;482;p2"/>
            <p:cNvSpPr/>
            <p:nvPr/>
          </p:nvSpPr>
          <p:spPr>
            <a:xfrm>
              <a:off x="8828441" y="4217772"/>
              <a:ext cx="361178" cy="313255"/>
            </a:xfrm>
            <a:custGeom>
              <a:avLst/>
              <a:gdLst/>
              <a:ahLst/>
              <a:cxnLst/>
              <a:rect l="l" t="t" r="r" b="b"/>
              <a:pathLst>
                <a:path w="2261" h="1961" extrusionOk="0">
                  <a:moveTo>
                    <a:pt x="0" y="1"/>
                  </a:moveTo>
                  <a:lnTo>
                    <a:pt x="1130" y="1961"/>
                  </a:lnTo>
                  <a:lnTo>
                    <a:pt x="226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 name="Google Shape;483;p2"/>
            <p:cNvSpPr/>
            <p:nvPr/>
          </p:nvSpPr>
          <p:spPr>
            <a:xfrm>
              <a:off x="9031793" y="4512976"/>
              <a:ext cx="6869" cy="3035"/>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 name="Google Shape;484;p2"/>
            <p:cNvSpPr/>
            <p:nvPr/>
          </p:nvSpPr>
          <p:spPr>
            <a:xfrm>
              <a:off x="9006074" y="4497001"/>
              <a:ext cx="5751" cy="1597"/>
            </a:xfrm>
            <a:custGeom>
              <a:avLst/>
              <a:gdLst/>
              <a:ahLst/>
              <a:cxnLst/>
              <a:rect l="l" t="t" r="r" b="b"/>
              <a:pathLst>
                <a:path w="36" h="10" extrusionOk="0">
                  <a:moveTo>
                    <a:pt x="1"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 name="Google Shape;485;p2"/>
            <p:cNvSpPr/>
            <p:nvPr/>
          </p:nvSpPr>
          <p:spPr>
            <a:xfrm>
              <a:off x="8992017" y="4475915"/>
              <a:ext cx="17092" cy="14217"/>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 name="Google Shape;486;p2"/>
            <p:cNvSpPr/>
            <p:nvPr/>
          </p:nvSpPr>
          <p:spPr>
            <a:xfrm>
              <a:off x="9004637" y="4456107"/>
              <a:ext cx="3035" cy="3035"/>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 name="Google Shape;487;p2"/>
            <p:cNvSpPr/>
            <p:nvPr/>
          </p:nvSpPr>
          <p:spPr>
            <a:xfrm>
              <a:off x="9007512" y="4458024"/>
              <a:ext cx="1278" cy="1438"/>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 name="Google Shape;488;p2"/>
            <p:cNvSpPr/>
            <p:nvPr/>
          </p:nvSpPr>
          <p:spPr>
            <a:xfrm>
              <a:off x="9000483" y="4444766"/>
              <a:ext cx="5751" cy="5910"/>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 name="Google Shape;489;p2"/>
            <p:cNvSpPr/>
            <p:nvPr/>
          </p:nvSpPr>
          <p:spPr>
            <a:xfrm>
              <a:off x="8993455" y="4449079"/>
              <a:ext cx="2875" cy="1597"/>
            </a:xfrm>
            <a:custGeom>
              <a:avLst/>
              <a:gdLst/>
              <a:ahLst/>
              <a:cxnLst/>
              <a:rect l="l" t="t" r="r" b="b"/>
              <a:pathLst>
                <a:path w="18" h="10" extrusionOk="0">
                  <a:moveTo>
                    <a:pt x="0" y="1"/>
                  </a:moveTo>
                  <a:lnTo>
                    <a:pt x="9" y="9"/>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 name="Google Shape;490;p2"/>
            <p:cNvSpPr/>
            <p:nvPr/>
          </p:nvSpPr>
          <p:spPr>
            <a:xfrm>
              <a:off x="8993614" y="4450516"/>
              <a:ext cx="5591" cy="1597"/>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 name="Google Shape;491;p2"/>
            <p:cNvSpPr/>
            <p:nvPr/>
          </p:nvSpPr>
          <p:spPr>
            <a:xfrm>
              <a:off x="8994733" y="4454670"/>
              <a:ext cx="7508" cy="6230"/>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 name="Google Shape;492;p2"/>
            <p:cNvSpPr/>
            <p:nvPr/>
          </p:nvSpPr>
          <p:spPr>
            <a:xfrm>
              <a:off x="8987704" y="4479909"/>
              <a:ext cx="4473" cy="4633"/>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 name="Google Shape;493;p2"/>
            <p:cNvSpPr/>
            <p:nvPr/>
          </p:nvSpPr>
          <p:spPr>
            <a:xfrm>
              <a:off x="8987704" y="4427993"/>
              <a:ext cx="5910" cy="5751"/>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 name="Google Shape;494;p2"/>
            <p:cNvSpPr/>
            <p:nvPr/>
          </p:nvSpPr>
          <p:spPr>
            <a:xfrm>
              <a:off x="8983551" y="4430708"/>
              <a:ext cx="4313" cy="3195"/>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 name="Google Shape;495;p2"/>
            <p:cNvSpPr/>
            <p:nvPr/>
          </p:nvSpPr>
          <p:spPr>
            <a:xfrm>
              <a:off x="8984988" y="4451954"/>
              <a:ext cx="8626" cy="4313"/>
            </a:xfrm>
            <a:custGeom>
              <a:avLst/>
              <a:gdLst/>
              <a:ahLst/>
              <a:cxnLst/>
              <a:rect l="l" t="t" r="r" b="b"/>
              <a:pathLst>
                <a:path w="54" h="27" extrusionOk="0">
                  <a:moveTo>
                    <a:pt x="0" y="0"/>
                  </a:moveTo>
                  <a:lnTo>
                    <a:pt x="0" y="9"/>
                  </a:lnTo>
                  <a:lnTo>
                    <a:pt x="53" y="27"/>
                  </a:lnTo>
                  <a:lnTo>
                    <a:pt x="53"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 name="Google Shape;496;p2"/>
            <p:cNvSpPr/>
            <p:nvPr/>
          </p:nvSpPr>
          <p:spPr>
            <a:xfrm>
              <a:off x="8983551" y="4415213"/>
              <a:ext cx="7188" cy="160"/>
            </a:xfrm>
            <a:custGeom>
              <a:avLst/>
              <a:gdLst/>
              <a:ahLst/>
              <a:cxnLst/>
              <a:rect l="l" t="t" r="r" b="b"/>
              <a:pathLst>
                <a:path w="45" h="1" extrusionOk="0">
                  <a:moveTo>
                    <a:pt x="18" y="1"/>
                  </a:moveTo>
                  <a:lnTo>
                    <a:pt x="44" y="1"/>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 name="Google Shape;497;p2"/>
            <p:cNvSpPr/>
            <p:nvPr/>
          </p:nvSpPr>
          <p:spPr>
            <a:xfrm>
              <a:off x="8979238" y="4401156"/>
              <a:ext cx="8626" cy="7188"/>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 name="Google Shape;498;p2"/>
            <p:cNvSpPr/>
            <p:nvPr/>
          </p:nvSpPr>
          <p:spPr>
            <a:xfrm>
              <a:off x="8973647" y="4399718"/>
              <a:ext cx="5751" cy="160"/>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 name="Google Shape;499;p2"/>
            <p:cNvSpPr/>
            <p:nvPr/>
          </p:nvSpPr>
          <p:spPr>
            <a:xfrm>
              <a:off x="8980675" y="4419526"/>
              <a:ext cx="3035" cy="5751"/>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0" name="Google Shape;500;p2"/>
            <p:cNvSpPr/>
            <p:nvPr/>
          </p:nvSpPr>
          <p:spPr>
            <a:xfrm>
              <a:off x="8979238" y="4420964"/>
              <a:ext cx="1597" cy="2875"/>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1" name="Google Shape;501;p2"/>
            <p:cNvSpPr/>
            <p:nvPr/>
          </p:nvSpPr>
          <p:spPr>
            <a:xfrm>
              <a:off x="8980675" y="4425117"/>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2" name="Google Shape;502;p2"/>
            <p:cNvSpPr/>
            <p:nvPr/>
          </p:nvSpPr>
          <p:spPr>
            <a:xfrm>
              <a:off x="8973647" y="4441411"/>
              <a:ext cx="10064" cy="3674"/>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 name="Google Shape;503;p2"/>
            <p:cNvSpPr/>
            <p:nvPr/>
          </p:nvSpPr>
          <p:spPr>
            <a:xfrm>
              <a:off x="8976522" y="4430708"/>
              <a:ext cx="5751" cy="4473"/>
            </a:xfrm>
            <a:custGeom>
              <a:avLst/>
              <a:gdLst/>
              <a:ahLst/>
              <a:cxnLst/>
              <a:rect l="l" t="t" r="r" b="b"/>
              <a:pathLst>
                <a:path w="36" h="28" extrusionOk="0">
                  <a:moveTo>
                    <a:pt x="0" y="1"/>
                  </a:moveTo>
                  <a:lnTo>
                    <a:pt x="9" y="27"/>
                  </a:lnTo>
                  <a:cubicBezTo>
                    <a:pt x="18" y="19"/>
                    <a:pt x="18" y="10"/>
                    <a:pt x="35"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 name="Google Shape;504;p2"/>
            <p:cNvSpPr/>
            <p:nvPr/>
          </p:nvSpPr>
          <p:spPr>
            <a:xfrm>
              <a:off x="8973647" y="4429430"/>
              <a:ext cx="3035" cy="1438"/>
            </a:xfrm>
            <a:custGeom>
              <a:avLst/>
              <a:gdLst/>
              <a:ahLst/>
              <a:cxnLst/>
              <a:rect l="l" t="t" r="r" b="b"/>
              <a:pathLst>
                <a:path w="19" h="9"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 name="Google Shape;505;p2"/>
            <p:cNvSpPr/>
            <p:nvPr/>
          </p:nvSpPr>
          <p:spPr>
            <a:xfrm>
              <a:off x="8968056" y="4404031"/>
              <a:ext cx="7188" cy="7188"/>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 name="Google Shape;506;p2"/>
            <p:cNvSpPr/>
            <p:nvPr/>
          </p:nvSpPr>
          <p:spPr>
            <a:xfrm>
              <a:off x="8975084" y="4415213"/>
              <a:ext cx="1597" cy="1278"/>
            </a:xfrm>
            <a:custGeom>
              <a:avLst/>
              <a:gdLst/>
              <a:ahLst/>
              <a:cxnLst/>
              <a:rect l="l" t="t" r="r" b="b"/>
              <a:pathLst>
                <a:path w="10" h="8" extrusionOk="0">
                  <a:moveTo>
                    <a:pt x="0" y="1"/>
                  </a:moveTo>
                  <a:cubicBezTo>
                    <a:pt x="0" y="5"/>
                    <a:pt x="0" y="7"/>
                    <a:pt x="1" y="7"/>
                  </a:cubicBezTo>
                  <a:cubicBezTo>
                    <a:pt x="3" y="7"/>
                    <a:pt x="5" y="5"/>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 name="Google Shape;507;p2"/>
            <p:cNvSpPr/>
            <p:nvPr/>
          </p:nvSpPr>
          <p:spPr>
            <a:xfrm>
              <a:off x="8956714" y="4385661"/>
              <a:ext cx="1597" cy="1597"/>
            </a:xfrm>
            <a:custGeom>
              <a:avLst/>
              <a:gdLst/>
              <a:ahLst/>
              <a:cxnLst/>
              <a:rect l="l" t="t" r="r" b="b"/>
              <a:pathLst>
                <a:path w="10" h="10" extrusionOk="0">
                  <a:moveTo>
                    <a:pt x="1" y="0"/>
                  </a:moveTo>
                  <a:cubicBezTo>
                    <a:pt x="1" y="0"/>
                    <a:pt x="1" y="9"/>
                    <a:pt x="1" y="9"/>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 name="Google Shape;508;p2"/>
            <p:cNvSpPr/>
            <p:nvPr/>
          </p:nvSpPr>
          <p:spPr>
            <a:xfrm>
              <a:off x="8969493" y="4411060"/>
              <a:ext cx="2875" cy="2875"/>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 name="Google Shape;509;p2"/>
            <p:cNvSpPr/>
            <p:nvPr/>
          </p:nvSpPr>
          <p:spPr>
            <a:xfrm>
              <a:off x="8968056" y="4395565"/>
              <a:ext cx="2875" cy="4313"/>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 name="Google Shape;510;p2"/>
            <p:cNvSpPr/>
            <p:nvPr/>
          </p:nvSpPr>
          <p:spPr>
            <a:xfrm>
              <a:off x="8976522" y="4413776"/>
              <a:ext cx="1438" cy="1597"/>
            </a:xfrm>
            <a:custGeom>
              <a:avLst/>
              <a:gdLst/>
              <a:ahLst/>
              <a:cxnLst/>
              <a:rect l="l" t="t" r="r" b="b"/>
              <a:pathLst>
                <a:path w="9" h="10" extrusionOk="0">
                  <a:moveTo>
                    <a:pt x="0" y="10"/>
                  </a:moveTo>
                  <a:lnTo>
                    <a:pt x="0" y="10"/>
                  </a:lnTo>
                  <a:cubicBezTo>
                    <a:pt x="9" y="1"/>
                    <a:pt x="9"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 name="Google Shape;511;p2"/>
            <p:cNvSpPr/>
            <p:nvPr/>
          </p:nvSpPr>
          <p:spPr>
            <a:xfrm>
              <a:off x="8972209" y="4413776"/>
              <a:ext cx="4473" cy="1597"/>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 name="Google Shape;512;p2"/>
            <p:cNvSpPr/>
            <p:nvPr/>
          </p:nvSpPr>
          <p:spPr>
            <a:xfrm>
              <a:off x="8925724" y="4387099"/>
              <a:ext cx="31150" cy="15815"/>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 name="Google Shape;513;p2"/>
            <p:cNvSpPr/>
            <p:nvPr/>
          </p:nvSpPr>
          <p:spPr>
            <a:xfrm>
              <a:off x="8958152" y="4385661"/>
              <a:ext cx="5751" cy="862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 name="Google Shape;514;p2"/>
            <p:cNvSpPr/>
            <p:nvPr/>
          </p:nvSpPr>
          <p:spPr>
            <a:xfrm>
              <a:off x="8952561" y="4394127"/>
              <a:ext cx="15655" cy="13418"/>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 name="Google Shape;515;p2"/>
            <p:cNvSpPr/>
            <p:nvPr/>
          </p:nvSpPr>
          <p:spPr>
            <a:xfrm>
              <a:off x="8962305" y="4446203"/>
              <a:ext cx="1597" cy="1597"/>
            </a:xfrm>
            <a:custGeom>
              <a:avLst/>
              <a:gdLst/>
              <a:ahLst/>
              <a:cxnLst/>
              <a:rect l="l" t="t" r="r" b="b"/>
              <a:pathLst>
                <a:path w="10" h="10" extrusionOk="0">
                  <a:moveTo>
                    <a:pt x="10" y="1"/>
                  </a:moveTo>
                  <a:cubicBezTo>
                    <a:pt x="1" y="1"/>
                    <a:pt x="1" y="1"/>
                    <a:pt x="1" y="10"/>
                  </a:cubicBezTo>
                  <a:lnTo>
                    <a:pt x="1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 name="Google Shape;516;p2"/>
            <p:cNvSpPr/>
            <p:nvPr/>
          </p:nvSpPr>
          <p:spPr>
            <a:xfrm>
              <a:off x="8963743" y="4433584"/>
              <a:ext cx="8626" cy="13738"/>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 name="Google Shape;517;p2"/>
            <p:cNvSpPr/>
            <p:nvPr/>
          </p:nvSpPr>
          <p:spPr>
            <a:xfrm>
              <a:off x="8955276" y="4418089"/>
              <a:ext cx="7188" cy="6070"/>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 name="Google Shape;518;p2"/>
            <p:cNvSpPr/>
            <p:nvPr/>
          </p:nvSpPr>
          <p:spPr>
            <a:xfrm>
              <a:off x="8955276" y="4381348"/>
              <a:ext cx="8626" cy="3035"/>
            </a:xfrm>
            <a:custGeom>
              <a:avLst/>
              <a:gdLst/>
              <a:ahLst/>
              <a:cxnLst/>
              <a:rect l="l" t="t" r="r" b="b"/>
              <a:pathLst>
                <a:path w="54" h="19" extrusionOk="0">
                  <a:moveTo>
                    <a:pt x="54" y="1"/>
                  </a:moveTo>
                  <a:lnTo>
                    <a:pt x="1" y="10"/>
                  </a:lnTo>
                  <a:lnTo>
                    <a:pt x="27"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 name="Google Shape;519;p2"/>
            <p:cNvSpPr/>
            <p:nvPr/>
          </p:nvSpPr>
          <p:spPr>
            <a:xfrm>
              <a:off x="8953839" y="4374319"/>
              <a:ext cx="4473" cy="3035"/>
            </a:xfrm>
            <a:custGeom>
              <a:avLst/>
              <a:gdLst/>
              <a:ahLst/>
              <a:cxnLst/>
              <a:rect l="l" t="t" r="r" b="b"/>
              <a:pathLst>
                <a:path w="28" h="19" extrusionOk="0">
                  <a:moveTo>
                    <a:pt x="10" y="1"/>
                  </a:moveTo>
                  <a:lnTo>
                    <a:pt x="1" y="18"/>
                  </a:ln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 name="Google Shape;520;p2"/>
            <p:cNvSpPr/>
            <p:nvPr/>
          </p:nvSpPr>
          <p:spPr>
            <a:xfrm>
              <a:off x="9100642" y="4188220"/>
              <a:ext cx="1438" cy="1438"/>
            </a:xfrm>
            <a:custGeom>
              <a:avLst/>
              <a:gdLst/>
              <a:ahLst/>
              <a:cxnLst/>
              <a:rect l="l" t="t" r="r" b="b"/>
              <a:pathLst>
                <a:path w="9" h="9" extrusionOk="0">
                  <a:moveTo>
                    <a:pt x="9" y="0"/>
                  </a:moveTo>
                  <a:lnTo>
                    <a:pt x="0" y="9"/>
                  </a:ln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 name="Google Shape;521;p2"/>
            <p:cNvSpPr/>
            <p:nvPr/>
          </p:nvSpPr>
          <p:spPr>
            <a:xfrm>
              <a:off x="9086425" y="4189498"/>
              <a:ext cx="1597" cy="3035"/>
            </a:xfrm>
            <a:custGeom>
              <a:avLst/>
              <a:gdLst/>
              <a:ahLst/>
              <a:cxnLst/>
              <a:rect l="l" t="t" r="r" b="b"/>
              <a:pathLst>
                <a:path w="10" h="19" extrusionOk="0">
                  <a:moveTo>
                    <a:pt x="1" y="1"/>
                  </a:moveTo>
                  <a:lnTo>
                    <a:pt x="1" y="19"/>
                  </a:lnTo>
                  <a:cubicBezTo>
                    <a:pt x="1" y="10"/>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 name="Google Shape;522;p2"/>
            <p:cNvSpPr/>
            <p:nvPr/>
          </p:nvSpPr>
          <p:spPr>
            <a:xfrm>
              <a:off x="8880517" y="4247325"/>
              <a:ext cx="14537" cy="8786"/>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 name="Google Shape;523;p2"/>
            <p:cNvSpPr/>
            <p:nvPr/>
          </p:nvSpPr>
          <p:spPr>
            <a:xfrm>
              <a:off x="8970771" y="4214897"/>
              <a:ext cx="3035" cy="5910"/>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 name="Google Shape;524;p2"/>
            <p:cNvSpPr/>
            <p:nvPr/>
          </p:nvSpPr>
          <p:spPr>
            <a:xfrm>
              <a:off x="8976522" y="4195249"/>
              <a:ext cx="2875" cy="4313"/>
            </a:xfrm>
            <a:custGeom>
              <a:avLst/>
              <a:gdLst/>
              <a:ahLst/>
              <a:cxnLst/>
              <a:rect l="l" t="t" r="r" b="b"/>
              <a:pathLst>
                <a:path w="18" h="27" extrusionOk="0">
                  <a:moveTo>
                    <a:pt x="0" y="0"/>
                  </a:moveTo>
                  <a:lnTo>
                    <a:pt x="18"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 name="Google Shape;525;p2"/>
            <p:cNvSpPr/>
            <p:nvPr/>
          </p:nvSpPr>
          <p:spPr>
            <a:xfrm>
              <a:off x="9223324" y="4179754"/>
              <a:ext cx="12779" cy="5751"/>
            </a:xfrm>
            <a:custGeom>
              <a:avLst/>
              <a:gdLst/>
              <a:ahLst/>
              <a:cxnLst/>
              <a:rect l="l" t="t" r="r" b="b"/>
              <a:pathLst>
                <a:path w="80" h="36" extrusionOk="0">
                  <a:moveTo>
                    <a:pt x="80" y="0"/>
                  </a:moveTo>
                  <a:cubicBezTo>
                    <a:pt x="36" y="0"/>
                    <a:pt x="27" y="18"/>
                    <a:pt x="0" y="35"/>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 name="Google Shape;526;p2"/>
            <p:cNvSpPr/>
            <p:nvPr/>
          </p:nvSpPr>
          <p:spPr>
            <a:xfrm>
              <a:off x="8906715" y="4296845"/>
              <a:ext cx="3674" cy="7348"/>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 name="Google Shape;527;p2"/>
            <p:cNvSpPr/>
            <p:nvPr/>
          </p:nvSpPr>
          <p:spPr>
            <a:xfrm>
              <a:off x="9094891" y="4241734"/>
              <a:ext cx="1597" cy="3035"/>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 name="Google Shape;528;p2"/>
            <p:cNvSpPr/>
            <p:nvPr/>
          </p:nvSpPr>
          <p:spPr>
            <a:xfrm>
              <a:off x="8905916" y="4291094"/>
              <a:ext cx="4473" cy="5910"/>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 name="Google Shape;529;p2"/>
            <p:cNvSpPr/>
            <p:nvPr/>
          </p:nvSpPr>
          <p:spPr>
            <a:xfrm>
              <a:off x="9083709" y="4457545"/>
              <a:ext cx="1597" cy="160"/>
            </a:xfrm>
            <a:custGeom>
              <a:avLst/>
              <a:gdLst/>
              <a:ahLst/>
              <a:cxnLst/>
              <a:rect l="l" t="t" r="r" b="b"/>
              <a:pathLst>
                <a:path w="10" h="1" extrusionOk="0">
                  <a:moveTo>
                    <a:pt x="9" y="1"/>
                  </a:moveTo>
                  <a:cubicBezTo>
                    <a:pt x="9" y="1"/>
                    <a:pt x="9"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 name="Google Shape;530;p2"/>
            <p:cNvSpPr/>
            <p:nvPr/>
          </p:nvSpPr>
          <p:spPr>
            <a:xfrm>
              <a:off x="9000483" y="4497001"/>
              <a:ext cx="1597" cy="3035"/>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 name="Google Shape;531;p2"/>
            <p:cNvSpPr/>
            <p:nvPr/>
          </p:nvSpPr>
          <p:spPr>
            <a:xfrm>
              <a:off x="8939781" y="4346205"/>
              <a:ext cx="1597" cy="1438"/>
            </a:xfrm>
            <a:custGeom>
              <a:avLst/>
              <a:gdLst/>
              <a:ahLst/>
              <a:cxnLst/>
              <a:rect l="l" t="t" r="r" b="b"/>
              <a:pathLst>
                <a:path w="10" h="9" extrusionOk="0">
                  <a:moveTo>
                    <a:pt x="1" y="0"/>
                  </a:moveTo>
                  <a:cubicBezTo>
                    <a:pt x="9"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 name="Google Shape;532;p2"/>
            <p:cNvSpPr/>
            <p:nvPr/>
          </p:nvSpPr>
          <p:spPr>
            <a:xfrm>
              <a:off x="8924286" y="4364415"/>
              <a:ext cx="1597" cy="160"/>
            </a:xfrm>
            <a:custGeom>
              <a:avLst/>
              <a:gdLst/>
              <a:ahLst/>
              <a:cxnLst/>
              <a:rect l="l" t="t" r="r" b="b"/>
              <a:pathLst>
                <a:path w="10" h="1" extrusionOk="0">
                  <a:moveTo>
                    <a:pt x="9" y="1"/>
                  </a:moveTo>
                  <a:cubicBezTo>
                    <a:pt x="9" y="1"/>
                    <a:pt x="0" y="1"/>
                    <a:pt x="0" y="1"/>
                  </a:cubicBez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 name="Google Shape;533;p2"/>
            <p:cNvSpPr/>
            <p:nvPr/>
          </p:nvSpPr>
          <p:spPr>
            <a:xfrm>
              <a:off x="8869335" y="4291094"/>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 name="Google Shape;534;p2"/>
            <p:cNvSpPr/>
            <p:nvPr/>
          </p:nvSpPr>
          <p:spPr>
            <a:xfrm>
              <a:off x="8938344" y="4347483"/>
              <a:ext cx="1597" cy="3035"/>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 name="Google Shape;535;p2"/>
            <p:cNvSpPr/>
            <p:nvPr/>
          </p:nvSpPr>
          <p:spPr>
            <a:xfrm>
              <a:off x="8941219" y="4348920"/>
              <a:ext cx="1597" cy="1597"/>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 name="Google Shape;536;p2"/>
            <p:cNvSpPr/>
            <p:nvPr/>
          </p:nvSpPr>
          <p:spPr>
            <a:xfrm>
              <a:off x="8938344" y="4344767"/>
              <a:ext cx="1597" cy="2875"/>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 name="Google Shape;537;p2"/>
            <p:cNvSpPr/>
            <p:nvPr/>
          </p:nvSpPr>
          <p:spPr>
            <a:xfrm>
              <a:off x="9145689" y="4323521"/>
              <a:ext cx="160" cy="3035"/>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 name="Google Shape;538;p2"/>
            <p:cNvSpPr/>
            <p:nvPr/>
          </p:nvSpPr>
          <p:spPr>
            <a:xfrm>
              <a:off x="8865022" y="4193811"/>
              <a:ext cx="160" cy="1597"/>
            </a:xfrm>
            <a:custGeom>
              <a:avLst/>
              <a:gdLst/>
              <a:ahLst/>
              <a:cxnLst/>
              <a:rect l="l" t="t" r="r" b="b"/>
              <a:pathLst>
                <a:path w="1" h="10" extrusionOk="0">
                  <a:moveTo>
                    <a:pt x="1" y="0"/>
                  </a:moveTo>
                  <a:cubicBezTo>
                    <a:pt x="1" y="0"/>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 name="Google Shape;539;p2"/>
            <p:cNvSpPr/>
            <p:nvPr/>
          </p:nvSpPr>
          <p:spPr>
            <a:xfrm>
              <a:off x="8865022" y="4190936"/>
              <a:ext cx="11501" cy="18530"/>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 name="Google Shape;540;p2"/>
            <p:cNvSpPr/>
            <p:nvPr/>
          </p:nvSpPr>
          <p:spPr>
            <a:xfrm>
              <a:off x="8776206" y="4172725"/>
              <a:ext cx="476831" cy="352711"/>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 name="Google Shape;541;p2"/>
            <p:cNvSpPr/>
            <p:nvPr/>
          </p:nvSpPr>
          <p:spPr>
            <a:xfrm>
              <a:off x="8976522" y="4197964"/>
              <a:ext cx="160" cy="3035"/>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 name="Google Shape;542;p2"/>
            <p:cNvSpPr/>
            <p:nvPr/>
          </p:nvSpPr>
          <p:spPr>
            <a:xfrm>
              <a:off x="9221886" y="4183907"/>
              <a:ext cx="1597" cy="1597"/>
            </a:xfrm>
            <a:custGeom>
              <a:avLst/>
              <a:gdLst/>
              <a:ahLst/>
              <a:cxnLst/>
              <a:rect l="l" t="t" r="r" b="b"/>
              <a:pathLst>
                <a:path w="10" h="10" extrusionOk="0">
                  <a:moveTo>
                    <a:pt x="9" y="1"/>
                  </a:moveTo>
                  <a:lnTo>
                    <a:pt x="1" y="9"/>
                  </a:lnTo>
                  <a:cubicBezTo>
                    <a:pt x="9" y="9"/>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 name="Google Shape;543;p2"/>
            <p:cNvSpPr/>
            <p:nvPr/>
          </p:nvSpPr>
          <p:spPr>
            <a:xfrm>
              <a:off x="8832595" y="4270008"/>
              <a:ext cx="1597" cy="4313"/>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 name="Google Shape;544;p2"/>
            <p:cNvSpPr/>
            <p:nvPr/>
          </p:nvSpPr>
          <p:spPr>
            <a:xfrm>
              <a:off x="8948248" y="4358824"/>
              <a:ext cx="3035" cy="4473"/>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 name="Google Shape;545;p2"/>
            <p:cNvSpPr/>
            <p:nvPr/>
          </p:nvSpPr>
          <p:spPr>
            <a:xfrm>
              <a:off x="8936906" y="4406108"/>
              <a:ext cx="4473" cy="3674"/>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 name="Google Shape;546;p2"/>
            <p:cNvSpPr/>
            <p:nvPr/>
          </p:nvSpPr>
          <p:spPr>
            <a:xfrm>
              <a:off x="8932753" y="4374319"/>
              <a:ext cx="10064" cy="5751"/>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 name="Google Shape;547;p2"/>
            <p:cNvSpPr/>
            <p:nvPr/>
          </p:nvSpPr>
          <p:spPr>
            <a:xfrm>
              <a:off x="8936906" y="4380070"/>
              <a:ext cx="4473" cy="2875"/>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 name="Google Shape;548;p2"/>
            <p:cNvSpPr/>
            <p:nvPr/>
          </p:nvSpPr>
          <p:spPr>
            <a:xfrm>
              <a:off x="8930197" y="4340614"/>
              <a:ext cx="10862" cy="3195"/>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 name="Google Shape;549;p2"/>
            <p:cNvSpPr/>
            <p:nvPr/>
          </p:nvSpPr>
          <p:spPr>
            <a:xfrm>
              <a:off x="8922849" y="4379910"/>
              <a:ext cx="5751" cy="4473"/>
            </a:xfrm>
            <a:custGeom>
              <a:avLst/>
              <a:gdLst/>
              <a:ahLst/>
              <a:cxnLst/>
              <a:rect l="l" t="t" r="r" b="b"/>
              <a:pathLst>
                <a:path w="36" h="28" extrusionOk="0">
                  <a:moveTo>
                    <a:pt x="36" y="1"/>
                  </a:moveTo>
                  <a:lnTo>
                    <a:pt x="1" y="10"/>
                  </a:lnTo>
                  <a:lnTo>
                    <a:pt x="9"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 name="Google Shape;550;p2"/>
            <p:cNvSpPr/>
            <p:nvPr/>
          </p:nvSpPr>
          <p:spPr>
            <a:xfrm>
              <a:off x="8917258" y="4362818"/>
              <a:ext cx="2875" cy="4633"/>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 name="Google Shape;551;p2"/>
            <p:cNvSpPr/>
            <p:nvPr/>
          </p:nvSpPr>
          <p:spPr>
            <a:xfrm>
              <a:off x="8919973" y="4367291"/>
              <a:ext cx="3035" cy="3035"/>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 name="Google Shape;552;p2"/>
            <p:cNvSpPr/>
            <p:nvPr/>
          </p:nvSpPr>
          <p:spPr>
            <a:xfrm>
              <a:off x="8918695" y="4374319"/>
              <a:ext cx="1438" cy="5751"/>
            </a:xfrm>
            <a:custGeom>
              <a:avLst/>
              <a:gdLst/>
              <a:ahLst/>
              <a:cxnLst/>
              <a:rect l="l" t="t" r="r" b="b"/>
              <a:pathLst>
                <a:path w="9" h="36" extrusionOk="0">
                  <a:moveTo>
                    <a:pt x="0" y="1"/>
                  </a:moveTo>
                  <a:lnTo>
                    <a:pt x="0" y="36"/>
                  </a:lnTo>
                  <a:lnTo>
                    <a:pt x="9"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 name="Google Shape;553;p2"/>
            <p:cNvSpPr/>
            <p:nvPr/>
          </p:nvSpPr>
          <p:spPr>
            <a:xfrm>
              <a:off x="8887546" y="4319368"/>
              <a:ext cx="7348" cy="3994"/>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 name="Google Shape;554;p2"/>
            <p:cNvSpPr/>
            <p:nvPr/>
          </p:nvSpPr>
          <p:spPr>
            <a:xfrm>
              <a:off x="8883392" y="4339016"/>
              <a:ext cx="7188" cy="4473"/>
            </a:xfrm>
            <a:custGeom>
              <a:avLst/>
              <a:gdLst/>
              <a:ahLst/>
              <a:cxnLst/>
              <a:rect l="l" t="t" r="r" b="b"/>
              <a:pathLst>
                <a:path w="45" h="28" extrusionOk="0">
                  <a:moveTo>
                    <a:pt x="45" y="1"/>
                  </a:moveTo>
                  <a:lnTo>
                    <a:pt x="0" y="19"/>
                  </a:lnTo>
                  <a:lnTo>
                    <a:pt x="27" y="27"/>
                  </a:lnTo>
                  <a:cubicBezTo>
                    <a:pt x="27" y="10"/>
                    <a:pt x="36" y="10"/>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 name="Google Shape;555;p2"/>
            <p:cNvSpPr/>
            <p:nvPr/>
          </p:nvSpPr>
          <p:spPr>
            <a:xfrm>
              <a:off x="8872370" y="4331189"/>
              <a:ext cx="7508" cy="3355"/>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 name="Google Shape;556;p2"/>
            <p:cNvSpPr/>
            <p:nvPr/>
          </p:nvSpPr>
          <p:spPr>
            <a:xfrm>
              <a:off x="8850965" y="4264257"/>
              <a:ext cx="14217" cy="1597"/>
            </a:xfrm>
            <a:custGeom>
              <a:avLst/>
              <a:gdLst/>
              <a:ahLst/>
              <a:cxnLst/>
              <a:rect l="l" t="t" r="r" b="b"/>
              <a:pathLst>
                <a:path w="89" h="10" extrusionOk="0">
                  <a:moveTo>
                    <a:pt x="0" y="1"/>
                  </a:moveTo>
                  <a:lnTo>
                    <a:pt x="9" y="10"/>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 name="Google Shape;557;p2"/>
            <p:cNvSpPr/>
            <p:nvPr/>
          </p:nvSpPr>
          <p:spPr>
            <a:xfrm>
              <a:off x="8781317" y="4186303"/>
              <a:ext cx="21885" cy="9105"/>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 name="Google Shape;558;p2"/>
            <p:cNvSpPr/>
            <p:nvPr/>
          </p:nvSpPr>
          <p:spPr>
            <a:xfrm>
              <a:off x="8797292" y="4195249"/>
              <a:ext cx="1597" cy="1597"/>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 name="Google Shape;559;p2"/>
            <p:cNvSpPr/>
            <p:nvPr/>
          </p:nvSpPr>
          <p:spPr>
            <a:xfrm>
              <a:off x="8983551" y="4508343"/>
              <a:ext cx="5751" cy="1597"/>
            </a:xfrm>
            <a:custGeom>
              <a:avLst/>
              <a:gdLst/>
              <a:ahLst/>
              <a:cxnLst/>
              <a:rect l="l" t="t" r="r" b="b"/>
              <a:pathLst>
                <a:path w="36" h="10" extrusionOk="0">
                  <a:moveTo>
                    <a:pt x="27" y="0"/>
                  </a:moveTo>
                  <a:lnTo>
                    <a:pt x="0" y="9"/>
                  </a:lnTo>
                  <a:lnTo>
                    <a:pt x="36" y="9"/>
                  </a:ln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 name="Google Shape;560;p2"/>
            <p:cNvSpPr/>
            <p:nvPr/>
          </p:nvSpPr>
          <p:spPr>
            <a:xfrm>
              <a:off x="8984988" y="4515372"/>
              <a:ext cx="7188" cy="4473"/>
            </a:xfrm>
            <a:custGeom>
              <a:avLst/>
              <a:gdLst/>
              <a:ahLst/>
              <a:cxnLst/>
              <a:rect l="l" t="t" r="r" b="b"/>
              <a:pathLst>
                <a:path w="45" h="28" extrusionOk="0">
                  <a:moveTo>
                    <a:pt x="0" y="1"/>
                  </a:moveTo>
                  <a:lnTo>
                    <a:pt x="35" y="27"/>
                  </a:lnTo>
                  <a:cubicBezTo>
                    <a:pt x="35" y="27"/>
                    <a:pt x="35" y="18"/>
                    <a:pt x="44"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 name="Google Shape;561;p2"/>
            <p:cNvSpPr/>
            <p:nvPr/>
          </p:nvSpPr>
          <p:spPr>
            <a:xfrm>
              <a:off x="9055435" y="4176878"/>
              <a:ext cx="4473" cy="4313"/>
            </a:xfrm>
            <a:custGeom>
              <a:avLst/>
              <a:gdLst/>
              <a:ahLst/>
              <a:cxnLst/>
              <a:rect l="l" t="t" r="r" b="b"/>
              <a:pathLst>
                <a:path w="28" h="27" extrusionOk="0">
                  <a:moveTo>
                    <a:pt x="9" y="0"/>
                  </a:moveTo>
                  <a:lnTo>
                    <a:pt x="1" y="9"/>
                  </a:lnTo>
                  <a:cubicBezTo>
                    <a:pt x="9" y="27"/>
                    <a:pt x="9" y="27"/>
                    <a:pt x="27" y="27"/>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 name="Google Shape;562;p2"/>
            <p:cNvSpPr/>
            <p:nvPr/>
          </p:nvSpPr>
          <p:spPr>
            <a:xfrm>
              <a:off x="9104795" y="4182469"/>
              <a:ext cx="1597" cy="7188"/>
            </a:xfrm>
            <a:custGeom>
              <a:avLst/>
              <a:gdLst/>
              <a:ahLst/>
              <a:cxnLst/>
              <a:rect l="l" t="t" r="r" b="b"/>
              <a:pathLst>
                <a:path w="10" h="45" extrusionOk="0">
                  <a:moveTo>
                    <a:pt x="1" y="1"/>
                  </a:moveTo>
                  <a:lnTo>
                    <a:pt x="1" y="1"/>
                  </a:lnTo>
                  <a:lnTo>
                    <a:pt x="9"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 name="Google Shape;563;p2"/>
            <p:cNvSpPr/>
            <p:nvPr/>
          </p:nvSpPr>
          <p:spPr>
            <a:xfrm>
              <a:off x="9169650" y="4174003"/>
              <a:ext cx="11501" cy="3994"/>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 name="Google Shape;564;p2"/>
            <p:cNvSpPr/>
            <p:nvPr/>
          </p:nvSpPr>
          <p:spPr>
            <a:xfrm>
              <a:off x="9460221" y="4217772"/>
              <a:ext cx="361338" cy="313255"/>
            </a:xfrm>
            <a:custGeom>
              <a:avLst/>
              <a:gdLst/>
              <a:ahLst/>
              <a:cxnLst/>
              <a:rect l="l" t="t" r="r" b="b"/>
              <a:pathLst>
                <a:path w="2262" h="1961" extrusionOk="0">
                  <a:moveTo>
                    <a:pt x="1" y="1"/>
                  </a:moveTo>
                  <a:lnTo>
                    <a:pt x="1131" y="1961"/>
                  </a:lnTo>
                  <a:lnTo>
                    <a:pt x="226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 name="Google Shape;565;p2"/>
            <p:cNvSpPr/>
            <p:nvPr/>
          </p:nvSpPr>
          <p:spPr>
            <a:xfrm>
              <a:off x="9663732" y="4512976"/>
              <a:ext cx="6869" cy="3035"/>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 name="Google Shape;566;p2"/>
            <p:cNvSpPr/>
            <p:nvPr/>
          </p:nvSpPr>
          <p:spPr>
            <a:xfrm>
              <a:off x="9638014" y="4497001"/>
              <a:ext cx="5751" cy="1597"/>
            </a:xfrm>
            <a:custGeom>
              <a:avLst/>
              <a:gdLst/>
              <a:ahLst/>
              <a:cxnLst/>
              <a:rect l="l" t="t" r="r" b="b"/>
              <a:pathLst>
                <a:path w="36" h="10" extrusionOk="0">
                  <a:moveTo>
                    <a:pt x="0"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 name="Google Shape;567;p2"/>
            <p:cNvSpPr/>
            <p:nvPr/>
          </p:nvSpPr>
          <p:spPr>
            <a:xfrm>
              <a:off x="9623957" y="4475915"/>
              <a:ext cx="16933" cy="14217"/>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 name="Google Shape;568;p2"/>
            <p:cNvSpPr/>
            <p:nvPr/>
          </p:nvSpPr>
          <p:spPr>
            <a:xfrm>
              <a:off x="9636576" y="4456107"/>
              <a:ext cx="3035" cy="3035"/>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 name="Google Shape;569;p2"/>
            <p:cNvSpPr/>
            <p:nvPr/>
          </p:nvSpPr>
          <p:spPr>
            <a:xfrm>
              <a:off x="9639452" y="4458024"/>
              <a:ext cx="1278" cy="1438"/>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 name="Google Shape;570;p2"/>
            <p:cNvSpPr/>
            <p:nvPr/>
          </p:nvSpPr>
          <p:spPr>
            <a:xfrm>
              <a:off x="9632423" y="4444766"/>
              <a:ext cx="5751" cy="5910"/>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 name="Google Shape;571;p2"/>
            <p:cNvSpPr/>
            <p:nvPr/>
          </p:nvSpPr>
          <p:spPr>
            <a:xfrm>
              <a:off x="9625234" y="4449079"/>
              <a:ext cx="3035" cy="1597"/>
            </a:xfrm>
            <a:custGeom>
              <a:avLst/>
              <a:gdLst/>
              <a:ahLst/>
              <a:cxnLst/>
              <a:rect l="l" t="t" r="r" b="b"/>
              <a:pathLst>
                <a:path w="19" h="10" extrusionOk="0">
                  <a:moveTo>
                    <a:pt x="1" y="1"/>
                  </a:moveTo>
                  <a:lnTo>
                    <a:pt x="10" y="9"/>
                  </a:lnTo>
                  <a:cubicBezTo>
                    <a:pt x="19" y="1"/>
                    <a:pt x="1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 name="Google Shape;572;p2"/>
            <p:cNvSpPr/>
            <p:nvPr/>
          </p:nvSpPr>
          <p:spPr>
            <a:xfrm>
              <a:off x="9625394" y="4450516"/>
              <a:ext cx="5751" cy="1597"/>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 name="Google Shape;573;p2"/>
            <p:cNvSpPr/>
            <p:nvPr/>
          </p:nvSpPr>
          <p:spPr>
            <a:xfrm>
              <a:off x="9626672" y="4454670"/>
              <a:ext cx="7348" cy="6230"/>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 name="Google Shape;574;p2"/>
            <p:cNvSpPr/>
            <p:nvPr/>
          </p:nvSpPr>
          <p:spPr>
            <a:xfrm>
              <a:off x="9621081" y="4479909"/>
              <a:ext cx="3035" cy="4633"/>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 name="Google Shape;575;p2"/>
            <p:cNvSpPr/>
            <p:nvPr/>
          </p:nvSpPr>
          <p:spPr>
            <a:xfrm>
              <a:off x="9619643" y="4427993"/>
              <a:ext cx="5751" cy="5751"/>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 name="Google Shape;576;p2"/>
            <p:cNvSpPr/>
            <p:nvPr/>
          </p:nvSpPr>
          <p:spPr>
            <a:xfrm>
              <a:off x="9615490" y="4430708"/>
              <a:ext cx="4313" cy="3195"/>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 name="Google Shape;577;p2"/>
            <p:cNvSpPr/>
            <p:nvPr/>
          </p:nvSpPr>
          <p:spPr>
            <a:xfrm>
              <a:off x="9616768" y="4451954"/>
              <a:ext cx="8626" cy="4313"/>
            </a:xfrm>
            <a:custGeom>
              <a:avLst/>
              <a:gdLst/>
              <a:ahLst/>
              <a:cxnLst/>
              <a:rect l="l" t="t" r="r" b="b"/>
              <a:pathLst>
                <a:path w="54" h="27" extrusionOk="0">
                  <a:moveTo>
                    <a:pt x="1" y="0"/>
                  </a:moveTo>
                  <a:lnTo>
                    <a:pt x="1" y="9"/>
                  </a:lnTo>
                  <a:lnTo>
                    <a:pt x="54" y="27"/>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 name="Google Shape;578;p2"/>
            <p:cNvSpPr/>
            <p:nvPr/>
          </p:nvSpPr>
          <p:spPr>
            <a:xfrm>
              <a:off x="9615490" y="4415213"/>
              <a:ext cx="7188" cy="160"/>
            </a:xfrm>
            <a:custGeom>
              <a:avLst/>
              <a:gdLst/>
              <a:ahLst/>
              <a:cxnLst/>
              <a:rect l="l" t="t" r="r" b="b"/>
              <a:pathLst>
                <a:path w="45" h="1" extrusionOk="0">
                  <a:moveTo>
                    <a:pt x="18" y="1"/>
                  </a:moveTo>
                  <a:lnTo>
                    <a:pt x="44" y="1"/>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 name="Google Shape;579;p2"/>
            <p:cNvSpPr/>
            <p:nvPr/>
          </p:nvSpPr>
          <p:spPr>
            <a:xfrm>
              <a:off x="9611177" y="4401156"/>
              <a:ext cx="8626" cy="7188"/>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 name="Google Shape;580;p2"/>
            <p:cNvSpPr/>
            <p:nvPr/>
          </p:nvSpPr>
          <p:spPr>
            <a:xfrm>
              <a:off x="9605586" y="4399718"/>
              <a:ext cx="5751" cy="160"/>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 name="Google Shape;581;p2"/>
            <p:cNvSpPr/>
            <p:nvPr/>
          </p:nvSpPr>
          <p:spPr>
            <a:xfrm>
              <a:off x="9612615" y="4419526"/>
              <a:ext cx="3035" cy="5751"/>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 name="Google Shape;582;p2"/>
            <p:cNvSpPr/>
            <p:nvPr/>
          </p:nvSpPr>
          <p:spPr>
            <a:xfrm>
              <a:off x="9611177" y="4420964"/>
              <a:ext cx="1597" cy="2875"/>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 name="Google Shape;583;p2"/>
            <p:cNvSpPr/>
            <p:nvPr/>
          </p:nvSpPr>
          <p:spPr>
            <a:xfrm>
              <a:off x="9612615" y="4425117"/>
              <a:ext cx="160" cy="160"/>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 name="Google Shape;584;p2"/>
            <p:cNvSpPr/>
            <p:nvPr/>
          </p:nvSpPr>
          <p:spPr>
            <a:xfrm>
              <a:off x="9605586" y="4441411"/>
              <a:ext cx="10064" cy="3674"/>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 name="Google Shape;585;p2"/>
            <p:cNvSpPr/>
            <p:nvPr/>
          </p:nvSpPr>
          <p:spPr>
            <a:xfrm>
              <a:off x="9608302" y="4430708"/>
              <a:ext cx="5910" cy="4473"/>
            </a:xfrm>
            <a:custGeom>
              <a:avLst/>
              <a:gdLst/>
              <a:ahLst/>
              <a:cxnLst/>
              <a:rect l="l" t="t" r="r" b="b"/>
              <a:pathLst>
                <a:path w="37" h="28" extrusionOk="0">
                  <a:moveTo>
                    <a:pt x="1" y="1"/>
                  </a:moveTo>
                  <a:lnTo>
                    <a:pt x="10" y="27"/>
                  </a:lnTo>
                  <a:cubicBezTo>
                    <a:pt x="19" y="19"/>
                    <a:pt x="27" y="10"/>
                    <a:pt x="36"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 name="Google Shape;586;p2"/>
            <p:cNvSpPr/>
            <p:nvPr/>
          </p:nvSpPr>
          <p:spPr>
            <a:xfrm>
              <a:off x="9605586" y="4429430"/>
              <a:ext cx="2875" cy="1438"/>
            </a:xfrm>
            <a:custGeom>
              <a:avLst/>
              <a:gdLst/>
              <a:ahLst/>
              <a:cxnLst/>
              <a:rect l="l" t="t" r="r" b="b"/>
              <a:pathLst>
                <a:path w="18" h="9"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 name="Google Shape;587;p2"/>
            <p:cNvSpPr/>
            <p:nvPr/>
          </p:nvSpPr>
          <p:spPr>
            <a:xfrm>
              <a:off x="9599835" y="4404031"/>
              <a:ext cx="7348" cy="7188"/>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 name="Google Shape;588;p2"/>
            <p:cNvSpPr/>
            <p:nvPr/>
          </p:nvSpPr>
          <p:spPr>
            <a:xfrm>
              <a:off x="9607024" y="4415213"/>
              <a:ext cx="1438" cy="1597"/>
            </a:xfrm>
            <a:custGeom>
              <a:avLst/>
              <a:gdLst/>
              <a:ahLst/>
              <a:cxnLst/>
              <a:rect l="l" t="t" r="r" b="b"/>
              <a:pathLst>
                <a:path w="9" h="10" extrusionOk="0">
                  <a:moveTo>
                    <a:pt x="9" y="1"/>
                  </a:moveTo>
                  <a:lnTo>
                    <a:pt x="9" y="1"/>
                  </a:lnTo>
                  <a:cubicBezTo>
                    <a:pt x="0" y="10"/>
                    <a:pt x="0"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9" name="Google Shape;589;p2"/>
            <p:cNvSpPr/>
            <p:nvPr/>
          </p:nvSpPr>
          <p:spPr>
            <a:xfrm>
              <a:off x="9588654" y="4385661"/>
              <a:ext cx="1597" cy="1597"/>
            </a:xfrm>
            <a:custGeom>
              <a:avLst/>
              <a:gdLst/>
              <a:ahLst/>
              <a:cxnLst/>
              <a:rect l="l" t="t" r="r" b="b"/>
              <a:pathLst>
                <a:path w="10" h="10" extrusionOk="0">
                  <a:moveTo>
                    <a:pt x="9" y="0"/>
                  </a:moveTo>
                  <a:cubicBezTo>
                    <a:pt x="0" y="0"/>
                    <a:pt x="0" y="9"/>
                    <a:pt x="0" y="9"/>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0" name="Google Shape;590;p2"/>
            <p:cNvSpPr/>
            <p:nvPr/>
          </p:nvSpPr>
          <p:spPr>
            <a:xfrm>
              <a:off x="9601273" y="4411060"/>
              <a:ext cx="4473" cy="2875"/>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1" name="Google Shape;591;p2"/>
            <p:cNvSpPr/>
            <p:nvPr/>
          </p:nvSpPr>
          <p:spPr>
            <a:xfrm>
              <a:off x="9599835" y="4395565"/>
              <a:ext cx="3035" cy="4313"/>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2" name="Google Shape;592;p2"/>
            <p:cNvSpPr/>
            <p:nvPr/>
          </p:nvSpPr>
          <p:spPr>
            <a:xfrm>
              <a:off x="9608302" y="4413776"/>
              <a:ext cx="1597" cy="1597"/>
            </a:xfrm>
            <a:custGeom>
              <a:avLst/>
              <a:gdLst/>
              <a:ahLst/>
              <a:cxnLst/>
              <a:rect l="l" t="t" r="r" b="b"/>
              <a:pathLst>
                <a:path w="10" h="10" extrusionOk="0">
                  <a:moveTo>
                    <a:pt x="1" y="10"/>
                  </a:moveTo>
                  <a:lnTo>
                    <a:pt x="1" y="10"/>
                  </a:lnTo>
                  <a:cubicBezTo>
                    <a:pt x="10" y="1"/>
                    <a:pt x="10" y="1"/>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3" name="Google Shape;593;p2"/>
            <p:cNvSpPr/>
            <p:nvPr/>
          </p:nvSpPr>
          <p:spPr>
            <a:xfrm>
              <a:off x="9604149" y="4413776"/>
              <a:ext cx="4313" cy="1597"/>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4" name="Google Shape;594;p2"/>
            <p:cNvSpPr/>
            <p:nvPr/>
          </p:nvSpPr>
          <p:spPr>
            <a:xfrm>
              <a:off x="9557664" y="4387099"/>
              <a:ext cx="31150" cy="15815"/>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5" name="Google Shape;595;p2"/>
            <p:cNvSpPr/>
            <p:nvPr/>
          </p:nvSpPr>
          <p:spPr>
            <a:xfrm>
              <a:off x="9590091" y="4385661"/>
              <a:ext cx="5751" cy="862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6" name="Google Shape;596;p2"/>
            <p:cNvSpPr/>
            <p:nvPr/>
          </p:nvSpPr>
          <p:spPr>
            <a:xfrm>
              <a:off x="9584341" y="4394127"/>
              <a:ext cx="15655" cy="13418"/>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7" name="Google Shape;597;p2"/>
            <p:cNvSpPr/>
            <p:nvPr/>
          </p:nvSpPr>
          <p:spPr>
            <a:xfrm>
              <a:off x="9594245" y="4446203"/>
              <a:ext cx="1597" cy="1597"/>
            </a:xfrm>
            <a:custGeom>
              <a:avLst/>
              <a:gdLst/>
              <a:ahLst/>
              <a:cxnLst/>
              <a:rect l="l" t="t" r="r" b="b"/>
              <a:pathLst>
                <a:path w="10" h="10" extrusionOk="0">
                  <a:moveTo>
                    <a:pt x="9" y="1"/>
                  </a:moveTo>
                  <a:cubicBezTo>
                    <a:pt x="1" y="1"/>
                    <a:pt x="1" y="1"/>
                    <a:pt x="1" y="10"/>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8" name="Google Shape;598;p2"/>
            <p:cNvSpPr/>
            <p:nvPr/>
          </p:nvSpPr>
          <p:spPr>
            <a:xfrm>
              <a:off x="9595682" y="4433584"/>
              <a:ext cx="8626" cy="13738"/>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9" name="Google Shape;599;p2"/>
            <p:cNvSpPr/>
            <p:nvPr/>
          </p:nvSpPr>
          <p:spPr>
            <a:xfrm>
              <a:off x="9587216" y="4418089"/>
              <a:ext cx="8626" cy="6070"/>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 name="Google Shape;600;p2"/>
            <p:cNvSpPr/>
            <p:nvPr/>
          </p:nvSpPr>
          <p:spPr>
            <a:xfrm>
              <a:off x="9587216" y="4381348"/>
              <a:ext cx="8626" cy="3035"/>
            </a:xfrm>
            <a:custGeom>
              <a:avLst/>
              <a:gdLst/>
              <a:ahLst/>
              <a:cxnLst/>
              <a:rect l="l" t="t" r="r" b="b"/>
              <a:pathLst>
                <a:path w="54" h="19" extrusionOk="0">
                  <a:moveTo>
                    <a:pt x="53" y="1"/>
                  </a:moveTo>
                  <a:lnTo>
                    <a:pt x="0" y="10"/>
                  </a:lnTo>
                  <a:lnTo>
                    <a:pt x="27" y="18"/>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 name="Google Shape;601;p2"/>
            <p:cNvSpPr/>
            <p:nvPr/>
          </p:nvSpPr>
          <p:spPr>
            <a:xfrm>
              <a:off x="9585778" y="4374319"/>
              <a:ext cx="4473" cy="3035"/>
            </a:xfrm>
            <a:custGeom>
              <a:avLst/>
              <a:gdLst/>
              <a:ahLst/>
              <a:cxnLst/>
              <a:rect l="l" t="t" r="r" b="b"/>
              <a:pathLst>
                <a:path w="28" h="19" extrusionOk="0">
                  <a:moveTo>
                    <a:pt x="9" y="1"/>
                  </a:moveTo>
                  <a:lnTo>
                    <a:pt x="1" y="18"/>
                  </a:ln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 name="Google Shape;602;p2"/>
            <p:cNvSpPr/>
            <p:nvPr/>
          </p:nvSpPr>
          <p:spPr>
            <a:xfrm>
              <a:off x="9732421" y="4188220"/>
              <a:ext cx="1597" cy="1438"/>
            </a:xfrm>
            <a:custGeom>
              <a:avLst/>
              <a:gdLst/>
              <a:ahLst/>
              <a:cxnLst/>
              <a:rect l="l" t="t" r="r" b="b"/>
              <a:pathLst>
                <a:path w="10" h="9" extrusionOk="0">
                  <a:moveTo>
                    <a:pt x="10" y="0"/>
                  </a:moveTo>
                  <a:lnTo>
                    <a:pt x="1" y="9"/>
                  </a:lnTo>
                  <a:cubicBezTo>
                    <a:pt x="1" y="9"/>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 name="Google Shape;603;p2"/>
            <p:cNvSpPr/>
            <p:nvPr/>
          </p:nvSpPr>
          <p:spPr>
            <a:xfrm>
              <a:off x="9718364" y="4189498"/>
              <a:ext cx="1597" cy="3035"/>
            </a:xfrm>
            <a:custGeom>
              <a:avLst/>
              <a:gdLst/>
              <a:ahLst/>
              <a:cxnLst/>
              <a:rect l="l" t="t" r="r" b="b"/>
              <a:pathLst>
                <a:path w="10" h="19" extrusionOk="0">
                  <a:moveTo>
                    <a:pt x="1" y="1"/>
                  </a:moveTo>
                  <a:lnTo>
                    <a:pt x="1" y="19"/>
                  </a:lnTo>
                  <a:cubicBezTo>
                    <a:pt x="1" y="10"/>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 name="Google Shape;604;p2"/>
            <p:cNvSpPr/>
            <p:nvPr/>
          </p:nvSpPr>
          <p:spPr>
            <a:xfrm>
              <a:off x="9512457" y="4247325"/>
              <a:ext cx="14537" cy="8786"/>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 name="Google Shape;605;p2"/>
            <p:cNvSpPr/>
            <p:nvPr/>
          </p:nvSpPr>
          <p:spPr>
            <a:xfrm>
              <a:off x="9602711" y="4214897"/>
              <a:ext cx="3035" cy="5910"/>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 name="Google Shape;606;p2"/>
            <p:cNvSpPr/>
            <p:nvPr/>
          </p:nvSpPr>
          <p:spPr>
            <a:xfrm>
              <a:off x="9608302" y="4195249"/>
              <a:ext cx="4473" cy="4313"/>
            </a:xfrm>
            <a:custGeom>
              <a:avLst/>
              <a:gdLst/>
              <a:ahLst/>
              <a:cxnLst/>
              <a:rect l="l" t="t" r="r" b="b"/>
              <a:pathLst>
                <a:path w="28" h="27" extrusionOk="0">
                  <a:moveTo>
                    <a:pt x="1" y="0"/>
                  </a:moveTo>
                  <a:lnTo>
                    <a:pt x="27" y="27"/>
                  </a:lnTo>
                  <a:cubicBezTo>
                    <a:pt x="19"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 name="Google Shape;607;p2"/>
            <p:cNvSpPr/>
            <p:nvPr/>
          </p:nvSpPr>
          <p:spPr>
            <a:xfrm>
              <a:off x="9856541" y="4179754"/>
              <a:ext cx="11501" cy="5751"/>
            </a:xfrm>
            <a:custGeom>
              <a:avLst/>
              <a:gdLst/>
              <a:ahLst/>
              <a:cxnLst/>
              <a:rect l="l" t="t" r="r" b="b"/>
              <a:pathLst>
                <a:path w="72" h="36" extrusionOk="0">
                  <a:moveTo>
                    <a:pt x="72" y="0"/>
                  </a:moveTo>
                  <a:cubicBezTo>
                    <a:pt x="27" y="0"/>
                    <a:pt x="27" y="18"/>
                    <a:pt x="1" y="35"/>
                  </a:cubicBezTo>
                  <a:lnTo>
                    <a:pt x="7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 name="Google Shape;608;p2"/>
            <p:cNvSpPr/>
            <p:nvPr/>
          </p:nvSpPr>
          <p:spPr>
            <a:xfrm>
              <a:off x="9538495" y="4296845"/>
              <a:ext cx="3674" cy="7348"/>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 name="Google Shape;609;p2"/>
            <p:cNvSpPr/>
            <p:nvPr/>
          </p:nvSpPr>
          <p:spPr>
            <a:xfrm>
              <a:off x="9726830" y="4241734"/>
              <a:ext cx="1597" cy="3035"/>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 name="Google Shape;610;p2"/>
            <p:cNvSpPr/>
            <p:nvPr/>
          </p:nvSpPr>
          <p:spPr>
            <a:xfrm>
              <a:off x="9537856" y="4291094"/>
              <a:ext cx="4313" cy="5910"/>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 name="Google Shape;611;p2"/>
            <p:cNvSpPr/>
            <p:nvPr/>
          </p:nvSpPr>
          <p:spPr>
            <a:xfrm>
              <a:off x="9715489" y="4457545"/>
              <a:ext cx="1597" cy="160"/>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 name="Google Shape;612;p2"/>
            <p:cNvSpPr/>
            <p:nvPr/>
          </p:nvSpPr>
          <p:spPr>
            <a:xfrm>
              <a:off x="9632423" y="4497001"/>
              <a:ext cx="1438" cy="3035"/>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 name="Google Shape;613;p2"/>
            <p:cNvSpPr/>
            <p:nvPr/>
          </p:nvSpPr>
          <p:spPr>
            <a:xfrm>
              <a:off x="9571721" y="4346205"/>
              <a:ext cx="1597" cy="1438"/>
            </a:xfrm>
            <a:custGeom>
              <a:avLst/>
              <a:gdLst/>
              <a:ahLst/>
              <a:cxnLst/>
              <a:rect l="l" t="t" r="r" b="b"/>
              <a:pathLst>
                <a:path w="10" h="9" extrusionOk="0">
                  <a:moveTo>
                    <a:pt x="0" y="0"/>
                  </a:moveTo>
                  <a:cubicBezTo>
                    <a:pt x="9"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 name="Google Shape;614;p2"/>
            <p:cNvSpPr/>
            <p:nvPr/>
          </p:nvSpPr>
          <p:spPr>
            <a:xfrm>
              <a:off x="9556226" y="4364415"/>
              <a:ext cx="1597" cy="160"/>
            </a:xfrm>
            <a:custGeom>
              <a:avLst/>
              <a:gdLst/>
              <a:ahLst/>
              <a:cxnLst/>
              <a:rect l="l" t="t" r="r" b="b"/>
              <a:pathLst>
                <a:path w="10" h="1" extrusionOk="0">
                  <a:moveTo>
                    <a:pt x="9" y="1"/>
                  </a:moveTo>
                  <a:cubicBezTo>
                    <a:pt x="9" y="1"/>
                    <a:pt x="0" y="1"/>
                    <a:pt x="0" y="1"/>
                  </a:cubicBez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 name="Google Shape;615;p2"/>
            <p:cNvSpPr/>
            <p:nvPr/>
          </p:nvSpPr>
          <p:spPr>
            <a:xfrm>
              <a:off x="9501115" y="4291094"/>
              <a:ext cx="160" cy="1597"/>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 name="Google Shape;616;p2"/>
            <p:cNvSpPr/>
            <p:nvPr/>
          </p:nvSpPr>
          <p:spPr>
            <a:xfrm>
              <a:off x="9570283" y="4347483"/>
              <a:ext cx="1597" cy="3035"/>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 name="Google Shape;617;p2"/>
            <p:cNvSpPr/>
            <p:nvPr/>
          </p:nvSpPr>
          <p:spPr>
            <a:xfrm>
              <a:off x="9573159" y="4348920"/>
              <a:ext cx="1438" cy="1597"/>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 name="Google Shape;618;p2"/>
            <p:cNvSpPr/>
            <p:nvPr/>
          </p:nvSpPr>
          <p:spPr>
            <a:xfrm>
              <a:off x="9570283" y="4344767"/>
              <a:ext cx="1597" cy="2875"/>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 name="Google Shape;619;p2"/>
            <p:cNvSpPr/>
            <p:nvPr/>
          </p:nvSpPr>
          <p:spPr>
            <a:xfrm>
              <a:off x="9777628" y="4323521"/>
              <a:ext cx="160" cy="3035"/>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 name="Google Shape;620;p2"/>
            <p:cNvSpPr/>
            <p:nvPr/>
          </p:nvSpPr>
          <p:spPr>
            <a:xfrm>
              <a:off x="9496962" y="4193811"/>
              <a:ext cx="160" cy="1597"/>
            </a:xfrm>
            <a:custGeom>
              <a:avLst/>
              <a:gdLst/>
              <a:ahLst/>
              <a:cxnLst/>
              <a:rect l="l" t="t" r="r" b="b"/>
              <a:pathLst>
                <a:path w="1" h="10" extrusionOk="0">
                  <a:moveTo>
                    <a:pt x="0" y="0"/>
                  </a:moveTo>
                  <a:cubicBezTo>
                    <a:pt x="0" y="0"/>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 name="Google Shape;621;p2"/>
            <p:cNvSpPr/>
            <p:nvPr/>
          </p:nvSpPr>
          <p:spPr>
            <a:xfrm>
              <a:off x="9496962" y="4190936"/>
              <a:ext cx="11342" cy="18530"/>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 name="Google Shape;622;p2"/>
            <p:cNvSpPr/>
            <p:nvPr/>
          </p:nvSpPr>
          <p:spPr>
            <a:xfrm>
              <a:off x="9408145" y="4172725"/>
              <a:ext cx="476831" cy="352711"/>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 name="Google Shape;623;p2"/>
            <p:cNvSpPr/>
            <p:nvPr/>
          </p:nvSpPr>
          <p:spPr>
            <a:xfrm>
              <a:off x="9608302" y="4197964"/>
              <a:ext cx="160" cy="3035"/>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 name="Google Shape;624;p2"/>
            <p:cNvSpPr/>
            <p:nvPr/>
          </p:nvSpPr>
          <p:spPr>
            <a:xfrm>
              <a:off x="9853825" y="4183907"/>
              <a:ext cx="1597" cy="1597"/>
            </a:xfrm>
            <a:custGeom>
              <a:avLst/>
              <a:gdLst/>
              <a:ahLst/>
              <a:cxnLst/>
              <a:rect l="l" t="t" r="r" b="b"/>
              <a:pathLst>
                <a:path w="10" h="10" extrusionOk="0">
                  <a:moveTo>
                    <a:pt x="9" y="1"/>
                  </a:moveTo>
                  <a:lnTo>
                    <a:pt x="0" y="9"/>
                  </a:lnTo>
                  <a:cubicBezTo>
                    <a:pt x="9" y="9"/>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 name="Google Shape;625;p2"/>
            <p:cNvSpPr/>
            <p:nvPr/>
          </p:nvSpPr>
          <p:spPr>
            <a:xfrm>
              <a:off x="9464534" y="4270008"/>
              <a:ext cx="1597" cy="4313"/>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 name="Google Shape;626;p2"/>
            <p:cNvSpPr/>
            <p:nvPr/>
          </p:nvSpPr>
          <p:spPr>
            <a:xfrm>
              <a:off x="9580187" y="4358824"/>
              <a:ext cx="2875" cy="4473"/>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 name="Google Shape;627;p2"/>
            <p:cNvSpPr/>
            <p:nvPr/>
          </p:nvSpPr>
          <p:spPr>
            <a:xfrm>
              <a:off x="9568846" y="4406108"/>
              <a:ext cx="4473" cy="3674"/>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 name="Google Shape;628;p2"/>
            <p:cNvSpPr/>
            <p:nvPr/>
          </p:nvSpPr>
          <p:spPr>
            <a:xfrm>
              <a:off x="9564692" y="4374319"/>
              <a:ext cx="9904" cy="5751"/>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 name="Google Shape;629;p2"/>
            <p:cNvSpPr/>
            <p:nvPr/>
          </p:nvSpPr>
          <p:spPr>
            <a:xfrm>
              <a:off x="9568846" y="4380070"/>
              <a:ext cx="4473" cy="2875"/>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 name="Google Shape;630;p2"/>
            <p:cNvSpPr/>
            <p:nvPr/>
          </p:nvSpPr>
          <p:spPr>
            <a:xfrm>
              <a:off x="9562136" y="4340614"/>
              <a:ext cx="10703" cy="3195"/>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 name="Google Shape;631;p2"/>
            <p:cNvSpPr/>
            <p:nvPr/>
          </p:nvSpPr>
          <p:spPr>
            <a:xfrm>
              <a:off x="9554788" y="4379910"/>
              <a:ext cx="5751" cy="4473"/>
            </a:xfrm>
            <a:custGeom>
              <a:avLst/>
              <a:gdLst/>
              <a:ahLst/>
              <a:cxnLst/>
              <a:rect l="l" t="t" r="r" b="b"/>
              <a:pathLst>
                <a:path w="36" h="28" extrusionOk="0">
                  <a:moveTo>
                    <a:pt x="36" y="1"/>
                  </a:moveTo>
                  <a:lnTo>
                    <a:pt x="0" y="10"/>
                  </a:lnTo>
                  <a:lnTo>
                    <a:pt x="9"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 name="Google Shape;632;p2"/>
            <p:cNvSpPr/>
            <p:nvPr/>
          </p:nvSpPr>
          <p:spPr>
            <a:xfrm>
              <a:off x="9549197" y="4362818"/>
              <a:ext cx="2875" cy="4633"/>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 name="Google Shape;633;p2"/>
            <p:cNvSpPr/>
            <p:nvPr/>
          </p:nvSpPr>
          <p:spPr>
            <a:xfrm>
              <a:off x="9551913" y="4367291"/>
              <a:ext cx="3035" cy="3035"/>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 name="Google Shape;634;p2"/>
            <p:cNvSpPr/>
            <p:nvPr/>
          </p:nvSpPr>
          <p:spPr>
            <a:xfrm>
              <a:off x="9550475" y="4374319"/>
              <a:ext cx="1597" cy="5751"/>
            </a:xfrm>
            <a:custGeom>
              <a:avLst/>
              <a:gdLst/>
              <a:ahLst/>
              <a:cxnLst/>
              <a:rect l="l" t="t" r="r" b="b"/>
              <a:pathLst>
                <a:path w="10" h="36" extrusionOk="0">
                  <a:moveTo>
                    <a:pt x="1" y="1"/>
                  </a:moveTo>
                  <a:lnTo>
                    <a:pt x="1" y="36"/>
                  </a:lnTo>
                  <a:lnTo>
                    <a:pt x="10"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 name="Google Shape;635;p2"/>
            <p:cNvSpPr/>
            <p:nvPr/>
          </p:nvSpPr>
          <p:spPr>
            <a:xfrm>
              <a:off x="9519485" y="4319368"/>
              <a:ext cx="7188" cy="3994"/>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 name="Google Shape;636;p2"/>
            <p:cNvSpPr/>
            <p:nvPr/>
          </p:nvSpPr>
          <p:spPr>
            <a:xfrm>
              <a:off x="9515332" y="4339016"/>
              <a:ext cx="7188" cy="4473"/>
            </a:xfrm>
            <a:custGeom>
              <a:avLst/>
              <a:gdLst/>
              <a:ahLst/>
              <a:cxnLst/>
              <a:rect l="l" t="t" r="r" b="b"/>
              <a:pathLst>
                <a:path w="45" h="28" extrusionOk="0">
                  <a:moveTo>
                    <a:pt x="44" y="1"/>
                  </a:moveTo>
                  <a:lnTo>
                    <a:pt x="0" y="19"/>
                  </a:lnTo>
                  <a:lnTo>
                    <a:pt x="27" y="27"/>
                  </a:lnTo>
                  <a:cubicBezTo>
                    <a:pt x="27" y="10"/>
                    <a:pt x="35" y="10"/>
                    <a:pt x="4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 name="Google Shape;637;p2"/>
            <p:cNvSpPr/>
            <p:nvPr/>
          </p:nvSpPr>
          <p:spPr>
            <a:xfrm>
              <a:off x="9504150" y="4331189"/>
              <a:ext cx="7668" cy="3355"/>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 name="Google Shape;638;p2"/>
            <p:cNvSpPr/>
            <p:nvPr/>
          </p:nvSpPr>
          <p:spPr>
            <a:xfrm>
              <a:off x="9482904" y="4264257"/>
              <a:ext cx="14217" cy="1597"/>
            </a:xfrm>
            <a:custGeom>
              <a:avLst/>
              <a:gdLst/>
              <a:ahLst/>
              <a:cxnLst/>
              <a:rect l="l" t="t" r="r" b="b"/>
              <a:pathLst>
                <a:path w="89" h="10" extrusionOk="0">
                  <a:moveTo>
                    <a:pt x="0" y="1"/>
                  </a:moveTo>
                  <a:lnTo>
                    <a:pt x="9" y="10"/>
                  </a:lnTo>
                  <a:lnTo>
                    <a:pt x="8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 name="Google Shape;639;p2"/>
            <p:cNvSpPr/>
            <p:nvPr/>
          </p:nvSpPr>
          <p:spPr>
            <a:xfrm>
              <a:off x="9413257" y="4186303"/>
              <a:ext cx="21725" cy="9105"/>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 name="Google Shape;640;p2"/>
            <p:cNvSpPr/>
            <p:nvPr/>
          </p:nvSpPr>
          <p:spPr>
            <a:xfrm>
              <a:off x="9429231" y="4195249"/>
              <a:ext cx="160" cy="1597"/>
            </a:xfrm>
            <a:custGeom>
              <a:avLst/>
              <a:gdLst/>
              <a:ahLst/>
              <a:cxnLst/>
              <a:rect l="l" t="t" r="r" b="b"/>
              <a:pathLst>
                <a:path w="1" h="10" extrusionOk="0">
                  <a:moveTo>
                    <a:pt x="1" y="0"/>
                  </a:moveTo>
                  <a:cubicBezTo>
                    <a:pt x="1" y="9"/>
                    <a:pt x="1" y="9"/>
                    <a:pt x="1" y="9"/>
                  </a:cubicBezTo>
                  <a:cubicBezTo>
                    <a:pt x="1"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 name="Google Shape;641;p2"/>
            <p:cNvSpPr/>
            <p:nvPr/>
          </p:nvSpPr>
          <p:spPr>
            <a:xfrm>
              <a:off x="9616768" y="4508343"/>
              <a:ext cx="4473" cy="1597"/>
            </a:xfrm>
            <a:custGeom>
              <a:avLst/>
              <a:gdLst/>
              <a:ahLst/>
              <a:cxnLst/>
              <a:rect l="l" t="t" r="r" b="b"/>
              <a:pathLst>
                <a:path w="28" h="10" extrusionOk="0">
                  <a:moveTo>
                    <a:pt x="19" y="0"/>
                  </a:moveTo>
                  <a:lnTo>
                    <a:pt x="1" y="9"/>
                  </a:lnTo>
                  <a:lnTo>
                    <a:pt x="27" y="9"/>
                  </a:ln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 name="Google Shape;642;p2"/>
            <p:cNvSpPr/>
            <p:nvPr/>
          </p:nvSpPr>
          <p:spPr>
            <a:xfrm>
              <a:off x="9616768" y="4515372"/>
              <a:ext cx="7348" cy="4473"/>
            </a:xfrm>
            <a:custGeom>
              <a:avLst/>
              <a:gdLst/>
              <a:ahLst/>
              <a:cxnLst/>
              <a:rect l="l" t="t" r="r" b="b"/>
              <a:pathLst>
                <a:path w="46" h="28" extrusionOk="0">
                  <a:moveTo>
                    <a:pt x="1" y="1"/>
                  </a:moveTo>
                  <a:lnTo>
                    <a:pt x="36" y="27"/>
                  </a:lnTo>
                  <a:cubicBezTo>
                    <a:pt x="36" y="27"/>
                    <a:pt x="36" y="18"/>
                    <a:pt x="45"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 name="Google Shape;643;p2"/>
            <p:cNvSpPr/>
            <p:nvPr/>
          </p:nvSpPr>
          <p:spPr>
            <a:xfrm>
              <a:off x="9687374" y="4176878"/>
              <a:ext cx="4313" cy="4313"/>
            </a:xfrm>
            <a:custGeom>
              <a:avLst/>
              <a:gdLst/>
              <a:ahLst/>
              <a:cxnLst/>
              <a:rect l="l" t="t" r="r" b="b"/>
              <a:pathLst>
                <a:path w="27" h="27" extrusionOk="0">
                  <a:moveTo>
                    <a:pt x="9" y="0"/>
                  </a:moveTo>
                  <a:lnTo>
                    <a:pt x="0" y="9"/>
                  </a:lnTo>
                  <a:cubicBezTo>
                    <a:pt x="9" y="27"/>
                    <a:pt x="9" y="27"/>
                    <a:pt x="27" y="27"/>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 name="Google Shape;644;p2"/>
            <p:cNvSpPr/>
            <p:nvPr/>
          </p:nvSpPr>
          <p:spPr>
            <a:xfrm>
              <a:off x="9736734" y="4182469"/>
              <a:ext cx="1597" cy="7188"/>
            </a:xfrm>
            <a:custGeom>
              <a:avLst/>
              <a:gdLst/>
              <a:ahLst/>
              <a:cxnLst/>
              <a:rect l="l" t="t" r="r" b="b"/>
              <a:pathLst>
                <a:path w="10" h="45" extrusionOk="0">
                  <a:moveTo>
                    <a:pt x="0" y="1"/>
                  </a:moveTo>
                  <a:lnTo>
                    <a:pt x="0" y="1"/>
                  </a:lnTo>
                  <a:lnTo>
                    <a:pt x="9"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 name="Google Shape;645;p2"/>
            <p:cNvSpPr/>
            <p:nvPr/>
          </p:nvSpPr>
          <p:spPr>
            <a:xfrm>
              <a:off x="9801590" y="4174003"/>
              <a:ext cx="11501" cy="2077"/>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 name="Google Shape;646;p2"/>
            <p:cNvSpPr/>
            <p:nvPr/>
          </p:nvSpPr>
          <p:spPr>
            <a:xfrm>
              <a:off x="8000339" y="4688851"/>
              <a:ext cx="359900" cy="311977"/>
            </a:xfrm>
            <a:custGeom>
              <a:avLst/>
              <a:gdLst/>
              <a:ahLst/>
              <a:cxnLst/>
              <a:rect l="l" t="t" r="r" b="b"/>
              <a:pathLst>
                <a:path w="2253" h="1953" extrusionOk="0">
                  <a:moveTo>
                    <a:pt x="1" y="1"/>
                  </a:moveTo>
                  <a:lnTo>
                    <a:pt x="1122" y="1952"/>
                  </a:lnTo>
                  <a:lnTo>
                    <a:pt x="22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 name="Google Shape;647;p2"/>
            <p:cNvSpPr/>
            <p:nvPr/>
          </p:nvSpPr>
          <p:spPr>
            <a:xfrm>
              <a:off x="8204649" y="4983416"/>
              <a:ext cx="4633" cy="223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 name="Google Shape;648;p2"/>
            <p:cNvSpPr/>
            <p:nvPr/>
          </p:nvSpPr>
          <p:spPr>
            <a:xfrm>
              <a:off x="8176694" y="4966803"/>
              <a:ext cx="7188" cy="1438"/>
            </a:xfrm>
            <a:custGeom>
              <a:avLst/>
              <a:gdLst/>
              <a:ahLst/>
              <a:cxnLst/>
              <a:rect l="l" t="t" r="r" b="b"/>
              <a:pathLst>
                <a:path w="45" h="9" extrusionOk="0">
                  <a:moveTo>
                    <a:pt x="1" y="0"/>
                  </a:moveTo>
                  <a:lnTo>
                    <a:pt x="27" y="9"/>
                  </a:lnTo>
                  <a:lnTo>
                    <a:pt x="4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 name="Google Shape;649;p2"/>
            <p:cNvSpPr/>
            <p:nvPr/>
          </p:nvSpPr>
          <p:spPr>
            <a:xfrm>
              <a:off x="8162636" y="4946995"/>
              <a:ext cx="18530" cy="14217"/>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 name="Google Shape;650;p2"/>
            <p:cNvSpPr/>
            <p:nvPr/>
          </p:nvSpPr>
          <p:spPr>
            <a:xfrm>
              <a:off x="8176534" y="4925909"/>
              <a:ext cx="3195" cy="2875"/>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 name="Google Shape;651;p2"/>
            <p:cNvSpPr/>
            <p:nvPr/>
          </p:nvSpPr>
          <p:spPr>
            <a:xfrm>
              <a:off x="8179569" y="4927666"/>
              <a:ext cx="1278" cy="1438"/>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 name="Google Shape;652;p2"/>
            <p:cNvSpPr/>
            <p:nvPr/>
          </p:nvSpPr>
          <p:spPr>
            <a:xfrm>
              <a:off x="8172540" y="4915366"/>
              <a:ext cx="5751" cy="4952"/>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 name="Google Shape;653;p2"/>
            <p:cNvSpPr/>
            <p:nvPr/>
          </p:nvSpPr>
          <p:spPr>
            <a:xfrm>
              <a:off x="8165512" y="4918720"/>
              <a:ext cx="2875" cy="1597"/>
            </a:xfrm>
            <a:custGeom>
              <a:avLst/>
              <a:gdLst/>
              <a:ahLst/>
              <a:cxnLst/>
              <a:rect l="l" t="t" r="r" b="b"/>
              <a:pathLst>
                <a:path w="18" h="10" extrusionOk="0">
                  <a:moveTo>
                    <a:pt x="0" y="1"/>
                  </a:moveTo>
                  <a:lnTo>
                    <a:pt x="9" y="10"/>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 name="Google Shape;654;p2"/>
            <p:cNvSpPr/>
            <p:nvPr/>
          </p:nvSpPr>
          <p:spPr>
            <a:xfrm>
              <a:off x="8165033" y="4920158"/>
              <a:ext cx="6230" cy="1597"/>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 name="Google Shape;655;p2"/>
            <p:cNvSpPr/>
            <p:nvPr/>
          </p:nvSpPr>
          <p:spPr>
            <a:xfrm>
              <a:off x="8166790" y="4924471"/>
              <a:ext cx="7188" cy="639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 name="Google Shape;656;p2"/>
            <p:cNvSpPr/>
            <p:nvPr/>
          </p:nvSpPr>
          <p:spPr>
            <a:xfrm>
              <a:off x="8159761" y="4949550"/>
              <a:ext cx="4473" cy="4633"/>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 name="Google Shape;657;p2"/>
            <p:cNvSpPr/>
            <p:nvPr/>
          </p:nvSpPr>
          <p:spPr>
            <a:xfrm>
              <a:off x="8159761" y="4897634"/>
              <a:ext cx="5910" cy="7188"/>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 name="Google Shape;658;p2"/>
            <p:cNvSpPr/>
            <p:nvPr/>
          </p:nvSpPr>
          <p:spPr>
            <a:xfrm>
              <a:off x="8155608" y="4901788"/>
              <a:ext cx="4313" cy="2556"/>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 name="Google Shape;659;p2"/>
            <p:cNvSpPr/>
            <p:nvPr/>
          </p:nvSpPr>
          <p:spPr>
            <a:xfrm>
              <a:off x="8155608" y="4921596"/>
              <a:ext cx="10064" cy="4473"/>
            </a:xfrm>
            <a:custGeom>
              <a:avLst/>
              <a:gdLst/>
              <a:ahLst/>
              <a:cxnLst/>
              <a:rect l="l" t="t" r="r" b="b"/>
              <a:pathLst>
                <a:path w="63" h="28" extrusionOk="0">
                  <a:moveTo>
                    <a:pt x="0" y="1"/>
                  </a:moveTo>
                  <a:lnTo>
                    <a:pt x="9" y="9"/>
                  </a:lnTo>
                  <a:lnTo>
                    <a:pt x="62" y="27"/>
                  </a:lnTo>
                  <a:lnTo>
                    <a:pt x="62"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 name="Google Shape;660;p2"/>
            <p:cNvSpPr/>
            <p:nvPr/>
          </p:nvSpPr>
          <p:spPr>
            <a:xfrm>
              <a:off x="8155608" y="4885015"/>
              <a:ext cx="7188" cy="160"/>
            </a:xfrm>
            <a:custGeom>
              <a:avLst/>
              <a:gdLst/>
              <a:ahLst/>
              <a:cxnLst/>
              <a:rect l="l" t="t" r="r" b="b"/>
              <a:pathLst>
                <a:path w="45" h="1" extrusionOk="0">
                  <a:moveTo>
                    <a:pt x="18" y="0"/>
                  </a:moveTo>
                  <a:lnTo>
                    <a:pt x="44" y="0"/>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 name="Google Shape;661;p2"/>
            <p:cNvSpPr/>
            <p:nvPr/>
          </p:nvSpPr>
          <p:spPr>
            <a:xfrm>
              <a:off x="8151295" y="4870798"/>
              <a:ext cx="8626" cy="7188"/>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 name="Google Shape;662;p2"/>
            <p:cNvSpPr/>
            <p:nvPr/>
          </p:nvSpPr>
          <p:spPr>
            <a:xfrm>
              <a:off x="8145704" y="4869360"/>
              <a:ext cx="5751" cy="1597"/>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 name="Google Shape;663;p2"/>
            <p:cNvSpPr/>
            <p:nvPr/>
          </p:nvSpPr>
          <p:spPr>
            <a:xfrm>
              <a:off x="8151295" y="4890606"/>
              <a:ext cx="4473" cy="4313"/>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 name="Google Shape;664;p2"/>
            <p:cNvSpPr/>
            <p:nvPr/>
          </p:nvSpPr>
          <p:spPr>
            <a:xfrm>
              <a:off x="8151295" y="4890606"/>
              <a:ext cx="160" cy="3035"/>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 name="Google Shape;665;p2"/>
            <p:cNvSpPr/>
            <p:nvPr/>
          </p:nvSpPr>
          <p:spPr>
            <a:xfrm>
              <a:off x="8152732" y="4894759"/>
              <a:ext cx="160" cy="1597"/>
            </a:xfrm>
            <a:custGeom>
              <a:avLst/>
              <a:gdLst/>
              <a:ahLst/>
              <a:cxnLst/>
              <a:rect l="l" t="t" r="r" b="b"/>
              <a:pathLst>
                <a:path w="1" h="10" extrusionOk="0">
                  <a:moveTo>
                    <a:pt x="1" y="1"/>
                  </a:moveTo>
                  <a:lnTo>
                    <a:pt x="1" y="1"/>
                  </a:lnTo>
                  <a:cubicBezTo>
                    <a:pt x="1" y="10"/>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 name="Google Shape;666;p2"/>
            <p:cNvSpPr/>
            <p:nvPr/>
          </p:nvSpPr>
          <p:spPr>
            <a:xfrm>
              <a:off x="8145704" y="4911212"/>
              <a:ext cx="10064" cy="4952"/>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 name="Google Shape;667;p2"/>
            <p:cNvSpPr/>
            <p:nvPr/>
          </p:nvSpPr>
          <p:spPr>
            <a:xfrm>
              <a:off x="8148579" y="4900510"/>
              <a:ext cx="5751" cy="4313"/>
            </a:xfrm>
            <a:custGeom>
              <a:avLst/>
              <a:gdLst/>
              <a:ahLst/>
              <a:cxnLst/>
              <a:rect l="l" t="t" r="r" b="b"/>
              <a:pathLst>
                <a:path w="36" h="27" extrusionOk="0">
                  <a:moveTo>
                    <a:pt x="0" y="0"/>
                  </a:moveTo>
                  <a:lnTo>
                    <a:pt x="9" y="27"/>
                  </a:lnTo>
                  <a:cubicBezTo>
                    <a:pt x="9" y="18"/>
                    <a:pt x="18" y="9"/>
                    <a:pt x="35" y="9"/>
                  </a:cubicBez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 name="Google Shape;668;p2"/>
            <p:cNvSpPr/>
            <p:nvPr/>
          </p:nvSpPr>
          <p:spPr>
            <a:xfrm>
              <a:off x="8145704" y="4899072"/>
              <a:ext cx="3035" cy="1597"/>
            </a:xfrm>
            <a:custGeom>
              <a:avLst/>
              <a:gdLst/>
              <a:ahLst/>
              <a:cxnLst/>
              <a:rect l="l" t="t" r="r" b="b"/>
              <a:pathLst>
                <a:path w="19" h="10"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 name="Google Shape;669;p2"/>
            <p:cNvSpPr/>
            <p:nvPr/>
          </p:nvSpPr>
          <p:spPr>
            <a:xfrm>
              <a:off x="8140113" y="4873673"/>
              <a:ext cx="5751" cy="7188"/>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 name="Google Shape;670;p2"/>
            <p:cNvSpPr/>
            <p:nvPr/>
          </p:nvSpPr>
          <p:spPr>
            <a:xfrm>
              <a:off x="8147142" y="4886293"/>
              <a:ext cx="1597" cy="160"/>
            </a:xfrm>
            <a:custGeom>
              <a:avLst/>
              <a:gdLst/>
              <a:ahLst/>
              <a:cxnLst/>
              <a:rect l="l" t="t" r="r" b="b"/>
              <a:pathLst>
                <a:path w="10" h="1" extrusionOk="0">
                  <a:moveTo>
                    <a:pt x="9" y="1"/>
                  </a:moveTo>
                  <a:lnTo>
                    <a:pt x="0" y="1"/>
                  </a:lnTo>
                  <a:cubicBezTo>
                    <a:pt x="0" y="1"/>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 name="Google Shape;671;p2"/>
            <p:cNvSpPr/>
            <p:nvPr/>
          </p:nvSpPr>
          <p:spPr>
            <a:xfrm>
              <a:off x="8128771" y="4855303"/>
              <a:ext cx="160" cy="1597"/>
            </a:xfrm>
            <a:custGeom>
              <a:avLst/>
              <a:gdLst/>
              <a:ahLst/>
              <a:cxnLst/>
              <a:rect l="l" t="t" r="r" b="b"/>
              <a:pathLst>
                <a:path w="1" h="10" extrusionOk="0">
                  <a:moveTo>
                    <a:pt x="0" y="1"/>
                  </a:moveTo>
                  <a:cubicBezTo>
                    <a:pt x="0" y="1"/>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 name="Google Shape;672;p2"/>
            <p:cNvSpPr/>
            <p:nvPr/>
          </p:nvSpPr>
          <p:spPr>
            <a:xfrm>
              <a:off x="8140113" y="4880702"/>
              <a:ext cx="4313" cy="3035"/>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 name="Google Shape;673;p2"/>
            <p:cNvSpPr/>
            <p:nvPr/>
          </p:nvSpPr>
          <p:spPr>
            <a:xfrm>
              <a:off x="8140113" y="4865207"/>
              <a:ext cx="1438" cy="4313"/>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 name="Google Shape;674;p2"/>
            <p:cNvSpPr/>
            <p:nvPr/>
          </p:nvSpPr>
          <p:spPr>
            <a:xfrm>
              <a:off x="8148579" y="4883897"/>
              <a:ext cx="799" cy="1278"/>
            </a:xfrm>
            <a:custGeom>
              <a:avLst/>
              <a:gdLst/>
              <a:ahLst/>
              <a:cxnLst/>
              <a:rect l="l" t="t" r="r" b="b"/>
              <a:pathLst>
                <a:path w="5" h="8" extrusionOk="0">
                  <a:moveTo>
                    <a:pt x="3" y="0"/>
                  </a:moveTo>
                  <a:cubicBezTo>
                    <a:pt x="2" y="0"/>
                    <a:pt x="0" y="3"/>
                    <a:pt x="0" y="7"/>
                  </a:cubicBezTo>
                  <a:cubicBezTo>
                    <a:pt x="4" y="3"/>
                    <a:pt x="4" y="0"/>
                    <a:pt x="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 name="Google Shape;675;p2"/>
            <p:cNvSpPr/>
            <p:nvPr/>
          </p:nvSpPr>
          <p:spPr>
            <a:xfrm>
              <a:off x="8144266" y="4883577"/>
              <a:ext cx="4473" cy="2875"/>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 name="Google Shape;676;p2"/>
            <p:cNvSpPr/>
            <p:nvPr/>
          </p:nvSpPr>
          <p:spPr>
            <a:xfrm>
              <a:off x="8096344" y="4856740"/>
              <a:ext cx="32587" cy="15815"/>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 name="Google Shape;677;p2"/>
            <p:cNvSpPr/>
            <p:nvPr/>
          </p:nvSpPr>
          <p:spPr>
            <a:xfrm>
              <a:off x="8128771" y="4855622"/>
              <a:ext cx="7188" cy="8307"/>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 name="Google Shape;678;p2"/>
            <p:cNvSpPr/>
            <p:nvPr/>
          </p:nvSpPr>
          <p:spPr>
            <a:xfrm>
              <a:off x="8124458" y="4865207"/>
              <a:ext cx="15815" cy="11981"/>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 name="Google Shape;679;p2"/>
            <p:cNvSpPr/>
            <p:nvPr/>
          </p:nvSpPr>
          <p:spPr>
            <a:xfrm>
              <a:off x="8132924" y="4916005"/>
              <a:ext cx="1597" cy="1597"/>
            </a:xfrm>
            <a:custGeom>
              <a:avLst/>
              <a:gdLst/>
              <a:ahLst/>
              <a:cxnLst/>
              <a:rect l="l" t="t" r="r" b="b"/>
              <a:pathLst>
                <a:path w="10" h="10" extrusionOk="0">
                  <a:moveTo>
                    <a:pt x="10" y="0"/>
                  </a:moveTo>
                  <a:cubicBezTo>
                    <a:pt x="10" y="0"/>
                    <a:pt x="1" y="0"/>
                    <a:pt x="10" y="9"/>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 name="Google Shape;680;p2"/>
            <p:cNvSpPr/>
            <p:nvPr/>
          </p:nvSpPr>
          <p:spPr>
            <a:xfrm>
              <a:off x="8134362" y="4903225"/>
              <a:ext cx="10064" cy="14377"/>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1" name="Google Shape;681;p2"/>
            <p:cNvSpPr/>
            <p:nvPr/>
          </p:nvSpPr>
          <p:spPr>
            <a:xfrm>
              <a:off x="8127333" y="4887730"/>
              <a:ext cx="7188" cy="6070"/>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2" name="Google Shape;682;p2"/>
            <p:cNvSpPr/>
            <p:nvPr/>
          </p:nvSpPr>
          <p:spPr>
            <a:xfrm>
              <a:off x="8127333" y="4852427"/>
              <a:ext cx="8626" cy="1597"/>
            </a:xfrm>
            <a:custGeom>
              <a:avLst/>
              <a:gdLst/>
              <a:ahLst/>
              <a:cxnLst/>
              <a:rect l="l" t="t" r="r" b="b"/>
              <a:pathLst>
                <a:path w="54" h="10" extrusionOk="0">
                  <a:moveTo>
                    <a:pt x="1" y="1"/>
                  </a:moveTo>
                  <a:lnTo>
                    <a:pt x="27" y="10"/>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3" name="Google Shape;683;p2"/>
            <p:cNvSpPr/>
            <p:nvPr/>
          </p:nvSpPr>
          <p:spPr>
            <a:xfrm>
              <a:off x="8125896" y="4843961"/>
              <a:ext cx="4473" cy="3035"/>
            </a:xfrm>
            <a:custGeom>
              <a:avLst/>
              <a:gdLst/>
              <a:ahLst/>
              <a:cxnLst/>
              <a:rect l="l" t="t" r="r" b="b"/>
              <a:pathLst>
                <a:path w="28" h="19" extrusionOk="0">
                  <a:moveTo>
                    <a:pt x="10" y="1"/>
                  </a:moveTo>
                  <a:lnTo>
                    <a:pt x="1" y="19"/>
                  </a:lnTo>
                  <a:lnTo>
                    <a:pt x="27" y="10"/>
                  </a:lnTo>
                  <a:lnTo>
                    <a:pt x="1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 name="Google Shape;684;p2"/>
            <p:cNvSpPr/>
            <p:nvPr/>
          </p:nvSpPr>
          <p:spPr>
            <a:xfrm>
              <a:off x="8272699" y="4657862"/>
              <a:ext cx="1438" cy="3035"/>
            </a:xfrm>
            <a:custGeom>
              <a:avLst/>
              <a:gdLst/>
              <a:ahLst/>
              <a:cxnLst/>
              <a:rect l="l" t="t" r="r" b="b"/>
              <a:pathLst>
                <a:path w="9" h="19" extrusionOk="0">
                  <a:moveTo>
                    <a:pt x="9" y="0"/>
                  </a:moveTo>
                  <a:lnTo>
                    <a:pt x="9" y="0"/>
                  </a:lnTo>
                  <a:cubicBezTo>
                    <a:pt x="0" y="9"/>
                    <a:pt x="0" y="9"/>
                    <a:pt x="0" y="18"/>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 name="Google Shape;685;p2"/>
            <p:cNvSpPr/>
            <p:nvPr/>
          </p:nvSpPr>
          <p:spPr>
            <a:xfrm>
              <a:off x="8258482" y="4659299"/>
              <a:ext cx="160" cy="2875"/>
            </a:xfrm>
            <a:custGeom>
              <a:avLst/>
              <a:gdLst/>
              <a:ahLst/>
              <a:cxnLst/>
              <a:rect l="l" t="t" r="r" b="b"/>
              <a:pathLst>
                <a:path w="1" h="18" extrusionOk="0">
                  <a:moveTo>
                    <a:pt x="1" y="0"/>
                  </a:moveTo>
                  <a:lnTo>
                    <a:pt x="1" y="18"/>
                  </a:ln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 name="Google Shape;686;p2"/>
            <p:cNvSpPr/>
            <p:nvPr/>
          </p:nvSpPr>
          <p:spPr>
            <a:xfrm>
              <a:off x="8052574" y="4718564"/>
              <a:ext cx="13898" cy="7188"/>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 name="Google Shape;687;p2"/>
            <p:cNvSpPr/>
            <p:nvPr/>
          </p:nvSpPr>
          <p:spPr>
            <a:xfrm>
              <a:off x="8142828" y="4686136"/>
              <a:ext cx="3035" cy="4313"/>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 name="Google Shape;688;p2"/>
            <p:cNvSpPr/>
            <p:nvPr/>
          </p:nvSpPr>
          <p:spPr>
            <a:xfrm>
              <a:off x="8148579" y="4666328"/>
              <a:ext cx="2875" cy="3035"/>
            </a:xfrm>
            <a:custGeom>
              <a:avLst/>
              <a:gdLst/>
              <a:ahLst/>
              <a:cxnLst/>
              <a:rect l="l" t="t" r="r" b="b"/>
              <a:pathLst>
                <a:path w="18" h="19" extrusionOk="0">
                  <a:moveTo>
                    <a:pt x="0" y="0"/>
                  </a:moveTo>
                  <a:lnTo>
                    <a:pt x="18" y="18"/>
                  </a:lnTo>
                  <a:cubicBezTo>
                    <a:pt x="18" y="9"/>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 name="Google Shape;689;p2"/>
            <p:cNvSpPr/>
            <p:nvPr/>
          </p:nvSpPr>
          <p:spPr>
            <a:xfrm>
              <a:off x="8395381" y="4649395"/>
              <a:ext cx="11342" cy="5751"/>
            </a:xfrm>
            <a:custGeom>
              <a:avLst/>
              <a:gdLst/>
              <a:ahLst/>
              <a:cxnLst/>
              <a:rect l="l" t="t" r="r" b="b"/>
              <a:pathLst>
                <a:path w="71" h="36" extrusionOk="0">
                  <a:moveTo>
                    <a:pt x="71" y="0"/>
                  </a:moveTo>
                  <a:cubicBezTo>
                    <a:pt x="36" y="0"/>
                    <a:pt x="27" y="18"/>
                    <a:pt x="0" y="36"/>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 name="Google Shape;690;p2"/>
            <p:cNvSpPr/>
            <p:nvPr/>
          </p:nvSpPr>
          <p:spPr>
            <a:xfrm>
              <a:off x="8078612" y="4766486"/>
              <a:ext cx="3834" cy="750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 name="Google Shape;691;p2"/>
            <p:cNvSpPr/>
            <p:nvPr/>
          </p:nvSpPr>
          <p:spPr>
            <a:xfrm>
              <a:off x="8266948" y="4711375"/>
              <a:ext cx="1597" cy="3035"/>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 name="Google Shape;692;p2"/>
            <p:cNvSpPr/>
            <p:nvPr/>
          </p:nvSpPr>
          <p:spPr>
            <a:xfrm>
              <a:off x="8077973" y="4760895"/>
              <a:ext cx="4473" cy="5751"/>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 name="Google Shape;693;p2"/>
            <p:cNvSpPr/>
            <p:nvPr/>
          </p:nvSpPr>
          <p:spPr>
            <a:xfrm>
              <a:off x="8255766" y="4927187"/>
              <a:ext cx="1438" cy="160"/>
            </a:xfrm>
            <a:custGeom>
              <a:avLst/>
              <a:gdLst/>
              <a:ahLst/>
              <a:cxnLst/>
              <a:rect l="l" t="t" r="r" b="b"/>
              <a:pathLst>
                <a:path w="9" h="1" extrusionOk="0">
                  <a:moveTo>
                    <a:pt x="9" y="1"/>
                  </a:moveTo>
                  <a:cubicBezTo>
                    <a:pt x="0" y="1"/>
                    <a:pt x="0"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 name="Google Shape;694;p2"/>
            <p:cNvSpPr/>
            <p:nvPr/>
          </p:nvSpPr>
          <p:spPr>
            <a:xfrm>
              <a:off x="8172540" y="4966803"/>
              <a:ext cx="1438" cy="2875"/>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 name="Google Shape;695;p2"/>
            <p:cNvSpPr/>
            <p:nvPr/>
          </p:nvSpPr>
          <p:spPr>
            <a:xfrm>
              <a:off x="8111839" y="4817284"/>
              <a:ext cx="160" cy="1597"/>
            </a:xfrm>
            <a:custGeom>
              <a:avLst/>
              <a:gdLst/>
              <a:ahLst/>
              <a:cxnLst/>
              <a:rect l="l" t="t" r="r" b="b"/>
              <a:pathLst>
                <a:path w="1" h="10" extrusionOk="0">
                  <a:moveTo>
                    <a:pt x="0" y="0"/>
                  </a:move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 name="Google Shape;696;p2"/>
            <p:cNvSpPr/>
            <p:nvPr/>
          </p:nvSpPr>
          <p:spPr>
            <a:xfrm>
              <a:off x="8094906" y="4834217"/>
              <a:ext cx="3035" cy="160"/>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 name="Google Shape;697;p2"/>
            <p:cNvSpPr/>
            <p:nvPr/>
          </p:nvSpPr>
          <p:spPr>
            <a:xfrm>
              <a:off x="8039955" y="4762173"/>
              <a:ext cx="1438" cy="160"/>
            </a:xfrm>
            <a:custGeom>
              <a:avLst/>
              <a:gdLst/>
              <a:ahLst/>
              <a:cxnLst/>
              <a:rect l="l" t="t" r="r" b="b"/>
              <a:pathLst>
                <a:path w="9" h="1" extrusionOk="0">
                  <a:moveTo>
                    <a:pt x="9" y="1"/>
                  </a:moveTo>
                  <a:lnTo>
                    <a:pt x="9"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 name="Google Shape;698;p2"/>
            <p:cNvSpPr/>
            <p:nvPr/>
          </p:nvSpPr>
          <p:spPr>
            <a:xfrm>
              <a:off x="8110401" y="4817284"/>
              <a:ext cx="160" cy="2875"/>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 name="Google Shape;699;p2"/>
            <p:cNvSpPr/>
            <p:nvPr/>
          </p:nvSpPr>
          <p:spPr>
            <a:xfrm>
              <a:off x="8111839" y="4818722"/>
              <a:ext cx="2396" cy="1438"/>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 name="Google Shape;700;p2"/>
            <p:cNvSpPr/>
            <p:nvPr/>
          </p:nvSpPr>
          <p:spPr>
            <a:xfrm>
              <a:off x="8110401" y="4814409"/>
              <a:ext cx="1597" cy="3035"/>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 name="Google Shape;701;p2"/>
            <p:cNvSpPr/>
            <p:nvPr/>
          </p:nvSpPr>
          <p:spPr>
            <a:xfrm>
              <a:off x="8316308" y="4793323"/>
              <a:ext cx="1597" cy="2396"/>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 name="Google Shape;702;p2"/>
            <p:cNvSpPr/>
            <p:nvPr/>
          </p:nvSpPr>
          <p:spPr>
            <a:xfrm>
              <a:off x="8037079" y="4664890"/>
              <a:ext cx="160" cy="160"/>
            </a:xfrm>
            <a:custGeom>
              <a:avLst/>
              <a:gdLst/>
              <a:ahLst/>
              <a:cxnLst/>
              <a:rect l="l" t="t" r="r" b="b"/>
              <a:pathLst>
                <a:path w="1" h="1" extrusionOk="0">
                  <a:moveTo>
                    <a:pt x="1" y="1"/>
                  </a:moveTo>
                  <a:cubicBezTo>
                    <a:pt x="1" y="1"/>
                    <a:pt x="1" y="1"/>
                    <a:pt x="1" y="1"/>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 name="Google Shape;703;p2"/>
            <p:cNvSpPr/>
            <p:nvPr/>
          </p:nvSpPr>
          <p:spPr>
            <a:xfrm>
              <a:off x="8037079" y="4660737"/>
              <a:ext cx="11501" cy="18370"/>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 name="Google Shape;704;p2"/>
            <p:cNvSpPr/>
            <p:nvPr/>
          </p:nvSpPr>
          <p:spPr>
            <a:xfrm>
              <a:off x="7946825" y="4642367"/>
              <a:ext cx="478269" cy="352711"/>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 name="Google Shape;705;p2"/>
            <p:cNvSpPr/>
            <p:nvPr/>
          </p:nvSpPr>
          <p:spPr>
            <a:xfrm>
              <a:off x="8147142" y="4667766"/>
              <a:ext cx="1597" cy="4313"/>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 name="Google Shape;706;p2"/>
            <p:cNvSpPr/>
            <p:nvPr/>
          </p:nvSpPr>
          <p:spPr>
            <a:xfrm>
              <a:off x="8393943" y="4654986"/>
              <a:ext cx="1597" cy="160"/>
            </a:xfrm>
            <a:custGeom>
              <a:avLst/>
              <a:gdLst/>
              <a:ahLst/>
              <a:cxnLst/>
              <a:rect l="l" t="t" r="r" b="b"/>
              <a:pathLst>
                <a:path w="10" h="1" extrusionOk="0">
                  <a:moveTo>
                    <a:pt x="0" y="1"/>
                  </a:moveTo>
                  <a:lnTo>
                    <a:pt x="0"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 name="Google Shape;707;p2"/>
            <p:cNvSpPr/>
            <p:nvPr/>
          </p:nvSpPr>
          <p:spPr>
            <a:xfrm>
              <a:off x="8003214" y="4739649"/>
              <a:ext cx="3035" cy="4473"/>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 name="Google Shape;708;p2"/>
            <p:cNvSpPr/>
            <p:nvPr/>
          </p:nvSpPr>
          <p:spPr>
            <a:xfrm>
              <a:off x="8118867" y="4828466"/>
              <a:ext cx="4473" cy="4473"/>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 name="Google Shape;709;p2"/>
            <p:cNvSpPr/>
            <p:nvPr/>
          </p:nvSpPr>
          <p:spPr>
            <a:xfrm>
              <a:off x="8108963" y="4875750"/>
              <a:ext cx="4473" cy="3674"/>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 name="Google Shape;710;p2"/>
            <p:cNvSpPr/>
            <p:nvPr/>
          </p:nvSpPr>
          <p:spPr>
            <a:xfrm>
              <a:off x="8103372" y="4843961"/>
              <a:ext cx="11501" cy="5910"/>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 name="Google Shape;711;p2"/>
            <p:cNvSpPr/>
            <p:nvPr/>
          </p:nvSpPr>
          <p:spPr>
            <a:xfrm>
              <a:off x="8108963" y="4849712"/>
              <a:ext cx="4473" cy="2875"/>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 name="Google Shape;712;p2"/>
            <p:cNvSpPr/>
            <p:nvPr/>
          </p:nvSpPr>
          <p:spPr>
            <a:xfrm>
              <a:off x="8102573" y="4810735"/>
              <a:ext cx="10064" cy="3355"/>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 name="Google Shape;713;p2"/>
            <p:cNvSpPr/>
            <p:nvPr/>
          </p:nvSpPr>
          <p:spPr>
            <a:xfrm>
              <a:off x="8094906" y="4849712"/>
              <a:ext cx="5751" cy="4313"/>
            </a:xfrm>
            <a:custGeom>
              <a:avLst/>
              <a:gdLst/>
              <a:ahLst/>
              <a:cxnLst/>
              <a:rect l="l" t="t" r="r" b="b"/>
              <a:pathLst>
                <a:path w="36" h="27" extrusionOk="0">
                  <a:moveTo>
                    <a:pt x="36" y="0"/>
                  </a:moveTo>
                  <a:lnTo>
                    <a:pt x="1" y="9"/>
                  </a:lnTo>
                  <a:lnTo>
                    <a:pt x="1" y="27"/>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 name="Google Shape;714;p2"/>
            <p:cNvSpPr/>
            <p:nvPr/>
          </p:nvSpPr>
          <p:spPr>
            <a:xfrm>
              <a:off x="8087877" y="4832779"/>
              <a:ext cx="4313" cy="4313"/>
            </a:xfrm>
            <a:custGeom>
              <a:avLst/>
              <a:gdLst/>
              <a:ahLst/>
              <a:cxnLst/>
              <a:rect l="l" t="t" r="r" b="b"/>
              <a:pathLst>
                <a:path w="27" h="27" extrusionOk="0">
                  <a:moveTo>
                    <a:pt x="0" y="0"/>
                  </a:moveTo>
                  <a:lnTo>
                    <a:pt x="9" y="27"/>
                  </a:lnTo>
                  <a:lnTo>
                    <a:pt x="27" y="27"/>
                  </a:lnTo>
                  <a:cubicBezTo>
                    <a:pt x="18" y="18"/>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 name="Google Shape;715;p2"/>
            <p:cNvSpPr/>
            <p:nvPr/>
          </p:nvSpPr>
          <p:spPr>
            <a:xfrm>
              <a:off x="8092031" y="4836932"/>
              <a:ext cx="1597" cy="3035"/>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 name="Google Shape;716;p2"/>
            <p:cNvSpPr/>
            <p:nvPr/>
          </p:nvSpPr>
          <p:spPr>
            <a:xfrm>
              <a:off x="8090753" y="4845399"/>
              <a:ext cx="160" cy="4473"/>
            </a:xfrm>
            <a:custGeom>
              <a:avLst/>
              <a:gdLst/>
              <a:ahLst/>
              <a:cxnLst/>
              <a:rect l="l" t="t" r="r" b="b"/>
              <a:pathLst>
                <a:path w="1" h="28" extrusionOk="0">
                  <a:moveTo>
                    <a:pt x="0" y="27"/>
                  </a:moveTo>
                  <a:lnTo>
                    <a:pt x="0" y="18"/>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 name="Google Shape;717;p2"/>
            <p:cNvSpPr/>
            <p:nvPr/>
          </p:nvSpPr>
          <p:spPr>
            <a:xfrm>
              <a:off x="8059603" y="4789010"/>
              <a:ext cx="7188" cy="4792"/>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 name="Google Shape;718;p2"/>
            <p:cNvSpPr/>
            <p:nvPr/>
          </p:nvSpPr>
          <p:spPr>
            <a:xfrm>
              <a:off x="8055450" y="4808818"/>
              <a:ext cx="7188" cy="4313"/>
            </a:xfrm>
            <a:custGeom>
              <a:avLst/>
              <a:gdLst/>
              <a:ahLst/>
              <a:cxnLst/>
              <a:rect l="l" t="t" r="r" b="b"/>
              <a:pathLst>
                <a:path w="45" h="27" extrusionOk="0">
                  <a:moveTo>
                    <a:pt x="44" y="0"/>
                  </a:moveTo>
                  <a:lnTo>
                    <a:pt x="0" y="27"/>
                  </a:lnTo>
                  <a:lnTo>
                    <a:pt x="27" y="27"/>
                  </a:lnTo>
                  <a:cubicBezTo>
                    <a:pt x="27" y="18"/>
                    <a:pt x="36" y="9"/>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 name="Google Shape;719;p2"/>
            <p:cNvSpPr/>
            <p:nvPr/>
          </p:nvSpPr>
          <p:spPr>
            <a:xfrm>
              <a:off x="8044587" y="4801150"/>
              <a:ext cx="6709" cy="3035"/>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 name="Google Shape;720;p2"/>
            <p:cNvSpPr/>
            <p:nvPr/>
          </p:nvSpPr>
          <p:spPr>
            <a:xfrm>
              <a:off x="8023022" y="4734058"/>
              <a:ext cx="14217" cy="1597"/>
            </a:xfrm>
            <a:custGeom>
              <a:avLst/>
              <a:gdLst/>
              <a:ahLst/>
              <a:cxnLst/>
              <a:rect l="l" t="t" r="r" b="b"/>
              <a:pathLst>
                <a:path w="89" h="10" extrusionOk="0">
                  <a:moveTo>
                    <a:pt x="0" y="0"/>
                  </a:moveTo>
                  <a:lnTo>
                    <a:pt x="0" y="9"/>
                  </a:lnTo>
                  <a:lnTo>
                    <a:pt x="89" y="9"/>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 name="Google Shape;721;p2"/>
            <p:cNvSpPr/>
            <p:nvPr/>
          </p:nvSpPr>
          <p:spPr>
            <a:xfrm>
              <a:off x="7952735" y="4655945"/>
              <a:ext cx="22364" cy="9105"/>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 name="Google Shape;722;p2"/>
            <p:cNvSpPr/>
            <p:nvPr/>
          </p:nvSpPr>
          <p:spPr>
            <a:xfrm>
              <a:off x="7969349" y="4664890"/>
              <a:ext cx="160" cy="3035"/>
            </a:xfrm>
            <a:custGeom>
              <a:avLst/>
              <a:gdLst/>
              <a:ahLst/>
              <a:cxnLst/>
              <a:rect l="l" t="t" r="r" b="b"/>
              <a:pathLst>
                <a:path w="1" h="19" extrusionOk="0">
                  <a:moveTo>
                    <a:pt x="1" y="1"/>
                  </a:moveTo>
                  <a:cubicBezTo>
                    <a:pt x="1" y="9"/>
                    <a:pt x="1" y="9"/>
                    <a:pt x="1" y="18"/>
                  </a:cubicBezTo>
                  <a:cubicBezTo>
                    <a:pt x="1" y="9"/>
                    <a:pt x="1"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 name="Google Shape;723;p2"/>
            <p:cNvSpPr/>
            <p:nvPr/>
          </p:nvSpPr>
          <p:spPr>
            <a:xfrm>
              <a:off x="8155608" y="4977985"/>
              <a:ext cx="5751" cy="1597"/>
            </a:xfrm>
            <a:custGeom>
              <a:avLst/>
              <a:gdLst/>
              <a:ahLst/>
              <a:cxnLst/>
              <a:rect l="l" t="t" r="r" b="b"/>
              <a:pathLst>
                <a:path w="36" h="10" extrusionOk="0">
                  <a:moveTo>
                    <a:pt x="27" y="1"/>
                  </a:moveTo>
                  <a:lnTo>
                    <a:pt x="0"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 name="Google Shape;724;p2"/>
            <p:cNvSpPr/>
            <p:nvPr/>
          </p:nvSpPr>
          <p:spPr>
            <a:xfrm>
              <a:off x="8157046" y="4985013"/>
              <a:ext cx="7188" cy="5910"/>
            </a:xfrm>
            <a:custGeom>
              <a:avLst/>
              <a:gdLst/>
              <a:ahLst/>
              <a:cxnLst/>
              <a:rect l="l" t="t" r="r" b="b"/>
              <a:pathLst>
                <a:path w="45" h="37" extrusionOk="0">
                  <a:moveTo>
                    <a:pt x="0" y="1"/>
                  </a:moveTo>
                  <a:lnTo>
                    <a:pt x="35" y="36"/>
                  </a:lnTo>
                  <a:cubicBezTo>
                    <a:pt x="35" y="27"/>
                    <a:pt x="35" y="19"/>
                    <a:pt x="44"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 name="Google Shape;725;p2"/>
            <p:cNvSpPr/>
            <p:nvPr/>
          </p:nvSpPr>
          <p:spPr>
            <a:xfrm>
              <a:off x="8227492" y="4646520"/>
              <a:ext cx="3035" cy="4473"/>
            </a:xfrm>
            <a:custGeom>
              <a:avLst/>
              <a:gdLst/>
              <a:ahLst/>
              <a:cxnLst/>
              <a:rect l="l" t="t" r="r" b="b"/>
              <a:pathLst>
                <a:path w="19" h="28" extrusionOk="0">
                  <a:moveTo>
                    <a:pt x="1" y="1"/>
                  </a:moveTo>
                  <a:lnTo>
                    <a:pt x="1" y="18"/>
                  </a:lnTo>
                  <a:cubicBezTo>
                    <a:pt x="9" y="27"/>
                    <a:pt x="9" y="27"/>
                    <a:pt x="18" y="27"/>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 name="Google Shape;726;p2"/>
            <p:cNvSpPr/>
            <p:nvPr/>
          </p:nvSpPr>
          <p:spPr>
            <a:xfrm>
              <a:off x="8275414" y="4652271"/>
              <a:ext cx="1597" cy="7188"/>
            </a:xfrm>
            <a:custGeom>
              <a:avLst/>
              <a:gdLst/>
              <a:ahLst/>
              <a:cxnLst/>
              <a:rect l="l" t="t" r="r" b="b"/>
              <a:pathLst>
                <a:path w="10" h="45" extrusionOk="0">
                  <a:moveTo>
                    <a:pt x="1" y="0"/>
                  </a:moveTo>
                  <a:lnTo>
                    <a:pt x="10" y="44"/>
                  </a:ln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 name="Google Shape;727;p2"/>
            <p:cNvSpPr/>
            <p:nvPr/>
          </p:nvSpPr>
          <p:spPr>
            <a:xfrm>
              <a:off x="8341707" y="4643804"/>
              <a:ext cx="11501" cy="3994"/>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 name="Google Shape;728;p2"/>
            <p:cNvSpPr/>
            <p:nvPr/>
          </p:nvSpPr>
          <p:spPr>
            <a:xfrm>
              <a:off x="8632278" y="4688851"/>
              <a:ext cx="359900" cy="311977"/>
            </a:xfrm>
            <a:custGeom>
              <a:avLst/>
              <a:gdLst/>
              <a:ahLst/>
              <a:cxnLst/>
              <a:rect l="l" t="t" r="r" b="b"/>
              <a:pathLst>
                <a:path w="2253" h="1953" extrusionOk="0">
                  <a:moveTo>
                    <a:pt x="1" y="1"/>
                  </a:moveTo>
                  <a:lnTo>
                    <a:pt x="1122" y="1952"/>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 name="Google Shape;729;p2"/>
            <p:cNvSpPr/>
            <p:nvPr/>
          </p:nvSpPr>
          <p:spPr>
            <a:xfrm>
              <a:off x="8836588" y="4983416"/>
              <a:ext cx="6070" cy="223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 name="Google Shape;730;p2"/>
            <p:cNvSpPr/>
            <p:nvPr/>
          </p:nvSpPr>
          <p:spPr>
            <a:xfrm>
              <a:off x="8808633" y="4966803"/>
              <a:ext cx="7188" cy="1438"/>
            </a:xfrm>
            <a:custGeom>
              <a:avLst/>
              <a:gdLst/>
              <a:ahLst/>
              <a:cxnLst/>
              <a:rect l="l" t="t" r="r" b="b"/>
              <a:pathLst>
                <a:path w="45" h="9" extrusionOk="0">
                  <a:moveTo>
                    <a:pt x="0" y="0"/>
                  </a:moveTo>
                  <a:lnTo>
                    <a:pt x="27" y="9"/>
                  </a:lnTo>
                  <a:lnTo>
                    <a:pt x="4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 name="Google Shape;731;p2"/>
            <p:cNvSpPr/>
            <p:nvPr/>
          </p:nvSpPr>
          <p:spPr>
            <a:xfrm>
              <a:off x="8794576" y="4946995"/>
              <a:ext cx="18370" cy="14217"/>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 name="Google Shape;732;p2"/>
            <p:cNvSpPr/>
            <p:nvPr/>
          </p:nvSpPr>
          <p:spPr>
            <a:xfrm>
              <a:off x="8808473" y="4925909"/>
              <a:ext cx="3195" cy="2875"/>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 name="Google Shape;733;p2"/>
            <p:cNvSpPr/>
            <p:nvPr/>
          </p:nvSpPr>
          <p:spPr>
            <a:xfrm>
              <a:off x="8811509" y="4927666"/>
              <a:ext cx="1278" cy="1438"/>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 name="Google Shape;734;p2"/>
            <p:cNvSpPr/>
            <p:nvPr/>
          </p:nvSpPr>
          <p:spPr>
            <a:xfrm>
              <a:off x="8804320" y="4915366"/>
              <a:ext cx="5910" cy="4952"/>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 name="Google Shape;735;p2"/>
            <p:cNvSpPr/>
            <p:nvPr/>
          </p:nvSpPr>
          <p:spPr>
            <a:xfrm>
              <a:off x="8797292" y="4918720"/>
              <a:ext cx="3035" cy="1597"/>
            </a:xfrm>
            <a:custGeom>
              <a:avLst/>
              <a:gdLst/>
              <a:ahLst/>
              <a:cxnLst/>
              <a:rect l="l" t="t" r="r" b="b"/>
              <a:pathLst>
                <a:path w="19" h="10" extrusionOk="0">
                  <a:moveTo>
                    <a:pt x="1" y="1"/>
                  </a:moveTo>
                  <a:lnTo>
                    <a:pt x="10" y="10"/>
                  </a:lnTo>
                  <a:cubicBezTo>
                    <a:pt x="18"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 name="Google Shape;736;p2"/>
            <p:cNvSpPr/>
            <p:nvPr/>
          </p:nvSpPr>
          <p:spPr>
            <a:xfrm>
              <a:off x="8797451" y="4920158"/>
              <a:ext cx="5751" cy="1597"/>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 name="Google Shape;737;p2"/>
            <p:cNvSpPr/>
            <p:nvPr/>
          </p:nvSpPr>
          <p:spPr>
            <a:xfrm>
              <a:off x="8798729" y="4924471"/>
              <a:ext cx="7188" cy="639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 name="Google Shape;738;p2"/>
            <p:cNvSpPr/>
            <p:nvPr/>
          </p:nvSpPr>
          <p:spPr>
            <a:xfrm>
              <a:off x="8791701" y="4949550"/>
              <a:ext cx="4313" cy="4633"/>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 name="Google Shape;739;p2"/>
            <p:cNvSpPr/>
            <p:nvPr/>
          </p:nvSpPr>
          <p:spPr>
            <a:xfrm>
              <a:off x="8791701" y="4897634"/>
              <a:ext cx="5751" cy="7188"/>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 name="Google Shape;740;p2"/>
            <p:cNvSpPr/>
            <p:nvPr/>
          </p:nvSpPr>
          <p:spPr>
            <a:xfrm>
              <a:off x="8787388" y="4901788"/>
              <a:ext cx="4473" cy="2556"/>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 name="Google Shape;741;p2"/>
            <p:cNvSpPr/>
            <p:nvPr/>
          </p:nvSpPr>
          <p:spPr>
            <a:xfrm>
              <a:off x="8787388" y="4921596"/>
              <a:ext cx="10064" cy="4473"/>
            </a:xfrm>
            <a:custGeom>
              <a:avLst/>
              <a:gdLst/>
              <a:ahLst/>
              <a:cxnLst/>
              <a:rect l="l" t="t" r="r" b="b"/>
              <a:pathLst>
                <a:path w="63" h="28" extrusionOk="0">
                  <a:moveTo>
                    <a:pt x="1" y="1"/>
                  </a:moveTo>
                  <a:lnTo>
                    <a:pt x="10" y="9"/>
                  </a:lnTo>
                  <a:lnTo>
                    <a:pt x="63" y="27"/>
                  </a:lnTo>
                  <a:lnTo>
                    <a:pt x="63"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 name="Google Shape;742;p2"/>
            <p:cNvSpPr/>
            <p:nvPr/>
          </p:nvSpPr>
          <p:spPr>
            <a:xfrm>
              <a:off x="8787388" y="4885015"/>
              <a:ext cx="7348" cy="160"/>
            </a:xfrm>
            <a:custGeom>
              <a:avLst/>
              <a:gdLst/>
              <a:ahLst/>
              <a:cxnLst/>
              <a:rect l="l" t="t" r="r" b="b"/>
              <a:pathLst>
                <a:path w="46" h="1" extrusionOk="0">
                  <a:moveTo>
                    <a:pt x="19" y="0"/>
                  </a:moveTo>
                  <a:lnTo>
                    <a:pt x="45"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 name="Google Shape;743;p2"/>
            <p:cNvSpPr/>
            <p:nvPr/>
          </p:nvSpPr>
          <p:spPr>
            <a:xfrm>
              <a:off x="8783234" y="4870798"/>
              <a:ext cx="8626" cy="7188"/>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 name="Google Shape;744;p2"/>
            <p:cNvSpPr/>
            <p:nvPr/>
          </p:nvSpPr>
          <p:spPr>
            <a:xfrm>
              <a:off x="8777643" y="4869360"/>
              <a:ext cx="5751" cy="1597"/>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 name="Google Shape;745;p2"/>
            <p:cNvSpPr/>
            <p:nvPr/>
          </p:nvSpPr>
          <p:spPr>
            <a:xfrm>
              <a:off x="8784672" y="4890606"/>
              <a:ext cx="2875" cy="4313"/>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 name="Google Shape;746;p2"/>
            <p:cNvSpPr/>
            <p:nvPr/>
          </p:nvSpPr>
          <p:spPr>
            <a:xfrm>
              <a:off x="8783234" y="4890606"/>
              <a:ext cx="160" cy="3035"/>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 name="Google Shape;747;p2"/>
            <p:cNvSpPr/>
            <p:nvPr/>
          </p:nvSpPr>
          <p:spPr>
            <a:xfrm>
              <a:off x="8784672" y="4894759"/>
              <a:ext cx="160" cy="1597"/>
            </a:xfrm>
            <a:custGeom>
              <a:avLst/>
              <a:gdLst/>
              <a:ahLst/>
              <a:cxnLst/>
              <a:rect l="l" t="t" r="r" b="b"/>
              <a:pathLst>
                <a:path w="1" h="10" extrusionOk="0">
                  <a:moveTo>
                    <a:pt x="0" y="1"/>
                  </a:moveTo>
                  <a:lnTo>
                    <a:pt x="0" y="1"/>
                  </a:ln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 name="Google Shape;748;p2"/>
            <p:cNvSpPr/>
            <p:nvPr/>
          </p:nvSpPr>
          <p:spPr>
            <a:xfrm>
              <a:off x="8777643" y="4911212"/>
              <a:ext cx="9904" cy="4952"/>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 name="Google Shape;749;p2"/>
            <p:cNvSpPr/>
            <p:nvPr/>
          </p:nvSpPr>
          <p:spPr>
            <a:xfrm>
              <a:off x="8780359" y="4900510"/>
              <a:ext cx="5910" cy="4313"/>
            </a:xfrm>
            <a:custGeom>
              <a:avLst/>
              <a:gdLst/>
              <a:ahLst/>
              <a:cxnLst/>
              <a:rect l="l" t="t" r="r" b="b"/>
              <a:pathLst>
                <a:path w="37" h="27" extrusionOk="0">
                  <a:moveTo>
                    <a:pt x="1" y="0"/>
                  </a:moveTo>
                  <a:lnTo>
                    <a:pt x="10" y="27"/>
                  </a:lnTo>
                  <a:cubicBezTo>
                    <a:pt x="10" y="18"/>
                    <a:pt x="18" y="9"/>
                    <a:pt x="36" y="9"/>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 name="Google Shape;750;p2"/>
            <p:cNvSpPr/>
            <p:nvPr/>
          </p:nvSpPr>
          <p:spPr>
            <a:xfrm>
              <a:off x="8777643" y="4899072"/>
              <a:ext cx="2875" cy="1597"/>
            </a:xfrm>
            <a:custGeom>
              <a:avLst/>
              <a:gdLst/>
              <a:ahLst/>
              <a:cxnLst/>
              <a:rect l="l" t="t" r="r" b="b"/>
              <a:pathLst>
                <a:path w="18" h="10"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 name="Google Shape;751;p2"/>
            <p:cNvSpPr/>
            <p:nvPr/>
          </p:nvSpPr>
          <p:spPr>
            <a:xfrm>
              <a:off x="8771893" y="4873673"/>
              <a:ext cx="5910" cy="7188"/>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 name="Google Shape;752;p2"/>
            <p:cNvSpPr/>
            <p:nvPr/>
          </p:nvSpPr>
          <p:spPr>
            <a:xfrm>
              <a:off x="8778921" y="4886293"/>
              <a:ext cx="1597" cy="160"/>
            </a:xfrm>
            <a:custGeom>
              <a:avLst/>
              <a:gdLst/>
              <a:ahLst/>
              <a:cxnLst/>
              <a:rect l="l" t="t" r="r" b="b"/>
              <a:pathLst>
                <a:path w="10" h="1" extrusionOk="0">
                  <a:moveTo>
                    <a:pt x="10" y="1"/>
                  </a:moveTo>
                  <a:lnTo>
                    <a:pt x="1" y="1"/>
                  </a:lnTo>
                  <a:cubicBezTo>
                    <a:pt x="1" y="1"/>
                    <a:pt x="1"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 name="Google Shape;753;p2"/>
            <p:cNvSpPr/>
            <p:nvPr/>
          </p:nvSpPr>
          <p:spPr>
            <a:xfrm>
              <a:off x="8760711" y="4855303"/>
              <a:ext cx="160" cy="1597"/>
            </a:xfrm>
            <a:custGeom>
              <a:avLst/>
              <a:gdLst/>
              <a:ahLst/>
              <a:cxnLst/>
              <a:rect l="l" t="t" r="r" b="b"/>
              <a:pathLst>
                <a:path w="1" h="10" extrusionOk="0">
                  <a:moveTo>
                    <a:pt x="0" y="1"/>
                  </a:moveTo>
                  <a:cubicBezTo>
                    <a:pt x="0" y="1"/>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 name="Google Shape;754;p2"/>
            <p:cNvSpPr/>
            <p:nvPr/>
          </p:nvSpPr>
          <p:spPr>
            <a:xfrm>
              <a:off x="8771893" y="4880702"/>
              <a:ext cx="4473" cy="3035"/>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 name="Google Shape;755;p2"/>
            <p:cNvSpPr/>
            <p:nvPr/>
          </p:nvSpPr>
          <p:spPr>
            <a:xfrm>
              <a:off x="8771893" y="4865207"/>
              <a:ext cx="1597" cy="4313"/>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 name="Google Shape;756;p2"/>
            <p:cNvSpPr/>
            <p:nvPr/>
          </p:nvSpPr>
          <p:spPr>
            <a:xfrm>
              <a:off x="8780359" y="4883897"/>
              <a:ext cx="958" cy="1278"/>
            </a:xfrm>
            <a:custGeom>
              <a:avLst/>
              <a:gdLst/>
              <a:ahLst/>
              <a:cxnLst/>
              <a:rect l="l" t="t" r="r" b="b"/>
              <a:pathLst>
                <a:path w="6" h="8" extrusionOk="0">
                  <a:moveTo>
                    <a:pt x="4" y="0"/>
                  </a:moveTo>
                  <a:cubicBezTo>
                    <a:pt x="3" y="0"/>
                    <a:pt x="1" y="3"/>
                    <a:pt x="1" y="7"/>
                  </a:cubicBezTo>
                  <a:cubicBezTo>
                    <a:pt x="5" y="3"/>
                    <a:pt x="5"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 name="Google Shape;757;p2"/>
            <p:cNvSpPr/>
            <p:nvPr/>
          </p:nvSpPr>
          <p:spPr>
            <a:xfrm>
              <a:off x="8776206" y="4883577"/>
              <a:ext cx="4313" cy="2875"/>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 name="Google Shape;758;p2"/>
            <p:cNvSpPr/>
            <p:nvPr/>
          </p:nvSpPr>
          <p:spPr>
            <a:xfrm>
              <a:off x="8729561" y="4856740"/>
              <a:ext cx="31310" cy="15815"/>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 name="Google Shape;759;p2"/>
            <p:cNvSpPr/>
            <p:nvPr/>
          </p:nvSpPr>
          <p:spPr>
            <a:xfrm>
              <a:off x="8760711" y="4855622"/>
              <a:ext cx="7188" cy="8307"/>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 name="Google Shape;760;p2"/>
            <p:cNvSpPr/>
            <p:nvPr/>
          </p:nvSpPr>
          <p:spPr>
            <a:xfrm>
              <a:off x="8756398" y="4865207"/>
              <a:ext cx="15655" cy="11981"/>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 name="Google Shape;761;p2"/>
            <p:cNvSpPr/>
            <p:nvPr/>
          </p:nvSpPr>
          <p:spPr>
            <a:xfrm>
              <a:off x="8766302" y="4916005"/>
              <a:ext cx="160" cy="1597"/>
            </a:xfrm>
            <a:custGeom>
              <a:avLst/>
              <a:gdLst/>
              <a:ahLst/>
              <a:cxnLst/>
              <a:rect l="l" t="t" r="r" b="b"/>
              <a:pathLst>
                <a:path w="1" h="10" extrusionOk="0">
                  <a:moveTo>
                    <a:pt x="1" y="9"/>
                  </a:moveTo>
                  <a:lnTo>
                    <a:pt x="1" y="0"/>
                  </a:lnTo>
                  <a:cubicBezTo>
                    <a:pt x="1" y="0"/>
                    <a:pt x="1" y="0"/>
                    <a:pt x="1"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 name="Google Shape;762;p2"/>
            <p:cNvSpPr/>
            <p:nvPr/>
          </p:nvSpPr>
          <p:spPr>
            <a:xfrm>
              <a:off x="8766302" y="4903225"/>
              <a:ext cx="10064" cy="14377"/>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 name="Google Shape;763;p2"/>
            <p:cNvSpPr/>
            <p:nvPr/>
          </p:nvSpPr>
          <p:spPr>
            <a:xfrm>
              <a:off x="8759273" y="4887730"/>
              <a:ext cx="7188" cy="6070"/>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 name="Google Shape;764;p2"/>
            <p:cNvSpPr/>
            <p:nvPr/>
          </p:nvSpPr>
          <p:spPr>
            <a:xfrm>
              <a:off x="8759273" y="4852427"/>
              <a:ext cx="8626" cy="1597"/>
            </a:xfrm>
            <a:custGeom>
              <a:avLst/>
              <a:gdLst/>
              <a:ahLst/>
              <a:cxnLst/>
              <a:rect l="l" t="t" r="r" b="b"/>
              <a:pathLst>
                <a:path w="54" h="10" extrusionOk="0">
                  <a:moveTo>
                    <a:pt x="0" y="1"/>
                  </a:moveTo>
                  <a:lnTo>
                    <a:pt x="27"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 name="Google Shape;765;p2"/>
            <p:cNvSpPr/>
            <p:nvPr/>
          </p:nvSpPr>
          <p:spPr>
            <a:xfrm>
              <a:off x="8757835" y="4843961"/>
              <a:ext cx="4473" cy="3035"/>
            </a:xfrm>
            <a:custGeom>
              <a:avLst/>
              <a:gdLst/>
              <a:ahLst/>
              <a:cxnLst/>
              <a:rect l="l" t="t" r="r" b="b"/>
              <a:pathLst>
                <a:path w="28" h="19" extrusionOk="0">
                  <a:moveTo>
                    <a:pt x="9" y="1"/>
                  </a:moveTo>
                  <a:lnTo>
                    <a:pt x="1" y="19"/>
                  </a:lnTo>
                  <a:lnTo>
                    <a:pt x="27" y="10"/>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 name="Google Shape;766;p2"/>
            <p:cNvSpPr/>
            <p:nvPr/>
          </p:nvSpPr>
          <p:spPr>
            <a:xfrm>
              <a:off x="8904478" y="4657862"/>
              <a:ext cx="1597" cy="3035"/>
            </a:xfrm>
            <a:custGeom>
              <a:avLst/>
              <a:gdLst/>
              <a:ahLst/>
              <a:cxnLst/>
              <a:rect l="l" t="t" r="r" b="b"/>
              <a:pathLst>
                <a:path w="10" h="19" extrusionOk="0">
                  <a:moveTo>
                    <a:pt x="10" y="0"/>
                  </a:moveTo>
                  <a:lnTo>
                    <a:pt x="10" y="0"/>
                  </a:lnTo>
                  <a:cubicBezTo>
                    <a:pt x="1" y="9"/>
                    <a:pt x="1" y="9"/>
                    <a:pt x="1" y="18"/>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 name="Google Shape;767;p2"/>
            <p:cNvSpPr/>
            <p:nvPr/>
          </p:nvSpPr>
          <p:spPr>
            <a:xfrm>
              <a:off x="8890421" y="4659299"/>
              <a:ext cx="160" cy="2875"/>
            </a:xfrm>
            <a:custGeom>
              <a:avLst/>
              <a:gdLst/>
              <a:ahLst/>
              <a:cxnLst/>
              <a:rect l="l" t="t" r="r" b="b"/>
              <a:pathLst>
                <a:path w="1" h="18" extrusionOk="0">
                  <a:moveTo>
                    <a:pt x="1" y="0"/>
                  </a:moveTo>
                  <a:lnTo>
                    <a:pt x="1" y="18"/>
                  </a:ln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 name="Google Shape;768;p2"/>
            <p:cNvSpPr/>
            <p:nvPr/>
          </p:nvSpPr>
          <p:spPr>
            <a:xfrm>
              <a:off x="8684514" y="4718564"/>
              <a:ext cx="13898" cy="7188"/>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 name="Google Shape;769;p2"/>
            <p:cNvSpPr/>
            <p:nvPr/>
          </p:nvSpPr>
          <p:spPr>
            <a:xfrm>
              <a:off x="8774768" y="4686136"/>
              <a:ext cx="3035" cy="4313"/>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 name="Google Shape;770;p2"/>
            <p:cNvSpPr/>
            <p:nvPr/>
          </p:nvSpPr>
          <p:spPr>
            <a:xfrm>
              <a:off x="8780359" y="4666328"/>
              <a:ext cx="3035" cy="3035"/>
            </a:xfrm>
            <a:custGeom>
              <a:avLst/>
              <a:gdLst/>
              <a:ahLst/>
              <a:cxnLst/>
              <a:rect l="l" t="t" r="r" b="b"/>
              <a:pathLst>
                <a:path w="19" h="19" extrusionOk="0">
                  <a:moveTo>
                    <a:pt x="1" y="0"/>
                  </a:moveTo>
                  <a:lnTo>
                    <a:pt x="18" y="18"/>
                  </a:lnTo>
                  <a:cubicBezTo>
                    <a:pt x="18" y="9"/>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 name="Google Shape;771;p2"/>
            <p:cNvSpPr/>
            <p:nvPr/>
          </p:nvSpPr>
          <p:spPr>
            <a:xfrm>
              <a:off x="9027320" y="4649395"/>
              <a:ext cx="12779" cy="5751"/>
            </a:xfrm>
            <a:custGeom>
              <a:avLst/>
              <a:gdLst/>
              <a:ahLst/>
              <a:cxnLst/>
              <a:rect l="l" t="t" r="r" b="b"/>
              <a:pathLst>
                <a:path w="80" h="36" extrusionOk="0">
                  <a:moveTo>
                    <a:pt x="79" y="0"/>
                  </a:moveTo>
                  <a:cubicBezTo>
                    <a:pt x="35" y="0"/>
                    <a:pt x="27" y="18"/>
                    <a:pt x="0" y="36"/>
                  </a:cubicBezTo>
                  <a:lnTo>
                    <a:pt x="7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 name="Google Shape;772;p2"/>
            <p:cNvSpPr/>
            <p:nvPr/>
          </p:nvSpPr>
          <p:spPr>
            <a:xfrm>
              <a:off x="8710552" y="4766486"/>
              <a:ext cx="3674" cy="750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 name="Google Shape;773;p2"/>
            <p:cNvSpPr/>
            <p:nvPr/>
          </p:nvSpPr>
          <p:spPr>
            <a:xfrm>
              <a:off x="8898887" y="4711375"/>
              <a:ext cx="1597" cy="3035"/>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 name="Google Shape;774;p2"/>
            <p:cNvSpPr/>
            <p:nvPr/>
          </p:nvSpPr>
          <p:spPr>
            <a:xfrm>
              <a:off x="8709913" y="4760895"/>
              <a:ext cx="4313" cy="5751"/>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 name="Google Shape;775;p2"/>
            <p:cNvSpPr/>
            <p:nvPr/>
          </p:nvSpPr>
          <p:spPr>
            <a:xfrm>
              <a:off x="8887546" y="4927187"/>
              <a:ext cx="1597" cy="160"/>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 name="Google Shape;776;p2"/>
            <p:cNvSpPr/>
            <p:nvPr/>
          </p:nvSpPr>
          <p:spPr>
            <a:xfrm>
              <a:off x="8804320" y="4966803"/>
              <a:ext cx="1597" cy="2875"/>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 name="Google Shape;777;p2"/>
            <p:cNvSpPr/>
            <p:nvPr/>
          </p:nvSpPr>
          <p:spPr>
            <a:xfrm>
              <a:off x="8743778" y="4817284"/>
              <a:ext cx="160" cy="1597"/>
            </a:xfrm>
            <a:custGeom>
              <a:avLst/>
              <a:gdLst/>
              <a:ahLst/>
              <a:cxnLst/>
              <a:rect l="l" t="t" r="r" b="b"/>
              <a:pathLst>
                <a:path w="1" h="10" extrusionOk="0">
                  <a:moveTo>
                    <a:pt x="0" y="0"/>
                  </a:move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 name="Google Shape;778;p2"/>
            <p:cNvSpPr/>
            <p:nvPr/>
          </p:nvSpPr>
          <p:spPr>
            <a:xfrm>
              <a:off x="8726845" y="4834217"/>
              <a:ext cx="2875" cy="160"/>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 name="Google Shape;779;p2"/>
            <p:cNvSpPr/>
            <p:nvPr/>
          </p:nvSpPr>
          <p:spPr>
            <a:xfrm>
              <a:off x="8673172" y="4762173"/>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 name="Google Shape;780;p2"/>
            <p:cNvSpPr/>
            <p:nvPr/>
          </p:nvSpPr>
          <p:spPr>
            <a:xfrm>
              <a:off x="8742340" y="4817284"/>
              <a:ext cx="160" cy="2875"/>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 name="Google Shape;781;p2"/>
            <p:cNvSpPr/>
            <p:nvPr/>
          </p:nvSpPr>
          <p:spPr>
            <a:xfrm>
              <a:off x="8745216" y="4818722"/>
              <a:ext cx="1438" cy="1438"/>
            </a:xfrm>
            <a:custGeom>
              <a:avLst/>
              <a:gdLst/>
              <a:ahLst/>
              <a:cxnLst/>
              <a:rect l="l" t="t" r="r" b="b"/>
              <a:pathLst>
                <a:path w="9" h="9" extrusionOk="0">
                  <a:moveTo>
                    <a:pt x="0" y="0"/>
                  </a:moveTo>
                  <a:cubicBezTo>
                    <a:pt x="0" y="0"/>
                    <a:pt x="0" y="9"/>
                    <a:pt x="0" y="9"/>
                  </a:cubicBezTo>
                  <a:cubicBezTo>
                    <a:pt x="0"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 name="Google Shape;782;p2"/>
            <p:cNvSpPr/>
            <p:nvPr/>
          </p:nvSpPr>
          <p:spPr>
            <a:xfrm>
              <a:off x="8742340" y="4814409"/>
              <a:ext cx="1597" cy="3035"/>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 name="Google Shape;783;p2"/>
            <p:cNvSpPr/>
            <p:nvPr/>
          </p:nvSpPr>
          <p:spPr>
            <a:xfrm>
              <a:off x="8948248" y="4793323"/>
              <a:ext cx="1597" cy="2396"/>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 name="Google Shape;784;p2"/>
            <p:cNvSpPr/>
            <p:nvPr/>
          </p:nvSpPr>
          <p:spPr>
            <a:xfrm>
              <a:off x="8669019" y="4664890"/>
              <a:ext cx="160" cy="160"/>
            </a:xfrm>
            <a:custGeom>
              <a:avLst/>
              <a:gdLst/>
              <a:ahLst/>
              <a:cxnLst/>
              <a:rect l="l" t="t" r="r" b="b"/>
              <a:pathLst>
                <a:path w="1" h="1" extrusionOk="0">
                  <a:moveTo>
                    <a:pt x="0" y="1"/>
                  </a:moveTo>
                  <a:cubicBezTo>
                    <a:pt x="0" y="1"/>
                    <a:pt x="0" y="1"/>
                    <a:pt x="0" y="1"/>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 name="Google Shape;785;p2"/>
            <p:cNvSpPr/>
            <p:nvPr/>
          </p:nvSpPr>
          <p:spPr>
            <a:xfrm>
              <a:off x="8669019" y="4660737"/>
              <a:ext cx="11342" cy="18370"/>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 name="Google Shape;786;p2"/>
            <p:cNvSpPr/>
            <p:nvPr/>
          </p:nvSpPr>
          <p:spPr>
            <a:xfrm>
              <a:off x="8578764" y="4642367"/>
              <a:ext cx="478269" cy="352711"/>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 name="Google Shape;787;p2"/>
            <p:cNvSpPr/>
            <p:nvPr/>
          </p:nvSpPr>
          <p:spPr>
            <a:xfrm>
              <a:off x="8778921" y="4667766"/>
              <a:ext cx="1597" cy="4313"/>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 name="Google Shape;788;p2"/>
            <p:cNvSpPr/>
            <p:nvPr/>
          </p:nvSpPr>
          <p:spPr>
            <a:xfrm>
              <a:off x="9025882" y="4654986"/>
              <a:ext cx="1597" cy="160"/>
            </a:xfrm>
            <a:custGeom>
              <a:avLst/>
              <a:gdLst/>
              <a:ahLst/>
              <a:cxnLst/>
              <a:rect l="l" t="t" r="r" b="b"/>
              <a:pathLst>
                <a:path w="10" h="1" extrusionOk="0">
                  <a:moveTo>
                    <a:pt x="0" y="1"/>
                  </a:moveTo>
                  <a:lnTo>
                    <a:pt x="0"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 name="Google Shape;789;p2"/>
            <p:cNvSpPr/>
            <p:nvPr/>
          </p:nvSpPr>
          <p:spPr>
            <a:xfrm>
              <a:off x="8635153" y="4739649"/>
              <a:ext cx="2875" cy="4473"/>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 name="Google Shape;790;p2"/>
            <p:cNvSpPr/>
            <p:nvPr/>
          </p:nvSpPr>
          <p:spPr>
            <a:xfrm>
              <a:off x="8750807" y="4828466"/>
              <a:ext cx="4313" cy="4473"/>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 name="Google Shape;791;p2"/>
            <p:cNvSpPr/>
            <p:nvPr/>
          </p:nvSpPr>
          <p:spPr>
            <a:xfrm>
              <a:off x="8740903" y="4875750"/>
              <a:ext cx="4473" cy="3674"/>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2" name="Google Shape;792;p2"/>
            <p:cNvSpPr/>
            <p:nvPr/>
          </p:nvSpPr>
          <p:spPr>
            <a:xfrm>
              <a:off x="8735312" y="4843961"/>
              <a:ext cx="11342" cy="5910"/>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3" name="Google Shape;793;p2"/>
            <p:cNvSpPr/>
            <p:nvPr/>
          </p:nvSpPr>
          <p:spPr>
            <a:xfrm>
              <a:off x="8740903" y="4849712"/>
              <a:ext cx="4473" cy="2875"/>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4" name="Google Shape;794;p2"/>
            <p:cNvSpPr/>
            <p:nvPr/>
          </p:nvSpPr>
          <p:spPr>
            <a:xfrm>
              <a:off x="8734513" y="4810735"/>
              <a:ext cx="10862" cy="3355"/>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5" name="Google Shape;795;p2"/>
            <p:cNvSpPr/>
            <p:nvPr/>
          </p:nvSpPr>
          <p:spPr>
            <a:xfrm>
              <a:off x="8726845" y="4849712"/>
              <a:ext cx="5751" cy="4313"/>
            </a:xfrm>
            <a:custGeom>
              <a:avLst/>
              <a:gdLst/>
              <a:ahLst/>
              <a:cxnLst/>
              <a:rect l="l" t="t" r="r" b="b"/>
              <a:pathLst>
                <a:path w="36" h="27" extrusionOk="0">
                  <a:moveTo>
                    <a:pt x="36" y="0"/>
                  </a:moveTo>
                  <a:lnTo>
                    <a:pt x="0" y="9"/>
                  </a:lnTo>
                  <a:lnTo>
                    <a:pt x="0" y="27"/>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6" name="Google Shape;796;p2"/>
            <p:cNvSpPr/>
            <p:nvPr/>
          </p:nvSpPr>
          <p:spPr>
            <a:xfrm>
              <a:off x="8719817" y="4832779"/>
              <a:ext cx="4313" cy="4313"/>
            </a:xfrm>
            <a:custGeom>
              <a:avLst/>
              <a:gdLst/>
              <a:ahLst/>
              <a:cxnLst/>
              <a:rect l="l" t="t" r="r" b="b"/>
              <a:pathLst>
                <a:path w="27" h="27" extrusionOk="0">
                  <a:moveTo>
                    <a:pt x="0" y="0"/>
                  </a:moveTo>
                  <a:lnTo>
                    <a:pt x="9" y="27"/>
                  </a:lnTo>
                  <a:lnTo>
                    <a:pt x="27" y="27"/>
                  </a:lnTo>
                  <a:cubicBezTo>
                    <a:pt x="18" y="18"/>
                    <a:pt x="18"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7" name="Google Shape;797;p2"/>
            <p:cNvSpPr/>
            <p:nvPr/>
          </p:nvSpPr>
          <p:spPr>
            <a:xfrm>
              <a:off x="8723970" y="4836932"/>
              <a:ext cx="3035" cy="3035"/>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8" name="Google Shape;798;p2"/>
            <p:cNvSpPr/>
            <p:nvPr/>
          </p:nvSpPr>
          <p:spPr>
            <a:xfrm>
              <a:off x="8722532" y="4845399"/>
              <a:ext cx="160" cy="4473"/>
            </a:xfrm>
            <a:custGeom>
              <a:avLst/>
              <a:gdLst/>
              <a:ahLst/>
              <a:cxnLst/>
              <a:rect l="l" t="t" r="r" b="b"/>
              <a:pathLst>
                <a:path w="1" h="28" extrusionOk="0">
                  <a:moveTo>
                    <a:pt x="1" y="27"/>
                  </a:moveTo>
                  <a:lnTo>
                    <a:pt x="1"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9" name="Google Shape;799;p2"/>
            <p:cNvSpPr/>
            <p:nvPr/>
          </p:nvSpPr>
          <p:spPr>
            <a:xfrm>
              <a:off x="8691542" y="4789010"/>
              <a:ext cx="7188" cy="4792"/>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0" name="Google Shape;800;p2"/>
            <p:cNvSpPr/>
            <p:nvPr/>
          </p:nvSpPr>
          <p:spPr>
            <a:xfrm>
              <a:off x="8687389" y="4808818"/>
              <a:ext cx="7188" cy="4313"/>
            </a:xfrm>
            <a:custGeom>
              <a:avLst/>
              <a:gdLst/>
              <a:ahLst/>
              <a:cxnLst/>
              <a:rect l="l" t="t" r="r" b="b"/>
              <a:pathLst>
                <a:path w="45" h="27" extrusionOk="0">
                  <a:moveTo>
                    <a:pt x="44" y="0"/>
                  </a:moveTo>
                  <a:lnTo>
                    <a:pt x="0" y="27"/>
                  </a:lnTo>
                  <a:lnTo>
                    <a:pt x="27" y="27"/>
                  </a:lnTo>
                  <a:cubicBezTo>
                    <a:pt x="27" y="18"/>
                    <a:pt x="35" y="9"/>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1" name="Google Shape;801;p2"/>
            <p:cNvSpPr/>
            <p:nvPr/>
          </p:nvSpPr>
          <p:spPr>
            <a:xfrm>
              <a:off x="8676367" y="4801150"/>
              <a:ext cx="6869" cy="3035"/>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2" name="Google Shape;802;p2"/>
            <p:cNvSpPr/>
            <p:nvPr/>
          </p:nvSpPr>
          <p:spPr>
            <a:xfrm>
              <a:off x="8654802" y="4734058"/>
              <a:ext cx="14377" cy="1597"/>
            </a:xfrm>
            <a:custGeom>
              <a:avLst/>
              <a:gdLst/>
              <a:ahLst/>
              <a:cxnLst/>
              <a:rect l="l" t="t" r="r" b="b"/>
              <a:pathLst>
                <a:path w="90" h="10" extrusionOk="0">
                  <a:moveTo>
                    <a:pt x="1" y="0"/>
                  </a:moveTo>
                  <a:lnTo>
                    <a:pt x="1" y="9"/>
                  </a:lnTo>
                  <a:lnTo>
                    <a:pt x="89"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3" name="Google Shape;803;p2"/>
            <p:cNvSpPr/>
            <p:nvPr/>
          </p:nvSpPr>
          <p:spPr>
            <a:xfrm>
              <a:off x="8584675" y="4655945"/>
              <a:ext cx="22364" cy="9105"/>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4" name="Google Shape;804;p2"/>
            <p:cNvSpPr/>
            <p:nvPr/>
          </p:nvSpPr>
          <p:spPr>
            <a:xfrm>
              <a:off x="8601288" y="4664890"/>
              <a:ext cx="160" cy="3035"/>
            </a:xfrm>
            <a:custGeom>
              <a:avLst/>
              <a:gdLst/>
              <a:ahLst/>
              <a:cxnLst/>
              <a:rect l="l" t="t" r="r" b="b"/>
              <a:pathLst>
                <a:path w="1" h="19" extrusionOk="0">
                  <a:moveTo>
                    <a:pt x="0" y="1"/>
                  </a:moveTo>
                  <a:cubicBezTo>
                    <a:pt x="0" y="9"/>
                    <a:pt x="0" y="9"/>
                    <a:pt x="0" y="18"/>
                  </a:cubicBez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5" name="Google Shape;805;p2"/>
            <p:cNvSpPr/>
            <p:nvPr/>
          </p:nvSpPr>
          <p:spPr>
            <a:xfrm>
              <a:off x="8787388" y="4977985"/>
              <a:ext cx="5910" cy="1597"/>
            </a:xfrm>
            <a:custGeom>
              <a:avLst/>
              <a:gdLst/>
              <a:ahLst/>
              <a:cxnLst/>
              <a:rect l="l" t="t" r="r" b="b"/>
              <a:pathLst>
                <a:path w="37" h="10" extrusionOk="0">
                  <a:moveTo>
                    <a:pt x="27" y="1"/>
                  </a:moveTo>
                  <a:lnTo>
                    <a:pt x="1"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6" name="Google Shape;806;p2"/>
            <p:cNvSpPr/>
            <p:nvPr/>
          </p:nvSpPr>
          <p:spPr>
            <a:xfrm>
              <a:off x="8788825" y="4985013"/>
              <a:ext cx="7188" cy="5910"/>
            </a:xfrm>
            <a:custGeom>
              <a:avLst/>
              <a:gdLst/>
              <a:ahLst/>
              <a:cxnLst/>
              <a:rect l="l" t="t" r="r" b="b"/>
              <a:pathLst>
                <a:path w="45" h="37" extrusionOk="0">
                  <a:moveTo>
                    <a:pt x="1" y="1"/>
                  </a:moveTo>
                  <a:lnTo>
                    <a:pt x="36" y="36"/>
                  </a:lnTo>
                  <a:cubicBezTo>
                    <a:pt x="36" y="27"/>
                    <a:pt x="36" y="19"/>
                    <a:pt x="45"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7" name="Google Shape;807;p2"/>
            <p:cNvSpPr/>
            <p:nvPr/>
          </p:nvSpPr>
          <p:spPr>
            <a:xfrm>
              <a:off x="8859431" y="4646520"/>
              <a:ext cx="2875" cy="4473"/>
            </a:xfrm>
            <a:custGeom>
              <a:avLst/>
              <a:gdLst/>
              <a:ahLst/>
              <a:cxnLst/>
              <a:rect l="l" t="t" r="r" b="b"/>
              <a:pathLst>
                <a:path w="18" h="28" extrusionOk="0">
                  <a:moveTo>
                    <a:pt x="0" y="1"/>
                  </a:moveTo>
                  <a:lnTo>
                    <a:pt x="0" y="18"/>
                  </a:lnTo>
                  <a:cubicBezTo>
                    <a:pt x="9" y="27"/>
                    <a:pt x="9" y="27"/>
                    <a:pt x="18" y="27"/>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8" name="Google Shape;808;p2"/>
            <p:cNvSpPr/>
            <p:nvPr/>
          </p:nvSpPr>
          <p:spPr>
            <a:xfrm>
              <a:off x="8907354" y="4652271"/>
              <a:ext cx="1597" cy="7188"/>
            </a:xfrm>
            <a:custGeom>
              <a:avLst/>
              <a:gdLst/>
              <a:ahLst/>
              <a:cxnLst/>
              <a:rect l="l" t="t" r="r" b="b"/>
              <a:pathLst>
                <a:path w="10" h="45" extrusionOk="0">
                  <a:moveTo>
                    <a:pt x="0" y="0"/>
                  </a:moveTo>
                  <a:lnTo>
                    <a:pt x="9" y="44"/>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9" name="Google Shape;809;p2"/>
            <p:cNvSpPr/>
            <p:nvPr/>
          </p:nvSpPr>
          <p:spPr>
            <a:xfrm>
              <a:off x="8973647" y="4643804"/>
              <a:ext cx="11501" cy="3994"/>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0" name="Google Shape;810;p2"/>
            <p:cNvSpPr/>
            <p:nvPr/>
          </p:nvSpPr>
          <p:spPr>
            <a:xfrm>
              <a:off x="8925724" y="5104979"/>
              <a:ext cx="361178" cy="313255"/>
            </a:xfrm>
            <a:custGeom>
              <a:avLst/>
              <a:gdLst/>
              <a:ahLst/>
              <a:cxnLst/>
              <a:rect l="l" t="t" r="r" b="b"/>
              <a:pathLst>
                <a:path w="2261" h="1961" extrusionOk="0">
                  <a:moveTo>
                    <a:pt x="0" y="0"/>
                  </a:moveTo>
                  <a:lnTo>
                    <a:pt x="1130" y="1961"/>
                  </a:lnTo>
                  <a:lnTo>
                    <a:pt x="226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1" name="Google Shape;811;p2"/>
            <p:cNvSpPr/>
            <p:nvPr/>
          </p:nvSpPr>
          <p:spPr>
            <a:xfrm>
              <a:off x="9129076" y="5400183"/>
              <a:ext cx="6869" cy="3035"/>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2" name="Google Shape;812;p2"/>
            <p:cNvSpPr/>
            <p:nvPr/>
          </p:nvSpPr>
          <p:spPr>
            <a:xfrm>
              <a:off x="9103357" y="5382771"/>
              <a:ext cx="5910" cy="1597"/>
            </a:xfrm>
            <a:custGeom>
              <a:avLst/>
              <a:gdLst/>
              <a:ahLst/>
              <a:cxnLst/>
              <a:rect l="l" t="t" r="r" b="b"/>
              <a:pathLst>
                <a:path w="37" h="10" extrusionOk="0">
                  <a:moveTo>
                    <a:pt x="1" y="1"/>
                  </a:moveTo>
                  <a:lnTo>
                    <a:pt x="27" y="10"/>
                  </a:lnTo>
                  <a:lnTo>
                    <a:pt x="36" y="10"/>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3" name="Google Shape;813;p2"/>
            <p:cNvSpPr/>
            <p:nvPr/>
          </p:nvSpPr>
          <p:spPr>
            <a:xfrm>
              <a:off x="9089300" y="5363123"/>
              <a:ext cx="17092" cy="14217"/>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4" name="Google Shape;814;p2"/>
            <p:cNvSpPr/>
            <p:nvPr/>
          </p:nvSpPr>
          <p:spPr>
            <a:xfrm>
              <a:off x="9102079" y="5343315"/>
              <a:ext cx="4313" cy="3035"/>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5" name="Google Shape;815;p2"/>
            <p:cNvSpPr/>
            <p:nvPr/>
          </p:nvSpPr>
          <p:spPr>
            <a:xfrm>
              <a:off x="9106233" y="5343954"/>
              <a:ext cx="1278" cy="1757"/>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6" name="Google Shape;816;p2"/>
            <p:cNvSpPr/>
            <p:nvPr/>
          </p:nvSpPr>
          <p:spPr>
            <a:xfrm>
              <a:off x="9097766" y="5331973"/>
              <a:ext cx="5751" cy="5910"/>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7" name="Google Shape;817;p2"/>
            <p:cNvSpPr/>
            <p:nvPr/>
          </p:nvSpPr>
          <p:spPr>
            <a:xfrm>
              <a:off x="9090738" y="5336286"/>
              <a:ext cx="3035" cy="160"/>
            </a:xfrm>
            <a:custGeom>
              <a:avLst/>
              <a:gdLst/>
              <a:ahLst/>
              <a:cxnLst/>
              <a:rect l="l" t="t" r="r" b="b"/>
              <a:pathLst>
                <a:path w="19" h="1" extrusionOk="0">
                  <a:moveTo>
                    <a:pt x="0" y="1"/>
                  </a:moveTo>
                  <a:lnTo>
                    <a:pt x="18" y="1"/>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8" name="Google Shape;818;p2"/>
            <p:cNvSpPr/>
            <p:nvPr/>
          </p:nvSpPr>
          <p:spPr>
            <a:xfrm>
              <a:off x="9091057" y="5337724"/>
              <a:ext cx="6869" cy="1597"/>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9" name="Google Shape;819;p2"/>
            <p:cNvSpPr/>
            <p:nvPr/>
          </p:nvSpPr>
          <p:spPr>
            <a:xfrm>
              <a:off x="9092175" y="5341877"/>
              <a:ext cx="8466" cy="5751"/>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0" name="Google Shape;820;p2"/>
            <p:cNvSpPr/>
            <p:nvPr/>
          </p:nvSpPr>
          <p:spPr>
            <a:xfrm>
              <a:off x="9086425" y="5367116"/>
              <a:ext cx="3035" cy="4633"/>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1" name="Google Shape;821;p2"/>
            <p:cNvSpPr/>
            <p:nvPr/>
          </p:nvSpPr>
          <p:spPr>
            <a:xfrm>
              <a:off x="9086425" y="5315200"/>
              <a:ext cx="4473" cy="5751"/>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2" name="Google Shape;822;p2"/>
            <p:cNvSpPr/>
            <p:nvPr/>
          </p:nvSpPr>
          <p:spPr>
            <a:xfrm>
              <a:off x="9080834" y="5317916"/>
              <a:ext cx="4473" cy="2556"/>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3" name="Google Shape;823;p2"/>
            <p:cNvSpPr/>
            <p:nvPr/>
          </p:nvSpPr>
          <p:spPr>
            <a:xfrm>
              <a:off x="9082271" y="5339161"/>
              <a:ext cx="8626" cy="2875"/>
            </a:xfrm>
            <a:custGeom>
              <a:avLst/>
              <a:gdLst/>
              <a:ahLst/>
              <a:cxnLst/>
              <a:rect l="l" t="t" r="r" b="b"/>
              <a:pathLst>
                <a:path w="54" h="18" extrusionOk="0">
                  <a:moveTo>
                    <a:pt x="0" y="0"/>
                  </a:moveTo>
                  <a:lnTo>
                    <a:pt x="0" y="9"/>
                  </a:lnTo>
                  <a:lnTo>
                    <a:pt x="53" y="18"/>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4" name="Google Shape;824;p2"/>
            <p:cNvSpPr/>
            <p:nvPr/>
          </p:nvSpPr>
          <p:spPr>
            <a:xfrm>
              <a:off x="9080834" y="5302421"/>
              <a:ext cx="8626" cy="160"/>
            </a:xfrm>
            <a:custGeom>
              <a:avLst/>
              <a:gdLst/>
              <a:ahLst/>
              <a:cxnLst/>
              <a:rect l="l" t="t" r="r" b="b"/>
              <a:pathLst>
                <a:path w="54" h="1" extrusionOk="0">
                  <a:moveTo>
                    <a:pt x="18" y="1"/>
                  </a:moveTo>
                  <a:lnTo>
                    <a:pt x="54"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5" name="Google Shape;825;p2"/>
            <p:cNvSpPr/>
            <p:nvPr/>
          </p:nvSpPr>
          <p:spPr>
            <a:xfrm>
              <a:off x="9076680" y="5286926"/>
              <a:ext cx="8626" cy="7188"/>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6" name="Google Shape;826;p2"/>
            <p:cNvSpPr/>
            <p:nvPr/>
          </p:nvSpPr>
          <p:spPr>
            <a:xfrm>
              <a:off x="9070930" y="5286926"/>
              <a:ext cx="5910" cy="160"/>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7" name="Google Shape;827;p2"/>
            <p:cNvSpPr/>
            <p:nvPr/>
          </p:nvSpPr>
          <p:spPr>
            <a:xfrm>
              <a:off x="9077958" y="5306734"/>
              <a:ext cx="4473" cy="5751"/>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8" name="Google Shape;828;p2"/>
            <p:cNvSpPr/>
            <p:nvPr/>
          </p:nvSpPr>
          <p:spPr>
            <a:xfrm>
              <a:off x="9076680" y="5308012"/>
              <a:ext cx="1438" cy="3035"/>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9" name="Google Shape;829;p2"/>
            <p:cNvSpPr/>
            <p:nvPr/>
          </p:nvSpPr>
          <p:spPr>
            <a:xfrm>
              <a:off x="9077958" y="5312325"/>
              <a:ext cx="1597" cy="160"/>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0" name="Google Shape;830;p2"/>
            <p:cNvSpPr/>
            <p:nvPr/>
          </p:nvSpPr>
          <p:spPr>
            <a:xfrm>
              <a:off x="9070930" y="5328459"/>
              <a:ext cx="11501" cy="3834"/>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1" name="Google Shape;831;p2"/>
            <p:cNvSpPr/>
            <p:nvPr/>
          </p:nvSpPr>
          <p:spPr>
            <a:xfrm>
              <a:off x="9073805" y="5317916"/>
              <a:ext cx="5751" cy="3035"/>
            </a:xfrm>
            <a:custGeom>
              <a:avLst/>
              <a:gdLst/>
              <a:ahLst/>
              <a:cxnLst/>
              <a:rect l="l" t="t" r="r" b="b"/>
              <a:pathLst>
                <a:path w="36" h="19" extrusionOk="0">
                  <a:moveTo>
                    <a:pt x="0" y="1"/>
                  </a:moveTo>
                  <a:lnTo>
                    <a:pt x="9" y="18"/>
                  </a:lnTo>
                  <a:cubicBezTo>
                    <a:pt x="18" y="18"/>
                    <a:pt x="27" y="10"/>
                    <a:pt x="36"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2" name="Google Shape;832;p2"/>
            <p:cNvSpPr/>
            <p:nvPr/>
          </p:nvSpPr>
          <p:spPr>
            <a:xfrm>
              <a:off x="9072367" y="5315200"/>
              <a:ext cx="1597" cy="2875"/>
            </a:xfrm>
            <a:custGeom>
              <a:avLst/>
              <a:gdLst/>
              <a:ahLst/>
              <a:cxnLst/>
              <a:rect l="l" t="t" r="r" b="b"/>
              <a:pathLst>
                <a:path w="10" h="18" extrusionOk="0">
                  <a:moveTo>
                    <a:pt x="9" y="0"/>
                  </a:moveTo>
                  <a:lnTo>
                    <a:pt x="1" y="9"/>
                  </a:ln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3" name="Google Shape;833;p2"/>
            <p:cNvSpPr/>
            <p:nvPr/>
          </p:nvSpPr>
          <p:spPr>
            <a:xfrm>
              <a:off x="9065339" y="5291239"/>
              <a:ext cx="7188" cy="7188"/>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4" name="Google Shape;834;p2"/>
            <p:cNvSpPr/>
            <p:nvPr/>
          </p:nvSpPr>
          <p:spPr>
            <a:xfrm>
              <a:off x="9073805" y="5302421"/>
              <a:ext cx="160" cy="1597"/>
            </a:xfrm>
            <a:custGeom>
              <a:avLst/>
              <a:gdLst/>
              <a:ahLst/>
              <a:cxnLst/>
              <a:rect l="l" t="t" r="r" b="b"/>
              <a:pathLst>
                <a:path w="1" h="10" extrusionOk="0">
                  <a:moveTo>
                    <a:pt x="0" y="1"/>
                  </a:moveTo>
                  <a:lnTo>
                    <a:pt x="0" y="1"/>
                  </a:lnTo>
                  <a:cubicBezTo>
                    <a:pt x="0" y="1"/>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5" name="Google Shape;835;p2"/>
            <p:cNvSpPr/>
            <p:nvPr/>
          </p:nvSpPr>
          <p:spPr>
            <a:xfrm>
              <a:off x="9053997" y="5272868"/>
              <a:ext cx="1597" cy="160"/>
            </a:xfrm>
            <a:custGeom>
              <a:avLst/>
              <a:gdLst/>
              <a:ahLst/>
              <a:cxnLst/>
              <a:rect l="l" t="t" r="r" b="b"/>
              <a:pathLst>
                <a:path w="10" h="1" extrusionOk="0">
                  <a:moveTo>
                    <a:pt x="10" y="0"/>
                  </a:moveTo>
                  <a:cubicBezTo>
                    <a:pt x="10" y="0"/>
                    <a:pt x="10" y="0"/>
                    <a:pt x="1" y="0"/>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6" name="Google Shape;836;p2"/>
            <p:cNvSpPr/>
            <p:nvPr/>
          </p:nvSpPr>
          <p:spPr>
            <a:xfrm>
              <a:off x="9066776" y="5298267"/>
              <a:ext cx="4313" cy="2875"/>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7" name="Google Shape;837;p2"/>
            <p:cNvSpPr/>
            <p:nvPr/>
          </p:nvSpPr>
          <p:spPr>
            <a:xfrm>
              <a:off x="9065339" y="5282772"/>
              <a:ext cx="3035" cy="4313"/>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8" name="Google Shape;838;p2"/>
            <p:cNvSpPr/>
            <p:nvPr/>
          </p:nvSpPr>
          <p:spPr>
            <a:xfrm>
              <a:off x="9073805" y="5300983"/>
              <a:ext cx="1597" cy="160"/>
            </a:xfrm>
            <a:custGeom>
              <a:avLst/>
              <a:gdLst/>
              <a:ahLst/>
              <a:cxnLst/>
              <a:rect l="l" t="t" r="r" b="b"/>
              <a:pathLst>
                <a:path w="10" h="1" extrusionOk="0">
                  <a:moveTo>
                    <a:pt x="0" y="1"/>
                  </a:moveTo>
                  <a:lnTo>
                    <a:pt x="9" y="1"/>
                  </a:lnTo>
                  <a:cubicBezTo>
                    <a:pt x="9"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9" name="Google Shape;839;p2"/>
            <p:cNvSpPr/>
            <p:nvPr/>
          </p:nvSpPr>
          <p:spPr>
            <a:xfrm>
              <a:off x="9070930" y="5300983"/>
              <a:ext cx="3035" cy="1597"/>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0" name="Google Shape;840;p2"/>
            <p:cNvSpPr/>
            <p:nvPr/>
          </p:nvSpPr>
          <p:spPr>
            <a:xfrm>
              <a:off x="9023007" y="5274306"/>
              <a:ext cx="31150" cy="15815"/>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1" name="Google Shape;841;p2"/>
            <p:cNvSpPr/>
            <p:nvPr/>
          </p:nvSpPr>
          <p:spPr>
            <a:xfrm>
              <a:off x="9055435" y="5272229"/>
              <a:ext cx="5751" cy="9265"/>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2" name="Google Shape;842;p2"/>
            <p:cNvSpPr/>
            <p:nvPr/>
          </p:nvSpPr>
          <p:spPr>
            <a:xfrm>
              <a:off x="9049844" y="5281335"/>
              <a:ext cx="15655" cy="12779"/>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3" name="Google Shape;843;p2"/>
            <p:cNvSpPr/>
            <p:nvPr/>
          </p:nvSpPr>
          <p:spPr>
            <a:xfrm>
              <a:off x="9059748" y="5333411"/>
              <a:ext cx="1438" cy="1597"/>
            </a:xfrm>
            <a:custGeom>
              <a:avLst/>
              <a:gdLst/>
              <a:ahLst/>
              <a:cxnLst/>
              <a:rect l="l" t="t" r="r" b="b"/>
              <a:pathLst>
                <a:path w="9" h="10" extrusionOk="0">
                  <a:moveTo>
                    <a:pt x="9" y="1"/>
                  </a:moveTo>
                  <a:cubicBezTo>
                    <a:pt x="0" y="1"/>
                    <a:pt x="0" y="1"/>
                    <a:pt x="0" y="10"/>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4" name="Google Shape;844;p2"/>
            <p:cNvSpPr/>
            <p:nvPr/>
          </p:nvSpPr>
          <p:spPr>
            <a:xfrm>
              <a:off x="9061026" y="5320791"/>
              <a:ext cx="8626" cy="13099"/>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5" name="Google Shape;845;p2"/>
            <p:cNvSpPr/>
            <p:nvPr/>
          </p:nvSpPr>
          <p:spPr>
            <a:xfrm>
              <a:off x="9052559" y="5305296"/>
              <a:ext cx="8626" cy="527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6" name="Google Shape;846;p2"/>
            <p:cNvSpPr/>
            <p:nvPr/>
          </p:nvSpPr>
          <p:spPr>
            <a:xfrm>
              <a:off x="9053997" y="5268555"/>
              <a:ext cx="8626" cy="3035"/>
            </a:xfrm>
            <a:custGeom>
              <a:avLst/>
              <a:gdLst/>
              <a:ahLst/>
              <a:cxnLst/>
              <a:rect l="l" t="t" r="r" b="b"/>
              <a:pathLst>
                <a:path w="54" h="19" extrusionOk="0">
                  <a:moveTo>
                    <a:pt x="54" y="1"/>
                  </a:moveTo>
                  <a:lnTo>
                    <a:pt x="1" y="10"/>
                  </a:lnTo>
                  <a:lnTo>
                    <a:pt x="18"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7" name="Google Shape;847;p2"/>
            <p:cNvSpPr/>
            <p:nvPr/>
          </p:nvSpPr>
          <p:spPr>
            <a:xfrm>
              <a:off x="9052559" y="5261527"/>
              <a:ext cx="4473" cy="3035"/>
            </a:xfrm>
            <a:custGeom>
              <a:avLst/>
              <a:gdLst/>
              <a:ahLst/>
              <a:cxnLst/>
              <a:rect l="l" t="t" r="r" b="b"/>
              <a:pathLst>
                <a:path w="28" h="19" extrusionOk="0">
                  <a:moveTo>
                    <a:pt x="1" y="1"/>
                  </a:move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8" name="Google Shape;848;p2"/>
            <p:cNvSpPr/>
            <p:nvPr/>
          </p:nvSpPr>
          <p:spPr>
            <a:xfrm>
              <a:off x="9197925" y="5075427"/>
              <a:ext cx="3035" cy="1438"/>
            </a:xfrm>
            <a:custGeom>
              <a:avLst/>
              <a:gdLst/>
              <a:ahLst/>
              <a:cxnLst/>
              <a:rect l="l" t="t" r="r" b="b"/>
              <a:pathLst>
                <a:path w="19" h="9" extrusionOk="0">
                  <a:moveTo>
                    <a:pt x="18" y="0"/>
                  </a:moveTo>
                  <a:lnTo>
                    <a:pt x="0" y="9"/>
                  </a:ln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9" name="Google Shape;849;p2"/>
            <p:cNvSpPr/>
            <p:nvPr/>
          </p:nvSpPr>
          <p:spPr>
            <a:xfrm>
              <a:off x="9183867" y="5076705"/>
              <a:ext cx="1438" cy="3035"/>
            </a:xfrm>
            <a:custGeom>
              <a:avLst/>
              <a:gdLst/>
              <a:ahLst/>
              <a:cxnLst/>
              <a:rect l="l" t="t" r="r" b="b"/>
              <a:pathLst>
                <a:path w="9" h="19" extrusionOk="0">
                  <a:moveTo>
                    <a:pt x="9" y="1"/>
                  </a:moveTo>
                  <a:lnTo>
                    <a:pt x="0" y="19"/>
                  </a:lnTo>
                  <a:cubicBezTo>
                    <a:pt x="9" y="10"/>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0" name="Google Shape;850;p2"/>
            <p:cNvSpPr/>
            <p:nvPr/>
          </p:nvSpPr>
          <p:spPr>
            <a:xfrm>
              <a:off x="8979238" y="5134532"/>
              <a:ext cx="13418" cy="7987"/>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1" name="Google Shape;851;p2"/>
            <p:cNvSpPr/>
            <p:nvPr/>
          </p:nvSpPr>
          <p:spPr>
            <a:xfrm>
              <a:off x="9069492" y="5102104"/>
              <a:ext cx="3035" cy="5751"/>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2" name="Google Shape;852;p2"/>
            <p:cNvSpPr/>
            <p:nvPr/>
          </p:nvSpPr>
          <p:spPr>
            <a:xfrm>
              <a:off x="9073805" y="5082456"/>
              <a:ext cx="4313" cy="4313"/>
            </a:xfrm>
            <a:custGeom>
              <a:avLst/>
              <a:gdLst/>
              <a:ahLst/>
              <a:cxnLst/>
              <a:rect l="l" t="t" r="r" b="b"/>
              <a:pathLst>
                <a:path w="27" h="27" extrusionOk="0">
                  <a:moveTo>
                    <a:pt x="0" y="0"/>
                  </a:moveTo>
                  <a:lnTo>
                    <a:pt x="27"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3" name="Google Shape;853;p2"/>
            <p:cNvSpPr/>
            <p:nvPr/>
          </p:nvSpPr>
          <p:spPr>
            <a:xfrm>
              <a:off x="9322044" y="5066961"/>
              <a:ext cx="11501" cy="4313"/>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4" name="Google Shape;854;p2"/>
            <p:cNvSpPr/>
            <p:nvPr/>
          </p:nvSpPr>
          <p:spPr>
            <a:xfrm>
              <a:off x="9003998" y="5183892"/>
              <a:ext cx="3674" cy="750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5" name="Google Shape;855;p2"/>
            <p:cNvSpPr/>
            <p:nvPr/>
          </p:nvSpPr>
          <p:spPr>
            <a:xfrm>
              <a:off x="9192334" y="5128941"/>
              <a:ext cx="2875" cy="3035"/>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6" name="Google Shape;856;p2"/>
            <p:cNvSpPr/>
            <p:nvPr/>
          </p:nvSpPr>
          <p:spPr>
            <a:xfrm>
              <a:off x="9003199" y="5178301"/>
              <a:ext cx="4473" cy="5751"/>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7" name="Google Shape;857;p2"/>
            <p:cNvSpPr/>
            <p:nvPr/>
          </p:nvSpPr>
          <p:spPr>
            <a:xfrm>
              <a:off x="9182430" y="5343315"/>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8" name="Google Shape;858;p2"/>
            <p:cNvSpPr/>
            <p:nvPr/>
          </p:nvSpPr>
          <p:spPr>
            <a:xfrm>
              <a:off x="9097766" y="5382931"/>
              <a:ext cx="1597" cy="4313"/>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9" name="Google Shape;859;p2"/>
            <p:cNvSpPr/>
            <p:nvPr/>
          </p:nvSpPr>
          <p:spPr>
            <a:xfrm>
              <a:off x="9037064" y="5233252"/>
              <a:ext cx="1438" cy="799"/>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0" name="Google Shape;860;p2"/>
            <p:cNvSpPr/>
            <p:nvPr/>
          </p:nvSpPr>
          <p:spPr>
            <a:xfrm>
              <a:off x="9021569" y="5251623"/>
              <a:ext cx="3035" cy="160"/>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1" name="Google Shape;861;p2"/>
            <p:cNvSpPr/>
            <p:nvPr/>
          </p:nvSpPr>
          <p:spPr>
            <a:xfrm>
              <a:off x="8966618" y="5178301"/>
              <a:ext cx="160" cy="1597"/>
            </a:xfrm>
            <a:custGeom>
              <a:avLst/>
              <a:gdLst/>
              <a:ahLst/>
              <a:cxnLst/>
              <a:rect l="l" t="t" r="r" b="b"/>
              <a:pathLst>
                <a:path w="1" h="10" extrusionOk="0">
                  <a:moveTo>
                    <a:pt x="0" y="1"/>
                  </a:moveTo>
                  <a:lnTo>
                    <a:pt x="0" y="1"/>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2" name="Google Shape;862;p2"/>
            <p:cNvSpPr/>
            <p:nvPr/>
          </p:nvSpPr>
          <p:spPr>
            <a:xfrm>
              <a:off x="9037064" y="5234690"/>
              <a:ext cx="160" cy="3035"/>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3" name="Google Shape;863;p2"/>
            <p:cNvSpPr/>
            <p:nvPr/>
          </p:nvSpPr>
          <p:spPr>
            <a:xfrm>
              <a:off x="9038502" y="5236128"/>
              <a:ext cx="1597" cy="1597"/>
            </a:xfrm>
            <a:custGeom>
              <a:avLst/>
              <a:gdLst/>
              <a:ahLst/>
              <a:cxnLst/>
              <a:rect l="l" t="t" r="r" b="b"/>
              <a:pathLst>
                <a:path w="10" h="10" extrusionOk="0">
                  <a:moveTo>
                    <a:pt x="1" y="1"/>
                  </a:moveTo>
                  <a:cubicBezTo>
                    <a:pt x="1" y="1"/>
                    <a:pt x="1" y="1"/>
                    <a:pt x="1" y="9"/>
                  </a:cubicBezTo>
                  <a:cubicBezTo>
                    <a:pt x="9" y="9"/>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4" name="Google Shape;864;p2"/>
            <p:cNvSpPr/>
            <p:nvPr/>
          </p:nvSpPr>
          <p:spPr>
            <a:xfrm>
              <a:off x="9035786" y="5231974"/>
              <a:ext cx="1438" cy="2875"/>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5" name="Google Shape;865;p2"/>
            <p:cNvSpPr/>
            <p:nvPr/>
          </p:nvSpPr>
          <p:spPr>
            <a:xfrm>
              <a:off x="9242972" y="5210729"/>
              <a:ext cx="1438" cy="1757"/>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6" name="Google Shape;866;p2"/>
            <p:cNvSpPr/>
            <p:nvPr/>
          </p:nvSpPr>
          <p:spPr>
            <a:xfrm>
              <a:off x="8962305" y="5081018"/>
              <a:ext cx="160" cy="1597"/>
            </a:xfrm>
            <a:custGeom>
              <a:avLst/>
              <a:gdLst/>
              <a:ahLst/>
              <a:cxnLst/>
              <a:rect l="l" t="t" r="r" b="b"/>
              <a:pathLst>
                <a:path w="1" h="10" extrusionOk="0">
                  <a:moveTo>
                    <a:pt x="1" y="0"/>
                  </a:moveTo>
                  <a:cubicBezTo>
                    <a:pt x="1" y="0"/>
                    <a:pt x="1" y="0"/>
                    <a:pt x="1" y="0"/>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7" name="Google Shape;867;p2"/>
            <p:cNvSpPr/>
            <p:nvPr/>
          </p:nvSpPr>
          <p:spPr>
            <a:xfrm>
              <a:off x="8963743" y="5078143"/>
              <a:ext cx="11501" cy="18530"/>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8" name="Google Shape;868;p2"/>
            <p:cNvSpPr/>
            <p:nvPr/>
          </p:nvSpPr>
          <p:spPr>
            <a:xfrm>
              <a:off x="8873488" y="5059772"/>
              <a:ext cx="478269" cy="352871"/>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9" name="Google Shape;869;p2"/>
            <p:cNvSpPr/>
            <p:nvPr/>
          </p:nvSpPr>
          <p:spPr>
            <a:xfrm>
              <a:off x="9073805" y="5085171"/>
              <a:ext cx="1597" cy="3035"/>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0" name="Google Shape;870;p2"/>
            <p:cNvSpPr/>
            <p:nvPr/>
          </p:nvSpPr>
          <p:spPr>
            <a:xfrm>
              <a:off x="9319169" y="5071114"/>
              <a:ext cx="3035" cy="1597"/>
            </a:xfrm>
            <a:custGeom>
              <a:avLst/>
              <a:gdLst/>
              <a:ahLst/>
              <a:cxnLst/>
              <a:rect l="l" t="t" r="r" b="b"/>
              <a:pathLst>
                <a:path w="19" h="10" extrusionOk="0">
                  <a:moveTo>
                    <a:pt x="18" y="1"/>
                  </a:moveTo>
                  <a:lnTo>
                    <a:pt x="1" y="9"/>
                  </a:lnTo>
                  <a:cubicBezTo>
                    <a:pt x="10" y="9"/>
                    <a:pt x="10"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1" name="Google Shape;871;p2"/>
            <p:cNvSpPr/>
            <p:nvPr/>
          </p:nvSpPr>
          <p:spPr>
            <a:xfrm>
              <a:off x="8929877" y="5157215"/>
              <a:ext cx="3035" cy="4313"/>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2" name="Google Shape;872;p2"/>
            <p:cNvSpPr/>
            <p:nvPr/>
          </p:nvSpPr>
          <p:spPr>
            <a:xfrm>
              <a:off x="9045531" y="5246032"/>
              <a:ext cx="3035" cy="3035"/>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3" name="Google Shape;873;p2"/>
            <p:cNvSpPr/>
            <p:nvPr/>
          </p:nvSpPr>
          <p:spPr>
            <a:xfrm>
              <a:off x="9034349" y="5292996"/>
              <a:ext cx="4313" cy="2556"/>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4" name="Google Shape;874;p2"/>
            <p:cNvSpPr/>
            <p:nvPr/>
          </p:nvSpPr>
          <p:spPr>
            <a:xfrm>
              <a:off x="9030036" y="5261527"/>
              <a:ext cx="11501" cy="5751"/>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5" name="Google Shape;875;p2"/>
            <p:cNvSpPr/>
            <p:nvPr/>
          </p:nvSpPr>
          <p:spPr>
            <a:xfrm>
              <a:off x="9035786" y="5267118"/>
              <a:ext cx="2875" cy="3035"/>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6" name="Google Shape;876;p2"/>
            <p:cNvSpPr/>
            <p:nvPr/>
          </p:nvSpPr>
          <p:spPr>
            <a:xfrm>
              <a:off x="9028279" y="5227821"/>
              <a:ext cx="10703" cy="3195"/>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7" name="Google Shape;877;p2"/>
            <p:cNvSpPr/>
            <p:nvPr/>
          </p:nvSpPr>
          <p:spPr>
            <a:xfrm>
              <a:off x="9021569" y="5267118"/>
              <a:ext cx="4473" cy="4473"/>
            </a:xfrm>
            <a:custGeom>
              <a:avLst/>
              <a:gdLst/>
              <a:ahLst/>
              <a:cxnLst/>
              <a:rect l="l" t="t" r="r" b="b"/>
              <a:pathLst>
                <a:path w="28" h="28" extrusionOk="0">
                  <a:moveTo>
                    <a:pt x="27" y="1"/>
                  </a:moveTo>
                  <a:lnTo>
                    <a:pt x="1" y="10"/>
                  </a:lnTo>
                  <a:lnTo>
                    <a:pt x="1" y="27"/>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8" name="Google Shape;878;p2"/>
            <p:cNvSpPr/>
            <p:nvPr/>
          </p:nvSpPr>
          <p:spPr>
            <a:xfrm>
              <a:off x="9014541" y="5249865"/>
              <a:ext cx="3035" cy="4792"/>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9" name="Google Shape;879;p2"/>
            <p:cNvSpPr/>
            <p:nvPr/>
          </p:nvSpPr>
          <p:spPr>
            <a:xfrm>
              <a:off x="9017416" y="5254498"/>
              <a:ext cx="2875" cy="3035"/>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0" name="Google Shape;880;p2"/>
            <p:cNvSpPr/>
            <p:nvPr/>
          </p:nvSpPr>
          <p:spPr>
            <a:xfrm>
              <a:off x="9015978" y="5261527"/>
              <a:ext cx="1597" cy="5751"/>
            </a:xfrm>
            <a:custGeom>
              <a:avLst/>
              <a:gdLst/>
              <a:ahLst/>
              <a:cxnLst/>
              <a:rect l="l" t="t" r="r" b="b"/>
              <a:pathLst>
                <a:path w="10" h="36" extrusionOk="0">
                  <a:moveTo>
                    <a:pt x="0" y="1"/>
                  </a:moveTo>
                  <a:lnTo>
                    <a:pt x="9" y="36"/>
                  </a:lnTo>
                  <a:lnTo>
                    <a:pt x="9" y="18"/>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1" name="Google Shape;881;p2"/>
            <p:cNvSpPr/>
            <p:nvPr/>
          </p:nvSpPr>
          <p:spPr>
            <a:xfrm>
              <a:off x="8986266" y="5206575"/>
              <a:ext cx="5910" cy="3514"/>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2" name="Google Shape;882;p2"/>
            <p:cNvSpPr/>
            <p:nvPr/>
          </p:nvSpPr>
          <p:spPr>
            <a:xfrm>
              <a:off x="8982113" y="5226224"/>
              <a:ext cx="5751" cy="4473"/>
            </a:xfrm>
            <a:custGeom>
              <a:avLst/>
              <a:gdLst/>
              <a:ahLst/>
              <a:cxnLst/>
              <a:rect l="l" t="t" r="r" b="b"/>
              <a:pathLst>
                <a:path w="36" h="28" extrusionOk="0">
                  <a:moveTo>
                    <a:pt x="36" y="1"/>
                  </a:moveTo>
                  <a:lnTo>
                    <a:pt x="0" y="18"/>
                  </a:lnTo>
                  <a:lnTo>
                    <a:pt x="18" y="27"/>
                  </a:lnTo>
                  <a:cubicBezTo>
                    <a:pt x="27"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3" name="Google Shape;883;p2"/>
            <p:cNvSpPr/>
            <p:nvPr/>
          </p:nvSpPr>
          <p:spPr>
            <a:xfrm>
              <a:off x="8970452" y="5218237"/>
              <a:ext cx="6709" cy="3514"/>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4" name="Google Shape;884;p2"/>
            <p:cNvSpPr/>
            <p:nvPr/>
          </p:nvSpPr>
          <p:spPr>
            <a:xfrm>
              <a:off x="8948248" y="5151464"/>
              <a:ext cx="15655" cy="1597"/>
            </a:xfrm>
            <a:custGeom>
              <a:avLst/>
              <a:gdLst/>
              <a:ahLst/>
              <a:cxnLst/>
              <a:rect l="l" t="t" r="r" b="b"/>
              <a:pathLst>
                <a:path w="98" h="10" extrusionOk="0">
                  <a:moveTo>
                    <a:pt x="1" y="1"/>
                  </a:moveTo>
                  <a:lnTo>
                    <a:pt x="9" y="10"/>
                  </a:lnTo>
                  <a:lnTo>
                    <a:pt x="9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5" name="Google Shape;885;p2"/>
            <p:cNvSpPr/>
            <p:nvPr/>
          </p:nvSpPr>
          <p:spPr>
            <a:xfrm>
              <a:off x="8878121" y="5072073"/>
              <a:ext cx="22364" cy="10543"/>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6" name="Google Shape;886;p2"/>
            <p:cNvSpPr/>
            <p:nvPr/>
          </p:nvSpPr>
          <p:spPr>
            <a:xfrm>
              <a:off x="8894734" y="5082456"/>
              <a:ext cx="1438" cy="1597"/>
            </a:xfrm>
            <a:custGeom>
              <a:avLst/>
              <a:gdLst/>
              <a:ahLst/>
              <a:cxnLst/>
              <a:rect l="l" t="t" r="r" b="b"/>
              <a:pathLst>
                <a:path w="9" h="10" extrusionOk="0">
                  <a:moveTo>
                    <a:pt x="0" y="0"/>
                  </a:moveTo>
                  <a:cubicBezTo>
                    <a:pt x="0" y="0"/>
                    <a:pt x="0" y="9"/>
                    <a:pt x="9" y="9"/>
                  </a:cubicBezTo>
                  <a:cubicBezTo>
                    <a:pt x="9" y="9"/>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7" name="Google Shape;887;p2"/>
            <p:cNvSpPr/>
            <p:nvPr/>
          </p:nvSpPr>
          <p:spPr>
            <a:xfrm>
              <a:off x="9082271" y="5394113"/>
              <a:ext cx="4313" cy="3035"/>
            </a:xfrm>
            <a:custGeom>
              <a:avLst/>
              <a:gdLst/>
              <a:ahLst/>
              <a:cxnLst/>
              <a:rect l="l" t="t" r="r" b="b"/>
              <a:pathLst>
                <a:path w="27" h="19" extrusionOk="0">
                  <a:moveTo>
                    <a:pt x="18" y="1"/>
                  </a:moveTo>
                  <a:lnTo>
                    <a:pt x="0" y="18"/>
                  </a:lnTo>
                  <a:lnTo>
                    <a:pt x="27" y="18"/>
                  </a:ln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8" name="Google Shape;888;p2"/>
            <p:cNvSpPr/>
            <p:nvPr/>
          </p:nvSpPr>
          <p:spPr>
            <a:xfrm>
              <a:off x="9083709" y="5401141"/>
              <a:ext cx="7188" cy="5910"/>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9" name="Google Shape;889;p2"/>
            <p:cNvSpPr/>
            <p:nvPr/>
          </p:nvSpPr>
          <p:spPr>
            <a:xfrm>
              <a:off x="9154155" y="5064086"/>
              <a:ext cx="3035" cy="4313"/>
            </a:xfrm>
            <a:custGeom>
              <a:avLst/>
              <a:gdLst/>
              <a:ahLst/>
              <a:cxnLst/>
              <a:rect l="l" t="t" r="r" b="b"/>
              <a:pathLst>
                <a:path w="19" h="27" extrusionOk="0">
                  <a:moveTo>
                    <a:pt x="1" y="0"/>
                  </a:moveTo>
                  <a:lnTo>
                    <a:pt x="1" y="9"/>
                  </a:lnTo>
                  <a:cubicBezTo>
                    <a:pt x="1" y="27"/>
                    <a:pt x="10" y="27"/>
                    <a:pt x="18"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0" name="Google Shape;890;p2"/>
            <p:cNvSpPr/>
            <p:nvPr/>
          </p:nvSpPr>
          <p:spPr>
            <a:xfrm>
              <a:off x="9202078" y="5069676"/>
              <a:ext cx="1597" cy="7188"/>
            </a:xfrm>
            <a:custGeom>
              <a:avLst/>
              <a:gdLst/>
              <a:ahLst/>
              <a:cxnLst/>
              <a:rect l="l" t="t" r="r" b="b"/>
              <a:pathLst>
                <a:path w="10" h="45" extrusionOk="0">
                  <a:moveTo>
                    <a:pt x="1" y="1"/>
                  </a:moveTo>
                  <a:lnTo>
                    <a:pt x="1" y="1"/>
                  </a:lnTo>
                  <a:lnTo>
                    <a:pt x="10"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1" name="Google Shape;891;p2"/>
            <p:cNvSpPr/>
            <p:nvPr/>
          </p:nvSpPr>
          <p:spPr>
            <a:xfrm>
              <a:off x="9268371" y="5060571"/>
              <a:ext cx="10064" cy="4313"/>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2" name="Google Shape;892;p2"/>
            <p:cNvSpPr/>
            <p:nvPr/>
          </p:nvSpPr>
          <p:spPr>
            <a:xfrm>
              <a:off x="9264217" y="4688851"/>
              <a:ext cx="359900" cy="311977"/>
            </a:xfrm>
            <a:custGeom>
              <a:avLst/>
              <a:gdLst/>
              <a:ahLst/>
              <a:cxnLst/>
              <a:rect l="l" t="t" r="r" b="b"/>
              <a:pathLst>
                <a:path w="2253" h="1953" extrusionOk="0">
                  <a:moveTo>
                    <a:pt x="0" y="1"/>
                  </a:moveTo>
                  <a:lnTo>
                    <a:pt x="1131" y="1952"/>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3" name="Google Shape;893;p2"/>
            <p:cNvSpPr/>
            <p:nvPr/>
          </p:nvSpPr>
          <p:spPr>
            <a:xfrm>
              <a:off x="9468368" y="4983416"/>
              <a:ext cx="6230" cy="223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4" name="Google Shape;894;p2"/>
            <p:cNvSpPr/>
            <p:nvPr/>
          </p:nvSpPr>
          <p:spPr>
            <a:xfrm>
              <a:off x="9441851" y="4966803"/>
              <a:ext cx="5910" cy="1438"/>
            </a:xfrm>
            <a:custGeom>
              <a:avLst/>
              <a:gdLst/>
              <a:ahLst/>
              <a:cxnLst/>
              <a:rect l="l" t="t" r="r" b="b"/>
              <a:pathLst>
                <a:path w="37" h="9" extrusionOk="0">
                  <a:moveTo>
                    <a:pt x="1" y="0"/>
                  </a:moveTo>
                  <a:lnTo>
                    <a:pt x="27" y="9"/>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5" name="Google Shape;895;p2"/>
            <p:cNvSpPr/>
            <p:nvPr/>
          </p:nvSpPr>
          <p:spPr>
            <a:xfrm>
              <a:off x="9426356" y="4946995"/>
              <a:ext cx="18530" cy="14217"/>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6" name="Google Shape;896;p2"/>
            <p:cNvSpPr/>
            <p:nvPr/>
          </p:nvSpPr>
          <p:spPr>
            <a:xfrm>
              <a:off x="9440413" y="4925909"/>
              <a:ext cx="3035" cy="2875"/>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7" name="Google Shape;897;p2"/>
            <p:cNvSpPr/>
            <p:nvPr/>
          </p:nvSpPr>
          <p:spPr>
            <a:xfrm>
              <a:off x="9443288" y="4927666"/>
              <a:ext cx="1438" cy="1438"/>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8" name="Google Shape;898;p2"/>
            <p:cNvSpPr/>
            <p:nvPr/>
          </p:nvSpPr>
          <p:spPr>
            <a:xfrm>
              <a:off x="9436260" y="4915366"/>
              <a:ext cx="5751" cy="4952"/>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9" name="Google Shape;899;p2"/>
            <p:cNvSpPr/>
            <p:nvPr/>
          </p:nvSpPr>
          <p:spPr>
            <a:xfrm>
              <a:off x="9429231" y="4918720"/>
              <a:ext cx="3035" cy="1597"/>
            </a:xfrm>
            <a:custGeom>
              <a:avLst/>
              <a:gdLst/>
              <a:ahLst/>
              <a:cxnLst/>
              <a:rect l="l" t="t" r="r" b="b"/>
              <a:pathLst>
                <a:path w="19" h="10" extrusionOk="0">
                  <a:moveTo>
                    <a:pt x="1" y="1"/>
                  </a:moveTo>
                  <a:lnTo>
                    <a:pt x="9" y="10"/>
                  </a:lnTo>
                  <a:cubicBezTo>
                    <a:pt x="18"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0" name="Google Shape;900;p2"/>
            <p:cNvSpPr/>
            <p:nvPr/>
          </p:nvSpPr>
          <p:spPr>
            <a:xfrm>
              <a:off x="9429391" y="4920158"/>
              <a:ext cx="5591" cy="1597"/>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1" name="Google Shape;901;p2"/>
            <p:cNvSpPr/>
            <p:nvPr/>
          </p:nvSpPr>
          <p:spPr>
            <a:xfrm>
              <a:off x="9430669" y="4924471"/>
              <a:ext cx="7188" cy="639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2" name="Google Shape;902;p2"/>
            <p:cNvSpPr/>
            <p:nvPr/>
          </p:nvSpPr>
          <p:spPr>
            <a:xfrm>
              <a:off x="9423640" y="4949550"/>
              <a:ext cx="4313" cy="4633"/>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3" name="Google Shape;903;p2"/>
            <p:cNvSpPr/>
            <p:nvPr/>
          </p:nvSpPr>
          <p:spPr>
            <a:xfrm>
              <a:off x="9423640" y="4897634"/>
              <a:ext cx="5751" cy="7188"/>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4" name="Google Shape;904;p2"/>
            <p:cNvSpPr/>
            <p:nvPr/>
          </p:nvSpPr>
          <p:spPr>
            <a:xfrm>
              <a:off x="9419327" y="4901788"/>
              <a:ext cx="4473" cy="2556"/>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5" name="Google Shape;905;p2"/>
            <p:cNvSpPr/>
            <p:nvPr/>
          </p:nvSpPr>
          <p:spPr>
            <a:xfrm>
              <a:off x="9419327" y="4921596"/>
              <a:ext cx="10064" cy="4473"/>
            </a:xfrm>
            <a:custGeom>
              <a:avLst/>
              <a:gdLst/>
              <a:ahLst/>
              <a:cxnLst/>
              <a:rect l="l" t="t" r="r" b="b"/>
              <a:pathLst>
                <a:path w="63" h="28" extrusionOk="0">
                  <a:moveTo>
                    <a:pt x="1" y="1"/>
                  </a:moveTo>
                  <a:lnTo>
                    <a:pt x="10" y="9"/>
                  </a:lnTo>
                  <a:lnTo>
                    <a:pt x="63"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6" name="Google Shape;906;p2"/>
            <p:cNvSpPr/>
            <p:nvPr/>
          </p:nvSpPr>
          <p:spPr>
            <a:xfrm>
              <a:off x="9419327" y="4885015"/>
              <a:ext cx="7188" cy="160"/>
            </a:xfrm>
            <a:custGeom>
              <a:avLst/>
              <a:gdLst/>
              <a:ahLst/>
              <a:cxnLst/>
              <a:rect l="l" t="t" r="r" b="b"/>
              <a:pathLst>
                <a:path w="45" h="1" extrusionOk="0">
                  <a:moveTo>
                    <a:pt x="18" y="0"/>
                  </a:moveTo>
                  <a:lnTo>
                    <a:pt x="45"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7" name="Google Shape;907;p2"/>
            <p:cNvSpPr/>
            <p:nvPr/>
          </p:nvSpPr>
          <p:spPr>
            <a:xfrm>
              <a:off x="9415174" y="4870798"/>
              <a:ext cx="8626" cy="7188"/>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8" name="Google Shape;908;p2"/>
            <p:cNvSpPr/>
            <p:nvPr/>
          </p:nvSpPr>
          <p:spPr>
            <a:xfrm>
              <a:off x="9409423" y="4869360"/>
              <a:ext cx="5910" cy="1597"/>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9" name="Google Shape;909;p2"/>
            <p:cNvSpPr/>
            <p:nvPr/>
          </p:nvSpPr>
          <p:spPr>
            <a:xfrm>
              <a:off x="9416611" y="4890606"/>
              <a:ext cx="2875" cy="4313"/>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0" name="Google Shape;910;p2"/>
            <p:cNvSpPr/>
            <p:nvPr/>
          </p:nvSpPr>
          <p:spPr>
            <a:xfrm>
              <a:off x="9415174" y="4890606"/>
              <a:ext cx="1597" cy="3035"/>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1" name="Google Shape;911;p2"/>
            <p:cNvSpPr/>
            <p:nvPr/>
          </p:nvSpPr>
          <p:spPr>
            <a:xfrm>
              <a:off x="9416611" y="4894759"/>
              <a:ext cx="160" cy="1597"/>
            </a:xfrm>
            <a:custGeom>
              <a:avLst/>
              <a:gdLst/>
              <a:ahLst/>
              <a:cxnLst/>
              <a:rect l="l" t="t" r="r" b="b"/>
              <a:pathLst>
                <a:path w="1" h="10" extrusionOk="0">
                  <a:moveTo>
                    <a:pt x="0" y="1"/>
                  </a:moveTo>
                  <a:lnTo>
                    <a:pt x="0" y="1"/>
                  </a:ln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2" name="Google Shape;912;p2"/>
            <p:cNvSpPr/>
            <p:nvPr/>
          </p:nvSpPr>
          <p:spPr>
            <a:xfrm>
              <a:off x="9409423" y="4911212"/>
              <a:ext cx="10064" cy="4952"/>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3" name="Google Shape;913;p2"/>
            <p:cNvSpPr/>
            <p:nvPr/>
          </p:nvSpPr>
          <p:spPr>
            <a:xfrm>
              <a:off x="9412298" y="4900510"/>
              <a:ext cx="5751" cy="4313"/>
            </a:xfrm>
            <a:custGeom>
              <a:avLst/>
              <a:gdLst/>
              <a:ahLst/>
              <a:cxnLst/>
              <a:rect l="l" t="t" r="r" b="b"/>
              <a:pathLst>
                <a:path w="36" h="27" extrusionOk="0">
                  <a:moveTo>
                    <a:pt x="1" y="0"/>
                  </a:moveTo>
                  <a:lnTo>
                    <a:pt x="9" y="27"/>
                  </a:lnTo>
                  <a:cubicBezTo>
                    <a:pt x="9" y="18"/>
                    <a:pt x="18" y="9"/>
                    <a:pt x="36" y="9"/>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4" name="Google Shape;914;p2"/>
            <p:cNvSpPr/>
            <p:nvPr/>
          </p:nvSpPr>
          <p:spPr>
            <a:xfrm>
              <a:off x="9409423" y="4899072"/>
              <a:ext cx="3035" cy="1597"/>
            </a:xfrm>
            <a:custGeom>
              <a:avLst/>
              <a:gdLst/>
              <a:ahLst/>
              <a:cxnLst/>
              <a:rect l="l" t="t" r="r" b="b"/>
              <a:pathLst>
                <a:path w="19" h="10" extrusionOk="0">
                  <a:moveTo>
                    <a:pt x="1" y="0"/>
                  </a:moveTo>
                  <a:lnTo>
                    <a:pt x="19" y="9"/>
                  </a:ln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5" name="Google Shape;915;p2"/>
            <p:cNvSpPr/>
            <p:nvPr/>
          </p:nvSpPr>
          <p:spPr>
            <a:xfrm>
              <a:off x="9403832" y="4873673"/>
              <a:ext cx="5751" cy="7188"/>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6" name="Google Shape;916;p2"/>
            <p:cNvSpPr/>
            <p:nvPr/>
          </p:nvSpPr>
          <p:spPr>
            <a:xfrm>
              <a:off x="9410861" y="4886293"/>
              <a:ext cx="1597" cy="160"/>
            </a:xfrm>
            <a:custGeom>
              <a:avLst/>
              <a:gdLst/>
              <a:ahLst/>
              <a:cxnLst/>
              <a:rect l="l" t="t" r="r" b="b"/>
              <a:pathLst>
                <a:path w="10" h="1" extrusionOk="0">
                  <a:moveTo>
                    <a:pt x="10" y="1"/>
                  </a:moveTo>
                  <a:lnTo>
                    <a:pt x="1" y="1"/>
                  </a:lnTo>
                  <a:cubicBezTo>
                    <a:pt x="1" y="1"/>
                    <a:pt x="1"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7" name="Google Shape;917;p2"/>
            <p:cNvSpPr/>
            <p:nvPr/>
          </p:nvSpPr>
          <p:spPr>
            <a:xfrm>
              <a:off x="9392490" y="4855303"/>
              <a:ext cx="160" cy="1597"/>
            </a:xfrm>
            <a:custGeom>
              <a:avLst/>
              <a:gdLst/>
              <a:ahLst/>
              <a:cxnLst/>
              <a:rect l="l" t="t" r="r" b="b"/>
              <a:pathLst>
                <a:path w="1" h="10" extrusionOk="0">
                  <a:moveTo>
                    <a:pt x="1" y="1"/>
                  </a:moveTo>
                  <a:cubicBezTo>
                    <a:pt x="1" y="1"/>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8" name="Google Shape;918;p2"/>
            <p:cNvSpPr/>
            <p:nvPr/>
          </p:nvSpPr>
          <p:spPr>
            <a:xfrm>
              <a:off x="9405270" y="4880702"/>
              <a:ext cx="3035" cy="3035"/>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9" name="Google Shape;919;p2"/>
            <p:cNvSpPr/>
            <p:nvPr/>
          </p:nvSpPr>
          <p:spPr>
            <a:xfrm>
              <a:off x="9403832" y="4865207"/>
              <a:ext cx="1597" cy="4313"/>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0" name="Google Shape;920;p2"/>
            <p:cNvSpPr/>
            <p:nvPr/>
          </p:nvSpPr>
          <p:spPr>
            <a:xfrm>
              <a:off x="9412298" y="4883897"/>
              <a:ext cx="799" cy="1278"/>
            </a:xfrm>
            <a:custGeom>
              <a:avLst/>
              <a:gdLst/>
              <a:ahLst/>
              <a:cxnLst/>
              <a:rect l="l" t="t" r="r" b="b"/>
              <a:pathLst>
                <a:path w="5" h="8" extrusionOk="0">
                  <a:moveTo>
                    <a:pt x="4" y="0"/>
                  </a:moveTo>
                  <a:cubicBezTo>
                    <a:pt x="3" y="0"/>
                    <a:pt x="1" y="3"/>
                    <a:pt x="1" y="7"/>
                  </a:cubicBezTo>
                  <a:cubicBezTo>
                    <a:pt x="5" y="3"/>
                    <a:pt x="5"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1" name="Google Shape;921;p2"/>
            <p:cNvSpPr/>
            <p:nvPr/>
          </p:nvSpPr>
          <p:spPr>
            <a:xfrm>
              <a:off x="9408145" y="4883577"/>
              <a:ext cx="4313" cy="2875"/>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2" name="Google Shape;922;p2"/>
            <p:cNvSpPr/>
            <p:nvPr/>
          </p:nvSpPr>
          <p:spPr>
            <a:xfrm>
              <a:off x="9361500" y="4856740"/>
              <a:ext cx="31150" cy="15815"/>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3" name="Google Shape;923;p2"/>
            <p:cNvSpPr/>
            <p:nvPr/>
          </p:nvSpPr>
          <p:spPr>
            <a:xfrm>
              <a:off x="9392490" y="4855622"/>
              <a:ext cx="7348" cy="8307"/>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4" name="Google Shape;924;p2"/>
            <p:cNvSpPr/>
            <p:nvPr/>
          </p:nvSpPr>
          <p:spPr>
            <a:xfrm>
              <a:off x="9388337" y="4865207"/>
              <a:ext cx="15655" cy="11981"/>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5" name="Google Shape;925;p2"/>
            <p:cNvSpPr/>
            <p:nvPr/>
          </p:nvSpPr>
          <p:spPr>
            <a:xfrm>
              <a:off x="9398241" y="4916005"/>
              <a:ext cx="160" cy="1597"/>
            </a:xfrm>
            <a:custGeom>
              <a:avLst/>
              <a:gdLst/>
              <a:ahLst/>
              <a:cxnLst/>
              <a:rect l="l" t="t" r="r" b="b"/>
              <a:pathLst>
                <a:path w="1" h="10" extrusionOk="0">
                  <a:moveTo>
                    <a:pt x="0" y="9"/>
                  </a:moveTo>
                  <a:lnTo>
                    <a:pt x="0" y="0"/>
                  </a:lnTo>
                  <a:cubicBezTo>
                    <a:pt x="0" y="0"/>
                    <a:pt x="0" y="0"/>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6" name="Google Shape;926;p2"/>
            <p:cNvSpPr/>
            <p:nvPr/>
          </p:nvSpPr>
          <p:spPr>
            <a:xfrm>
              <a:off x="9398241" y="4903225"/>
              <a:ext cx="10064" cy="14377"/>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7" name="Google Shape;927;p2"/>
            <p:cNvSpPr/>
            <p:nvPr/>
          </p:nvSpPr>
          <p:spPr>
            <a:xfrm>
              <a:off x="9391212" y="4887730"/>
              <a:ext cx="7188" cy="6070"/>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8" name="Google Shape;928;p2"/>
            <p:cNvSpPr/>
            <p:nvPr/>
          </p:nvSpPr>
          <p:spPr>
            <a:xfrm>
              <a:off x="9391212" y="4852427"/>
              <a:ext cx="8626" cy="1597"/>
            </a:xfrm>
            <a:custGeom>
              <a:avLst/>
              <a:gdLst/>
              <a:ahLst/>
              <a:cxnLst/>
              <a:rect l="l" t="t" r="r" b="b"/>
              <a:pathLst>
                <a:path w="54" h="10" extrusionOk="0">
                  <a:moveTo>
                    <a:pt x="0" y="1"/>
                  </a:moveTo>
                  <a:lnTo>
                    <a:pt x="18"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9" name="Google Shape;929;p2"/>
            <p:cNvSpPr/>
            <p:nvPr/>
          </p:nvSpPr>
          <p:spPr>
            <a:xfrm>
              <a:off x="9389775" y="4843961"/>
              <a:ext cx="4313" cy="3035"/>
            </a:xfrm>
            <a:custGeom>
              <a:avLst/>
              <a:gdLst/>
              <a:ahLst/>
              <a:cxnLst/>
              <a:rect l="l" t="t" r="r" b="b"/>
              <a:pathLst>
                <a:path w="27" h="19" extrusionOk="0">
                  <a:moveTo>
                    <a:pt x="9" y="1"/>
                  </a:moveTo>
                  <a:lnTo>
                    <a:pt x="0" y="19"/>
                  </a:lnTo>
                  <a:lnTo>
                    <a:pt x="27" y="10"/>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0" name="Google Shape;930;p2"/>
            <p:cNvSpPr/>
            <p:nvPr/>
          </p:nvSpPr>
          <p:spPr>
            <a:xfrm>
              <a:off x="9536418" y="4657862"/>
              <a:ext cx="1597" cy="3035"/>
            </a:xfrm>
            <a:custGeom>
              <a:avLst/>
              <a:gdLst/>
              <a:ahLst/>
              <a:cxnLst/>
              <a:rect l="l" t="t" r="r" b="b"/>
              <a:pathLst>
                <a:path w="10" h="19" extrusionOk="0">
                  <a:moveTo>
                    <a:pt x="9" y="0"/>
                  </a:moveTo>
                  <a:lnTo>
                    <a:pt x="9" y="0"/>
                  </a:lnTo>
                  <a:cubicBezTo>
                    <a:pt x="1" y="9"/>
                    <a:pt x="1" y="9"/>
                    <a:pt x="1" y="18"/>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1" name="Google Shape;931;p2"/>
            <p:cNvSpPr/>
            <p:nvPr/>
          </p:nvSpPr>
          <p:spPr>
            <a:xfrm>
              <a:off x="9522361" y="4659299"/>
              <a:ext cx="160" cy="2875"/>
            </a:xfrm>
            <a:custGeom>
              <a:avLst/>
              <a:gdLst/>
              <a:ahLst/>
              <a:cxnLst/>
              <a:rect l="l" t="t" r="r" b="b"/>
              <a:pathLst>
                <a:path w="1" h="18" extrusionOk="0">
                  <a:moveTo>
                    <a:pt x="0" y="0"/>
                  </a:moveTo>
                  <a:lnTo>
                    <a:pt x="0" y="18"/>
                  </a:ln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2" name="Google Shape;932;p2"/>
            <p:cNvSpPr/>
            <p:nvPr/>
          </p:nvSpPr>
          <p:spPr>
            <a:xfrm>
              <a:off x="9316453" y="4718564"/>
              <a:ext cx="11342" cy="5751"/>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3" name="Google Shape;933;p2"/>
            <p:cNvSpPr/>
            <p:nvPr/>
          </p:nvSpPr>
          <p:spPr>
            <a:xfrm>
              <a:off x="9406707" y="4686136"/>
              <a:ext cx="2875" cy="4313"/>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4" name="Google Shape;934;p2"/>
            <p:cNvSpPr/>
            <p:nvPr/>
          </p:nvSpPr>
          <p:spPr>
            <a:xfrm>
              <a:off x="9412298" y="4666328"/>
              <a:ext cx="3035" cy="3035"/>
            </a:xfrm>
            <a:custGeom>
              <a:avLst/>
              <a:gdLst/>
              <a:ahLst/>
              <a:cxnLst/>
              <a:rect l="l" t="t" r="r" b="b"/>
              <a:pathLst>
                <a:path w="19" h="19" extrusionOk="0">
                  <a:moveTo>
                    <a:pt x="1" y="0"/>
                  </a:moveTo>
                  <a:lnTo>
                    <a:pt x="18" y="18"/>
                  </a:lnTo>
                  <a:cubicBezTo>
                    <a:pt x="18" y="9"/>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5" name="Google Shape;935;p2"/>
            <p:cNvSpPr/>
            <p:nvPr/>
          </p:nvSpPr>
          <p:spPr>
            <a:xfrm>
              <a:off x="9659100" y="4649395"/>
              <a:ext cx="12939" cy="5751"/>
            </a:xfrm>
            <a:custGeom>
              <a:avLst/>
              <a:gdLst/>
              <a:ahLst/>
              <a:cxnLst/>
              <a:rect l="l" t="t" r="r" b="b"/>
              <a:pathLst>
                <a:path w="81" h="36" extrusionOk="0">
                  <a:moveTo>
                    <a:pt x="80" y="0"/>
                  </a:moveTo>
                  <a:cubicBezTo>
                    <a:pt x="36" y="0"/>
                    <a:pt x="27" y="18"/>
                    <a:pt x="1" y="36"/>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6" name="Google Shape;936;p2"/>
            <p:cNvSpPr/>
            <p:nvPr/>
          </p:nvSpPr>
          <p:spPr>
            <a:xfrm>
              <a:off x="9342491" y="4766486"/>
              <a:ext cx="3674" cy="750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7" name="Google Shape;937;p2"/>
            <p:cNvSpPr/>
            <p:nvPr/>
          </p:nvSpPr>
          <p:spPr>
            <a:xfrm>
              <a:off x="9530827" y="4711375"/>
              <a:ext cx="1597" cy="3035"/>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8" name="Google Shape;938;p2"/>
            <p:cNvSpPr/>
            <p:nvPr/>
          </p:nvSpPr>
          <p:spPr>
            <a:xfrm>
              <a:off x="9341852" y="4760895"/>
              <a:ext cx="4313" cy="5751"/>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9" name="Google Shape;939;p2"/>
            <p:cNvSpPr/>
            <p:nvPr/>
          </p:nvSpPr>
          <p:spPr>
            <a:xfrm>
              <a:off x="9519485" y="4927187"/>
              <a:ext cx="1597" cy="160"/>
            </a:xfrm>
            <a:custGeom>
              <a:avLst/>
              <a:gdLst/>
              <a:ahLst/>
              <a:cxnLst/>
              <a:rect l="l" t="t" r="r" b="b"/>
              <a:pathLst>
                <a:path w="10" h="1" extrusionOk="0">
                  <a:moveTo>
                    <a:pt x="9" y="1"/>
                  </a:moveTo>
                  <a:cubicBezTo>
                    <a:pt x="9" y="1"/>
                    <a:pt x="1" y="1"/>
                    <a:pt x="1"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0" name="Google Shape;940;p2"/>
            <p:cNvSpPr/>
            <p:nvPr/>
          </p:nvSpPr>
          <p:spPr>
            <a:xfrm>
              <a:off x="9436260" y="4966803"/>
              <a:ext cx="1597" cy="2875"/>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1" name="Google Shape;941;p2"/>
            <p:cNvSpPr/>
            <p:nvPr/>
          </p:nvSpPr>
          <p:spPr>
            <a:xfrm>
              <a:off x="9375558" y="4817284"/>
              <a:ext cx="160" cy="1597"/>
            </a:xfrm>
            <a:custGeom>
              <a:avLst/>
              <a:gdLst/>
              <a:ahLst/>
              <a:cxnLst/>
              <a:rect l="l" t="t" r="r" b="b"/>
              <a:pathLst>
                <a:path w="1" h="10" extrusionOk="0">
                  <a:moveTo>
                    <a:pt x="1" y="0"/>
                  </a:move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2" name="Google Shape;942;p2"/>
            <p:cNvSpPr/>
            <p:nvPr/>
          </p:nvSpPr>
          <p:spPr>
            <a:xfrm>
              <a:off x="9358785" y="4834217"/>
              <a:ext cx="2875" cy="160"/>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3" name="Google Shape;943;p2"/>
            <p:cNvSpPr/>
            <p:nvPr/>
          </p:nvSpPr>
          <p:spPr>
            <a:xfrm>
              <a:off x="9305111" y="4762173"/>
              <a:ext cx="160" cy="160"/>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4" name="Google Shape;944;p2"/>
            <p:cNvSpPr/>
            <p:nvPr/>
          </p:nvSpPr>
          <p:spPr>
            <a:xfrm>
              <a:off x="9374280" y="4817284"/>
              <a:ext cx="160" cy="2875"/>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5" name="Google Shape;945;p2"/>
            <p:cNvSpPr/>
            <p:nvPr/>
          </p:nvSpPr>
          <p:spPr>
            <a:xfrm>
              <a:off x="9375558" y="4818722"/>
              <a:ext cx="2556" cy="1438"/>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6" name="Google Shape;946;p2"/>
            <p:cNvSpPr/>
            <p:nvPr/>
          </p:nvSpPr>
          <p:spPr>
            <a:xfrm>
              <a:off x="9374280" y="4814409"/>
              <a:ext cx="1438" cy="3035"/>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7" name="Google Shape;947;p2"/>
            <p:cNvSpPr/>
            <p:nvPr/>
          </p:nvSpPr>
          <p:spPr>
            <a:xfrm>
              <a:off x="9580187" y="4793323"/>
              <a:ext cx="1597" cy="2396"/>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8" name="Google Shape;948;p2"/>
            <p:cNvSpPr/>
            <p:nvPr/>
          </p:nvSpPr>
          <p:spPr>
            <a:xfrm>
              <a:off x="9300958" y="4664890"/>
              <a:ext cx="0" cy="160"/>
            </a:xfrm>
            <a:custGeom>
              <a:avLst/>
              <a:gdLst/>
              <a:ahLst/>
              <a:cxnLst/>
              <a:rect l="l" t="t" r="r" b="b"/>
              <a:pathLst>
                <a:path h="1" extrusionOk="0">
                  <a:moveTo>
                    <a:pt x="0" y="1"/>
                  </a:moveTo>
                  <a:cubicBezTo>
                    <a:pt x="0" y="1"/>
                    <a:pt x="0" y="1"/>
                    <a:pt x="0" y="1"/>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9" name="Google Shape;949;p2"/>
            <p:cNvSpPr/>
            <p:nvPr/>
          </p:nvSpPr>
          <p:spPr>
            <a:xfrm>
              <a:off x="9300958" y="4660737"/>
              <a:ext cx="11342" cy="18370"/>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0" name="Google Shape;950;p2"/>
            <p:cNvSpPr/>
            <p:nvPr/>
          </p:nvSpPr>
          <p:spPr>
            <a:xfrm>
              <a:off x="9210544" y="4642367"/>
              <a:ext cx="478429" cy="352711"/>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1" name="Google Shape;951;p2"/>
            <p:cNvSpPr/>
            <p:nvPr/>
          </p:nvSpPr>
          <p:spPr>
            <a:xfrm>
              <a:off x="9410861" y="4667766"/>
              <a:ext cx="1597" cy="4313"/>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2" name="Google Shape;952;p2"/>
            <p:cNvSpPr/>
            <p:nvPr/>
          </p:nvSpPr>
          <p:spPr>
            <a:xfrm>
              <a:off x="9657662" y="4654986"/>
              <a:ext cx="1597" cy="160"/>
            </a:xfrm>
            <a:custGeom>
              <a:avLst/>
              <a:gdLst/>
              <a:ahLst/>
              <a:cxnLst/>
              <a:rect l="l" t="t" r="r" b="b"/>
              <a:pathLst>
                <a:path w="10" h="1" extrusionOk="0">
                  <a:moveTo>
                    <a:pt x="1" y="1"/>
                  </a:moveTo>
                  <a:lnTo>
                    <a:pt x="1" y="1"/>
                  </a:lnTo>
                  <a:cubicBezTo>
                    <a:pt x="1"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3" name="Google Shape;953;p2"/>
            <p:cNvSpPr/>
            <p:nvPr/>
          </p:nvSpPr>
          <p:spPr>
            <a:xfrm>
              <a:off x="9267093" y="4739649"/>
              <a:ext cx="2875" cy="4473"/>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4" name="Google Shape;954;p2"/>
            <p:cNvSpPr/>
            <p:nvPr/>
          </p:nvSpPr>
          <p:spPr>
            <a:xfrm>
              <a:off x="9384024" y="4828466"/>
              <a:ext cx="3035" cy="4473"/>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5" name="Google Shape;955;p2"/>
            <p:cNvSpPr/>
            <p:nvPr/>
          </p:nvSpPr>
          <p:spPr>
            <a:xfrm>
              <a:off x="9372842" y="4875750"/>
              <a:ext cx="4313" cy="3674"/>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6" name="Google Shape;956;p2"/>
            <p:cNvSpPr/>
            <p:nvPr/>
          </p:nvSpPr>
          <p:spPr>
            <a:xfrm>
              <a:off x="9367251" y="4843961"/>
              <a:ext cx="11342" cy="5910"/>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7" name="Google Shape;957;p2"/>
            <p:cNvSpPr/>
            <p:nvPr/>
          </p:nvSpPr>
          <p:spPr>
            <a:xfrm>
              <a:off x="9372842" y="4849712"/>
              <a:ext cx="4313" cy="2875"/>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8" name="Google Shape;958;p2"/>
            <p:cNvSpPr/>
            <p:nvPr/>
          </p:nvSpPr>
          <p:spPr>
            <a:xfrm>
              <a:off x="9366293" y="4810735"/>
              <a:ext cx="11022" cy="3355"/>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9" name="Google Shape;959;p2"/>
            <p:cNvSpPr/>
            <p:nvPr/>
          </p:nvSpPr>
          <p:spPr>
            <a:xfrm>
              <a:off x="9358785" y="4849712"/>
              <a:ext cx="5751" cy="4313"/>
            </a:xfrm>
            <a:custGeom>
              <a:avLst/>
              <a:gdLst/>
              <a:ahLst/>
              <a:cxnLst/>
              <a:rect l="l" t="t" r="r" b="b"/>
              <a:pathLst>
                <a:path w="36" h="27" extrusionOk="0">
                  <a:moveTo>
                    <a:pt x="35" y="0"/>
                  </a:moveTo>
                  <a:lnTo>
                    <a:pt x="0" y="9"/>
                  </a:lnTo>
                  <a:lnTo>
                    <a:pt x="0" y="27"/>
                  </a:lnTo>
                  <a:lnTo>
                    <a:pt x="3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0" name="Google Shape;960;p2"/>
            <p:cNvSpPr/>
            <p:nvPr/>
          </p:nvSpPr>
          <p:spPr>
            <a:xfrm>
              <a:off x="9353034" y="4832779"/>
              <a:ext cx="3035" cy="4313"/>
            </a:xfrm>
            <a:custGeom>
              <a:avLst/>
              <a:gdLst/>
              <a:ahLst/>
              <a:cxnLst/>
              <a:rect l="l" t="t" r="r" b="b"/>
              <a:pathLst>
                <a:path w="19" h="27" extrusionOk="0">
                  <a:moveTo>
                    <a:pt x="1" y="0"/>
                  </a:moveTo>
                  <a:lnTo>
                    <a:pt x="1" y="27"/>
                  </a:lnTo>
                  <a:lnTo>
                    <a:pt x="18" y="27"/>
                  </a:lnTo>
                  <a:cubicBezTo>
                    <a:pt x="10" y="18"/>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1" name="Google Shape;961;p2"/>
            <p:cNvSpPr/>
            <p:nvPr/>
          </p:nvSpPr>
          <p:spPr>
            <a:xfrm>
              <a:off x="9355909" y="4836932"/>
              <a:ext cx="3035" cy="3035"/>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2" name="Google Shape;962;p2"/>
            <p:cNvSpPr/>
            <p:nvPr/>
          </p:nvSpPr>
          <p:spPr>
            <a:xfrm>
              <a:off x="9354472" y="4845399"/>
              <a:ext cx="1597" cy="4473"/>
            </a:xfrm>
            <a:custGeom>
              <a:avLst/>
              <a:gdLst/>
              <a:ahLst/>
              <a:cxnLst/>
              <a:rect l="l" t="t" r="r" b="b"/>
              <a:pathLst>
                <a:path w="10" h="28" extrusionOk="0">
                  <a:moveTo>
                    <a:pt x="1" y="1"/>
                  </a:moveTo>
                  <a:lnTo>
                    <a:pt x="1" y="27"/>
                  </a:lnTo>
                  <a:lnTo>
                    <a:pt x="9"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3" name="Google Shape;963;p2"/>
            <p:cNvSpPr/>
            <p:nvPr/>
          </p:nvSpPr>
          <p:spPr>
            <a:xfrm>
              <a:off x="9323482" y="4789010"/>
              <a:ext cx="7188" cy="4792"/>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4" name="Google Shape;964;p2"/>
            <p:cNvSpPr/>
            <p:nvPr/>
          </p:nvSpPr>
          <p:spPr>
            <a:xfrm>
              <a:off x="9319169" y="4808818"/>
              <a:ext cx="7188" cy="4313"/>
            </a:xfrm>
            <a:custGeom>
              <a:avLst/>
              <a:gdLst/>
              <a:ahLst/>
              <a:cxnLst/>
              <a:rect l="l" t="t" r="r" b="b"/>
              <a:pathLst>
                <a:path w="45" h="27" extrusionOk="0">
                  <a:moveTo>
                    <a:pt x="45" y="0"/>
                  </a:moveTo>
                  <a:lnTo>
                    <a:pt x="1" y="27"/>
                  </a:lnTo>
                  <a:lnTo>
                    <a:pt x="27" y="27"/>
                  </a:lnTo>
                  <a:cubicBezTo>
                    <a:pt x="27" y="18"/>
                    <a:pt x="36" y="9"/>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5" name="Google Shape;965;p2"/>
            <p:cNvSpPr/>
            <p:nvPr/>
          </p:nvSpPr>
          <p:spPr>
            <a:xfrm>
              <a:off x="9308306" y="4801150"/>
              <a:ext cx="6869" cy="3035"/>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6" name="Google Shape;966;p2"/>
            <p:cNvSpPr/>
            <p:nvPr/>
          </p:nvSpPr>
          <p:spPr>
            <a:xfrm>
              <a:off x="9286741" y="4734058"/>
              <a:ext cx="14217" cy="1597"/>
            </a:xfrm>
            <a:custGeom>
              <a:avLst/>
              <a:gdLst/>
              <a:ahLst/>
              <a:cxnLst/>
              <a:rect l="l" t="t" r="r" b="b"/>
              <a:pathLst>
                <a:path w="89" h="10" extrusionOk="0">
                  <a:moveTo>
                    <a:pt x="1" y="0"/>
                  </a:moveTo>
                  <a:lnTo>
                    <a:pt x="1" y="9"/>
                  </a:lnTo>
                  <a:lnTo>
                    <a:pt x="89"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7" name="Google Shape;967;p2"/>
            <p:cNvSpPr/>
            <p:nvPr/>
          </p:nvSpPr>
          <p:spPr>
            <a:xfrm>
              <a:off x="9216614" y="4655945"/>
              <a:ext cx="22364" cy="9105"/>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8" name="Google Shape;968;p2"/>
            <p:cNvSpPr/>
            <p:nvPr/>
          </p:nvSpPr>
          <p:spPr>
            <a:xfrm>
              <a:off x="9233228" y="4664890"/>
              <a:ext cx="160" cy="3035"/>
            </a:xfrm>
            <a:custGeom>
              <a:avLst/>
              <a:gdLst/>
              <a:ahLst/>
              <a:cxnLst/>
              <a:rect l="l" t="t" r="r" b="b"/>
              <a:pathLst>
                <a:path w="1" h="19" extrusionOk="0">
                  <a:moveTo>
                    <a:pt x="0" y="1"/>
                  </a:moveTo>
                  <a:cubicBezTo>
                    <a:pt x="0" y="9"/>
                    <a:pt x="0" y="9"/>
                    <a:pt x="0" y="18"/>
                  </a:cubicBez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9" name="Google Shape;969;p2"/>
            <p:cNvSpPr/>
            <p:nvPr/>
          </p:nvSpPr>
          <p:spPr>
            <a:xfrm>
              <a:off x="9419327" y="4977985"/>
              <a:ext cx="5910" cy="1597"/>
            </a:xfrm>
            <a:custGeom>
              <a:avLst/>
              <a:gdLst/>
              <a:ahLst/>
              <a:cxnLst/>
              <a:rect l="l" t="t" r="r" b="b"/>
              <a:pathLst>
                <a:path w="37" h="10" extrusionOk="0">
                  <a:moveTo>
                    <a:pt x="27" y="1"/>
                  </a:moveTo>
                  <a:lnTo>
                    <a:pt x="1"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0" name="Google Shape;970;p2"/>
            <p:cNvSpPr/>
            <p:nvPr/>
          </p:nvSpPr>
          <p:spPr>
            <a:xfrm>
              <a:off x="9420765" y="4985013"/>
              <a:ext cx="7188" cy="5910"/>
            </a:xfrm>
            <a:custGeom>
              <a:avLst/>
              <a:gdLst/>
              <a:ahLst/>
              <a:cxnLst/>
              <a:rect l="l" t="t" r="r" b="b"/>
              <a:pathLst>
                <a:path w="45" h="37" extrusionOk="0">
                  <a:moveTo>
                    <a:pt x="1" y="1"/>
                  </a:moveTo>
                  <a:lnTo>
                    <a:pt x="36" y="36"/>
                  </a:lnTo>
                  <a:cubicBezTo>
                    <a:pt x="36" y="27"/>
                    <a:pt x="36" y="19"/>
                    <a:pt x="45"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1" name="Google Shape;971;p2"/>
            <p:cNvSpPr/>
            <p:nvPr/>
          </p:nvSpPr>
          <p:spPr>
            <a:xfrm>
              <a:off x="9491371" y="4646520"/>
              <a:ext cx="2875" cy="4473"/>
            </a:xfrm>
            <a:custGeom>
              <a:avLst/>
              <a:gdLst/>
              <a:ahLst/>
              <a:cxnLst/>
              <a:rect l="l" t="t" r="r" b="b"/>
              <a:pathLst>
                <a:path w="18" h="28" extrusionOk="0">
                  <a:moveTo>
                    <a:pt x="9" y="1"/>
                  </a:moveTo>
                  <a:lnTo>
                    <a:pt x="0" y="18"/>
                  </a:lnTo>
                  <a:cubicBezTo>
                    <a:pt x="9" y="27"/>
                    <a:pt x="9" y="27"/>
                    <a:pt x="18"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2" name="Google Shape;972;p2"/>
            <p:cNvSpPr/>
            <p:nvPr/>
          </p:nvSpPr>
          <p:spPr>
            <a:xfrm>
              <a:off x="9539293" y="4652271"/>
              <a:ext cx="2875" cy="7188"/>
            </a:xfrm>
            <a:custGeom>
              <a:avLst/>
              <a:gdLst/>
              <a:ahLst/>
              <a:cxnLst/>
              <a:rect l="l" t="t" r="r" b="b"/>
              <a:pathLst>
                <a:path w="18" h="45" extrusionOk="0">
                  <a:moveTo>
                    <a:pt x="0" y="0"/>
                  </a:moveTo>
                  <a:lnTo>
                    <a:pt x="18" y="44"/>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3" name="Google Shape;973;p2"/>
            <p:cNvSpPr/>
            <p:nvPr/>
          </p:nvSpPr>
          <p:spPr>
            <a:xfrm>
              <a:off x="9605586" y="4643804"/>
              <a:ext cx="11342" cy="3994"/>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325219291"/>
      </p:ext>
    </p:extLst>
  </p:cSld>
  <p:clrMapOvr>
    <a:masterClrMapping/>
  </p:clrMapOvr>
  <p:transition>
    <p:split orient="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974"/>
        <p:cNvGrpSpPr/>
        <p:nvPr/>
      </p:nvGrpSpPr>
      <p:grpSpPr>
        <a:xfrm>
          <a:off x="0" y="0"/>
          <a:ext cx="0" cy="0"/>
          <a:chOff x="0" y="0"/>
          <a:chExt cx="0" cy="0"/>
        </a:xfrm>
      </p:grpSpPr>
      <p:sp>
        <p:nvSpPr>
          <p:cNvPr id="975" name="Google Shape;975;p3"/>
          <p:cNvSpPr/>
          <p:nvPr/>
        </p:nvSpPr>
        <p:spPr>
          <a:xfrm>
            <a:off x="-940079" y="1997539"/>
            <a:ext cx="8159923" cy="533752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6" name="Google Shape;976;p3"/>
          <p:cNvSpPr txBox="1">
            <a:spLocks noGrp="1"/>
          </p:cNvSpPr>
          <p:nvPr>
            <p:ph type="title"/>
          </p:nvPr>
        </p:nvSpPr>
        <p:spPr>
          <a:xfrm>
            <a:off x="3096180" y="1984233"/>
            <a:ext cx="4780440" cy="154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8000"/>
              <a:buFont typeface="Sue Ellen Francisco"/>
              <a:buNone/>
              <a:defRPr sz="9599">
                <a:solidFill>
                  <a:srgbClr val="F9F6F2"/>
                </a:solidFill>
                <a:latin typeface="Sue Ellen Francisco"/>
                <a:ea typeface="Sue Ellen Francisco"/>
                <a:cs typeface="Sue Ellen Francisco"/>
                <a:sym typeface="Sue Ellen Francisco"/>
              </a:defRPr>
            </a:lvl1pPr>
            <a:lvl2pPr lvl="1" algn="ctr">
              <a:spcBef>
                <a:spcPts val="0"/>
              </a:spcBef>
              <a:spcAft>
                <a:spcPts val="0"/>
              </a:spcAft>
              <a:buSzPts val="3600"/>
              <a:buNone/>
              <a:defRPr sz="4320"/>
            </a:lvl2pPr>
            <a:lvl3pPr lvl="2" algn="ctr">
              <a:spcBef>
                <a:spcPts val="0"/>
              </a:spcBef>
              <a:spcAft>
                <a:spcPts val="0"/>
              </a:spcAft>
              <a:buSzPts val="3600"/>
              <a:buNone/>
              <a:defRPr sz="4320"/>
            </a:lvl3pPr>
            <a:lvl4pPr lvl="3" algn="ctr">
              <a:spcBef>
                <a:spcPts val="0"/>
              </a:spcBef>
              <a:spcAft>
                <a:spcPts val="0"/>
              </a:spcAft>
              <a:buSzPts val="3600"/>
              <a:buNone/>
              <a:defRPr sz="4320"/>
            </a:lvl4pPr>
            <a:lvl5pPr lvl="4" algn="ctr">
              <a:spcBef>
                <a:spcPts val="0"/>
              </a:spcBef>
              <a:spcAft>
                <a:spcPts val="0"/>
              </a:spcAft>
              <a:buSzPts val="3600"/>
              <a:buNone/>
              <a:defRPr sz="4320"/>
            </a:lvl5pPr>
            <a:lvl6pPr lvl="5" algn="ctr">
              <a:spcBef>
                <a:spcPts val="0"/>
              </a:spcBef>
              <a:spcAft>
                <a:spcPts val="0"/>
              </a:spcAft>
              <a:buSzPts val="3600"/>
              <a:buNone/>
              <a:defRPr sz="4320"/>
            </a:lvl6pPr>
            <a:lvl7pPr lvl="6" algn="ctr">
              <a:spcBef>
                <a:spcPts val="0"/>
              </a:spcBef>
              <a:spcAft>
                <a:spcPts val="0"/>
              </a:spcAft>
              <a:buSzPts val="3600"/>
              <a:buNone/>
              <a:defRPr sz="4320"/>
            </a:lvl7pPr>
            <a:lvl8pPr lvl="7" algn="ctr">
              <a:spcBef>
                <a:spcPts val="0"/>
              </a:spcBef>
              <a:spcAft>
                <a:spcPts val="0"/>
              </a:spcAft>
              <a:buSzPts val="3600"/>
              <a:buNone/>
              <a:defRPr sz="4320"/>
            </a:lvl8pPr>
            <a:lvl9pPr lvl="8" algn="ctr">
              <a:spcBef>
                <a:spcPts val="0"/>
              </a:spcBef>
              <a:spcAft>
                <a:spcPts val="0"/>
              </a:spcAft>
              <a:buSzPts val="3600"/>
              <a:buNone/>
              <a:defRPr sz="4320"/>
            </a:lvl9pPr>
          </a:lstStyle>
          <a:p>
            <a:endParaRPr/>
          </a:p>
        </p:txBody>
      </p:sp>
      <p:sp>
        <p:nvSpPr>
          <p:cNvPr id="977" name="Google Shape;977;p3"/>
          <p:cNvSpPr/>
          <p:nvPr/>
        </p:nvSpPr>
        <p:spPr>
          <a:xfrm rot="1402598">
            <a:off x="8667616" y="4396596"/>
            <a:ext cx="19580" cy="8261"/>
          </a:xfrm>
          <a:custGeom>
            <a:avLst/>
            <a:gdLst/>
            <a:ahLst/>
            <a:cxnLst/>
            <a:rect l="l" t="t" r="r" b="b"/>
            <a:pathLst>
              <a:path w="286" h="123" extrusionOk="0">
                <a:moveTo>
                  <a:pt x="286" y="0"/>
                </a:moveTo>
                <a:lnTo>
                  <a:pt x="286" y="0"/>
                </a:lnTo>
                <a:cubicBezTo>
                  <a:pt x="184" y="20"/>
                  <a:pt x="102" y="61"/>
                  <a:pt x="1" y="122"/>
                </a:cubicBezTo>
                <a:cubicBezTo>
                  <a:pt x="82" y="122"/>
                  <a:pt x="184" y="61"/>
                  <a:pt x="286" y="0"/>
                </a:cubicBez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8" name="Google Shape;978;p3"/>
          <p:cNvSpPr/>
          <p:nvPr/>
        </p:nvSpPr>
        <p:spPr>
          <a:xfrm rot="1402598">
            <a:off x="8767301" y="4662144"/>
            <a:ext cx="19580" cy="11015"/>
          </a:xfrm>
          <a:custGeom>
            <a:avLst/>
            <a:gdLst/>
            <a:ahLst/>
            <a:cxnLst/>
            <a:rect l="l" t="t" r="r" b="b"/>
            <a:pathLst>
              <a:path w="286" h="164" extrusionOk="0">
                <a:moveTo>
                  <a:pt x="286" y="0"/>
                </a:moveTo>
                <a:cubicBezTo>
                  <a:pt x="184" y="21"/>
                  <a:pt x="102" y="61"/>
                  <a:pt x="1" y="163"/>
                </a:cubicBezTo>
                <a:cubicBezTo>
                  <a:pt x="82" y="143"/>
                  <a:pt x="184" y="61"/>
                  <a:pt x="286" y="0"/>
                </a:cubicBez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9" name="Google Shape;979;p3"/>
          <p:cNvSpPr/>
          <p:nvPr/>
        </p:nvSpPr>
        <p:spPr>
          <a:xfrm rot="1402598">
            <a:off x="8788206" y="4665605"/>
            <a:ext cx="68" cy="1411"/>
          </a:xfrm>
          <a:custGeom>
            <a:avLst/>
            <a:gdLst/>
            <a:ahLst/>
            <a:cxnLst/>
            <a:rect l="l" t="t" r="r" b="b"/>
            <a:pathLst>
              <a:path w="1" h="21" extrusionOk="0">
                <a:moveTo>
                  <a:pt x="1" y="0"/>
                </a:moveTo>
                <a:lnTo>
                  <a:pt x="1" y="0"/>
                </a:lnTo>
                <a:lnTo>
                  <a:pt x="1" y="20"/>
                </a:ln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80" name="Google Shape;980;p3"/>
          <p:cNvSpPr txBox="1">
            <a:spLocks noGrp="1"/>
          </p:cNvSpPr>
          <p:nvPr>
            <p:ph type="subTitle" idx="1"/>
          </p:nvPr>
        </p:nvSpPr>
        <p:spPr>
          <a:xfrm>
            <a:off x="2572200" y="3524633"/>
            <a:ext cx="5828400" cy="550000"/>
          </a:xfrm>
          <a:prstGeom prst="rect">
            <a:avLst/>
          </a:prstGeom>
        </p:spPr>
        <p:txBody>
          <a:bodyPr spcFirstLastPara="1" wrap="square" lIns="91425" tIns="91425" rIns="91425" bIns="91425" anchor="t" anchorCtr="0">
            <a:noAutofit/>
          </a:bodyPr>
          <a:lstStyle>
            <a:lvl1pPr lvl="0" algn="ctr">
              <a:spcBef>
                <a:spcPts val="0"/>
              </a:spcBef>
              <a:spcAft>
                <a:spcPts val="0"/>
              </a:spcAft>
              <a:buSzPts val="1500"/>
              <a:buNone/>
              <a:defRPr/>
            </a:lvl1pPr>
            <a:lvl2pPr lvl="1" algn="ctr">
              <a:spcBef>
                <a:spcPts val="1920"/>
              </a:spcBef>
              <a:spcAft>
                <a:spcPts val="0"/>
              </a:spcAft>
              <a:buSzPts val="1500"/>
              <a:buNone/>
              <a:defRPr/>
            </a:lvl2pPr>
            <a:lvl3pPr lvl="2" algn="ctr">
              <a:spcBef>
                <a:spcPts val="1920"/>
              </a:spcBef>
              <a:spcAft>
                <a:spcPts val="0"/>
              </a:spcAft>
              <a:buSzPts val="1500"/>
              <a:buNone/>
              <a:defRPr/>
            </a:lvl3pPr>
            <a:lvl4pPr lvl="3" algn="ctr">
              <a:spcBef>
                <a:spcPts val="1920"/>
              </a:spcBef>
              <a:spcAft>
                <a:spcPts val="0"/>
              </a:spcAft>
              <a:buSzPts val="1500"/>
              <a:buNone/>
              <a:defRPr/>
            </a:lvl4pPr>
            <a:lvl5pPr lvl="4" algn="ctr">
              <a:spcBef>
                <a:spcPts val="1920"/>
              </a:spcBef>
              <a:spcAft>
                <a:spcPts val="0"/>
              </a:spcAft>
              <a:buSzPts val="1500"/>
              <a:buNone/>
              <a:defRPr/>
            </a:lvl5pPr>
            <a:lvl6pPr lvl="5" algn="ctr">
              <a:spcBef>
                <a:spcPts val="1920"/>
              </a:spcBef>
              <a:spcAft>
                <a:spcPts val="0"/>
              </a:spcAft>
              <a:buSzPts val="1500"/>
              <a:buNone/>
              <a:defRPr/>
            </a:lvl6pPr>
            <a:lvl7pPr lvl="6" algn="ctr">
              <a:spcBef>
                <a:spcPts val="1920"/>
              </a:spcBef>
              <a:spcAft>
                <a:spcPts val="0"/>
              </a:spcAft>
              <a:buSzPts val="1500"/>
              <a:buNone/>
              <a:defRPr/>
            </a:lvl7pPr>
            <a:lvl8pPr lvl="7" algn="ctr">
              <a:spcBef>
                <a:spcPts val="1920"/>
              </a:spcBef>
              <a:spcAft>
                <a:spcPts val="0"/>
              </a:spcAft>
              <a:buSzPts val="1500"/>
              <a:buNone/>
              <a:defRPr/>
            </a:lvl8pPr>
            <a:lvl9pPr lvl="8" algn="ctr">
              <a:spcBef>
                <a:spcPts val="1920"/>
              </a:spcBef>
              <a:spcAft>
                <a:spcPts val="1920"/>
              </a:spcAft>
              <a:buSzPts val="1500"/>
              <a:buNone/>
              <a:defRPr/>
            </a:lvl9pPr>
          </a:lstStyle>
          <a:p>
            <a:endParaRPr/>
          </a:p>
        </p:txBody>
      </p:sp>
      <p:grpSp>
        <p:nvGrpSpPr>
          <p:cNvPr id="981" name="Google Shape;981;p3"/>
          <p:cNvGrpSpPr/>
          <p:nvPr/>
        </p:nvGrpSpPr>
        <p:grpSpPr>
          <a:xfrm>
            <a:off x="8756133" y="4584556"/>
            <a:ext cx="3920429" cy="3182387"/>
            <a:chOff x="7296778" y="3438416"/>
            <a:chExt cx="3267024" cy="2386790"/>
          </a:xfrm>
        </p:grpSpPr>
        <p:sp>
          <p:nvSpPr>
            <p:cNvPr id="982" name="Google Shape;982;p3"/>
            <p:cNvSpPr/>
            <p:nvPr/>
          </p:nvSpPr>
          <p:spPr>
            <a:xfrm rot="9979127">
              <a:off x="7596493" y="3847800"/>
              <a:ext cx="2730694" cy="1466878"/>
            </a:xfrm>
            <a:custGeom>
              <a:avLst/>
              <a:gdLst/>
              <a:ahLst/>
              <a:cxnLst/>
              <a:rect l="l" t="t" r="r" b="b"/>
              <a:pathLst>
                <a:path w="23197" h="12461" extrusionOk="0">
                  <a:moveTo>
                    <a:pt x="1" y="1"/>
                  </a:moveTo>
                  <a:cubicBezTo>
                    <a:pt x="1" y="5837"/>
                    <a:pt x="3391" y="10773"/>
                    <a:pt x="8080" y="12450"/>
                  </a:cubicBezTo>
                  <a:cubicBezTo>
                    <a:pt x="8750" y="12452"/>
                    <a:pt x="9412" y="12460"/>
                    <a:pt x="10063" y="12460"/>
                  </a:cubicBezTo>
                  <a:cubicBezTo>
                    <a:pt x="13283" y="12460"/>
                    <a:pt x="16268" y="12253"/>
                    <a:pt x="18941" y="9969"/>
                  </a:cubicBezTo>
                  <a:cubicBezTo>
                    <a:pt x="19197" y="9749"/>
                    <a:pt x="19479" y="9519"/>
                    <a:pt x="19762" y="9272"/>
                  </a:cubicBezTo>
                  <a:cubicBezTo>
                    <a:pt x="21448" y="7391"/>
                    <a:pt x="22623" y="4928"/>
                    <a:pt x="23038" y="2173"/>
                  </a:cubicBezTo>
                  <a:cubicBezTo>
                    <a:pt x="23020" y="1872"/>
                    <a:pt x="23011" y="1572"/>
                    <a:pt x="23011" y="1281"/>
                  </a:cubicBezTo>
                  <a:cubicBezTo>
                    <a:pt x="23011" y="1034"/>
                    <a:pt x="23073" y="831"/>
                    <a:pt x="23179" y="680"/>
                  </a:cubicBezTo>
                  <a:cubicBezTo>
                    <a:pt x="23197" y="451"/>
                    <a:pt x="23197" y="230"/>
                    <a:pt x="23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3" name="Google Shape;983;p3"/>
            <p:cNvSpPr/>
            <p:nvPr/>
          </p:nvSpPr>
          <p:spPr>
            <a:xfrm rot="9979127">
              <a:off x="9174081" y="3885618"/>
              <a:ext cx="16480" cy="17775"/>
            </a:xfrm>
            <a:custGeom>
              <a:avLst/>
              <a:gdLst/>
              <a:ahLst/>
              <a:cxnLst/>
              <a:rect l="l" t="t" r="r" b="b"/>
              <a:pathLst>
                <a:path w="140" h="151" extrusionOk="0">
                  <a:moveTo>
                    <a:pt x="122" y="1"/>
                  </a:moveTo>
                  <a:cubicBezTo>
                    <a:pt x="11" y="1"/>
                    <a:pt x="0" y="150"/>
                    <a:pt x="11" y="150"/>
                  </a:cubicBezTo>
                  <a:cubicBezTo>
                    <a:pt x="13" y="150"/>
                    <a:pt x="14" y="148"/>
                    <a:pt x="16" y="143"/>
                  </a:cubicBezTo>
                  <a:cubicBezTo>
                    <a:pt x="24" y="148"/>
                    <a:pt x="32" y="151"/>
                    <a:pt x="39" y="151"/>
                  </a:cubicBezTo>
                  <a:cubicBezTo>
                    <a:pt x="93" y="151"/>
                    <a:pt x="116" y="18"/>
                    <a:pt x="140" y="2"/>
                  </a:cubicBezTo>
                  <a:cubicBezTo>
                    <a:pt x="134" y="1"/>
                    <a:pt x="128" y="1"/>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4" name="Google Shape;984;p3"/>
            <p:cNvSpPr/>
            <p:nvPr/>
          </p:nvSpPr>
          <p:spPr>
            <a:xfrm rot="9979127">
              <a:off x="9349772" y="3869595"/>
              <a:ext cx="31313" cy="6357"/>
            </a:xfrm>
            <a:custGeom>
              <a:avLst/>
              <a:gdLst/>
              <a:ahLst/>
              <a:cxnLst/>
              <a:rect l="l" t="t" r="r" b="b"/>
              <a:pathLst>
                <a:path w="266" h="54" extrusionOk="0">
                  <a:moveTo>
                    <a:pt x="265" y="1"/>
                  </a:moveTo>
                  <a:lnTo>
                    <a:pt x="0" y="54"/>
                  </a:lnTo>
                  <a:lnTo>
                    <a:pt x="212" y="54"/>
                  </a:lnTo>
                  <a:lnTo>
                    <a:pt x="2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5" name="Google Shape;985;p3"/>
            <p:cNvSpPr/>
            <p:nvPr/>
          </p:nvSpPr>
          <p:spPr>
            <a:xfrm rot="9979127">
              <a:off x="9406902" y="3870555"/>
              <a:ext cx="99942" cy="61449"/>
            </a:xfrm>
            <a:custGeom>
              <a:avLst/>
              <a:gdLst/>
              <a:ahLst/>
              <a:cxnLst/>
              <a:rect l="l" t="t" r="r" b="b"/>
              <a:pathLst>
                <a:path w="849" h="522" extrusionOk="0">
                  <a:moveTo>
                    <a:pt x="71" y="0"/>
                  </a:moveTo>
                  <a:lnTo>
                    <a:pt x="71" y="0"/>
                  </a:lnTo>
                  <a:cubicBezTo>
                    <a:pt x="0" y="318"/>
                    <a:pt x="495" y="230"/>
                    <a:pt x="645" y="442"/>
                  </a:cubicBezTo>
                  <a:lnTo>
                    <a:pt x="645" y="521"/>
                  </a:lnTo>
                  <a:lnTo>
                    <a:pt x="848" y="380"/>
                  </a:lnTo>
                  <a:cubicBezTo>
                    <a:pt x="716" y="318"/>
                    <a:pt x="557" y="274"/>
                    <a:pt x="407" y="221"/>
                  </a:cubicBezTo>
                  <a:cubicBezTo>
                    <a:pt x="327" y="195"/>
                    <a:pt x="256" y="159"/>
                    <a:pt x="204" y="133"/>
                  </a:cubicBezTo>
                  <a:cubicBezTo>
                    <a:pt x="142" y="89"/>
                    <a:pt x="98" y="53"/>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6" name="Google Shape;986;p3"/>
            <p:cNvSpPr/>
            <p:nvPr/>
          </p:nvSpPr>
          <p:spPr>
            <a:xfrm rot="9979127">
              <a:off x="9537436" y="4003896"/>
              <a:ext cx="20836" cy="14715"/>
            </a:xfrm>
            <a:custGeom>
              <a:avLst/>
              <a:gdLst/>
              <a:ahLst/>
              <a:cxnLst/>
              <a:rect l="l" t="t" r="r" b="b"/>
              <a:pathLst>
                <a:path w="177" h="125" extrusionOk="0">
                  <a:moveTo>
                    <a:pt x="71" y="1"/>
                  </a:moveTo>
                  <a:cubicBezTo>
                    <a:pt x="56" y="46"/>
                    <a:pt x="21" y="49"/>
                    <a:pt x="9" y="49"/>
                  </a:cubicBezTo>
                  <a:cubicBezTo>
                    <a:pt x="7" y="49"/>
                    <a:pt x="5" y="49"/>
                    <a:pt x="5" y="49"/>
                  </a:cubicBezTo>
                  <a:cubicBezTo>
                    <a:pt x="0" y="49"/>
                    <a:pt x="35" y="54"/>
                    <a:pt x="177" y="124"/>
                  </a:cubicBezTo>
                  <a:cubicBezTo>
                    <a:pt x="168" y="98"/>
                    <a:pt x="168" y="89"/>
                    <a:pt x="168" y="80"/>
                  </a:cubicBezTo>
                  <a:cubicBezTo>
                    <a:pt x="150" y="62"/>
                    <a:pt x="115" y="45"/>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7" name="Google Shape;987;p3"/>
            <p:cNvSpPr/>
            <p:nvPr/>
          </p:nvSpPr>
          <p:spPr>
            <a:xfrm rot="9979127">
              <a:off x="9530869" y="4010427"/>
              <a:ext cx="8240" cy="6945"/>
            </a:xfrm>
            <a:custGeom>
              <a:avLst/>
              <a:gdLst/>
              <a:ahLst/>
              <a:cxnLst/>
              <a:rect l="l" t="t" r="r" b="b"/>
              <a:pathLst>
                <a:path w="70" h="59" extrusionOk="0">
                  <a:moveTo>
                    <a:pt x="16" y="1"/>
                  </a:moveTo>
                  <a:cubicBezTo>
                    <a:pt x="7" y="1"/>
                    <a:pt x="1" y="12"/>
                    <a:pt x="3" y="43"/>
                  </a:cubicBezTo>
                  <a:cubicBezTo>
                    <a:pt x="22" y="55"/>
                    <a:pt x="34" y="59"/>
                    <a:pt x="42" y="59"/>
                  </a:cubicBezTo>
                  <a:cubicBezTo>
                    <a:pt x="69" y="59"/>
                    <a:pt x="36"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8" name="Google Shape;988;p3"/>
            <p:cNvSpPr/>
            <p:nvPr/>
          </p:nvSpPr>
          <p:spPr>
            <a:xfrm rot="9979127">
              <a:off x="9583799" y="4035018"/>
              <a:ext cx="25074" cy="25309"/>
            </a:xfrm>
            <a:custGeom>
              <a:avLst/>
              <a:gdLst/>
              <a:ahLst/>
              <a:cxnLst/>
              <a:rect l="l" t="t" r="r" b="b"/>
              <a:pathLst>
                <a:path w="213" h="215" extrusionOk="0">
                  <a:moveTo>
                    <a:pt x="81" y="1"/>
                  </a:moveTo>
                  <a:cubicBezTo>
                    <a:pt x="10" y="1"/>
                    <a:pt x="1" y="66"/>
                    <a:pt x="1" y="170"/>
                  </a:cubicBezTo>
                  <a:lnTo>
                    <a:pt x="204" y="214"/>
                  </a:lnTo>
                  <a:cubicBezTo>
                    <a:pt x="213" y="143"/>
                    <a:pt x="107" y="29"/>
                    <a:pt x="186" y="29"/>
                  </a:cubicBezTo>
                  <a:cubicBezTo>
                    <a:pt x="141" y="10"/>
                    <a:pt x="107"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9" name="Google Shape;989;p3"/>
            <p:cNvSpPr/>
            <p:nvPr/>
          </p:nvSpPr>
          <p:spPr>
            <a:xfrm rot="9979127">
              <a:off x="9623042" y="4022448"/>
              <a:ext cx="12596" cy="5062"/>
            </a:xfrm>
            <a:custGeom>
              <a:avLst/>
              <a:gdLst/>
              <a:ahLst/>
              <a:cxnLst/>
              <a:rect l="l" t="t" r="r" b="b"/>
              <a:pathLst>
                <a:path w="107" h="43" extrusionOk="0">
                  <a:moveTo>
                    <a:pt x="62" y="0"/>
                  </a:moveTo>
                  <a:cubicBezTo>
                    <a:pt x="47" y="0"/>
                    <a:pt x="27" y="2"/>
                    <a:pt x="1" y="7"/>
                  </a:cubicBezTo>
                  <a:lnTo>
                    <a:pt x="107" y="42"/>
                  </a:lnTo>
                  <a:cubicBezTo>
                    <a:pt x="107" y="16"/>
                    <a:pt x="102"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0" name="Google Shape;990;p3"/>
            <p:cNvSpPr/>
            <p:nvPr/>
          </p:nvSpPr>
          <p:spPr>
            <a:xfrm rot="9979127">
              <a:off x="9598022" y="4018023"/>
              <a:ext cx="28723" cy="8476"/>
            </a:xfrm>
            <a:custGeom>
              <a:avLst/>
              <a:gdLst/>
              <a:ahLst/>
              <a:cxnLst/>
              <a:rect l="l" t="t" r="r" b="b"/>
              <a:pathLst>
                <a:path w="244" h="72" extrusionOk="0">
                  <a:moveTo>
                    <a:pt x="32" y="0"/>
                  </a:moveTo>
                  <a:cubicBezTo>
                    <a:pt x="26" y="30"/>
                    <a:pt x="0" y="72"/>
                    <a:pt x="29" y="72"/>
                  </a:cubicBezTo>
                  <a:cubicBezTo>
                    <a:pt x="44" y="72"/>
                    <a:pt x="71" y="62"/>
                    <a:pt x="120" y="36"/>
                  </a:cubicBezTo>
                  <a:lnTo>
                    <a:pt x="120" y="36"/>
                  </a:lnTo>
                  <a:cubicBezTo>
                    <a:pt x="92" y="60"/>
                    <a:pt x="93" y="66"/>
                    <a:pt x="113" y="66"/>
                  </a:cubicBezTo>
                  <a:cubicBezTo>
                    <a:pt x="131" y="66"/>
                    <a:pt x="165" y="61"/>
                    <a:pt x="206" y="61"/>
                  </a:cubicBezTo>
                  <a:cubicBezTo>
                    <a:pt x="218" y="61"/>
                    <a:pt x="231" y="61"/>
                    <a:pt x="244" y="62"/>
                  </a:cubicBezTo>
                  <a:lnTo>
                    <a:pt x="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1" name="Google Shape;991;p3"/>
            <p:cNvSpPr/>
            <p:nvPr/>
          </p:nvSpPr>
          <p:spPr>
            <a:xfrm rot="9979127">
              <a:off x="9563242" y="3982401"/>
              <a:ext cx="32372" cy="31431"/>
            </a:xfrm>
            <a:custGeom>
              <a:avLst/>
              <a:gdLst/>
              <a:ahLst/>
              <a:cxnLst/>
              <a:rect l="l" t="t" r="r" b="b"/>
              <a:pathLst>
                <a:path w="275" h="267" extrusionOk="0">
                  <a:moveTo>
                    <a:pt x="89" y="0"/>
                  </a:moveTo>
                  <a:cubicBezTo>
                    <a:pt x="119" y="98"/>
                    <a:pt x="181" y="195"/>
                    <a:pt x="74" y="195"/>
                  </a:cubicBezTo>
                  <a:cubicBezTo>
                    <a:pt x="55" y="195"/>
                    <a:pt x="31" y="192"/>
                    <a:pt x="1" y="186"/>
                  </a:cubicBezTo>
                  <a:lnTo>
                    <a:pt x="1" y="186"/>
                  </a:lnTo>
                  <a:cubicBezTo>
                    <a:pt x="85" y="244"/>
                    <a:pt x="154" y="267"/>
                    <a:pt x="199" y="267"/>
                  </a:cubicBezTo>
                  <a:cubicBezTo>
                    <a:pt x="230" y="267"/>
                    <a:pt x="250" y="256"/>
                    <a:pt x="257" y="238"/>
                  </a:cubicBezTo>
                  <a:cubicBezTo>
                    <a:pt x="274" y="194"/>
                    <a:pt x="230" y="97"/>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2" name="Google Shape;992;p3"/>
            <p:cNvSpPr/>
            <p:nvPr/>
          </p:nvSpPr>
          <p:spPr>
            <a:xfrm rot="9979127">
              <a:off x="9497599" y="3877207"/>
              <a:ext cx="26133" cy="19777"/>
            </a:xfrm>
            <a:custGeom>
              <a:avLst/>
              <a:gdLst/>
              <a:ahLst/>
              <a:cxnLst/>
              <a:rect l="l" t="t" r="r" b="b"/>
              <a:pathLst>
                <a:path w="222" h="168" extrusionOk="0">
                  <a:moveTo>
                    <a:pt x="23" y="1"/>
                  </a:moveTo>
                  <a:cubicBezTo>
                    <a:pt x="15" y="1"/>
                    <a:pt x="7" y="6"/>
                    <a:pt x="0" y="17"/>
                  </a:cubicBezTo>
                  <a:lnTo>
                    <a:pt x="71" y="168"/>
                  </a:lnTo>
                  <a:cubicBezTo>
                    <a:pt x="124" y="168"/>
                    <a:pt x="168" y="168"/>
                    <a:pt x="221" y="159"/>
                  </a:cubicBezTo>
                  <a:lnTo>
                    <a:pt x="221" y="159"/>
                  </a:lnTo>
                  <a:cubicBezTo>
                    <a:pt x="220" y="159"/>
                    <a:pt x="218" y="159"/>
                    <a:pt x="217" y="159"/>
                  </a:cubicBezTo>
                  <a:cubicBezTo>
                    <a:pt x="150" y="159"/>
                    <a:pt x="72" y="1"/>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3" name="Google Shape;993;p3"/>
            <p:cNvSpPr/>
            <p:nvPr/>
          </p:nvSpPr>
          <p:spPr>
            <a:xfrm rot="9979127">
              <a:off x="9702552" y="4085362"/>
              <a:ext cx="16716" cy="31313"/>
            </a:xfrm>
            <a:custGeom>
              <a:avLst/>
              <a:gdLst/>
              <a:ahLst/>
              <a:cxnLst/>
              <a:rect l="l" t="t" r="r" b="b"/>
              <a:pathLst>
                <a:path w="142" h="266" extrusionOk="0">
                  <a:moveTo>
                    <a:pt x="124" y="1"/>
                  </a:moveTo>
                  <a:lnTo>
                    <a:pt x="124" y="1"/>
                  </a:lnTo>
                  <a:cubicBezTo>
                    <a:pt x="71" y="36"/>
                    <a:pt x="53" y="151"/>
                    <a:pt x="0" y="221"/>
                  </a:cubicBezTo>
                  <a:lnTo>
                    <a:pt x="142" y="265"/>
                  </a:lnTo>
                  <a:cubicBezTo>
                    <a:pt x="124" y="186"/>
                    <a:pt x="62" y="7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4" name="Google Shape;994;p3"/>
            <p:cNvSpPr/>
            <p:nvPr/>
          </p:nvSpPr>
          <p:spPr>
            <a:xfrm rot="9979127">
              <a:off x="9716724" y="4081728"/>
              <a:ext cx="25074" cy="13655"/>
            </a:xfrm>
            <a:custGeom>
              <a:avLst/>
              <a:gdLst/>
              <a:ahLst/>
              <a:cxnLst/>
              <a:rect l="l" t="t" r="r" b="b"/>
              <a:pathLst>
                <a:path w="213" h="116" extrusionOk="0">
                  <a:moveTo>
                    <a:pt x="0" y="1"/>
                  </a:moveTo>
                  <a:lnTo>
                    <a:pt x="0" y="1"/>
                  </a:lnTo>
                  <a:cubicBezTo>
                    <a:pt x="69" y="85"/>
                    <a:pt x="118" y="116"/>
                    <a:pt x="155" y="116"/>
                  </a:cubicBezTo>
                  <a:cubicBezTo>
                    <a:pt x="179" y="116"/>
                    <a:pt x="198" y="102"/>
                    <a:pt x="212" y="8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5" name="Google Shape;995;p3"/>
            <p:cNvSpPr/>
            <p:nvPr/>
          </p:nvSpPr>
          <p:spPr>
            <a:xfrm rot="9979127">
              <a:off x="9609767" y="3993101"/>
              <a:ext cx="53091" cy="11536"/>
            </a:xfrm>
            <a:custGeom>
              <a:avLst/>
              <a:gdLst/>
              <a:ahLst/>
              <a:cxnLst/>
              <a:rect l="l" t="t" r="r" b="b"/>
              <a:pathLst>
                <a:path w="451" h="98" extrusionOk="0">
                  <a:moveTo>
                    <a:pt x="0" y="1"/>
                  </a:moveTo>
                  <a:lnTo>
                    <a:pt x="53" y="45"/>
                  </a:lnTo>
                  <a:lnTo>
                    <a:pt x="451" y="9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6" name="Google Shape;996;p3"/>
            <p:cNvSpPr/>
            <p:nvPr/>
          </p:nvSpPr>
          <p:spPr>
            <a:xfrm rot="9979127">
              <a:off x="9758234" y="4168848"/>
              <a:ext cx="33314" cy="3296"/>
            </a:xfrm>
            <a:custGeom>
              <a:avLst/>
              <a:gdLst/>
              <a:ahLst/>
              <a:cxnLst/>
              <a:rect l="l" t="t" r="r" b="b"/>
              <a:pathLst>
                <a:path w="283" h="28" extrusionOk="0">
                  <a:moveTo>
                    <a:pt x="0" y="1"/>
                  </a:moveTo>
                  <a:lnTo>
                    <a:pt x="106" y="27"/>
                  </a:lnTo>
                  <a:lnTo>
                    <a:pt x="283"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7" name="Google Shape;997;p3"/>
            <p:cNvSpPr/>
            <p:nvPr/>
          </p:nvSpPr>
          <p:spPr>
            <a:xfrm rot="9979127">
              <a:off x="9807266" y="4202207"/>
              <a:ext cx="43791" cy="39553"/>
            </a:xfrm>
            <a:custGeom>
              <a:avLst/>
              <a:gdLst/>
              <a:ahLst/>
              <a:cxnLst/>
              <a:rect l="l" t="t" r="r" b="b"/>
              <a:pathLst>
                <a:path w="372" h="336" extrusionOk="0">
                  <a:moveTo>
                    <a:pt x="1" y="0"/>
                  </a:moveTo>
                  <a:cubicBezTo>
                    <a:pt x="107" y="62"/>
                    <a:pt x="160" y="159"/>
                    <a:pt x="177" y="336"/>
                  </a:cubicBezTo>
                  <a:cubicBezTo>
                    <a:pt x="302" y="336"/>
                    <a:pt x="270" y="157"/>
                    <a:pt x="354" y="157"/>
                  </a:cubicBezTo>
                  <a:cubicBezTo>
                    <a:pt x="359" y="157"/>
                    <a:pt x="365" y="157"/>
                    <a:pt x="371" y="159"/>
                  </a:cubicBezTo>
                  <a:cubicBezTo>
                    <a:pt x="283" y="71"/>
                    <a:pt x="133" y="3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8" name="Google Shape;998;p3"/>
            <p:cNvSpPr/>
            <p:nvPr/>
          </p:nvSpPr>
          <p:spPr>
            <a:xfrm rot="9979127">
              <a:off x="9855633" y="4232974"/>
              <a:ext cx="24014" cy="8476"/>
            </a:xfrm>
            <a:custGeom>
              <a:avLst/>
              <a:gdLst/>
              <a:ahLst/>
              <a:cxnLst/>
              <a:rect l="l" t="t" r="r" b="b"/>
              <a:pathLst>
                <a:path w="204" h="72" extrusionOk="0">
                  <a:moveTo>
                    <a:pt x="1" y="0"/>
                  </a:moveTo>
                  <a:lnTo>
                    <a:pt x="1" y="0"/>
                  </a:lnTo>
                  <a:cubicBezTo>
                    <a:pt x="54" y="36"/>
                    <a:pt x="124" y="53"/>
                    <a:pt x="204" y="71"/>
                  </a:cubicBezTo>
                  <a:cubicBezTo>
                    <a:pt x="151" y="36"/>
                    <a:pt x="89"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9" name="Google Shape;999;p3"/>
            <p:cNvSpPr/>
            <p:nvPr/>
          </p:nvSpPr>
          <p:spPr>
            <a:xfrm rot="9979127">
              <a:off x="9767707" y="4117800"/>
              <a:ext cx="14597" cy="27193"/>
            </a:xfrm>
            <a:custGeom>
              <a:avLst/>
              <a:gdLst/>
              <a:ahLst/>
              <a:cxnLst/>
              <a:rect l="l" t="t" r="r" b="b"/>
              <a:pathLst>
                <a:path w="124" h="231" extrusionOk="0">
                  <a:moveTo>
                    <a:pt x="80" y="1"/>
                  </a:moveTo>
                  <a:lnTo>
                    <a:pt x="0" y="168"/>
                  </a:lnTo>
                  <a:cubicBezTo>
                    <a:pt x="18" y="186"/>
                    <a:pt x="35" y="204"/>
                    <a:pt x="53" y="230"/>
                  </a:cubicBezTo>
                  <a:cubicBezTo>
                    <a:pt x="71" y="195"/>
                    <a:pt x="124" y="106"/>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0" name="Google Shape;1000;p3"/>
            <p:cNvSpPr/>
            <p:nvPr/>
          </p:nvSpPr>
          <p:spPr>
            <a:xfrm rot="9979127">
              <a:off x="9782306" y="4121977"/>
              <a:ext cx="11536" cy="16716"/>
            </a:xfrm>
            <a:custGeom>
              <a:avLst/>
              <a:gdLst/>
              <a:ahLst/>
              <a:cxnLst/>
              <a:rect l="l" t="t" r="r" b="b"/>
              <a:pathLst>
                <a:path w="98" h="142" extrusionOk="0">
                  <a:moveTo>
                    <a:pt x="0" y="0"/>
                  </a:moveTo>
                  <a:lnTo>
                    <a:pt x="0" y="0"/>
                  </a:lnTo>
                  <a:cubicBezTo>
                    <a:pt x="9" y="18"/>
                    <a:pt x="44" y="62"/>
                    <a:pt x="97" y="141"/>
                  </a:cubicBezTo>
                  <a:cubicBezTo>
                    <a:pt x="53" y="71"/>
                    <a:pt x="18" y="2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1" name="Google Shape;1001;p3"/>
            <p:cNvSpPr/>
            <p:nvPr/>
          </p:nvSpPr>
          <p:spPr>
            <a:xfrm rot="9979127">
              <a:off x="9771537" y="4115960"/>
              <a:ext cx="2119" cy="2119"/>
            </a:xfrm>
            <a:custGeom>
              <a:avLst/>
              <a:gdLst/>
              <a:ahLst/>
              <a:cxnLst/>
              <a:rect l="l" t="t" r="r" b="b"/>
              <a:pathLst>
                <a:path w="18" h="18" extrusionOk="0">
                  <a:moveTo>
                    <a:pt x="9" y="0"/>
                  </a:moveTo>
                  <a:lnTo>
                    <a:pt x="9" y="0"/>
                  </a:lnTo>
                  <a:cubicBezTo>
                    <a:pt x="0" y="18"/>
                    <a:pt x="0" y="18"/>
                    <a:pt x="18" y="18"/>
                  </a:cubicBezTo>
                  <a:cubicBezTo>
                    <a:pt x="18"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2" name="Google Shape;1002;p3"/>
            <p:cNvSpPr/>
            <p:nvPr/>
          </p:nvSpPr>
          <p:spPr>
            <a:xfrm rot="9979127">
              <a:off x="9699713" y="4019585"/>
              <a:ext cx="43085" cy="21895"/>
            </a:xfrm>
            <a:custGeom>
              <a:avLst/>
              <a:gdLst/>
              <a:ahLst/>
              <a:cxnLst/>
              <a:rect l="l" t="t" r="r" b="b"/>
              <a:pathLst>
                <a:path w="366" h="186" extrusionOk="0">
                  <a:moveTo>
                    <a:pt x="141" y="0"/>
                  </a:moveTo>
                  <a:cubicBezTo>
                    <a:pt x="58" y="0"/>
                    <a:pt x="1" y="37"/>
                    <a:pt x="39" y="185"/>
                  </a:cubicBezTo>
                  <a:cubicBezTo>
                    <a:pt x="170" y="169"/>
                    <a:pt x="149" y="32"/>
                    <a:pt x="319" y="32"/>
                  </a:cubicBezTo>
                  <a:cubicBezTo>
                    <a:pt x="333" y="32"/>
                    <a:pt x="349" y="33"/>
                    <a:pt x="366" y="35"/>
                  </a:cubicBezTo>
                  <a:cubicBezTo>
                    <a:pt x="301" y="27"/>
                    <a:pt x="212"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3" name="Google Shape;1003;p3"/>
            <p:cNvSpPr/>
            <p:nvPr/>
          </p:nvSpPr>
          <p:spPr>
            <a:xfrm rot="9979127">
              <a:off x="9746196" y="4071018"/>
              <a:ext cx="28252" cy="22013"/>
            </a:xfrm>
            <a:custGeom>
              <a:avLst/>
              <a:gdLst/>
              <a:ahLst/>
              <a:cxnLst/>
              <a:rect l="l" t="t" r="r" b="b"/>
              <a:pathLst>
                <a:path w="240" h="187" extrusionOk="0">
                  <a:moveTo>
                    <a:pt x="1" y="1"/>
                  </a:moveTo>
                  <a:lnTo>
                    <a:pt x="116" y="186"/>
                  </a:lnTo>
                  <a:cubicBezTo>
                    <a:pt x="140" y="162"/>
                    <a:pt x="163" y="95"/>
                    <a:pt x="220" y="95"/>
                  </a:cubicBezTo>
                  <a:cubicBezTo>
                    <a:pt x="226" y="95"/>
                    <a:pt x="232" y="96"/>
                    <a:pt x="239" y="98"/>
                  </a:cubicBezTo>
                  <a:cubicBezTo>
                    <a:pt x="160" y="62"/>
                    <a:pt x="80" y="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4" name="Google Shape;1004;p3"/>
            <p:cNvSpPr/>
            <p:nvPr/>
          </p:nvSpPr>
          <p:spPr>
            <a:xfrm rot="9979127">
              <a:off x="9777318" y="4087684"/>
              <a:ext cx="12596" cy="8358"/>
            </a:xfrm>
            <a:custGeom>
              <a:avLst/>
              <a:gdLst/>
              <a:ahLst/>
              <a:cxnLst/>
              <a:rect l="l" t="t" r="r" b="b"/>
              <a:pathLst>
                <a:path w="107" h="71" extrusionOk="0">
                  <a:moveTo>
                    <a:pt x="72" y="0"/>
                  </a:moveTo>
                  <a:lnTo>
                    <a:pt x="1" y="18"/>
                  </a:lnTo>
                  <a:lnTo>
                    <a:pt x="107" y="71"/>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5" name="Google Shape;1005;p3"/>
            <p:cNvSpPr/>
            <p:nvPr/>
          </p:nvSpPr>
          <p:spPr>
            <a:xfrm rot="9979127">
              <a:off x="9851729" y="4179030"/>
              <a:ext cx="39671" cy="38611"/>
            </a:xfrm>
            <a:custGeom>
              <a:avLst/>
              <a:gdLst/>
              <a:ahLst/>
              <a:cxnLst/>
              <a:rect l="l" t="t" r="r" b="b"/>
              <a:pathLst>
                <a:path w="337" h="328" extrusionOk="0">
                  <a:moveTo>
                    <a:pt x="1" y="1"/>
                  </a:moveTo>
                  <a:cubicBezTo>
                    <a:pt x="45" y="124"/>
                    <a:pt x="107" y="230"/>
                    <a:pt x="178" y="328"/>
                  </a:cubicBezTo>
                  <a:cubicBezTo>
                    <a:pt x="231" y="310"/>
                    <a:pt x="336" y="301"/>
                    <a:pt x="257" y="195"/>
                  </a:cubicBezTo>
                  <a:cubicBezTo>
                    <a:pt x="142" y="169"/>
                    <a:pt x="80" y="8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6" name="Google Shape;1006;p3"/>
            <p:cNvSpPr/>
            <p:nvPr/>
          </p:nvSpPr>
          <p:spPr>
            <a:xfrm rot="9979127">
              <a:off x="9824180" y="4156372"/>
              <a:ext cx="2825" cy="2354"/>
            </a:xfrm>
            <a:custGeom>
              <a:avLst/>
              <a:gdLst/>
              <a:ahLst/>
              <a:cxnLst/>
              <a:rect l="l" t="t" r="r" b="b"/>
              <a:pathLst>
                <a:path w="24" h="20" extrusionOk="0">
                  <a:moveTo>
                    <a:pt x="6" y="1"/>
                  </a:moveTo>
                  <a:cubicBezTo>
                    <a:pt x="1" y="12"/>
                    <a:pt x="2" y="19"/>
                    <a:pt x="8" y="19"/>
                  </a:cubicBezTo>
                  <a:cubicBezTo>
                    <a:pt x="12" y="19"/>
                    <a:pt x="17" y="16"/>
                    <a:pt x="24" y="9"/>
                  </a:cubicBezTo>
                  <a:cubicBezTo>
                    <a:pt x="15" y="9"/>
                    <a:pt x="15"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7" name="Google Shape;1007;p3"/>
            <p:cNvSpPr/>
            <p:nvPr/>
          </p:nvSpPr>
          <p:spPr>
            <a:xfrm rot="9979127">
              <a:off x="9986687" y="4300928"/>
              <a:ext cx="3296" cy="3178"/>
            </a:xfrm>
            <a:custGeom>
              <a:avLst/>
              <a:gdLst/>
              <a:ahLst/>
              <a:cxnLst/>
              <a:rect l="l" t="t" r="r" b="b"/>
              <a:pathLst>
                <a:path w="28" h="27" extrusionOk="0">
                  <a:moveTo>
                    <a:pt x="18" y="0"/>
                  </a:moveTo>
                  <a:cubicBezTo>
                    <a:pt x="9" y="9"/>
                    <a:pt x="1" y="18"/>
                    <a:pt x="1" y="27"/>
                  </a:cubicBezTo>
                  <a:cubicBezTo>
                    <a:pt x="9" y="27"/>
                    <a:pt x="18" y="18"/>
                    <a:pt x="27"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8" name="Google Shape;1008;p3"/>
            <p:cNvSpPr/>
            <p:nvPr/>
          </p:nvSpPr>
          <p:spPr>
            <a:xfrm rot="9979127">
              <a:off x="9846120" y="4161931"/>
              <a:ext cx="21895" cy="19894"/>
            </a:xfrm>
            <a:custGeom>
              <a:avLst/>
              <a:gdLst/>
              <a:ahLst/>
              <a:cxnLst/>
              <a:rect l="l" t="t" r="r" b="b"/>
              <a:pathLst>
                <a:path w="186" h="169" extrusionOk="0">
                  <a:moveTo>
                    <a:pt x="36" y="1"/>
                  </a:moveTo>
                  <a:cubicBezTo>
                    <a:pt x="9" y="9"/>
                    <a:pt x="0" y="18"/>
                    <a:pt x="18" y="36"/>
                  </a:cubicBezTo>
                  <a:cubicBezTo>
                    <a:pt x="44" y="133"/>
                    <a:pt x="115" y="151"/>
                    <a:pt x="186" y="168"/>
                  </a:cubicBezTo>
                  <a:cubicBezTo>
                    <a:pt x="133" y="124"/>
                    <a:pt x="80" y="7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9" name="Google Shape;1009;p3"/>
            <p:cNvSpPr/>
            <p:nvPr/>
          </p:nvSpPr>
          <p:spPr>
            <a:xfrm rot="9979127">
              <a:off x="9904809" y="4235251"/>
              <a:ext cx="6121" cy="21895"/>
            </a:xfrm>
            <a:custGeom>
              <a:avLst/>
              <a:gdLst/>
              <a:ahLst/>
              <a:cxnLst/>
              <a:rect l="l" t="t" r="r" b="b"/>
              <a:pathLst>
                <a:path w="52" h="186" extrusionOk="0">
                  <a:moveTo>
                    <a:pt x="13" y="0"/>
                  </a:moveTo>
                  <a:cubicBezTo>
                    <a:pt x="12" y="0"/>
                    <a:pt x="10" y="0"/>
                    <a:pt x="9" y="1"/>
                  </a:cubicBezTo>
                  <a:cubicBezTo>
                    <a:pt x="0" y="62"/>
                    <a:pt x="0" y="124"/>
                    <a:pt x="9" y="186"/>
                  </a:cubicBezTo>
                  <a:cubicBezTo>
                    <a:pt x="26" y="118"/>
                    <a:pt x="51"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0" name="Google Shape;1010;p3"/>
            <p:cNvSpPr/>
            <p:nvPr/>
          </p:nvSpPr>
          <p:spPr>
            <a:xfrm rot="9979127">
              <a:off x="9823781" y="4165220"/>
              <a:ext cx="2708" cy="3296"/>
            </a:xfrm>
            <a:custGeom>
              <a:avLst/>
              <a:gdLst/>
              <a:ahLst/>
              <a:cxnLst/>
              <a:rect l="l" t="t" r="r" b="b"/>
              <a:pathLst>
                <a:path w="23" h="28" extrusionOk="0">
                  <a:moveTo>
                    <a:pt x="21" y="1"/>
                  </a:moveTo>
                  <a:cubicBezTo>
                    <a:pt x="18" y="1"/>
                    <a:pt x="11" y="13"/>
                    <a:pt x="1" y="28"/>
                  </a:cubicBezTo>
                  <a:lnTo>
                    <a:pt x="18" y="28"/>
                  </a:lnTo>
                  <a:cubicBezTo>
                    <a:pt x="22" y="8"/>
                    <a:pt x="23"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1" name="Google Shape;1011;p3"/>
            <p:cNvSpPr/>
            <p:nvPr/>
          </p:nvSpPr>
          <p:spPr>
            <a:xfrm rot="9979127">
              <a:off x="9825458" y="4156662"/>
              <a:ext cx="17775" cy="10477"/>
            </a:xfrm>
            <a:custGeom>
              <a:avLst/>
              <a:gdLst/>
              <a:ahLst/>
              <a:cxnLst/>
              <a:rect l="l" t="t" r="r" b="b"/>
              <a:pathLst>
                <a:path w="151" h="89" extrusionOk="0">
                  <a:moveTo>
                    <a:pt x="1" y="0"/>
                  </a:moveTo>
                  <a:lnTo>
                    <a:pt x="1" y="0"/>
                  </a:lnTo>
                  <a:cubicBezTo>
                    <a:pt x="45" y="36"/>
                    <a:pt x="89" y="62"/>
                    <a:pt x="133" y="89"/>
                  </a:cubicBezTo>
                  <a:cubicBezTo>
                    <a:pt x="133" y="71"/>
                    <a:pt x="142" y="53"/>
                    <a:pt x="151" y="36"/>
                  </a:cubicBezTo>
                  <a:cubicBezTo>
                    <a:pt x="107" y="9"/>
                    <a:pt x="54"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2" name="Google Shape;1012;p3"/>
            <p:cNvSpPr/>
            <p:nvPr/>
          </p:nvSpPr>
          <p:spPr>
            <a:xfrm rot="9979127">
              <a:off x="9981290" y="4217668"/>
              <a:ext cx="136317" cy="82520"/>
            </a:xfrm>
            <a:custGeom>
              <a:avLst/>
              <a:gdLst/>
              <a:ahLst/>
              <a:cxnLst/>
              <a:rect l="l" t="t" r="r" b="b"/>
              <a:pathLst>
                <a:path w="1158" h="701" extrusionOk="0">
                  <a:moveTo>
                    <a:pt x="135" y="1"/>
                  </a:moveTo>
                  <a:cubicBezTo>
                    <a:pt x="89" y="1"/>
                    <a:pt x="43" y="13"/>
                    <a:pt x="1" y="47"/>
                  </a:cubicBezTo>
                  <a:lnTo>
                    <a:pt x="213" y="241"/>
                  </a:lnTo>
                  <a:cubicBezTo>
                    <a:pt x="205" y="244"/>
                    <a:pt x="196" y="245"/>
                    <a:pt x="186" y="245"/>
                  </a:cubicBezTo>
                  <a:cubicBezTo>
                    <a:pt x="166" y="245"/>
                    <a:pt x="142" y="241"/>
                    <a:pt x="121" y="241"/>
                  </a:cubicBezTo>
                  <a:cubicBezTo>
                    <a:pt x="89" y="241"/>
                    <a:pt x="63" y="250"/>
                    <a:pt x="63" y="294"/>
                  </a:cubicBezTo>
                  <a:cubicBezTo>
                    <a:pt x="82" y="287"/>
                    <a:pt x="103" y="284"/>
                    <a:pt x="124" y="284"/>
                  </a:cubicBezTo>
                  <a:cubicBezTo>
                    <a:pt x="268" y="284"/>
                    <a:pt x="439" y="436"/>
                    <a:pt x="416" y="674"/>
                  </a:cubicBezTo>
                  <a:cubicBezTo>
                    <a:pt x="445" y="692"/>
                    <a:pt x="477" y="701"/>
                    <a:pt x="512" y="701"/>
                  </a:cubicBezTo>
                  <a:cubicBezTo>
                    <a:pt x="724" y="701"/>
                    <a:pt x="1013" y="378"/>
                    <a:pt x="1158" y="127"/>
                  </a:cubicBezTo>
                  <a:lnTo>
                    <a:pt x="1158" y="127"/>
                  </a:lnTo>
                  <a:cubicBezTo>
                    <a:pt x="1132" y="138"/>
                    <a:pt x="1106" y="150"/>
                    <a:pt x="1072" y="150"/>
                  </a:cubicBezTo>
                  <a:cubicBezTo>
                    <a:pt x="1024" y="150"/>
                    <a:pt x="960" y="126"/>
                    <a:pt x="857" y="38"/>
                  </a:cubicBezTo>
                  <a:cubicBezTo>
                    <a:pt x="840" y="91"/>
                    <a:pt x="848" y="224"/>
                    <a:pt x="840" y="330"/>
                  </a:cubicBezTo>
                  <a:cubicBezTo>
                    <a:pt x="840" y="415"/>
                    <a:pt x="822" y="483"/>
                    <a:pt x="755" y="483"/>
                  </a:cubicBezTo>
                  <a:cubicBezTo>
                    <a:pt x="739" y="483"/>
                    <a:pt x="721" y="479"/>
                    <a:pt x="698" y="471"/>
                  </a:cubicBezTo>
                  <a:cubicBezTo>
                    <a:pt x="495" y="250"/>
                    <a:pt x="637" y="233"/>
                    <a:pt x="645" y="65"/>
                  </a:cubicBezTo>
                  <a:lnTo>
                    <a:pt x="645" y="65"/>
                  </a:lnTo>
                  <a:cubicBezTo>
                    <a:pt x="621" y="108"/>
                    <a:pt x="587" y="124"/>
                    <a:pt x="548" y="124"/>
                  </a:cubicBezTo>
                  <a:cubicBezTo>
                    <a:pt x="438" y="124"/>
                    <a:pt x="28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3" name="Google Shape;1013;p3"/>
            <p:cNvSpPr/>
            <p:nvPr/>
          </p:nvSpPr>
          <p:spPr>
            <a:xfrm rot="9979127">
              <a:off x="9951135" y="4256721"/>
              <a:ext cx="30253" cy="51089"/>
            </a:xfrm>
            <a:custGeom>
              <a:avLst/>
              <a:gdLst/>
              <a:ahLst/>
              <a:cxnLst/>
              <a:rect l="l" t="t" r="r" b="b"/>
              <a:pathLst>
                <a:path w="257" h="434" extrusionOk="0">
                  <a:moveTo>
                    <a:pt x="52" y="0"/>
                  </a:moveTo>
                  <a:cubicBezTo>
                    <a:pt x="31" y="0"/>
                    <a:pt x="14" y="4"/>
                    <a:pt x="0" y="10"/>
                  </a:cubicBezTo>
                  <a:cubicBezTo>
                    <a:pt x="62" y="133"/>
                    <a:pt x="132" y="257"/>
                    <a:pt x="203" y="381"/>
                  </a:cubicBezTo>
                  <a:lnTo>
                    <a:pt x="168" y="372"/>
                  </a:lnTo>
                  <a:lnTo>
                    <a:pt x="230" y="434"/>
                  </a:lnTo>
                  <a:cubicBezTo>
                    <a:pt x="194" y="336"/>
                    <a:pt x="212" y="248"/>
                    <a:pt x="256" y="72"/>
                  </a:cubicBezTo>
                  <a:cubicBezTo>
                    <a:pt x="160" y="18"/>
                    <a:pt x="97" y="0"/>
                    <a:pt x="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4" name="Google Shape;1014;p3"/>
            <p:cNvSpPr/>
            <p:nvPr/>
          </p:nvSpPr>
          <p:spPr>
            <a:xfrm rot="9979127">
              <a:off x="9899953" y="4192103"/>
              <a:ext cx="68629" cy="70748"/>
            </a:xfrm>
            <a:custGeom>
              <a:avLst/>
              <a:gdLst/>
              <a:ahLst/>
              <a:cxnLst/>
              <a:rect l="l" t="t" r="r" b="b"/>
              <a:pathLst>
                <a:path w="583" h="601" extrusionOk="0">
                  <a:moveTo>
                    <a:pt x="239" y="1"/>
                  </a:moveTo>
                  <a:cubicBezTo>
                    <a:pt x="256" y="89"/>
                    <a:pt x="318" y="177"/>
                    <a:pt x="442" y="336"/>
                  </a:cubicBezTo>
                  <a:cubicBezTo>
                    <a:pt x="428" y="287"/>
                    <a:pt x="429" y="271"/>
                    <a:pt x="438" y="271"/>
                  </a:cubicBezTo>
                  <a:cubicBezTo>
                    <a:pt x="451" y="271"/>
                    <a:pt x="482" y="308"/>
                    <a:pt x="503" y="318"/>
                  </a:cubicBezTo>
                  <a:cubicBezTo>
                    <a:pt x="509" y="313"/>
                    <a:pt x="515" y="311"/>
                    <a:pt x="521" y="310"/>
                  </a:cubicBezTo>
                  <a:lnTo>
                    <a:pt x="521" y="310"/>
                  </a:lnTo>
                  <a:cubicBezTo>
                    <a:pt x="516" y="325"/>
                    <a:pt x="514" y="334"/>
                    <a:pt x="513" y="334"/>
                  </a:cubicBezTo>
                  <a:cubicBezTo>
                    <a:pt x="512" y="334"/>
                    <a:pt x="512" y="330"/>
                    <a:pt x="512" y="318"/>
                  </a:cubicBezTo>
                  <a:lnTo>
                    <a:pt x="503" y="318"/>
                  </a:lnTo>
                  <a:cubicBezTo>
                    <a:pt x="477" y="327"/>
                    <a:pt x="459" y="336"/>
                    <a:pt x="442" y="336"/>
                  </a:cubicBezTo>
                  <a:cubicBezTo>
                    <a:pt x="420" y="340"/>
                    <a:pt x="398" y="342"/>
                    <a:pt x="377" y="342"/>
                  </a:cubicBezTo>
                  <a:cubicBezTo>
                    <a:pt x="303" y="342"/>
                    <a:pt x="231" y="322"/>
                    <a:pt x="168" y="322"/>
                  </a:cubicBezTo>
                  <a:cubicBezTo>
                    <a:pt x="99" y="322"/>
                    <a:pt x="40" y="345"/>
                    <a:pt x="0" y="442"/>
                  </a:cubicBezTo>
                  <a:cubicBezTo>
                    <a:pt x="86" y="563"/>
                    <a:pt x="143" y="572"/>
                    <a:pt x="204" y="572"/>
                  </a:cubicBezTo>
                  <a:cubicBezTo>
                    <a:pt x="214" y="572"/>
                    <a:pt x="224" y="572"/>
                    <a:pt x="235" y="572"/>
                  </a:cubicBezTo>
                  <a:cubicBezTo>
                    <a:pt x="272" y="572"/>
                    <a:pt x="312" y="574"/>
                    <a:pt x="362" y="601"/>
                  </a:cubicBezTo>
                  <a:cubicBezTo>
                    <a:pt x="268" y="488"/>
                    <a:pt x="259" y="462"/>
                    <a:pt x="282" y="462"/>
                  </a:cubicBezTo>
                  <a:cubicBezTo>
                    <a:pt x="302" y="462"/>
                    <a:pt x="346" y="481"/>
                    <a:pt x="381" y="481"/>
                  </a:cubicBezTo>
                  <a:cubicBezTo>
                    <a:pt x="421" y="481"/>
                    <a:pt x="451" y="457"/>
                    <a:pt x="424" y="354"/>
                  </a:cubicBezTo>
                  <a:lnTo>
                    <a:pt x="424" y="354"/>
                  </a:lnTo>
                  <a:cubicBezTo>
                    <a:pt x="486" y="407"/>
                    <a:pt x="539" y="451"/>
                    <a:pt x="583" y="504"/>
                  </a:cubicBezTo>
                  <a:cubicBezTo>
                    <a:pt x="556" y="433"/>
                    <a:pt x="530" y="363"/>
                    <a:pt x="530" y="292"/>
                  </a:cubicBezTo>
                  <a:cubicBezTo>
                    <a:pt x="530" y="301"/>
                    <a:pt x="530" y="301"/>
                    <a:pt x="530" y="301"/>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5" name="Google Shape;1015;p3"/>
            <p:cNvSpPr/>
            <p:nvPr/>
          </p:nvSpPr>
          <p:spPr>
            <a:xfrm rot="9979127">
              <a:off x="9779661" y="3993690"/>
              <a:ext cx="6357" cy="5297"/>
            </a:xfrm>
            <a:custGeom>
              <a:avLst/>
              <a:gdLst/>
              <a:ahLst/>
              <a:cxnLst/>
              <a:rect l="l" t="t" r="r" b="b"/>
              <a:pathLst>
                <a:path w="54" h="45" extrusionOk="0">
                  <a:moveTo>
                    <a:pt x="54" y="1"/>
                  </a:moveTo>
                  <a:cubicBezTo>
                    <a:pt x="19" y="1"/>
                    <a:pt x="1" y="1"/>
                    <a:pt x="36" y="45"/>
                  </a:cubicBezTo>
                  <a:cubicBezTo>
                    <a:pt x="36" y="18"/>
                    <a:pt x="45" y="9"/>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6" name="Google Shape;1016;p3"/>
            <p:cNvSpPr/>
            <p:nvPr/>
          </p:nvSpPr>
          <p:spPr>
            <a:xfrm rot="9979127">
              <a:off x="9763911" y="3997812"/>
              <a:ext cx="32961" cy="72514"/>
            </a:xfrm>
            <a:custGeom>
              <a:avLst/>
              <a:gdLst/>
              <a:ahLst/>
              <a:cxnLst/>
              <a:rect l="l" t="t" r="r" b="b"/>
              <a:pathLst>
                <a:path w="280" h="616" extrusionOk="0">
                  <a:moveTo>
                    <a:pt x="175" y="1"/>
                  </a:moveTo>
                  <a:cubicBezTo>
                    <a:pt x="165" y="1"/>
                    <a:pt x="157" y="17"/>
                    <a:pt x="151" y="43"/>
                  </a:cubicBezTo>
                  <a:lnTo>
                    <a:pt x="151" y="43"/>
                  </a:lnTo>
                  <a:cubicBezTo>
                    <a:pt x="159" y="29"/>
                    <a:pt x="168" y="15"/>
                    <a:pt x="177" y="1"/>
                  </a:cubicBezTo>
                  <a:cubicBezTo>
                    <a:pt x="176" y="1"/>
                    <a:pt x="176" y="1"/>
                    <a:pt x="175" y="1"/>
                  </a:cubicBezTo>
                  <a:close/>
                  <a:moveTo>
                    <a:pt x="151" y="43"/>
                  </a:moveTo>
                  <a:cubicBezTo>
                    <a:pt x="78" y="165"/>
                    <a:pt x="32" y="267"/>
                    <a:pt x="0" y="434"/>
                  </a:cubicBezTo>
                  <a:cubicBezTo>
                    <a:pt x="44" y="442"/>
                    <a:pt x="115" y="416"/>
                    <a:pt x="168" y="504"/>
                  </a:cubicBezTo>
                  <a:cubicBezTo>
                    <a:pt x="195" y="601"/>
                    <a:pt x="106" y="557"/>
                    <a:pt x="71" y="593"/>
                  </a:cubicBezTo>
                  <a:cubicBezTo>
                    <a:pt x="104" y="600"/>
                    <a:pt x="152" y="615"/>
                    <a:pt x="191" y="615"/>
                  </a:cubicBezTo>
                  <a:cubicBezTo>
                    <a:pt x="244" y="615"/>
                    <a:pt x="280" y="586"/>
                    <a:pt x="239" y="469"/>
                  </a:cubicBezTo>
                  <a:lnTo>
                    <a:pt x="195" y="469"/>
                  </a:lnTo>
                  <a:cubicBezTo>
                    <a:pt x="134" y="348"/>
                    <a:pt x="130" y="134"/>
                    <a:pt x="151" y="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7" name="Google Shape;1017;p3"/>
            <p:cNvSpPr/>
            <p:nvPr/>
          </p:nvSpPr>
          <p:spPr>
            <a:xfrm rot="9979127">
              <a:off x="9866774" y="4107372"/>
              <a:ext cx="33314" cy="33549"/>
            </a:xfrm>
            <a:custGeom>
              <a:avLst/>
              <a:gdLst/>
              <a:ahLst/>
              <a:cxnLst/>
              <a:rect l="l" t="t" r="r" b="b"/>
              <a:pathLst>
                <a:path w="283" h="285" extrusionOk="0">
                  <a:moveTo>
                    <a:pt x="9" y="0"/>
                  </a:moveTo>
                  <a:lnTo>
                    <a:pt x="0" y="239"/>
                  </a:lnTo>
                  <a:lnTo>
                    <a:pt x="62" y="177"/>
                  </a:lnTo>
                  <a:cubicBezTo>
                    <a:pt x="102" y="260"/>
                    <a:pt x="136" y="285"/>
                    <a:pt x="168" y="285"/>
                  </a:cubicBezTo>
                  <a:cubicBezTo>
                    <a:pt x="208" y="285"/>
                    <a:pt x="244" y="248"/>
                    <a:pt x="283" y="23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8" name="Google Shape;1018;p3"/>
            <p:cNvSpPr/>
            <p:nvPr/>
          </p:nvSpPr>
          <p:spPr>
            <a:xfrm rot="9979127">
              <a:off x="9964992" y="4315133"/>
              <a:ext cx="36492" cy="11536"/>
            </a:xfrm>
            <a:custGeom>
              <a:avLst/>
              <a:gdLst/>
              <a:ahLst/>
              <a:cxnLst/>
              <a:rect l="l" t="t" r="r" b="b"/>
              <a:pathLst>
                <a:path w="310" h="98" extrusionOk="0">
                  <a:moveTo>
                    <a:pt x="1" y="0"/>
                  </a:moveTo>
                  <a:lnTo>
                    <a:pt x="133" y="98"/>
                  </a:lnTo>
                  <a:lnTo>
                    <a:pt x="310" y="53"/>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9" name="Google Shape;1019;p3"/>
            <p:cNvSpPr/>
            <p:nvPr/>
          </p:nvSpPr>
          <p:spPr>
            <a:xfrm rot="9979127">
              <a:off x="10004325" y="4353905"/>
              <a:ext cx="17775" cy="13538"/>
            </a:xfrm>
            <a:custGeom>
              <a:avLst/>
              <a:gdLst/>
              <a:ahLst/>
              <a:cxnLst/>
              <a:rect l="l" t="t" r="r" b="b"/>
              <a:pathLst>
                <a:path w="151" h="115" extrusionOk="0">
                  <a:moveTo>
                    <a:pt x="9" y="0"/>
                  </a:moveTo>
                  <a:lnTo>
                    <a:pt x="0" y="115"/>
                  </a:lnTo>
                  <a:lnTo>
                    <a:pt x="151" y="53"/>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0" name="Google Shape;1020;p3"/>
            <p:cNvSpPr/>
            <p:nvPr/>
          </p:nvSpPr>
          <p:spPr>
            <a:xfrm rot="9979127">
              <a:off x="8158028" y="5642463"/>
              <a:ext cx="12596" cy="5297"/>
            </a:xfrm>
            <a:custGeom>
              <a:avLst/>
              <a:gdLst/>
              <a:ahLst/>
              <a:cxnLst/>
              <a:rect l="l" t="t" r="r" b="b"/>
              <a:pathLst>
                <a:path w="107" h="45" extrusionOk="0">
                  <a:moveTo>
                    <a:pt x="106" y="0"/>
                  </a:moveTo>
                  <a:lnTo>
                    <a:pt x="106" y="0"/>
                  </a:lnTo>
                  <a:cubicBezTo>
                    <a:pt x="53" y="9"/>
                    <a:pt x="18" y="27"/>
                    <a:pt x="0" y="44"/>
                  </a:cubicBezTo>
                  <a:lnTo>
                    <a:pt x="1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1" name="Google Shape;1021;p3"/>
            <p:cNvSpPr/>
            <p:nvPr/>
          </p:nvSpPr>
          <p:spPr>
            <a:xfrm rot="9979127">
              <a:off x="8254914" y="5612189"/>
              <a:ext cx="6357" cy="9535"/>
            </a:xfrm>
            <a:custGeom>
              <a:avLst/>
              <a:gdLst/>
              <a:ahLst/>
              <a:cxnLst/>
              <a:rect l="l" t="t" r="r" b="b"/>
              <a:pathLst>
                <a:path w="54" h="81" extrusionOk="0">
                  <a:moveTo>
                    <a:pt x="18" y="1"/>
                  </a:moveTo>
                  <a:lnTo>
                    <a:pt x="1" y="80"/>
                  </a:lnTo>
                  <a:cubicBezTo>
                    <a:pt x="36" y="36"/>
                    <a:pt x="54"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2" name="Google Shape;1022;p3"/>
            <p:cNvSpPr/>
            <p:nvPr/>
          </p:nvSpPr>
          <p:spPr>
            <a:xfrm rot="9979127">
              <a:off x="9816706" y="4973442"/>
              <a:ext cx="38140" cy="30724"/>
            </a:xfrm>
            <a:custGeom>
              <a:avLst/>
              <a:gdLst/>
              <a:ahLst/>
              <a:cxnLst/>
              <a:rect l="l" t="t" r="r" b="b"/>
              <a:pathLst>
                <a:path w="324" h="261" extrusionOk="0">
                  <a:moveTo>
                    <a:pt x="1" y="1"/>
                  </a:moveTo>
                  <a:lnTo>
                    <a:pt x="1" y="1"/>
                  </a:lnTo>
                  <a:cubicBezTo>
                    <a:pt x="118" y="111"/>
                    <a:pt x="244" y="260"/>
                    <a:pt x="296" y="260"/>
                  </a:cubicBezTo>
                  <a:cubicBezTo>
                    <a:pt x="314" y="260"/>
                    <a:pt x="323" y="241"/>
                    <a:pt x="318" y="195"/>
                  </a:cubicBezTo>
                  <a:lnTo>
                    <a:pt x="265" y="27"/>
                  </a:lnTo>
                  <a:cubicBezTo>
                    <a:pt x="227" y="40"/>
                    <a:pt x="190" y="46"/>
                    <a:pt x="156" y="46"/>
                  </a:cubicBezTo>
                  <a:cubicBezTo>
                    <a:pt x="97" y="46"/>
                    <a:pt x="45"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3" name="Google Shape;1023;p3"/>
            <p:cNvSpPr/>
            <p:nvPr/>
          </p:nvSpPr>
          <p:spPr>
            <a:xfrm rot="9979127">
              <a:off x="8965936" y="5323508"/>
              <a:ext cx="17775" cy="19777"/>
            </a:xfrm>
            <a:custGeom>
              <a:avLst/>
              <a:gdLst/>
              <a:ahLst/>
              <a:cxnLst/>
              <a:rect l="l" t="t" r="r" b="b"/>
              <a:pathLst>
                <a:path w="151" h="168" extrusionOk="0">
                  <a:moveTo>
                    <a:pt x="107" y="0"/>
                  </a:moveTo>
                  <a:cubicBezTo>
                    <a:pt x="62" y="62"/>
                    <a:pt x="27" y="115"/>
                    <a:pt x="1" y="168"/>
                  </a:cubicBezTo>
                  <a:cubicBezTo>
                    <a:pt x="45" y="133"/>
                    <a:pt x="98" y="89"/>
                    <a:pt x="151" y="53"/>
                  </a:cubicBezTo>
                  <a:cubicBezTo>
                    <a:pt x="133" y="36"/>
                    <a:pt x="115" y="1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4" name="Google Shape;1024;p3"/>
            <p:cNvSpPr/>
            <p:nvPr/>
          </p:nvSpPr>
          <p:spPr>
            <a:xfrm rot="9979127">
              <a:off x="8948517" y="5413381"/>
              <a:ext cx="25074" cy="12596"/>
            </a:xfrm>
            <a:custGeom>
              <a:avLst/>
              <a:gdLst/>
              <a:ahLst/>
              <a:cxnLst/>
              <a:rect l="l" t="t" r="r" b="b"/>
              <a:pathLst>
                <a:path w="213" h="107" extrusionOk="0">
                  <a:moveTo>
                    <a:pt x="1" y="1"/>
                  </a:moveTo>
                  <a:lnTo>
                    <a:pt x="213" y="107"/>
                  </a:lnTo>
                  <a:cubicBezTo>
                    <a:pt x="168" y="71"/>
                    <a:pt x="9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5" name="Google Shape;1025;p3"/>
            <p:cNvSpPr/>
            <p:nvPr/>
          </p:nvSpPr>
          <p:spPr>
            <a:xfrm rot="9979127">
              <a:off x="7640872" y="5491943"/>
              <a:ext cx="18835" cy="29312"/>
            </a:xfrm>
            <a:custGeom>
              <a:avLst/>
              <a:gdLst/>
              <a:ahLst/>
              <a:cxnLst/>
              <a:rect l="l" t="t" r="r" b="b"/>
              <a:pathLst>
                <a:path w="160" h="249" extrusionOk="0">
                  <a:moveTo>
                    <a:pt x="125" y="0"/>
                  </a:moveTo>
                  <a:cubicBezTo>
                    <a:pt x="98" y="0"/>
                    <a:pt x="51" y="29"/>
                    <a:pt x="13" y="29"/>
                  </a:cubicBezTo>
                  <a:cubicBezTo>
                    <a:pt x="8" y="29"/>
                    <a:pt x="4" y="29"/>
                    <a:pt x="0" y="28"/>
                  </a:cubicBezTo>
                  <a:lnTo>
                    <a:pt x="0" y="28"/>
                  </a:lnTo>
                  <a:cubicBezTo>
                    <a:pt x="18" y="63"/>
                    <a:pt x="27" y="98"/>
                    <a:pt x="36" y="134"/>
                  </a:cubicBezTo>
                  <a:cubicBezTo>
                    <a:pt x="44" y="151"/>
                    <a:pt x="44" y="178"/>
                    <a:pt x="53" y="195"/>
                  </a:cubicBezTo>
                  <a:cubicBezTo>
                    <a:pt x="62" y="213"/>
                    <a:pt x="80" y="231"/>
                    <a:pt x="89" y="248"/>
                  </a:cubicBezTo>
                  <a:cubicBezTo>
                    <a:pt x="97" y="222"/>
                    <a:pt x="97" y="204"/>
                    <a:pt x="97" y="187"/>
                  </a:cubicBezTo>
                  <a:cubicBezTo>
                    <a:pt x="106" y="169"/>
                    <a:pt x="115" y="151"/>
                    <a:pt x="124" y="134"/>
                  </a:cubicBezTo>
                  <a:cubicBezTo>
                    <a:pt x="133" y="98"/>
                    <a:pt x="141" y="72"/>
                    <a:pt x="150" y="54"/>
                  </a:cubicBezTo>
                  <a:cubicBezTo>
                    <a:pt x="159" y="19"/>
                    <a:pt x="150" y="1"/>
                    <a:pt x="133" y="1"/>
                  </a:cubicBezTo>
                  <a:cubicBezTo>
                    <a:pt x="130" y="0"/>
                    <a:pt x="127"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6" name="Google Shape;1026;p3"/>
            <p:cNvSpPr/>
            <p:nvPr/>
          </p:nvSpPr>
          <p:spPr>
            <a:xfrm rot="9979127">
              <a:off x="10288952" y="4807747"/>
              <a:ext cx="17893" cy="20954"/>
            </a:xfrm>
            <a:custGeom>
              <a:avLst/>
              <a:gdLst/>
              <a:ahLst/>
              <a:cxnLst/>
              <a:rect l="l" t="t" r="r" b="b"/>
              <a:pathLst>
                <a:path w="152" h="178" extrusionOk="0">
                  <a:moveTo>
                    <a:pt x="151" y="1"/>
                  </a:moveTo>
                  <a:lnTo>
                    <a:pt x="151" y="1"/>
                  </a:lnTo>
                  <a:cubicBezTo>
                    <a:pt x="107" y="18"/>
                    <a:pt x="45" y="45"/>
                    <a:pt x="19" y="71"/>
                  </a:cubicBezTo>
                  <a:cubicBezTo>
                    <a:pt x="1" y="80"/>
                    <a:pt x="1" y="124"/>
                    <a:pt x="10" y="133"/>
                  </a:cubicBezTo>
                  <a:cubicBezTo>
                    <a:pt x="19" y="151"/>
                    <a:pt x="36" y="168"/>
                    <a:pt x="72" y="177"/>
                  </a:cubicBezTo>
                  <a:cubicBezTo>
                    <a:pt x="80" y="142"/>
                    <a:pt x="98" y="107"/>
                    <a:pt x="107" y="80"/>
                  </a:cubicBezTo>
                  <a:cubicBezTo>
                    <a:pt x="116" y="62"/>
                    <a:pt x="125" y="54"/>
                    <a:pt x="133" y="45"/>
                  </a:cubicBezTo>
                  <a:cubicBezTo>
                    <a:pt x="142" y="27"/>
                    <a:pt x="151" y="9"/>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7" name="Google Shape;1027;p3"/>
            <p:cNvSpPr/>
            <p:nvPr/>
          </p:nvSpPr>
          <p:spPr>
            <a:xfrm rot="9979127">
              <a:off x="8145901" y="5426230"/>
              <a:ext cx="12596" cy="12596"/>
            </a:xfrm>
            <a:custGeom>
              <a:avLst/>
              <a:gdLst/>
              <a:ahLst/>
              <a:cxnLst/>
              <a:rect l="l" t="t" r="r" b="b"/>
              <a:pathLst>
                <a:path w="107" h="107" extrusionOk="0">
                  <a:moveTo>
                    <a:pt x="106" y="1"/>
                  </a:moveTo>
                  <a:cubicBezTo>
                    <a:pt x="45" y="27"/>
                    <a:pt x="0" y="62"/>
                    <a:pt x="18" y="106"/>
                  </a:cubicBezTo>
                  <a:cubicBezTo>
                    <a:pt x="80" y="71"/>
                    <a:pt x="106" y="36"/>
                    <a:pt x="1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8" name="Google Shape;1028;p3"/>
            <p:cNvSpPr/>
            <p:nvPr/>
          </p:nvSpPr>
          <p:spPr>
            <a:xfrm rot="9979127">
              <a:off x="10280201" y="4832076"/>
              <a:ext cx="19777" cy="13655"/>
            </a:xfrm>
            <a:custGeom>
              <a:avLst/>
              <a:gdLst/>
              <a:ahLst/>
              <a:cxnLst/>
              <a:rect l="l" t="t" r="r" b="b"/>
              <a:pathLst>
                <a:path w="168" h="116" extrusionOk="0">
                  <a:moveTo>
                    <a:pt x="44" y="1"/>
                  </a:moveTo>
                  <a:cubicBezTo>
                    <a:pt x="27" y="1"/>
                    <a:pt x="18" y="10"/>
                    <a:pt x="0" y="10"/>
                  </a:cubicBezTo>
                  <a:cubicBezTo>
                    <a:pt x="35" y="54"/>
                    <a:pt x="62" y="89"/>
                    <a:pt x="53" y="116"/>
                  </a:cubicBezTo>
                  <a:cubicBezTo>
                    <a:pt x="124" y="89"/>
                    <a:pt x="168" y="72"/>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9" name="Google Shape;1029;p3"/>
            <p:cNvSpPr/>
            <p:nvPr/>
          </p:nvSpPr>
          <p:spPr>
            <a:xfrm rot="9979127">
              <a:off x="8487828" y="3851835"/>
              <a:ext cx="5297" cy="2825"/>
            </a:xfrm>
            <a:custGeom>
              <a:avLst/>
              <a:gdLst/>
              <a:ahLst/>
              <a:cxnLst/>
              <a:rect l="l" t="t" r="r" b="b"/>
              <a:pathLst>
                <a:path w="45" h="24" extrusionOk="0">
                  <a:moveTo>
                    <a:pt x="1" y="1"/>
                  </a:moveTo>
                  <a:cubicBezTo>
                    <a:pt x="1" y="17"/>
                    <a:pt x="8" y="23"/>
                    <a:pt x="20" y="23"/>
                  </a:cubicBezTo>
                  <a:cubicBezTo>
                    <a:pt x="27" y="23"/>
                    <a:pt x="35" y="21"/>
                    <a:pt x="45" y="18"/>
                  </a:cubicBezTo>
                  <a:cubicBezTo>
                    <a:pt x="27" y="9"/>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0" name="Google Shape;1030;p3"/>
            <p:cNvSpPr/>
            <p:nvPr/>
          </p:nvSpPr>
          <p:spPr>
            <a:xfrm rot="9979127">
              <a:off x="9039948" y="3895806"/>
              <a:ext cx="22013" cy="2590"/>
            </a:xfrm>
            <a:custGeom>
              <a:avLst/>
              <a:gdLst/>
              <a:ahLst/>
              <a:cxnLst/>
              <a:rect l="l" t="t" r="r" b="b"/>
              <a:pathLst>
                <a:path w="187" h="22" extrusionOk="0">
                  <a:moveTo>
                    <a:pt x="125" y="1"/>
                  </a:moveTo>
                  <a:cubicBezTo>
                    <a:pt x="94" y="1"/>
                    <a:pt x="54" y="7"/>
                    <a:pt x="1" y="22"/>
                  </a:cubicBezTo>
                  <a:cubicBezTo>
                    <a:pt x="45" y="13"/>
                    <a:pt x="115" y="13"/>
                    <a:pt x="186" y="13"/>
                  </a:cubicBezTo>
                  <a:cubicBezTo>
                    <a:pt x="170" y="5"/>
                    <a:pt x="151"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1" name="Google Shape;1031;p3"/>
            <p:cNvSpPr/>
            <p:nvPr/>
          </p:nvSpPr>
          <p:spPr>
            <a:xfrm rot="9979127">
              <a:off x="10133102" y="4521259"/>
              <a:ext cx="3767" cy="4944"/>
            </a:xfrm>
            <a:custGeom>
              <a:avLst/>
              <a:gdLst/>
              <a:ahLst/>
              <a:cxnLst/>
              <a:rect l="l" t="t" r="r" b="b"/>
              <a:pathLst>
                <a:path w="32" h="42" extrusionOk="0">
                  <a:moveTo>
                    <a:pt x="0" y="0"/>
                  </a:moveTo>
                  <a:lnTo>
                    <a:pt x="0" y="0"/>
                  </a:lnTo>
                  <a:cubicBezTo>
                    <a:pt x="16" y="31"/>
                    <a:pt x="24" y="41"/>
                    <a:pt x="26" y="41"/>
                  </a:cubicBezTo>
                  <a:cubicBezTo>
                    <a:pt x="31" y="41"/>
                    <a:pt x="1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2" name="Google Shape;1032;p3"/>
            <p:cNvSpPr/>
            <p:nvPr/>
          </p:nvSpPr>
          <p:spPr>
            <a:xfrm rot="9979127">
              <a:off x="10174211" y="4434060"/>
              <a:ext cx="10477" cy="1648"/>
            </a:xfrm>
            <a:custGeom>
              <a:avLst/>
              <a:gdLst/>
              <a:ahLst/>
              <a:cxnLst/>
              <a:rect l="l" t="t" r="r" b="b"/>
              <a:pathLst>
                <a:path w="89" h="14" extrusionOk="0">
                  <a:moveTo>
                    <a:pt x="29" y="1"/>
                  </a:moveTo>
                  <a:cubicBezTo>
                    <a:pt x="20" y="1"/>
                    <a:pt x="11" y="2"/>
                    <a:pt x="0" y="4"/>
                  </a:cubicBezTo>
                  <a:cubicBezTo>
                    <a:pt x="32" y="4"/>
                    <a:pt x="55" y="4"/>
                    <a:pt x="71" y="8"/>
                  </a:cubicBezTo>
                  <a:lnTo>
                    <a:pt x="71" y="8"/>
                  </a:lnTo>
                  <a:cubicBezTo>
                    <a:pt x="58" y="4"/>
                    <a:pt x="44" y="1"/>
                    <a:pt x="29" y="1"/>
                  </a:cubicBezTo>
                  <a:close/>
                  <a:moveTo>
                    <a:pt x="71" y="8"/>
                  </a:moveTo>
                  <a:lnTo>
                    <a:pt x="71" y="8"/>
                  </a:lnTo>
                  <a:cubicBezTo>
                    <a:pt x="77" y="9"/>
                    <a:pt x="83" y="11"/>
                    <a:pt x="89" y="13"/>
                  </a:cubicBezTo>
                  <a:cubicBezTo>
                    <a:pt x="84" y="11"/>
                    <a:pt x="78" y="9"/>
                    <a:pt x="71"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3" name="Google Shape;1033;p3"/>
            <p:cNvSpPr/>
            <p:nvPr/>
          </p:nvSpPr>
          <p:spPr>
            <a:xfrm rot="9979127">
              <a:off x="10464091" y="4966622"/>
              <a:ext cx="4356" cy="1059"/>
            </a:xfrm>
            <a:custGeom>
              <a:avLst/>
              <a:gdLst/>
              <a:ahLst/>
              <a:cxnLst/>
              <a:rect l="l" t="t" r="r" b="b"/>
              <a:pathLst>
                <a:path w="37" h="9" extrusionOk="0">
                  <a:moveTo>
                    <a:pt x="36" y="0"/>
                  </a:moveTo>
                  <a:cubicBezTo>
                    <a:pt x="1" y="0"/>
                    <a:pt x="10" y="0"/>
                    <a:pt x="36" y="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4" name="Google Shape;1034;p3"/>
            <p:cNvSpPr/>
            <p:nvPr/>
          </p:nvSpPr>
          <p:spPr>
            <a:xfrm rot="9979127">
              <a:off x="10136614" y="4506566"/>
              <a:ext cx="1177" cy="14715"/>
            </a:xfrm>
            <a:custGeom>
              <a:avLst/>
              <a:gdLst/>
              <a:ahLst/>
              <a:cxnLst/>
              <a:rect l="l" t="t" r="r" b="b"/>
              <a:pathLst>
                <a:path w="10" h="125" extrusionOk="0">
                  <a:moveTo>
                    <a:pt x="10" y="0"/>
                  </a:moveTo>
                  <a:cubicBezTo>
                    <a:pt x="1" y="18"/>
                    <a:pt x="1" y="62"/>
                    <a:pt x="1" y="124"/>
                  </a:cubicBezTo>
                  <a:cubicBezTo>
                    <a:pt x="10" y="89"/>
                    <a:pt x="10" y="45"/>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5" name="Google Shape;1035;p3"/>
            <p:cNvSpPr/>
            <p:nvPr/>
          </p:nvSpPr>
          <p:spPr>
            <a:xfrm rot="9979127">
              <a:off x="10121675" y="4504181"/>
              <a:ext cx="6357" cy="10595"/>
            </a:xfrm>
            <a:custGeom>
              <a:avLst/>
              <a:gdLst/>
              <a:ahLst/>
              <a:cxnLst/>
              <a:rect l="l" t="t" r="r" b="b"/>
              <a:pathLst>
                <a:path w="54" h="90" extrusionOk="0">
                  <a:moveTo>
                    <a:pt x="0" y="1"/>
                  </a:moveTo>
                  <a:cubicBezTo>
                    <a:pt x="0" y="36"/>
                    <a:pt x="9" y="63"/>
                    <a:pt x="9" y="89"/>
                  </a:cubicBezTo>
                  <a:cubicBezTo>
                    <a:pt x="45" y="89"/>
                    <a:pt x="53"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6" name="Google Shape;1036;p3"/>
            <p:cNvSpPr/>
            <p:nvPr/>
          </p:nvSpPr>
          <p:spPr>
            <a:xfrm rot="9979127">
              <a:off x="10138421" y="4521638"/>
              <a:ext cx="6357" cy="16716"/>
            </a:xfrm>
            <a:custGeom>
              <a:avLst/>
              <a:gdLst/>
              <a:ahLst/>
              <a:cxnLst/>
              <a:rect l="l" t="t" r="r" b="b"/>
              <a:pathLst>
                <a:path w="54" h="142" extrusionOk="0">
                  <a:moveTo>
                    <a:pt x="0" y="0"/>
                  </a:moveTo>
                  <a:lnTo>
                    <a:pt x="0" y="0"/>
                  </a:lnTo>
                  <a:cubicBezTo>
                    <a:pt x="6" y="11"/>
                    <a:pt x="11" y="21"/>
                    <a:pt x="15" y="30"/>
                  </a:cubicBezTo>
                  <a:lnTo>
                    <a:pt x="15" y="30"/>
                  </a:lnTo>
                  <a:cubicBezTo>
                    <a:pt x="11" y="20"/>
                    <a:pt x="6" y="10"/>
                    <a:pt x="0" y="0"/>
                  </a:cubicBezTo>
                  <a:close/>
                  <a:moveTo>
                    <a:pt x="15" y="30"/>
                  </a:moveTo>
                  <a:lnTo>
                    <a:pt x="15" y="30"/>
                  </a:lnTo>
                  <a:cubicBezTo>
                    <a:pt x="30" y="67"/>
                    <a:pt x="36" y="107"/>
                    <a:pt x="36" y="142"/>
                  </a:cubicBezTo>
                  <a:cubicBezTo>
                    <a:pt x="45" y="124"/>
                    <a:pt x="45" y="115"/>
                    <a:pt x="53" y="115"/>
                  </a:cubicBezTo>
                  <a:cubicBezTo>
                    <a:pt x="46" y="94"/>
                    <a:pt x="34" y="67"/>
                    <a:pt x="15" y="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7" name="Google Shape;1037;p3"/>
            <p:cNvSpPr/>
            <p:nvPr/>
          </p:nvSpPr>
          <p:spPr>
            <a:xfrm rot="9979127">
              <a:off x="7806502" y="4600192"/>
              <a:ext cx="3296" cy="10948"/>
            </a:xfrm>
            <a:custGeom>
              <a:avLst/>
              <a:gdLst/>
              <a:ahLst/>
              <a:cxnLst/>
              <a:rect l="l" t="t" r="r" b="b"/>
              <a:pathLst>
                <a:path w="28" h="93" extrusionOk="0">
                  <a:moveTo>
                    <a:pt x="27" y="0"/>
                  </a:moveTo>
                  <a:cubicBezTo>
                    <a:pt x="19" y="0"/>
                    <a:pt x="10" y="9"/>
                    <a:pt x="1" y="9"/>
                  </a:cubicBezTo>
                  <a:cubicBezTo>
                    <a:pt x="1" y="68"/>
                    <a:pt x="4" y="92"/>
                    <a:pt x="9" y="92"/>
                  </a:cubicBezTo>
                  <a:cubicBezTo>
                    <a:pt x="15" y="92"/>
                    <a:pt x="23" y="5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8" name="Google Shape;1038;p3"/>
            <p:cNvSpPr/>
            <p:nvPr/>
          </p:nvSpPr>
          <p:spPr>
            <a:xfrm rot="9979127">
              <a:off x="9604861" y="5273316"/>
              <a:ext cx="2237" cy="1177"/>
            </a:xfrm>
            <a:custGeom>
              <a:avLst/>
              <a:gdLst/>
              <a:ahLst/>
              <a:cxnLst/>
              <a:rect l="l" t="t" r="r" b="b"/>
              <a:pathLst>
                <a:path w="19" h="10" extrusionOk="0">
                  <a:moveTo>
                    <a:pt x="1" y="1"/>
                  </a:moveTo>
                  <a:cubicBezTo>
                    <a:pt x="10" y="9"/>
                    <a:pt x="19" y="9"/>
                    <a:pt x="19" y="9"/>
                  </a:cubicBezTo>
                  <a:lnTo>
                    <a:pt x="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9" name="Google Shape;1039;p3"/>
            <p:cNvSpPr/>
            <p:nvPr/>
          </p:nvSpPr>
          <p:spPr>
            <a:xfrm rot="9979127">
              <a:off x="9557843" y="5221058"/>
              <a:ext cx="42731" cy="74868"/>
            </a:xfrm>
            <a:custGeom>
              <a:avLst/>
              <a:gdLst/>
              <a:ahLst/>
              <a:cxnLst/>
              <a:rect l="l" t="t" r="r" b="b"/>
              <a:pathLst>
                <a:path w="363" h="636" extrusionOk="0">
                  <a:moveTo>
                    <a:pt x="363" y="0"/>
                  </a:moveTo>
                  <a:cubicBezTo>
                    <a:pt x="269" y="133"/>
                    <a:pt x="199" y="172"/>
                    <a:pt x="130" y="172"/>
                  </a:cubicBezTo>
                  <a:cubicBezTo>
                    <a:pt x="88" y="172"/>
                    <a:pt x="47" y="158"/>
                    <a:pt x="1" y="141"/>
                  </a:cubicBezTo>
                  <a:lnTo>
                    <a:pt x="1" y="141"/>
                  </a:lnTo>
                  <a:lnTo>
                    <a:pt x="124" y="636"/>
                  </a:lnTo>
                  <a:lnTo>
                    <a:pt x="3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0" name="Google Shape;1040;p3"/>
            <p:cNvSpPr/>
            <p:nvPr/>
          </p:nvSpPr>
          <p:spPr>
            <a:xfrm rot="9979127">
              <a:off x="7460998" y="3761230"/>
              <a:ext cx="2938583" cy="1741160"/>
            </a:xfrm>
            <a:custGeom>
              <a:avLst/>
              <a:gdLst/>
              <a:ahLst/>
              <a:cxnLst/>
              <a:rect l="l" t="t" r="r" b="b"/>
              <a:pathLst>
                <a:path w="24963" h="14791" extrusionOk="0">
                  <a:moveTo>
                    <a:pt x="20455" y="626"/>
                  </a:moveTo>
                  <a:cubicBezTo>
                    <a:pt x="20441" y="626"/>
                    <a:pt x="20429" y="628"/>
                    <a:pt x="20420" y="633"/>
                  </a:cubicBezTo>
                  <a:lnTo>
                    <a:pt x="20420" y="633"/>
                  </a:lnTo>
                  <a:lnTo>
                    <a:pt x="20477" y="628"/>
                  </a:lnTo>
                  <a:cubicBezTo>
                    <a:pt x="20469" y="626"/>
                    <a:pt x="20461" y="626"/>
                    <a:pt x="20455" y="626"/>
                  </a:cubicBezTo>
                  <a:close/>
                  <a:moveTo>
                    <a:pt x="19044" y="563"/>
                  </a:moveTo>
                  <a:cubicBezTo>
                    <a:pt x="19073" y="563"/>
                    <a:pt x="19099" y="575"/>
                    <a:pt x="19117" y="610"/>
                  </a:cubicBezTo>
                  <a:cubicBezTo>
                    <a:pt x="19077" y="711"/>
                    <a:pt x="19042" y="743"/>
                    <a:pt x="19004" y="743"/>
                  </a:cubicBezTo>
                  <a:cubicBezTo>
                    <a:pt x="18958" y="743"/>
                    <a:pt x="18907" y="697"/>
                    <a:pt x="18835" y="663"/>
                  </a:cubicBezTo>
                  <a:cubicBezTo>
                    <a:pt x="18890" y="632"/>
                    <a:pt x="18976" y="563"/>
                    <a:pt x="19044" y="563"/>
                  </a:cubicBezTo>
                  <a:close/>
                  <a:moveTo>
                    <a:pt x="7285" y="751"/>
                  </a:moveTo>
                  <a:cubicBezTo>
                    <a:pt x="7290" y="755"/>
                    <a:pt x="7294" y="758"/>
                    <a:pt x="7298" y="761"/>
                  </a:cubicBezTo>
                  <a:lnTo>
                    <a:pt x="7298" y="761"/>
                  </a:lnTo>
                  <a:cubicBezTo>
                    <a:pt x="7294" y="757"/>
                    <a:pt x="7290" y="754"/>
                    <a:pt x="7285" y="751"/>
                  </a:cubicBezTo>
                  <a:close/>
                  <a:moveTo>
                    <a:pt x="7144" y="760"/>
                  </a:moveTo>
                  <a:cubicBezTo>
                    <a:pt x="7141" y="762"/>
                    <a:pt x="7139" y="765"/>
                    <a:pt x="7137" y="768"/>
                  </a:cubicBezTo>
                  <a:lnTo>
                    <a:pt x="7137" y="768"/>
                  </a:lnTo>
                  <a:lnTo>
                    <a:pt x="7144" y="760"/>
                  </a:lnTo>
                  <a:close/>
                  <a:moveTo>
                    <a:pt x="13108" y="1084"/>
                  </a:moveTo>
                  <a:cubicBezTo>
                    <a:pt x="13155" y="1084"/>
                    <a:pt x="13212" y="1114"/>
                    <a:pt x="13272" y="1157"/>
                  </a:cubicBezTo>
                  <a:cubicBezTo>
                    <a:pt x="13250" y="1163"/>
                    <a:pt x="13226" y="1166"/>
                    <a:pt x="13202" y="1166"/>
                  </a:cubicBezTo>
                  <a:cubicBezTo>
                    <a:pt x="13150" y="1166"/>
                    <a:pt x="13094" y="1152"/>
                    <a:pt x="13034" y="1122"/>
                  </a:cubicBezTo>
                  <a:cubicBezTo>
                    <a:pt x="13054" y="1095"/>
                    <a:pt x="13079" y="1084"/>
                    <a:pt x="13108" y="1084"/>
                  </a:cubicBezTo>
                  <a:close/>
                  <a:moveTo>
                    <a:pt x="7232" y="1952"/>
                  </a:moveTo>
                  <a:lnTo>
                    <a:pt x="7232" y="1952"/>
                  </a:lnTo>
                  <a:cubicBezTo>
                    <a:pt x="7232" y="1995"/>
                    <a:pt x="7274" y="2013"/>
                    <a:pt x="7212" y="2014"/>
                  </a:cubicBezTo>
                  <a:lnTo>
                    <a:pt x="7212" y="2014"/>
                  </a:lnTo>
                  <a:cubicBezTo>
                    <a:pt x="7221" y="1995"/>
                    <a:pt x="7228" y="1974"/>
                    <a:pt x="7232" y="1952"/>
                  </a:cubicBezTo>
                  <a:close/>
                  <a:moveTo>
                    <a:pt x="1876" y="4797"/>
                  </a:moveTo>
                  <a:cubicBezTo>
                    <a:pt x="1876" y="4797"/>
                    <a:pt x="1869" y="4843"/>
                    <a:pt x="1864" y="4901"/>
                  </a:cubicBezTo>
                  <a:lnTo>
                    <a:pt x="1855" y="4901"/>
                  </a:lnTo>
                  <a:cubicBezTo>
                    <a:pt x="1871" y="4827"/>
                    <a:pt x="1876" y="4797"/>
                    <a:pt x="1876" y="4797"/>
                  </a:cubicBezTo>
                  <a:close/>
                  <a:moveTo>
                    <a:pt x="23435" y="7974"/>
                  </a:moveTo>
                  <a:lnTo>
                    <a:pt x="23435" y="7974"/>
                  </a:lnTo>
                  <a:cubicBezTo>
                    <a:pt x="23429" y="7991"/>
                    <a:pt x="23423" y="8007"/>
                    <a:pt x="23417" y="8022"/>
                  </a:cubicBezTo>
                  <a:lnTo>
                    <a:pt x="23417" y="8022"/>
                  </a:lnTo>
                  <a:cubicBezTo>
                    <a:pt x="23427" y="8005"/>
                    <a:pt x="23433" y="7989"/>
                    <a:pt x="23435" y="7974"/>
                  </a:cubicBezTo>
                  <a:close/>
                  <a:moveTo>
                    <a:pt x="20124" y="9890"/>
                  </a:moveTo>
                  <a:lnTo>
                    <a:pt x="20124" y="9890"/>
                  </a:lnTo>
                  <a:cubicBezTo>
                    <a:pt x="20100" y="9953"/>
                    <a:pt x="20085" y="9976"/>
                    <a:pt x="20074" y="9976"/>
                  </a:cubicBezTo>
                  <a:cubicBezTo>
                    <a:pt x="20061" y="9976"/>
                    <a:pt x="20054" y="9942"/>
                    <a:pt x="20044" y="9908"/>
                  </a:cubicBezTo>
                  <a:lnTo>
                    <a:pt x="20124" y="9890"/>
                  </a:lnTo>
                  <a:close/>
                  <a:moveTo>
                    <a:pt x="17069" y="12053"/>
                  </a:moveTo>
                  <a:lnTo>
                    <a:pt x="17069" y="12053"/>
                  </a:lnTo>
                  <a:cubicBezTo>
                    <a:pt x="17078" y="12060"/>
                    <a:pt x="17088" y="12066"/>
                    <a:pt x="17097" y="12072"/>
                  </a:cubicBezTo>
                  <a:lnTo>
                    <a:pt x="17097" y="12072"/>
                  </a:lnTo>
                  <a:cubicBezTo>
                    <a:pt x="17090" y="12066"/>
                    <a:pt x="17080" y="12059"/>
                    <a:pt x="17069" y="12053"/>
                  </a:cubicBezTo>
                  <a:close/>
                  <a:moveTo>
                    <a:pt x="23364" y="1"/>
                  </a:moveTo>
                  <a:cubicBezTo>
                    <a:pt x="23205" y="275"/>
                    <a:pt x="22755" y="283"/>
                    <a:pt x="22305" y="301"/>
                  </a:cubicBezTo>
                  <a:lnTo>
                    <a:pt x="22137" y="301"/>
                  </a:lnTo>
                  <a:cubicBezTo>
                    <a:pt x="22111" y="310"/>
                    <a:pt x="22084" y="310"/>
                    <a:pt x="22058" y="310"/>
                  </a:cubicBezTo>
                  <a:lnTo>
                    <a:pt x="21996" y="310"/>
                  </a:lnTo>
                  <a:cubicBezTo>
                    <a:pt x="21934" y="319"/>
                    <a:pt x="21881" y="327"/>
                    <a:pt x="21837" y="345"/>
                  </a:cubicBezTo>
                  <a:cubicBezTo>
                    <a:pt x="21740" y="389"/>
                    <a:pt x="21669" y="460"/>
                    <a:pt x="21660" y="592"/>
                  </a:cubicBezTo>
                  <a:lnTo>
                    <a:pt x="21492" y="478"/>
                  </a:lnTo>
                  <a:lnTo>
                    <a:pt x="21492" y="478"/>
                  </a:lnTo>
                  <a:cubicBezTo>
                    <a:pt x="21498" y="479"/>
                    <a:pt x="21504" y="479"/>
                    <a:pt x="21509" y="479"/>
                  </a:cubicBezTo>
                  <a:cubicBezTo>
                    <a:pt x="21543" y="479"/>
                    <a:pt x="21556" y="459"/>
                    <a:pt x="21585" y="459"/>
                  </a:cubicBezTo>
                  <a:cubicBezTo>
                    <a:pt x="21589" y="459"/>
                    <a:pt x="21593" y="459"/>
                    <a:pt x="21598" y="460"/>
                  </a:cubicBezTo>
                  <a:cubicBezTo>
                    <a:pt x="21543" y="417"/>
                    <a:pt x="21500" y="399"/>
                    <a:pt x="21463" y="399"/>
                  </a:cubicBezTo>
                  <a:cubicBezTo>
                    <a:pt x="21296" y="399"/>
                    <a:pt x="21282" y="774"/>
                    <a:pt x="20998" y="774"/>
                  </a:cubicBezTo>
                  <a:cubicBezTo>
                    <a:pt x="20979" y="774"/>
                    <a:pt x="20958" y="773"/>
                    <a:pt x="20936" y="769"/>
                  </a:cubicBezTo>
                  <a:cubicBezTo>
                    <a:pt x="20786" y="725"/>
                    <a:pt x="20680" y="645"/>
                    <a:pt x="20786" y="584"/>
                  </a:cubicBezTo>
                  <a:lnTo>
                    <a:pt x="20786" y="584"/>
                  </a:lnTo>
                  <a:lnTo>
                    <a:pt x="20459" y="716"/>
                  </a:lnTo>
                  <a:cubicBezTo>
                    <a:pt x="20387" y="709"/>
                    <a:pt x="20378" y="653"/>
                    <a:pt x="20420" y="633"/>
                  </a:cubicBezTo>
                  <a:lnTo>
                    <a:pt x="20420" y="633"/>
                  </a:lnTo>
                  <a:lnTo>
                    <a:pt x="19983" y="672"/>
                  </a:lnTo>
                  <a:lnTo>
                    <a:pt x="19983" y="654"/>
                  </a:lnTo>
                  <a:cubicBezTo>
                    <a:pt x="19912" y="734"/>
                    <a:pt x="19753" y="866"/>
                    <a:pt x="19674" y="919"/>
                  </a:cubicBezTo>
                  <a:cubicBezTo>
                    <a:pt x="19541" y="848"/>
                    <a:pt x="19735" y="866"/>
                    <a:pt x="19700" y="795"/>
                  </a:cubicBezTo>
                  <a:lnTo>
                    <a:pt x="19700" y="795"/>
                  </a:lnTo>
                  <a:lnTo>
                    <a:pt x="19426" y="928"/>
                  </a:lnTo>
                  <a:cubicBezTo>
                    <a:pt x="19318" y="795"/>
                    <a:pt x="19515" y="670"/>
                    <a:pt x="19700" y="670"/>
                  </a:cubicBezTo>
                  <a:cubicBezTo>
                    <a:pt x="19712" y="670"/>
                    <a:pt x="19724" y="671"/>
                    <a:pt x="19735" y="672"/>
                  </a:cubicBezTo>
                  <a:cubicBezTo>
                    <a:pt x="19654" y="510"/>
                    <a:pt x="19601" y="460"/>
                    <a:pt x="19551" y="460"/>
                  </a:cubicBezTo>
                  <a:cubicBezTo>
                    <a:pt x="19471" y="460"/>
                    <a:pt x="19398" y="585"/>
                    <a:pt x="19229" y="585"/>
                  </a:cubicBezTo>
                  <a:cubicBezTo>
                    <a:pt x="19156" y="585"/>
                    <a:pt x="19066" y="562"/>
                    <a:pt x="18950" y="495"/>
                  </a:cubicBezTo>
                  <a:lnTo>
                    <a:pt x="19206" y="425"/>
                  </a:lnTo>
                  <a:cubicBezTo>
                    <a:pt x="19038" y="124"/>
                    <a:pt x="18835" y="239"/>
                    <a:pt x="18543" y="45"/>
                  </a:cubicBezTo>
                  <a:lnTo>
                    <a:pt x="18543" y="45"/>
                  </a:lnTo>
                  <a:cubicBezTo>
                    <a:pt x="18605" y="142"/>
                    <a:pt x="19135" y="522"/>
                    <a:pt x="18835" y="654"/>
                  </a:cubicBezTo>
                  <a:cubicBezTo>
                    <a:pt x="18795" y="638"/>
                    <a:pt x="18749" y="624"/>
                    <a:pt x="18696" y="624"/>
                  </a:cubicBezTo>
                  <a:cubicBezTo>
                    <a:pt x="18633" y="624"/>
                    <a:pt x="18559" y="644"/>
                    <a:pt x="18473" y="707"/>
                  </a:cubicBezTo>
                  <a:cubicBezTo>
                    <a:pt x="18473" y="586"/>
                    <a:pt x="18411" y="558"/>
                    <a:pt x="18317" y="558"/>
                  </a:cubicBezTo>
                  <a:cubicBezTo>
                    <a:pt x="18261" y="558"/>
                    <a:pt x="18193" y="568"/>
                    <a:pt x="18120" y="575"/>
                  </a:cubicBezTo>
                  <a:lnTo>
                    <a:pt x="18128" y="319"/>
                  </a:lnTo>
                  <a:lnTo>
                    <a:pt x="18128" y="319"/>
                  </a:lnTo>
                  <a:cubicBezTo>
                    <a:pt x="17916" y="398"/>
                    <a:pt x="17934" y="522"/>
                    <a:pt x="17802" y="637"/>
                  </a:cubicBezTo>
                  <a:cubicBezTo>
                    <a:pt x="17563" y="610"/>
                    <a:pt x="17519" y="416"/>
                    <a:pt x="17457" y="248"/>
                  </a:cubicBezTo>
                  <a:cubicBezTo>
                    <a:pt x="17439" y="246"/>
                    <a:pt x="17424" y="246"/>
                    <a:pt x="17410" y="246"/>
                  </a:cubicBezTo>
                  <a:cubicBezTo>
                    <a:pt x="17136" y="246"/>
                    <a:pt x="17701" y="568"/>
                    <a:pt x="17272" y="610"/>
                  </a:cubicBezTo>
                  <a:cubicBezTo>
                    <a:pt x="17187" y="584"/>
                    <a:pt x="17109" y="573"/>
                    <a:pt x="17033" y="573"/>
                  </a:cubicBezTo>
                  <a:cubicBezTo>
                    <a:pt x="16825" y="573"/>
                    <a:pt x="16632" y="659"/>
                    <a:pt x="16354" y="769"/>
                  </a:cubicBezTo>
                  <a:cubicBezTo>
                    <a:pt x="16133" y="681"/>
                    <a:pt x="16389" y="610"/>
                    <a:pt x="16309" y="539"/>
                  </a:cubicBezTo>
                  <a:lnTo>
                    <a:pt x="16309" y="539"/>
                  </a:lnTo>
                  <a:lnTo>
                    <a:pt x="16115" y="742"/>
                  </a:lnTo>
                  <a:cubicBezTo>
                    <a:pt x="16062" y="742"/>
                    <a:pt x="16080" y="672"/>
                    <a:pt x="16089" y="645"/>
                  </a:cubicBezTo>
                  <a:lnTo>
                    <a:pt x="16089" y="645"/>
                  </a:lnTo>
                  <a:cubicBezTo>
                    <a:pt x="15921" y="725"/>
                    <a:pt x="16080" y="893"/>
                    <a:pt x="15815" y="963"/>
                  </a:cubicBezTo>
                  <a:cubicBezTo>
                    <a:pt x="15802" y="1013"/>
                    <a:pt x="15777" y="1033"/>
                    <a:pt x="15743" y="1033"/>
                  </a:cubicBezTo>
                  <a:cubicBezTo>
                    <a:pt x="15621" y="1033"/>
                    <a:pt x="15381" y="789"/>
                    <a:pt x="15158" y="789"/>
                  </a:cubicBezTo>
                  <a:cubicBezTo>
                    <a:pt x="15088" y="789"/>
                    <a:pt x="15021" y="813"/>
                    <a:pt x="14958" y="875"/>
                  </a:cubicBezTo>
                  <a:cubicBezTo>
                    <a:pt x="14879" y="804"/>
                    <a:pt x="14994" y="725"/>
                    <a:pt x="14967" y="628"/>
                  </a:cubicBezTo>
                  <a:lnTo>
                    <a:pt x="14967" y="628"/>
                  </a:lnTo>
                  <a:cubicBezTo>
                    <a:pt x="14526" y="831"/>
                    <a:pt x="14588" y="778"/>
                    <a:pt x="14226" y="1052"/>
                  </a:cubicBezTo>
                  <a:lnTo>
                    <a:pt x="13917" y="884"/>
                  </a:lnTo>
                  <a:lnTo>
                    <a:pt x="13917" y="884"/>
                  </a:lnTo>
                  <a:cubicBezTo>
                    <a:pt x="14146" y="1078"/>
                    <a:pt x="13855" y="1299"/>
                    <a:pt x="13599" y="1484"/>
                  </a:cubicBezTo>
                  <a:cubicBezTo>
                    <a:pt x="13678" y="1572"/>
                    <a:pt x="13749" y="1652"/>
                    <a:pt x="13793" y="1687"/>
                  </a:cubicBezTo>
                  <a:lnTo>
                    <a:pt x="13387" y="1829"/>
                  </a:lnTo>
                  <a:cubicBezTo>
                    <a:pt x="13334" y="1784"/>
                    <a:pt x="13378" y="1696"/>
                    <a:pt x="13449" y="1590"/>
                  </a:cubicBezTo>
                  <a:lnTo>
                    <a:pt x="13449" y="1590"/>
                  </a:lnTo>
                  <a:cubicBezTo>
                    <a:pt x="13413" y="1617"/>
                    <a:pt x="13387" y="1634"/>
                    <a:pt x="13369" y="1652"/>
                  </a:cubicBezTo>
                  <a:cubicBezTo>
                    <a:pt x="13228" y="1564"/>
                    <a:pt x="13298" y="1414"/>
                    <a:pt x="13404" y="1272"/>
                  </a:cubicBezTo>
                  <a:cubicBezTo>
                    <a:pt x="13457" y="1325"/>
                    <a:pt x="13502" y="1378"/>
                    <a:pt x="13555" y="1431"/>
                  </a:cubicBezTo>
                  <a:cubicBezTo>
                    <a:pt x="13652" y="1281"/>
                    <a:pt x="13749" y="1113"/>
                    <a:pt x="13722" y="963"/>
                  </a:cubicBezTo>
                  <a:lnTo>
                    <a:pt x="13722" y="963"/>
                  </a:lnTo>
                  <a:cubicBezTo>
                    <a:pt x="13696" y="990"/>
                    <a:pt x="13652" y="1016"/>
                    <a:pt x="13590" y="1034"/>
                  </a:cubicBezTo>
                  <a:cubicBezTo>
                    <a:pt x="13616" y="990"/>
                    <a:pt x="13634" y="954"/>
                    <a:pt x="13625" y="928"/>
                  </a:cubicBezTo>
                  <a:cubicBezTo>
                    <a:pt x="13622" y="923"/>
                    <a:pt x="13618" y="921"/>
                    <a:pt x="13613" y="921"/>
                  </a:cubicBezTo>
                  <a:cubicBezTo>
                    <a:pt x="13591" y="921"/>
                    <a:pt x="13552" y="966"/>
                    <a:pt x="13502" y="1016"/>
                  </a:cubicBezTo>
                  <a:lnTo>
                    <a:pt x="13404" y="742"/>
                  </a:lnTo>
                  <a:lnTo>
                    <a:pt x="13387" y="848"/>
                  </a:lnTo>
                  <a:lnTo>
                    <a:pt x="12848" y="672"/>
                  </a:lnTo>
                  <a:cubicBezTo>
                    <a:pt x="12468" y="954"/>
                    <a:pt x="12142" y="1378"/>
                    <a:pt x="11532" y="1493"/>
                  </a:cubicBezTo>
                  <a:cubicBezTo>
                    <a:pt x="11683" y="1281"/>
                    <a:pt x="11568" y="1157"/>
                    <a:pt x="11577" y="910"/>
                  </a:cubicBezTo>
                  <a:lnTo>
                    <a:pt x="11577" y="910"/>
                  </a:lnTo>
                  <a:cubicBezTo>
                    <a:pt x="11621" y="978"/>
                    <a:pt x="11675" y="1003"/>
                    <a:pt x="11736" y="1003"/>
                  </a:cubicBezTo>
                  <a:cubicBezTo>
                    <a:pt x="11891" y="1003"/>
                    <a:pt x="12092" y="845"/>
                    <a:pt x="12299" y="845"/>
                  </a:cubicBezTo>
                  <a:cubicBezTo>
                    <a:pt x="12317" y="845"/>
                    <a:pt x="12336" y="846"/>
                    <a:pt x="12354" y="848"/>
                  </a:cubicBezTo>
                  <a:cubicBezTo>
                    <a:pt x="12195" y="822"/>
                    <a:pt x="12230" y="707"/>
                    <a:pt x="12274" y="672"/>
                  </a:cubicBezTo>
                  <a:lnTo>
                    <a:pt x="12274" y="672"/>
                  </a:lnTo>
                  <a:lnTo>
                    <a:pt x="11718" y="901"/>
                  </a:lnTo>
                  <a:cubicBezTo>
                    <a:pt x="11727" y="707"/>
                    <a:pt x="11594" y="751"/>
                    <a:pt x="11453" y="672"/>
                  </a:cubicBezTo>
                  <a:lnTo>
                    <a:pt x="11453" y="672"/>
                  </a:lnTo>
                  <a:cubicBezTo>
                    <a:pt x="11559" y="1069"/>
                    <a:pt x="11029" y="937"/>
                    <a:pt x="10808" y="1052"/>
                  </a:cubicBezTo>
                  <a:cubicBezTo>
                    <a:pt x="10793" y="934"/>
                    <a:pt x="10833" y="816"/>
                    <a:pt x="11040" y="816"/>
                  </a:cubicBezTo>
                  <a:cubicBezTo>
                    <a:pt x="11066" y="816"/>
                    <a:pt x="11095" y="818"/>
                    <a:pt x="11126" y="822"/>
                  </a:cubicBezTo>
                  <a:cubicBezTo>
                    <a:pt x="11074" y="771"/>
                    <a:pt x="11028" y="751"/>
                    <a:pt x="10986" y="751"/>
                  </a:cubicBezTo>
                  <a:cubicBezTo>
                    <a:pt x="10817" y="751"/>
                    <a:pt x="10717" y="1084"/>
                    <a:pt x="10547" y="1084"/>
                  </a:cubicBezTo>
                  <a:cubicBezTo>
                    <a:pt x="10511" y="1084"/>
                    <a:pt x="10472" y="1070"/>
                    <a:pt x="10429" y="1034"/>
                  </a:cubicBezTo>
                  <a:cubicBezTo>
                    <a:pt x="10441" y="1032"/>
                    <a:pt x="10453" y="1032"/>
                    <a:pt x="10464" y="1032"/>
                  </a:cubicBezTo>
                  <a:cubicBezTo>
                    <a:pt x="10471" y="1032"/>
                    <a:pt x="10478" y="1032"/>
                    <a:pt x="10485" y="1032"/>
                  </a:cubicBezTo>
                  <a:cubicBezTo>
                    <a:pt x="10518" y="1032"/>
                    <a:pt x="10544" y="1028"/>
                    <a:pt x="10561" y="981"/>
                  </a:cubicBezTo>
                  <a:lnTo>
                    <a:pt x="10561" y="981"/>
                  </a:lnTo>
                  <a:cubicBezTo>
                    <a:pt x="10509" y="1019"/>
                    <a:pt x="10431" y="1035"/>
                    <a:pt x="10354" y="1035"/>
                  </a:cubicBezTo>
                  <a:cubicBezTo>
                    <a:pt x="10198" y="1035"/>
                    <a:pt x="10043" y="970"/>
                    <a:pt x="10102" y="893"/>
                  </a:cubicBezTo>
                  <a:lnTo>
                    <a:pt x="10173" y="884"/>
                  </a:lnTo>
                  <a:cubicBezTo>
                    <a:pt x="10081" y="875"/>
                    <a:pt x="9971" y="869"/>
                    <a:pt x="9852" y="869"/>
                  </a:cubicBezTo>
                  <a:cubicBezTo>
                    <a:pt x="9385" y="869"/>
                    <a:pt x="8790" y="952"/>
                    <a:pt x="8733" y="1219"/>
                  </a:cubicBezTo>
                  <a:cubicBezTo>
                    <a:pt x="8733" y="1175"/>
                    <a:pt x="8795" y="813"/>
                    <a:pt x="8822" y="751"/>
                  </a:cubicBezTo>
                  <a:lnTo>
                    <a:pt x="8822" y="751"/>
                  </a:lnTo>
                  <a:lnTo>
                    <a:pt x="8018" y="1873"/>
                  </a:lnTo>
                  <a:cubicBezTo>
                    <a:pt x="8089" y="1590"/>
                    <a:pt x="7815" y="901"/>
                    <a:pt x="8195" y="742"/>
                  </a:cubicBezTo>
                  <a:cubicBezTo>
                    <a:pt x="8136" y="718"/>
                    <a:pt x="8068" y="693"/>
                    <a:pt x="7980" y="693"/>
                  </a:cubicBezTo>
                  <a:cubicBezTo>
                    <a:pt x="7910" y="693"/>
                    <a:pt x="7828" y="708"/>
                    <a:pt x="7727" y="751"/>
                  </a:cubicBezTo>
                  <a:cubicBezTo>
                    <a:pt x="7797" y="795"/>
                    <a:pt x="7912" y="1166"/>
                    <a:pt x="7806" y="1193"/>
                  </a:cubicBezTo>
                  <a:cubicBezTo>
                    <a:pt x="7536" y="879"/>
                    <a:pt x="7619" y="1021"/>
                    <a:pt x="7298" y="761"/>
                  </a:cubicBezTo>
                  <a:lnTo>
                    <a:pt x="7298" y="761"/>
                  </a:lnTo>
                  <a:cubicBezTo>
                    <a:pt x="7379" y="850"/>
                    <a:pt x="7265" y="1246"/>
                    <a:pt x="7110" y="1246"/>
                  </a:cubicBezTo>
                  <a:cubicBezTo>
                    <a:pt x="7106" y="1246"/>
                    <a:pt x="7103" y="1246"/>
                    <a:pt x="7100" y="1246"/>
                  </a:cubicBezTo>
                  <a:cubicBezTo>
                    <a:pt x="7125" y="1187"/>
                    <a:pt x="7086" y="837"/>
                    <a:pt x="7137" y="768"/>
                  </a:cubicBezTo>
                  <a:lnTo>
                    <a:pt x="7137" y="768"/>
                  </a:lnTo>
                  <a:lnTo>
                    <a:pt x="6731" y="1182"/>
                  </a:lnTo>
                  <a:lnTo>
                    <a:pt x="6731" y="1182"/>
                  </a:lnTo>
                  <a:cubicBezTo>
                    <a:pt x="6805" y="1081"/>
                    <a:pt x="6723" y="813"/>
                    <a:pt x="6641" y="698"/>
                  </a:cubicBezTo>
                  <a:lnTo>
                    <a:pt x="6641" y="698"/>
                  </a:lnTo>
                  <a:cubicBezTo>
                    <a:pt x="6656" y="728"/>
                    <a:pt x="6617" y="737"/>
                    <a:pt x="6554" y="737"/>
                  </a:cubicBezTo>
                  <a:cubicBezTo>
                    <a:pt x="6470" y="737"/>
                    <a:pt x="6344" y="722"/>
                    <a:pt x="6249" y="722"/>
                  </a:cubicBezTo>
                  <a:cubicBezTo>
                    <a:pt x="6206" y="722"/>
                    <a:pt x="6170" y="725"/>
                    <a:pt x="6146" y="734"/>
                  </a:cubicBezTo>
                  <a:lnTo>
                    <a:pt x="6332" y="840"/>
                  </a:lnTo>
                  <a:cubicBezTo>
                    <a:pt x="6308" y="836"/>
                    <a:pt x="6286" y="835"/>
                    <a:pt x="6264" y="835"/>
                  </a:cubicBezTo>
                  <a:cubicBezTo>
                    <a:pt x="5851" y="835"/>
                    <a:pt x="5832" y="1440"/>
                    <a:pt x="5388" y="1440"/>
                  </a:cubicBezTo>
                  <a:cubicBezTo>
                    <a:pt x="5382" y="1440"/>
                    <a:pt x="5375" y="1440"/>
                    <a:pt x="5369" y="1440"/>
                  </a:cubicBezTo>
                  <a:cubicBezTo>
                    <a:pt x="5431" y="1343"/>
                    <a:pt x="5511" y="875"/>
                    <a:pt x="5272" y="822"/>
                  </a:cubicBezTo>
                  <a:cubicBezTo>
                    <a:pt x="5157" y="1043"/>
                    <a:pt x="4769" y="1908"/>
                    <a:pt x="4345" y="2085"/>
                  </a:cubicBezTo>
                  <a:lnTo>
                    <a:pt x="4266" y="1952"/>
                  </a:lnTo>
                  <a:lnTo>
                    <a:pt x="3930" y="2102"/>
                  </a:lnTo>
                  <a:cubicBezTo>
                    <a:pt x="4142" y="1758"/>
                    <a:pt x="4707" y="1043"/>
                    <a:pt x="5025" y="769"/>
                  </a:cubicBezTo>
                  <a:cubicBezTo>
                    <a:pt x="4863" y="676"/>
                    <a:pt x="4943" y="624"/>
                    <a:pt x="4784" y="624"/>
                  </a:cubicBezTo>
                  <a:cubicBezTo>
                    <a:pt x="4761" y="624"/>
                    <a:pt x="4733" y="625"/>
                    <a:pt x="4698" y="628"/>
                  </a:cubicBezTo>
                  <a:cubicBezTo>
                    <a:pt x="4601" y="504"/>
                    <a:pt x="4848" y="442"/>
                    <a:pt x="4928" y="433"/>
                  </a:cubicBezTo>
                  <a:lnTo>
                    <a:pt x="4292" y="354"/>
                  </a:lnTo>
                  <a:lnTo>
                    <a:pt x="4292" y="354"/>
                  </a:lnTo>
                  <a:cubicBezTo>
                    <a:pt x="4319" y="619"/>
                    <a:pt x="3806" y="619"/>
                    <a:pt x="3833" y="840"/>
                  </a:cubicBezTo>
                  <a:lnTo>
                    <a:pt x="4522" y="566"/>
                  </a:lnTo>
                  <a:lnTo>
                    <a:pt x="4522" y="566"/>
                  </a:lnTo>
                  <a:cubicBezTo>
                    <a:pt x="4547" y="819"/>
                    <a:pt x="4160" y="1275"/>
                    <a:pt x="3732" y="1275"/>
                  </a:cubicBezTo>
                  <a:cubicBezTo>
                    <a:pt x="3713" y="1275"/>
                    <a:pt x="3693" y="1274"/>
                    <a:pt x="3674" y="1272"/>
                  </a:cubicBezTo>
                  <a:cubicBezTo>
                    <a:pt x="3559" y="1166"/>
                    <a:pt x="3753" y="795"/>
                    <a:pt x="3745" y="707"/>
                  </a:cubicBezTo>
                  <a:lnTo>
                    <a:pt x="3745" y="707"/>
                  </a:lnTo>
                  <a:cubicBezTo>
                    <a:pt x="3705" y="780"/>
                    <a:pt x="3483" y="844"/>
                    <a:pt x="3358" y="844"/>
                  </a:cubicBezTo>
                  <a:cubicBezTo>
                    <a:pt x="3318" y="844"/>
                    <a:pt x="3287" y="837"/>
                    <a:pt x="3277" y="822"/>
                  </a:cubicBezTo>
                  <a:lnTo>
                    <a:pt x="3471" y="681"/>
                  </a:lnTo>
                  <a:cubicBezTo>
                    <a:pt x="3446" y="671"/>
                    <a:pt x="3422" y="667"/>
                    <a:pt x="3399" y="667"/>
                  </a:cubicBezTo>
                  <a:cubicBezTo>
                    <a:pt x="3243" y="667"/>
                    <a:pt x="3117" y="858"/>
                    <a:pt x="2950" y="858"/>
                  </a:cubicBezTo>
                  <a:cubicBezTo>
                    <a:pt x="2893" y="858"/>
                    <a:pt x="2833" y="836"/>
                    <a:pt x="2764" y="778"/>
                  </a:cubicBezTo>
                  <a:cubicBezTo>
                    <a:pt x="2679" y="764"/>
                    <a:pt x="2531" y="549"/>
                    <a:pt x="2467" y="549"/>
                  </a:cubicBezTo>
                  <a:cubicBezTo>
                    <a:pt x="2452" y="549"/>
                    <a:pt x="2441" y="561"/>
                    <a:pt x="2438" y="592"/>
                  </a:cubicBezTo>
                  <a:cubicBezTo>
                    <a:pt x="2606" y="893"/>
                    <a:pt x="2641" y="1829"/>
                    <a:pt x="2526" y="2058"/>
                  </a:cubicBezTo>
                  <a:cubicBezTo>
                    <a:pt x="2508" y="2049"/>
                    <a:pt x="2367" y="1970"/>
                    <a:pt x="2226" y="1882"/>
                  </a:cubicBezTo>
                  <a:cubicBezTo>
                    <a:pt x="2191" y="1864"/>
                    <a:pt x="2146" y="1837"/>
                    <a:pt x="2120" y="1820"/>
                  </a:cubicBezTo>
                  <a:cubicBezTo>
                    <a:pt x="2085" y="1793"/>
                    <a:pt x="2058" y="1767"/>
                    <a:pt x="2023" y="1749"/>
                  </a:cubicBezTo>
                  <a:cubicBezTo>
                    <a:pt x="1970" y="1696"/>
                    <a:pt x="1908" y="1652"/>
                    <a:pt x="1873" y="1617"/>
                  </a:cubicBezTo>
                  <a:cubicBezTo>
                    <a:pt x="1776" y="1502"/>
                    <a:pt x="1802" y="1361"/>
                    <a:pt x="1864" y="1219"/>
                  </a:cubicBezTo>
                  <a:cubicBezTo>
                    <a:pt x="1917" y="1087"/>
                    <a:pt x="2014" y="954"/>
                    <a:pt x="1899" y="848"/>
                  </a:cubicBezTo>
                  <a:lnTo>
                    <a:pt x="1899" y="848"/>
                  </a:lnTo>
                  <a:cubicBezTo>
                    <a:pt x="1899" y="919"/>
                    <a:pt x="1776" y="1007"/>
                    <a:pt x="1731" y="1043"/>
                  </a:cubicBezTo>
                  <a:cubicBezTo>
                    <a:pt x="1587" y="987"/>
                    <a:pt x="1726" y="844"/>
                    <a:pt x="1504" y="844"/>
                  </a:cubicBezTo>
                  <a:cubicBezTo>
                    <a:pt x="1481" y="844"/>
                    <a:pt x="1454" y="845"/>
                    <a:pt x="1422" y="848"/>
                  </a:cubicBezTo>
                  <a:cubicBezTo>
                    <a:pt x="1436" y="951"/>
                    <a:pt x="1339" y="970"/>
                    <a:pt x="1250" y="970"/>
                  </a:cubicBezTo>
                  <a:cubicBezTo>
                    <a:pt x="1195" y="970"/>
                    <a:pt x="1143" y="963"/>
                    <a:pt x="1120" y="963"/>
                  </a:cubicBezTo>
                  <a:cubicBezTo>
                    <a:pt x="1085" y="963"/>
                    <a:pt x="1125" y="981"/>
                    <a:pt x="1352" y="1078"/>
                  </a:cubicBezTo>
                  <a:cubicBezTo>
                    <a:pt x="1295" y="1093"/>
                    <a:pt x="1247" y="1099"/>
                    <a:pt x="1203" y="1099"/>
                  </a:cubicBezTo>
                  <a:cubicBezTo>
                    <a:pt x="1054" y="1099"/>
                    <a:pt x="950" y="1032"/>
                    <a:pt x="718" y="1032"/>
                  </a:cubicBezTo>
                  <a:cubicBezTo>
                    <a:pt x="698" y="1032"/>
                    <a:pt x="677" y="1033"/>
                    <a:pt x="654" y="1034"/>
                  </a:cubicBezTo>
                  <a:cubicBezTo>
                    <a:pt x="769" y="1122"/>
                    <a:pt x="787" y="1272"/>
                    <a:pt x="795" y="1405"/>
                  </a:cubicBezTo>
                  <a:cubicBezTo>
                    <a:pt x="787" y="1537"/>
                    <a:pt x="778" y="1661"/>
                    <a:pt x="716" y="1696"/>
                  </a:cubicBezTo>
                  <a:cubicBezTo>
                    <a:pt x="689" y="1670"/>
                    <a:pt x="637" y="1625"/>
                    <a:pt x="584" y="1590"/>
                  </a:cubicBezTo>
                  <a:cubicBezTo>
                    <a:pt x="548" y="1572"/>
                    <a:pt x="513" y="1555"/>
                    <a:pt x="495" y="1555"/>
                  </a:cubicBezTo>
                  <a:cubicBezTo>
                    <a:pt x="495" y="1784"/>
                    <a:pt x="460" y="1943"/>
                    <a:pt x="433" y="2111"/>
                  </a:cubicBezTo>
                  <a:cubicBezTo>
                    <a:pt x="416" y="2199"/>
                    <a:pt x="407" y="2288"/>
                    <a:pt x="398" y="2385"/>
                  </a:cubicBezTo>
                  <a:cubicBezTo>
                    <a:pt x="389" y="2482"/>
                    <a:pt x="380" y="2588"/>
                    <a:pt x="398" y="2712"/>
                  </a:cubicBezTo>
                  <a:cubicBezTo>
                    <a:pt x="363" y="2729"/>
                    <a:pt x="336" y="2791"/>
                    <a:pt x="301" y="2844"/>
                  </a:cubicBezTo>
                  <a:cubicBezTo>
                    <a:pt x="273" y="2877"/>
                    <a:pt x="246" y="2903"/>
                    <a:pt x="214" y="2903"/>
                  </a:cubicBezTo>
                  <a:cubicBezTo>
                    <a:pt x="195" y="2903"/>
                    <a:pt x="174" y="2894"/>
                    <a:pt x="151" y="2870"/>
                  </a:cubicBezTo>
                  <a:lnTo>
                    <a:pt x="151" y="2870"/>
                  </a:lnTo>
                  <a:cubicBezTo>
                    <a:pt x="213" y="2959"/>
                    <a:pt x="310" y="3029"/>
                    <a:pt x="336" y="3188"/>
                  </a:cubicBezTo>
                  <a:cubicBezTo>
                    <a:pt x="293" y="3260"/>
                    <a:pt x="268" y="3279"/>
                    <a:pt x="245" y="3279"/>
                  </a:cubicBezTo>
                  <a:cubicBezTo>
                    <a:pt x="240" y="3279"/>
                    <a:pt x="235" y="3278"/>
                    <a:pt x="230" y="3277"/>
                  </a:cubicBezTo>
                  <a:cubicBezTo>
                    <a:pt x="213" y="3268"/>
                    <a:pt x="204" y="3224"/>
                    <a:pt x="186" y="3171"/>
                  </a:cubicBezTo>
                  <a:cubicBezTo>
                    <a:pt x="168" y="3098"/>
                    <a:pt x="145" y="3016"/>
                    <a:pt x="93" y="3016"/>
                  </a:cubicBezTo>
                  <a:cubicBezTo>
                    <a:pt x="69" y="3016"/>
                    <a:pt x="39" y="3032"/>
                    <a:pt x="1" y="3074"/>
                  </a:cubicBezTo>
                  <a:cubicBezTo>
                    <a:pt x="45" y="3082"/>
                    <a:pt x="80" y="3109"/>
                    <a:pt x="116" y="3162"/>
                  </a:cubicBezTo>
                  <a:cubicBezTo>
                    <a:pt x="151" y="3206"/>
                    <a:pt x="177" y="3277"/>
                    <a:pt x="204" y="3321"/>
                  </a:cubicBezTo>
                  <a:cubicBezTo>
                    <a:pt x="266" y="3427"/>
                    <a:pt x="319" y="3559"/>
                    <a:pt x="380" y="3647"/>
                  </a:cubicBezTo>
                  <a:cubicBezTo>
                    <a:pt x="610" y="3550"/>
                    <a:pt x="380" y="3215"/>
                    <a:pt x="248" y="2950"/>
                  </a:cubicBezTo>
                  <a:lnTo>
                    <a:pt x="248" y="2950"/>
                  </a:lnTo>
                  <a:cubicBezTo>
                    <a:pt x="592" y="3003"/>
                    <a:pt x="963" y="3268"/>
                    <a:pt x="1175" y="3692"/>
                  </a:cubicBezTo>
                  <a:cubicBezTo>
                    <a:pt x="1266" y="3895"/>
                    <a:pt x="1179" y="3920"/>
                    <a:pt x="1110" y="3920"/>
                  </a:cubicBezTo>
                  <a:cubicBezTo>
                    <a:pt x="1087" y="3920"/>
                    <a:pt x="1066" y="3917"/>
                    <a:pt x="1054" y="3917"/>
                  </a:cubicBezTo>
                  <a:cubicBezTo>
                    <a:pt x="1043" y="3917"/>
                    <a:pt x="1039" y="3920"/>
                    <a:pt x="1052" y="3930"/>
                  </a:cubicBezTo>
                  <a:cubicBezTo>
                    <a:pt x="1122" y="4610"/>
                    <a:pt x="1705" y="4380"/>
                    <a:pt x="1617" y="4954"/>
                  </a:cubicBezTo>
                  <a:cubicBezTo>
                    <a:pt x="1467" y="5219"/>
                    <a:pt x="1210" y="5069"/>
                    <a:pt x="1078" y="5157"/>
                  </a:cubicBezTo>
                  <a:cubicBezTo>
                    <a:pt x="928" y="4884"/>
                    <a:pt x="1078" y="4689"/>
                    <a:pt x="1043" y="4486"/>
                  </a:cubicBezTo>
                  <a:lnTo>
                    <a:pt x="1043" y="4486"/>
                  </a:lnTo>
                  <a:cubicBezTo>
                    <a:pt x="1025" y="4575"/>
                    <a:pt x="1007" y="4663"/>
                    <a:pt x="999" y="4751"/>
                  </a:cubicBezTo>
                  <a:cubicBezTo>
                    <a:pt x="901" y="4681"/>
                    <a:pt x="822" y="4486"/>
                    <a:pt x="857" y="4372"/>
                  </a:cubicBezTo>
                  <a:lnTo>
                    <a:pt x="857" y="4372"/>
                  </a:lnTo>
                  <a:cubicBezTo>
                    <a:pt x="822" y="4424"/>
                    <a:pt x="813" y="4530"/>
                    <a:pt x="822" y="4654"/>
                  </a:cubicBezTo>
                  <a:cubicBezTo>
                    <a:pt x="831" y="4787"/>
                    <a:pt x="866" y="4937"/>
                    <a:pt x="910" y="5104"/>
                  </a:cubicBezTo>
                  <a:cubicBezTo>
                    <a:pt x="946" y="5263"/>
                    <a:pt x="990" y="5440"/>
                    <a:pt x="1016" y="5608"/>
                  </a:cubicBezTo>
                  <a:cubicBezTo>
                    <a:pt x="1034" y="5687"/>
                    <a:pt x="1043" y="5775"/>
                    <a:pt x="1060" y="5855"/>
                  </a:cubicBezTo>
                  <a:cubicBezTo>
                    <a:pt x="1078" y="5926"/>
                    <a:pt x="1078" y="6005"/>
                    <a:pt x="1078" y="6076"/>
                  </a:cubicBezTo>
                  <a:cubicBezTo>
                    <a:pt x="1156" y="6127"/>
                    <a:pt x="1238" y="6212"/>
                    <a:pt x="1301" y="6212"/>
                  </a:cubicBezTo>
                  <a:cubicBezTo>
                    <a:pt x="1324" y="6212"/>
                    <a:pt x="1344" y="6201"/>
                    <a:pt x="1361" y="6173"/>
                  </a:cubicBezTo>
                  <a:lnTo>
                    <a:pt x="1272" y="6023"/>
                  </a:lnTo>
                  <a:cubicBezTo>
                    <a:pt x="1295" y="5984"/>
                    <a:pt x="1322" y="5969"/>
                    <a:pt x="1351" y="5969"/>
                  </a:cubicBezTo>
                  <a:cubicBezTo>
                    <a:pt x="1432" y="5969"/>
                    <a:pt x="1527" y="6089"/>
                    <a:pt x="1575" y="6089"/>
                  </a:cubicBezTo>
                  <a:cubicBezTo>
                    <a:pt x="1594" y="6089"/>
                    <a:pt x="1606" y="6072"/>
                    <a:pt x="1608" y="6023"/>
                  </a:cubicBezTo>
                  <a:cubicBezTo>
                    <a:pt x="1705" y="6102"/>
                    <a:pt x="1811" y="6190"/>
                    <a:pt x="1899" y="6296"/>
                  </a:cubicBezTo>
                  <a:cubicBezTo>
                    <a:pt x="1943" y="6349"/>
                    <a:pt x="1979" y="6402"/>
                    <a:pt x="2005" y="6464"/>
                  </a:cubicBezTo>
                  <a:cubicBezTo>
                    <a:pt x="2040" y="6526"/>
                    <a:pt x="2067" y="6597"/>
                    <a:pt x="2067" y="6676"/>
                  </a:cubicBezTo>
                  <a:lnTo>
                    <a:pt x="1881" y="6812"/>
                  </a:lnTo>
                  <a:lnTo>
                    <a:pt x="1881" y="6812"/>
                  </a:lnTo>
                  <a:cubicBezTo>
                    <a:pt x="1934" y="6764"/>
                    <a:pt x="1921" y="6577"/>
                    <a:pt x="1820" y="6526"/>
                  </a:cubicBezTo>
                  <a:lnTo>
                    <a:pt x="1820" y="6526"/>
                  </a:lnTo>
                  <a:cubicBezTo>
                    <a:pt x="1970" y="6605"/>
                    <a:pt x="1705" y="7091"/>
                    <a:pt x="2049" y="7100"/>
                  </a:cubicBezTo>
                  <a:lnTo>
                    <a:pt x="2120" y="6835"/>
                  </a:lnTo>
                  <a:cubicBezTo>
                    <a:pt x="2217" y="6914"/>
                    <a:pt x="2349" y="6985"/>
                    <a:pt x="2464" y="7073"/>
                  </a:cubicBezTo>
                  <a:cubicBezTo>
                    <a:pt x="2526" y="7118"/>
                    <a:pt x="2570" y="7162"/>
                    <a:pt x="2614" y="7215"/>
                  </a:cubicBezTo>
                  <a:cubicBezTo>
                    <a:pt x="2659" y="7268"/>
                    <a:pt x="2685" y="7329"/>
                    <a:pt x="2703" y="7391"/>
                  </a:cubicBezTo>
                  <a:cubicBezTo>
                    <a:pt x="2862" y="7188"/>
                    <a:pt x="2641" y="7356"/>
                    <a:pt x="2817" y="7065"/>
                  </a:cubicBezTo>
                  <a:lnTo>
                    <a:pt x="2817" y="7065"/>
                  </a:lnTo>
                  <a:cubicBezTo>
                    <a:pt x="2782" y="7106"/>
                    <a:pt x="2752" y="7123"/>
                    <a:pt x="2726" y="7123"/>
                  </a:cubicBezTo>
                  <a:cubicBezTo>
                    <a:pt x="2599" y="7123"/>
                    <a:pt x="2555" y="6732"/>
                    <a:pt x="2444" y="6732"/>
                  </a:cubicBezTo>
                  <a:cubicBezTo>
                    <a:pt x="2424" y="6732"/>
                    <a:pt x="2402" y="6744"/>
                    <a:pt x="2378" y="6774"/>
                  </a:cubicBezTo>
                  <a:lnTo>
                    <a:pt x="2378" y="6774"/>
                  </a:lnTo>
                  <a:cubicBezTo>
                    <a:pt x="2453" y="6654"/>
                    <a:pt x="2446" y="6576"/>
                    <a:pt x="2438" y="6491"/>
                  </a:cubicBezTo>
                  <a:cubicBezTo>
                    <a:pt x="2438" y="6402"/>
                    <a:pt x="2411" y="6305"/>
                    <a:pt x="2508" y="6137"/>
                  </a:cubicBezTo>
                  <a:lnTo>
                    <a:pt x="2508" y="6137"/>
                  </a:lnTo>
                  <a:cubicBezTo>
                    <a:pt x="2468" y="6155"/>
                    <a:pt x="2439" y="6189"/>
                    <a:pt x="2416" y="6189"/>
                  </a:cubicBezTo>
                  <a:cubicBezTo>
                    <a:pt x="2393" y="6189"/>
                    <a:pt x="2376" y="6158"/>
                    <a:pt x="2358" y="6049"/>
                  </a:cubicBezTo>
                  <a:cubicBezTo>
                    <a:pt x="2332" y="6049"/>
                    <a:pt x="2297" y="6040"/>
                    <a:pt x="2279" y="6032"/>
                  </a:cubicBezTo>
                  <a:cubicBezTo>
                    <a:pt x="2279" y="6023"/>
                    <a:pt x="2279" y="6023"/>
                    <a:pt x="2279" y="6014"/>
                  </a:cubicBezTo>
                  <a:cubicBezTo>
                    <a:pt x="2270" y="6014"/>
                    <a:pt x="2270" y="6023"/>
                    <a:pt x="2270" y="6023"/>
                  </a:cubicBezTo>
                  <a:cubicBezTo>
                    <a:pt x="2252" y="6023"/>
                    <a:pt x="2252" y="6023"/>
                    <a:pt x="2270" y="6032"/>
                  </a:cubicBezTo>
                  <a:cubicBezTo>
                    <a:pt x="2252" y="6093"/>
                    <a:pt x="2226" y="6146"/>
                    <a:pt x="2191" y="6182"/>
                  </a:cubicBezTo>
                  <a:cubicBezTo>
                    <a:pt x="1987" y="6137"/>
                    <a:pt x="1873" y="5793"/>
                    <a:pt x="1740" y="5705"/>
                  </a:cubicBezTo>
                  <a:cubicBezTo>
                    <a:pt x="1740" y="5662"/>
                    <a:pt x="1751" y="5650"/>
                    <a:pt x="1769" y="5650"/>
                  </a:cubicBezTo>
                  <a:cubicBezTo>
                    <a:pt x="1792" y="5650"/>
                    <a:pt x="1825" y="5671"/>
                    <a:pt x="1857" y="5671"/>
                  </a:cubicBezTo>
                  <a:cubicBezTo>
                    <a:pt x="1875" y="5671"/>
                    <a:pt x="1893" y="5664"/>
                    <a:pt x="1908" y="5643"/>
                  </a:cubicBezTo>
                  <a:lnTo>
                    <a:pt x="1714" y="5511"/>
                  </a:lnTo>
                  <a:cubicBezTo>
                    <a:pt x="1836" y="5459"/>
                    <a:pt x="1883" y="5258"/>
                    <a:pt x="1968" y="5258"/>
                  </a:cubicBezTo>
                  <a:cubicBezTo>
                    <a:pt x="2000" y="5258"/>
                    <a:pt x="2037" y="5286"/>
                    <a:pt x="2085" y="5360"/>
                  </a:cubicBezTo>
                  <a:lnTo>
                    <a:pt x="2023" y="5087"/>
                  </a:lnTo>
                  <a:cubicBezTo>
                    <a:pt x="2076" y="4901"/>
                    <a:pt x="2058" y="4681"/>
                    <a:pt x="1952" y="4566"/>
                  </a:cubicBezTo>
                  <a:cubicBezTo>
                    <a:pt x="1952" y="4461"/>
                    <a:pt x="1792" y="4345"/>
                    <a:pt x="1799" y="4345"/>
                  </a:cubicBezTo>
                  <a:lnTo>
                    <a:pt x="1799" y="4345"/>
                  </a:lnTo>
                  <a:cubicBezTo>
                    <a:pt x="1801" y="4345"/>
                    <a:pt x="1815" y="4353"/>
                    <a:pt x="1846" y="4372"/>
                  </a:cubicBezTo>
                  <a:lnTo>
                    <a:pt x="1661" y="3965"/>
                  </a:lnTo>
                  <a:lnTo>
                    <a:pt x="1705" y="3948"/>
                  </a:lnTo>
                  <a:cubicBezTo>
                    <a:pt x="1678" y="3736"/>
                    <a:pt x="1564" y="3533"/>
                    <a:pt x="1511" y="3303"/>
                  </a:cubicBezTo>
                  <a:cubicBezTo>
                    <a:pt x="1493" y="3250"/>
                    <a:pt x="1475" y="3188"/>
                    <a:pt x="1467" y="3135"/>
                  </a:cubicBezTo>
                  <a:lnTo>
                    <a:pt x="1467" y="3100"/>
                  </a:lnTo>
                  <a:lnTo>
                    <a:pt x="1467" y="3082"/>
                  </a:lnTo>
                  <a:cubicBezTo>
                    <a:pt x="1467" y="3074"/>
                    <a:pt x="1467" y="3056"/>
                    <a:pt x="1467" y="3047"/>
                  </a:cubicBezTo>
                  <a:cubicBezTo>
                    <a:pt x="1475" y="2994"/>
                    <a:pt x="1511" y="2941"/>
                    <a:pt x="1590" y="2915"/>
                  </a:cubicBezTo>
                  <a:cubicBezTo>
                    <a:pt x="1537" y="2853"/>
                    <a:pt x="1484" y="2756"/>
                    <a:pt x="1528" y="2685"/>
                  </a:cubicBezTo>
                  <a:lnTo>
                    <a:pt x="1528" y="2685"/>
                  </a:lnTo>
                  <a:cubicBezTo>
                    <a:pt x="1581" y="2712"/>
                    <a:pt x="1634" y="2738"/>
                    <a:pt x="1687" y="2765"/>
                  </a:cubicBezTo>
                  <a:cubicBezTo>
                    <a:pt x="1661" y="2720"/>
                    <a:pt x="1696" y="2703"/>
                    <a:pt x="1723" y="2694"/>
                  </a:cubicBezTo>
                  <a:cubicBezTo>
                    <a:pt x="1731" y="2694"/>
                    <a:pt x="1740" y="2694"/>
                    <a:pt x="1740" y="2685"/>
                  </a:cubicBezTo>
                  <a:cubicBezTo>
                    <a:pt x="1740" y="2682"/>
                    <a:pt x="1742" y="2681"/>
                    <a:pt x="1745" y="2681"/>
                  </a:cubicBezTo>
                  <a:cubicBezTo>
                    <a:pt x="1750" y="2681"/>
                    <a:pt x="1758" y="2685"/>
                    <a:pt x="1758" y="2685"/>
                  </a:cubicBezTo>
                  <a:cubicBezTo>
                    <a:pt x="1767" y="2676"/>
                    <a:pt x="1758" y="2659"/>
                    <a:pt x="1731" y="2623"/>
                  </a:cubicBezTo>
                  <a:lnTo>
                    <a:pt x="1731" y="2623"/>
                  </a:lnTo>
                  <a:cubicBezTo>
                    <a:pt x="1917" y="2794"/>
                    <a:pt x="1971" y="2840"/>
                    <a:pt x="2000" y="2840"/>
                  </a:cubicBezTo>
                  <a:cubicBezTo>
                    <a:pt x="2005" y="2840"/>
                    <a:pt x="2010" y="2838"/>
                    <a:pt x="2014" y="2835"/>
                  </a:cubicBezTo>
                  <a:cubicBezTo>
                    <a:pt x="2028" y="2814"/>
                    <a:pt x="2058" y="2772"/>
                    <a:pt x="2088" y="2772"/>
                  </a:cubicBezTo>
                  <a:cubicBezTo>
                    <a:pt x="2096" y="2772"/>
                    <a:pt x="2104" y="2775"/>
                    <a:pt x="2111" y="2782"/>
                  </a:cubicBezTo>
                  <a:lnTo>
                    <a:pt x="2102" y="2588"/>
                  </a:lnTo>
                  <a:lnTo>
                    <a:pt x="2129" y="2588"/>
                  </a:lnTo>
                  <a:lnTo>
                    <a:pt x="2208" y="2579"/>
                  </a:lnTo>
                  <a:cubicBezTo>
                    <a:pt x="2270" y="2579"/>
                    <a:pt x="2332" y="2570"/>
                    <a:pt x="2394" y="2561"/>
                  </a:cubicBezTo>
                  <a:cubicBezTo>
                    <a:pt x="2517" y="2535"/>
                    <a:pt x="2650" y="2500"/>
                    <a:pt x="2800" y="2464"/>
                  </a:cubicBezTo>
                  <a:lnTo>
                    <a:pt x="2782" y="2288"/>
                  </a:lnTo>
                  <a:cubicBezTo>
                    <a:pt x="2838" y="2255"/>
                    <a:pt x="2900" y="2243"/>
                    <a:pt x="2968" y="2243"/>
                  </a:cubicBezTo>
                  <a:cubicBezTo>
                    <a:pt x="3205" y="2243"/>
                    <a:pt x="3509" y="2394"/>
                    <a:pt x="3820" y="2394"/>
                  </a:cubicBezTo>
                  <a:cubicBezTo>
                    <a:pt x="3833" y="2394"/>
                    <a:pt x="3846" y="2394"/>
                    <a:pt x="3859" y="2394"/>
                  </a:cubicBezTo>
                  <a:lnTo>
                    <a:pt x="3859" y="2394"/>
                  </a:lnTo>
                  <a:cubicBezTo>
                    <a:pt x="3847" y="2423"/>
                    <a:pt x="3816" y="2435"/>
                    <a:pt x="3779" y="2435"/>
                  </a:cubicBezTo>
                  <a:cubicBezTo>
                    <a:pt x="3738" y="2435"/>
                    <a:pt x="3689" y="2421"/>
                    <a:pt x="3647" y="2402"/>
                  </a:cubicBezTo>
                  <a:lnTo>
                    <a:pt x="3647" y="2402"/>
                  </a:lnTo>
                  <a:cubicBezTo>
                    <a:pt x="3764" y="2496"/>
                    <a:pt x="3883" y="2529"/>
                    <a:pt x="4003" y="2529"/>
                  </a:cubicBezTo>
                  <a:cubicBezTo>
                    <a:pt x="4297" y="2529"/>
                    <a:pt x="4595" y="2328"/>
                    <a:pt x="4869" y="2328"/>
                  </a:cubicBezTo>
                  <a:cubicBezTo>
                    <a:pt x="4956" y="2328"/>
                    <a:pt x="5041" y="2349"/>
                    <a:pt x="5122" y="2402"/>
                  </a:cubicBezTo>
                  <a:cubicBezTo>
                    <a:pt x="5175" y="2374"/>
                    <a:pt x="5220" y="2362"/>
                    <a:pt x="5261" y="2362"/>
                  </a:cubicBezTo>
                  <a:cubicBezTo>
                    <a:pt x="5310" y="2362"/>
                    <a:pt x="5353" y="2379"/>
                    <a:pt x="5396" y="2402"/>
                  </a:cubicBezTo>
                  <a:cubicBezTo>
                    <a:pt x="5378" y="2402"/>
                    <a:pt x="5369" y="2411"/>
                    <a:pt x="5360" y="2411"/>
                  </a:cubicBezTo>
                  <a:lnTo>
                    <a:pt x="5413" y="2411"/>
                  </a:lnTo>
                  <a:cubicBezTo>
                    <a:pt x="5458" y="2447"/>
                    <a:pt x="5511" y="2482"/>
                    <a:pt x="5564" y="2508"/>
                  </a:cubicBezTo>
                  <a:cubicBezTo>
                    <a:pt x="5519" y="2464"/>
                    <a:pt x="5475" y="2429"/>
                    <a:pt x="5431" y="2411"/>
                  </a:cubicBezTo>
                  <a:cubicBezTo>
                    <a:pt x="5519" y="2411"/>
                    <a:pt x="5652" y="2385"/>
                    <a:pt x="5775" y="2341"/>
                  </a:cubicBezTo>
                  <a:lnTo>
                    <a:pt x="5828" y="2535"/>
                  </a:lnTo>
                  <a:cubicBezTo>
                    <a:pt x="5837" y="2535"/>
                    <a:pt x="5846" y="2535"/>
                    <a:pt x="5855" y="2526"/>
                  </a:cubicBezTo>
                  <a:cubicBezTo>
                    <a:pt x="5876" y="2538"/>
                    <a:pt x="5893" y="2543"/>
                    <a:pt x="5906" y="2543"/>
                  </a:cubicBezTo>
                  <a:cubicBezTo>
                    <a:pt x="5971" y="2543"/>
                    <a:pt x="5949" y="2414"/>
                    <a:pt x="5890" y="2297"/>
                  </a:cubicBezTo>
                  <a:cubicBezTo>
                    <a:pt x="5952" y="2261"/>
                    <a:pt x="6014" y="2226"/>
                    <a:pt x="6058" y="2182"/>
                  </a:cubicBezTo>
                  <a:cubicBezTo>
                    <a:pt x="6091" y="2278"/>
                    <a:pt x="6136" y="2304"/>
                    <a:pt x="6187" y="2304"/>
                  </a:cubicBezTo>
                  <a:cubicBezTo>
                    <a:pt x="6245" y="2304"/>
                    <a:pt x="6311" y="2269"/>
                    <a:pt x="6374" y="2269"/>
                  </a:cubicBezTo>
                  <a:cubicBezTo>
                    <a:pt x="6430" y="2269"/>
                    <a:pt x="6483" y="2297"/>
                    <a:pt x="6526" y="2402"/>
                  </a:cubicBezTo>
                  <a:cubicBezTo>
                    <a:pt x="6608" y="2254"/>
                    <a:pt x="7089" y="2283"/>
                    <a:pt x="7212" y="2016"/>
                  </a:cubicBezTo>
                  <a:lnTo>
                    <a:pt x="7212" y="2016"/>
                  </a:lnTo>
                  <a:cubicBezTo>
                    <a:pt x="7285" y="2038"/>
                    <a:pt x="7358" y="2058"/>
                    <a:pt x="7428" y="2058"/>
                  </a:cubicBezTo>
                  <a:cubicBezTo>
                    <a:pt x="7492" y="2058"/>
                    <a:pt x="7554" y="2042"/>
                    <a:pt x="7612" y="1996"/>
                  </a:cubicBezTo>
                  <a:lnTo>
                    <a:pt x="7674" y="2244"/>
                  </a:lnTo>
                  <a:lnTo>
                    <a:pt x="7983" y="1917"/>
                  </a:lnTo>
                  <a:cubicBezTo>
                    <a:pt x="8168" y="2067"/>
                    <a:pt x="8248" y="2146"/>
                    <a:pt x="8062" y="2332"/>
                  </a:cubicBezTo>
                  <a:cubicBezTo>
                    <a:pt x="8504" y="2049"/>
                    <a:pt x="8424" y="2226"/>
                    <a:pt x="8804" y="1943"/>
                  </a:cubicBezTo>
                  <a:lnTo>
                    <a:pt x="8804" y="1943"/>
                  </a:lnTo>
                  <a:lnTo>
                    <a:pt x="8786" y="2102"/>
                  </a:lnTo>
                  <a:cubicBezTo>
                    <a:pt x="8887" y="2096"/>
                    <a:pt x="9040" y="1971"/>
                    <a:pt x="9142" y="1971"/>
                  </a:cubicBezTo>
                  <a:cubicBezTo>
                    <a:pt x="9173" y="1971"/>
                    <a:pt x="9200" y="1983"/>
                    <a:pt x="9219" y="2014"/>
                  </a:cubicBezTo>
                  <a:cubicBezTo>
                    <a:pt x="9528" y="2305"/>
                    <a:pt x="10729" y="2058"/>
                    <a:pt x="11515" y="2332"/>
                  </a:cubicBezTo>
                  <a:cubicBezTo>
                    <a:pt x="11473" y="2204"/>
                    <a:pt x="11483" y="2163"/>
                    <a:pt x="11519" y="2163"/>
                  </a:cubicBezTo>
                  <a:cubicBezTo>
                    <a:pt x="11583" y="2163"/>
                    <a:pt x="11731" y="2290"/>
                    <a:pt x="11826" y="2290"/>
                  </a:cubicBezTo>
                  <a:cubicBezTo>
                    <a:pt x="11871" y="2290"/>
                    <a:pt x="11904" y="2263"/>
                    <a:pt x="11912" y="2182"/>
                  </a:cubicBezTo>
                  <a:cubicBezTo>
                    <a:pt x="11956" y="2288"/>
                    <a:pt x="12062" y="2350"/>
                    <a:pt x="11939" y="2447"/>
                  </a:cubicBezTo>
                  <a:cubicBezTo>
                    <a:pt x="12010" y="2428"/>
                    <a:pt x="12076" y="2421"/>
                    <a:pt x="12136" y="2421"/>
                  </a:cubicBezTo>
                  <a:cubicBezTo>
                    <a:pt x="12283" y="2421"/>
                    <a:pt x="12401" y="2460"/>
                    <a:pt x="12514" y="2460"/>
                  </a:cubicBezTo>
                  <a:cubicBezTo>
                    <a:pt x="12613" y="2460"/>
                    <a:pt x="12708" y="2429"/>
                    <a:pt x="12813" y="2314"/>
                  </a:cubicBezTo>
                  <a:lnTo>
                    <a:pt x="12813" y="2314"/>
                  </a:lnTo>
                  <a:cubicBezTo>
                    <a:pt x="12857" y="2429"/>
                    <a:pt x="12733" y="2473"/>
                    <a:pt x="12769" y="2544"/>
                  </a:cubicBezTo>
                  <a:cubicBezTo>
                    <a:pt x="12794" y="2525"/>
                    <a:pt x="12846" y="2484"/>
                    <a:pt x="12889" y="2484"/>
                  </a:cubicBezTo>
                  <a:cubicBezTo>
                    <a:pt x="12907" y="2484"/>
                    <a:pt x="12924" y="2491"/>
                    <a:pt x="12936" y="2508"/>
                  </a:cubicBezTo>
                  <a:cubicBezTo>
                    <a:pt x="12981" y="2579"/>
                    <a:pt x="12883" y="2606"/>
                    <a:pt x="12813" y="2650"/>
                  </a:cubicBezTo>
                  <a:cubicBezTo>
                    <a:pt x="13228" y="2632"/>
                    <a:pt x="13263" y="2297"/>
                    <a:pt x="13298" y="1979"/>
                  </a:cubicBezTo>
                  <a:cubicBezTo>
                    <a:pt x="13387" y="2044"/>
                    <a:pt x="13457" y="2078"/>
                    <a:pt x="13521" y="2078"/>
                  </a:cubicBezTo>
                  <a:cubicBezTo>
                    <a:pt x="13603" y="2078"/>
                    <a:pt x="13673" y="2022"/>
                    <a:pt x="13758" y="1908"/>
                  </a:cubicBezTo>
                  <a:lnTo>
                    <a:pt x="13758" y="1908"/>
                  </a:lnTo>
                  <a:cubicBezTo>
                    <a:pt x="13828" y="2005"/>
                    <a:pt x="13943" y="2111"/>
                    <a:pt x="13696" y="2155"/>
                  </a:cubicBezTo>
                  <a:cubicBezTo>
                    <a:pt x="13771" y="2160"/>
                    <a:pt x="14010" y="2202"/>
                    <a:pt x="14221" y="2202"/>
                  </a:cubicBezTo>
                  <a:cubicBezTo>
                    <a:pt x="14407" y="2202"/>
                    <a:pt x="14570" y="2169"/>
                    <a:pt x="14579" y="2049"/>
                  </a:cubicBezTo>
                  <a:cubicBezTo>
                    <a:pt x="14595" y="2072"/>
                    <a:pt x="14628" y="2081"/>
                    <a:pt x="14664" y="2081"/>
                  </a:cubicBezTo>
                  <a:cubicBezTo>
                    <a:pt x="14724" y="2081"/>
                    <a:pt x="14795" y="2057"/>
                    <a:pt x="14817" y="2040"/>
                  </a:cubicBezTo>
                  <a:cubicBezTo>
                    <a:pt x="15042" y="2053"/>
                    <a:pt x="15121" y="2065"/>
                    <a:pt x="15260" y="2065"/>
                  </a:cubicBezTo>
                  <a:cubicBezTo>
                    <a:pt x="15318" y="2065"/>
                    <a:pt x="15386" y="2063"/>
                    <a:pt x="15479" y="2058"/>
                  </a:cubicBezTo>
                  <a:lnTo>
                    <a:pt x="15391" y="2014"/>
                  </a:lnTo>
                  <a:cubicBezTo>
                    <a:pt x="15442" y="1891"/>
                    <a:pt x="15495" y="1857"/>
                    <a:pt x="15557" y="1857"/>
                  </a:cubicBezTo>
                  <a:cubicBezTo>
                    <a:pt x="15636" y="1857"/>
                    <a:pt x="15730" y="1912"/>
                    <a:pt x="15849" y="1912"/>
                  </a:cubicBezTo>
                  <a:cubicBezTo>
                    <a:pt x="15867" y="1912"/>
                    <a:pt x="15885" y="1911"/>
                    <a:pt x="15903" y="1908"/>
                  </a:cubicBezTo>
                  <a:lnTo>
                    <a:pt x="15903" y="1943"/>
                  </a:lnTo>
                  <a:cubicBezTo>
                    <a:pt x="16067" y="2006"/>
                    <a:pt x="16157" y="2025"/>
                    <a:pt x="16216" y="2025"/>
                  </a:cubicBezTo>
                  <a:cubicBezTo>
                    <a:pt x="16300" y="2025"/>
                    <a:pt x="16320" y="1987"/>
                    <a:pt x="16398" y="1987"/>
                  </a:cubicBezTo>
                  <a:cubicBezTo>
                    <a:pt x="16456" y="1987"/>
                    <a:pt x="16548" y="2008"/>
                    <a:pt x="16724" y="2085"/>
                  </a:cubicBezTo>
                  <a:lnTo>
                    <a:pt x="16689" y="1899"/>
                  </a:lnTo>
                  <a:cubicBezTo>
                    <a:pt x="16702" y="1799"/>
                    <a:pt x="16740" y="1763"/>
                    <a:pt x="16795" y="1763"/>
                  </a:cubicBezTo>
                  <a:cubicBezTo>
                    <a:pt x="16936" y="1763"/>
                    <a:pt x="17190" y="2004"/>
                    <a:pt x="17418" y="2004"/>
                  </a:cubicBezTo>
                  <a:cubicBezTo>
                    <a:pt x="17459" y="2004"/>
                    <a:pt x="17499" y="1997"/>
                    <a:pt x="17537" y="1979"/>
                  </a:cubicBezTo>
                  <a:lnTo>
                    <a:pt x="17413" y="1873"/>
                  </a:lnTo>
                  <a:cubicBezTo>
                    <a:pt x="17430" y="1860"/>
                    <a:pt x="17448" y="1854"/>
                    <a:pt x="17467" y="1854"/>
                  </a:cubicBezTo>
                  <a:cubicBezTo>
                    <a:pt x="17657" y="1854"/>
                    <a:pt x="17941" y="2433"/>
                    <a:pt x="18102" y="2473"/>
                  </a:cubicBezTo>
                  <a:cubicBezTo>
                    <a:pt x="18146" y="2508"/>
                    <a:pt x="18040" y="2535"/>
                    <a:pt x="17987" y="2561"/>
                  </a:cubicBezTo>
                  <a:cubicBezTo>
                    <a:pt x="18080" y="2608"/>
                    <a:pt x="18139" y="2627"/>
                    <a:pt x="18176" y="2627"/>
                  </a:cubicBezTo>
                  <a:cubicBezTo>
                    <a:pt x="18331" y="2627"/>
                    <a:pt x="18118" y="2302"/>
                    <a:pt x="18402" y="2252"/>
                  </a:cubicBezTo>
                  <a:lnTo>
                    <a:pt x="18402" y="2252"/>
                  </a:lnTo>
                  <a:cubicBezTo>
                    <a:pt x="18473" y="2385"/>
                    <a:pt x="18323" y="2597"/>
                    <a:pt x="18561" y="2614"/>
                  </a:cubicBezTo>
                  <a:cubicBezTo>
                    <a:pt x="18572" y="2626"/>
                    <a:pt x="18588" y="2630"/>
                    <a:pt x="18607" y="2630"/>
                  </a:cubicBezTo>
                  <a:cubicBezTo>
                    <a:pt x="18748" y="2630"/>
                    <a:pt x="19089" y="2369"/>
                    <a:pt x="19372" y="2369"/>
                  </a:cubicBezTo>
                  <a:cubicBezTo>
                    <a:pt x="19449" y="2369"/>
                    <a:pt x="19522" y="2388"/>
                    <a:pt x="19585" y="2438"/>
                  </a:cubicBezTo>
                  <a:cubicBezTo>
                    <a:pt x="19506" y="2341"/>
                    <a:pt x="19435" y="2235"/>
                    <a:pt x="19603" y="2155"/>
                  </a:cubicBezTo>
                  <a:cubicBezTo>
                    <a:pt x="19613" y="2154"/>
                    <a:pt x="19624" y="2153"/>
                    <a:pt x="19635" y="2153"/>
                  </a:cubicBezTo>
                  <a:cubicBezTo>
                    <a:pt x="19818" y="2153"/>
                    <a:pt x="20075" y="2342"/>
                    <a:pt x="20288" y="2342"/>
                  </a:cubicBezTo>
                  <a:cubicBezTo>
                    <a:pt x="20376" y="2342"/>
                    <a:pt x="20457" y="2309"/>
                    <a:pt x="20521" y="2217"/>
                  </a:cubicBezTo>
                  <a:cubicBezTo>
                    <a:pt x="20548" y="2252"/>
                    <a:pt x="20565" y="2279"/>
                    <a:pt x="20565" y="2305"/>
                  </a:cubicBezTo>
                  <a:cubicBezTo>
                    <a:pt x="20760" y="2217"/>
                    <a:pt x="21192" y="2164"/>
                    <a:pt x="21307" y="1987"/>
                  </a:cubicBezTo>
                  <a:cubicBezTo>
                    <a:pt x="21356" y="2167"/>
                    <a:pt x="21468" y="2224"/>
                    <a:pt x="21607" y="2224"/>
                  </a:cubicBezTo>
                  <a:cubicBezTo>
                    <a:pt x="21720" y="2224"/>
                    <a:pt x="21851" y="2186"/>
                    <a:pt x="21978" y="2146"/>
                  </a:cubicBezTo>
                  <a:cubicBezTo>
                    <a:pt x="22022" y="2138"/>
                    <a:pt x="22031" y="2129"/>
                    <a:pt x="22058" y="2120"/>
                  </a:cubicBezTo>
                  <a:cubicBezTo>
                    <a:pt x="22075" y="2102"/>
                    <a:pt x="22093" y="2093"/>
                    <a:pt x="22119" y="2085"/>
                  </a:cubicBezTo>
                  <a:cubicBezTo>
                    <a:pt x="22148" y="2077"/>
                    <a:pt x="22182" y="2065"/>
                    <a:pt x="22208" y="2065"/>
                  </a:cubicBezTo>
                  <a:cubicBezTo>
                    <a:pt x="22215" y="2065"/>
                    <a:pt x="22220" y="2065"/>
                    <a:pt x="22225" y="2067"/>
                  </a:cubicBezTo>
                  <a:cubicBezTo>
                    <a:pt x="22296" y="2067"/>
                    <a:pt x="22314" y="2120"/>
                    <a:pt x="22270" y="2270"/>
                  </a:cubicBezTo>
                  <a:lnTo>
                    <a:pt x="22596" y="2235"/>
                  </a:lnTo>
                  <a:lnTo>
                    <a:pt x="22543" y="2297"/>
                  </a:lnTo>
                  <a:cubicBezTo>
                    <a:pt x="22565" y="2304"/>
                    <a:pt x="22586" y="2307"/>
                    <a:pt x="22607" y="2307"/>
                  </a:cubicBezTo>
                  <a:cubicBezTo>
                    <a:pt x="22667" y="2307"/>
                    <a:pt x="22728" y="2282"/>
                    <a:pt x="22799" y="2244"/>
                  </a:cubicBezTo>
                  <a:cubicBezTo>
                    <a:pt x="22852" y="2217"/>
                    <a:pt x="22905" y="2191"/>
                    <a:pt x="22958" y="2155"/>
                  </a:cubicBezTo>
                  <a:cubicBezTo>
                    <a:pt x="22994" y="2138"/>
                    <a:pt x="23020" y="2120"/>
                    <a:pt x="23047" y="2102"/>
                  </a:cubicBezTo>
                  <a:cubicBezTo>
                    <a:pt x="23064" y="2093"/>
                    <a:pt x="23082" y="2085"/>
                    <a:pt x="23091" y="2076"/>
                  </a:cubicBezTo>
                  <a:lnTo>
                    <a:pt x="23126" y="2067"/>
                  </a:lnTo>
                  <a:lnTo>
                    <a:pt x="23126" y="2067"/>
                  </a:lnTo>
                  <a:cubicBezTo>
                    <a:pt x="23073" y="2164"/>
                    <a:pt x="23011" y="2182"/>
                    <a:pt x="22985" y="2208"/>
                  </a:cubicBezTo>
                  <a:cubicBezTo>
                    <a:pt x="22896" y="2447"/>
                    <a:pt x="22879" y="2526"/>
                    <a:pt x="22923" y="2588"/>
                  </a:cubicBezTo>
                  <a:cubicBezTo>
                    <a:pt x="22932" y="2623"/>
                    <a:pt x="22976" y="2641"/>
                    <a:pt x="23082" y="2747"/>
                  </a:cubicBezTo>
                  <a:cubicBezTo>
                    <a:pt x="23020" y="2773"/>
                    <a:pt x="22949" y="2800"/>
                    <a:pt x="22888" y="2826"/>
                  </a:cubicBezTo>
                  <a:cubicBezTo>
                    <a:pt x="22914" y="2835"/>
                    <a:pt x="22905" y="2879"/>
                    <a:pt x="22888" y="2932"/>
                  </a:cubicBezTo>
                  <a:cubicBezTo>
                    <a:pt x="22879" y="2959"/>
                    <a:pt x="22861" y="3003"/>
                    <a:pt x="22852" y="3012"/>
                  </a:cubicBezTo>
                  <a:cubicBezTo>
                    <a:pt x="22835" y="3074"/>
                    <a:pt x="22826" y="3135"/>
                    <a:pt x="22808" y="3197"/>
                  </a:cubicBezTo>
                  <a:cubicBezTo>
                    <a:pt x="22790" y="3268"/>
                    <a:pt x="22782" y="3330"/>
                    <a:pt x="22773" y="3400"/>
                  </a:cubicBezTo>
                  <a:cubicBezTo>
                    <a:pt x="22764" y="3436"/>
                    <a:pt x="22764" y="3471"/>
                    <a:pt x="22764" y="3515"/>
                  </a:cubicBezTo>
                  <a:lnTo>
                    <a:pt x="22755" y="3594"/>
                  </a:lnTo>
                  <a:cubicBezTo>
                    <a:pt x="22755" y="3612"/>
                    <a:pt x="22755" y="3630"/>
                    <a:pt x="22755" y="3647"/>
                  </a:cubicBezTo>
                  <a:cubicBezTo>
                    <a:pt x="22755" y="3665"/>
                    <a:pt x="22755" y="3683"/>
                    <a:pt x="22755" y="3700"/>
                  </a:cubicBezTo>
                  <a:cubicBezTo>
                    <a:pt x="22764" y="3718"/>
                    <a:pt x="22764" y="3753"/>
                    <a:pt x="22764" y="3789"/>
                  </a:cubicBezTo>
                  <a:cubicBezTo>
                    <a:pt x="22773" y="3824"/>
                    <a:pt x="22773" y="3859"/>
                    <a:pt x="22782" y="3886"/>
                  </a:cubicBezTo>
                  <a:cubicBezTo>
                    <a:pt x="22764" y="3877"/>
                    <a:pt x="22729" y="3868"/>
                    <a:pt x="22711" y="3815"/>
                  </a:cubicBezTo>
                  <a:lnTo>
                    <a:pt x="22711" y="3815"/>
                  </a:lnTo>
                  <a:cubicBezTo>
                    <a:pt x="22746" y="3974"/>
                    <a:pt x="22711" y="4133"/>
                    <a:pt x="22649" y="4283"/>
                  </a:cubicBezTo>
                  <a:cubicBezTo>
                    <a:pt x="22587" y="4433"/>
                    <a:pt x="22499" y="4583"/>
                    <a:pt x="22428" y="4716"/>
                  </a:cubicBezTo>
                  <a:cubicBezTo>
                    <a:pt x="22287" y="4990"/>
                    <a:pt x="22199" y="5219"/>
                    <a:pt x="22517" y="5422"/>
                  </a:cubicBezTo>
                  <a:cubicBezTo>
                    <a:pt x="22543" y="5564"/>
                    <a:pt x="22552" y="5705"/>
                    <a:pt x="22570" y="5846"/>
                  </a:cubicBezTo>
                  <a:cubicBezTo>
                    <a:pt x="22626" y="5715"/>
                    <a:pt x="22672" y="5671"/>
                    <a:pt x="22713" y="5671"/>
                  </a:cubicBezTo>
                  <a:cubicBezTo>
                    <a:pt x="22799" y="5671"/>
                    <a:pt x="22860" y="5875"/>
                    <a:pt x="22951" y="5875"/>
                  </a:cubicBezTo>
                  <a:cubicBezTo>
                    <a:pt x="22970" y="5875"/>
                    <a:pt x="22990" y="5867"/>
                    <a:pt x="23011" y="5846"/>
                  </a:cubicBezTo>
                  <a:lnTo>
                    <a:pt x="23011" y="5846"/>
                  </a:lnTo>
                  <a:cubicBezTo>
                    <a:pt x="22999" y="5991"/>
                    <a:pt x="22834" y="6145"/>
                    <a:pt x="22745" y="6145"/>
                  </a:cubicBezTo>
                  <a:cubicBezTo>
                    <a:pt x="22704" y="6145"/>
                    <a:pt x="22679" y="6112"/>
                    <a:pt x="22693" y="6032"/>
                  </a:cubicBezTo>
                  <a:lnTo>
                    <a:pt x="22738" y="6014"/>
                  </a:lnTo>
                  <a:cubicBezTo>
                    <a:pt x="22699" y="5989"/>
                    <a:pt x="22665" y="5979"/>
                    <a:pt x="22635" y="5979"/>
                  </a:cubicBezTo>
                  <a:cubicBezTo>
                    <a:pt x="22428" y="5979"/>
                    <a:pt x="22381" y="6473"/>
                    <a:pt x="22212" y="6473"/>
                  </a:cubicBezTo>
                  <a:cubicBezTo>
                    <a:pt x="22200" y="6473"/>
                    <a:pt x="22186" y="6470"/>
                    <a:pt x="22172" y="6464"/>
                  </a:cubicBezTo>
                  <a:cubicBezTo>
                    <a:pt x="22005" y="6923"/>
                    <a:pt x="21757" y="7347"/>
                    <a:pt x="21501" y="7753"/>
                  </a:cubicBezTo>
                  <a:cubicBezTo>
                    <a:pt x="21236" y="8151"/>
                    <a:pt x="20945" y="8522"/>
                    <a:pt x="20698" y="8892"/>
                  </a:cubicBezTo>
                  <a:lnTo>
                    <a:pt x="20989" y="8963"/>
                  </a:lnTo>
                  <a:lnTo>
                    <a:pt x="20795" y="9219"/>
                  </a:lnTo>
                  <a:cubicBezTo>
                    <a:pt x="20779" y="9225"/>
                    <a:pt x="20761" y="9228"/>
                    <a:pt x="20744" y="9228"/>
                  </a:cubicBezTo>
                  <a:cubicBezTo>
                    <a:pt x="20656" y="9228"/>
                    <a:pt x="20571" y="9154"/>
                    <a:pt x="20689" y="9007"/>
                  </a:cubicBezTo>
                  <a:cubicBezTo>
                    <a:pt x="20486" y="9007"/>
                    <a:pt x="20583" y="9396"/>
                    <a:pt x="20627" y="9440"/>
                  </a:cubicBezTo>
                  <a:cubicBezTo>
                    <a:pt x="20560" y="9493"/>
                    <a:pt x="20511" y="9514"/>
                    <a:pt x="20477" y="9514"/>
                  </a:cubicBezTo>
                  <a:cubicBezTo>
                    <a:pt x="20342" y="9514"/>
                    <a:pt x="20423" y="9189"/>
                    <a:pt x="20387" y="9189"/>
                  </a:cubicBezTo>
                  <a:cubicBezTo>
                    <a:pt x="20383" y="9189"/>
                    <a:pt x="20378" y="9193"/>
                    <a:pt x="20371" y="9201"/>
                  </a:cubicBezTo>
                  <a:lnTo>
                    <a:pt x="20283" y="9360"/>
                  </a:lnTo>
                  <a:lnTo>
                    <a:pt x="20283" y="9360"/>
                  </a:lnTo>
                  <a:lnTo>
                    <a:pt x="20336" y="9352"/>
                  </a:lnTo>
                  <a:lnTo>
                    <a:pt x="20336" y="9352"/>
                  </a:lnTo>
                  <a:cubicBezTo>
                    <a:pt x="20336" y="9537"/>
                    <a:pt x="20433" y="9634"/>
                    <a:pt x="20247" y="9837"/>
                  </a:cubicBezTo>
                  <a:cubicBezTo>
                    <a:pt x="20207" y="9863"/>
                    <a:pt x="20175" y="9872"/>
                    <a:pt x="20148" y="9872"/>
                  </a:cubicBezTo>
                  <a:cubicBezTo>
                    <a:pt x="20088" y="9872"/>
                    <a:pt x="20054" y="9828"/>
                    <a:pt x="20023" y="9828"/>
                  </a:cubicBezTo>
                  <a:cubicBezTo>
                    <a:pt x="20015" y="9828"/>
                    <a:pt x="20008" y="9831"/>
                    <a:pt x="20000" y="9837"/>
                  </a:cubicBezTo>
                  <a:cubicBezTo>
                    <a:pt x="19999" y="9835"/>
                    <a:pt x="19996" y="9834"/>
                    <a:pt x="19993" y="9834"/>
                  </a:cubicBezTo>
                  <a:cubicBezTo>
                    <a:pt x="19981" y="9834"/>
                    <a:pt x="19958" y="9853"/>
                    <a:pt x="19930" y="9917"/>
                  </a:cubicBezTo>
                  <a:lnTo>
                    <a:pt x="19797" y="10058"/>
                  </a:lnTo>
                  <a:lnTo>
                    <a:pt x="19727" y="10129"/>
                  </a:lnTo>
                  <a:cubicBezTo>
                    <a:pt x="19709" y="10137"/>
                    <a:pt x="19709" y="10146"/>
                    <a:pt x="19700" y="10155"/>
                  </a:cubicBezTo>
                  <a:lnTo>
                    <a:pt x="19682" y="10173"/>
                  </a:lnTo>
                  <a:cubicBezTo>
                    <a:pt x="19718" y="10190"/>
                    <a:pt x="19753" y="10199"/>
                    <a:pt x="19788" y="10217"/>
                  </a:cubicBezTo>
                  <a:cubicBezTo>
                    <a:pt x="19832" y="10217"/>
                    <a:pt x="19885" y="10226"/>
                    <a:pt x="19930" y="10226"/>
                  </a:cubicBezTo>
                  <a:cubicBezTo>
                    <a:pt x="19903" y="10340"/>
                    <a:pt x="19877" y="10376"/>
                    <a:pt x="19859" y="10411"/>
                  </a:cubicBezTo>
                  <a:cubicBezTo>
                    <a:pt x="19842" y="10446"/>
                    <a:pt x="19859" y="10472"/>
                    <a:pt x="19996" y="10516"/>
                  </a:cubicBezTo>
                  <a:lnTo>
                    <a:pt x="19996" y="10516"/>
                  </a:lnTo>
                  <a:cubicBezTo>
                    <a:pt x="19971" y="10508"/>
                    <a:pt x="19946" y="10508"/>
                    <a:pt x="19921" y="10499"/>
                  </a:cubicBezTo>
                  <a:cubicBezTo>
                    <a:pt x="19894" y="10499"/>
                    <a:pt x="19868" y="10499"/>
                    <a:pt x="19832" y="10508"/>
                  </a:cubicBezTo>
                  <a:cubicBezTo>
                    <a:pt x="19762" y="10526"/>
                    <a:pt x="19691" y="10561"/>
                    <a:pt x="19612" y="10596"/>
                  </a:cubicBezTo>
                  <a:cubicBezTo>
                    <a:pt x="19470" y="10676"/>
                    <a:pt x="19312" y="10800"/>
                    <a:pt x="19170" y="10923"/>
                  </a:cubicBezTo>
                  <a:cubicBezTo>
                    <a:pt x="19020" y="11047"/>
                    <a:pt x="18888" y="11153"/>
                    <a:pt x="18782" y="11241"/>
                  </a:cubicBezTo>
                  <a:cubicBezTo>
                    <a:pt x="18667" y="11329"/>
                    <a:pt x="18579" y="11391"/>
                    <a:pt x="18526" y="11391"/>
                  </a:cubicBezTo>
                  <a:cubicBezTo>
                    <a:pt x="18429" y="11674"/>
                    <a:pt x="18217" y="11806"/>
                    <a:pt x="17952" y="11956"/>
                  </a:cubicBezTo>
                  <a:cubicBezTo>
                    <a:pt x="17996" y="11956"/>
                    <a:pt x="18058" y="12000"/>
                    <a:pt x="18084" y="12071"/>
                  </a:cubicBezTo>
                  <a:cubicBezTo>
                    <a:pt x="18111" y="12133"/>
                    <a:pt x="18093" y="12212"/>
                    <a:pt x="17969" y="12256"/>
                  </a:cubicBezTo>
                  <a:cubicBezTo>
                    <a:pt x="17903" y="12087"/>
                    <a:pt x="17820" y="12038"/>
                    <a:pt x="17723" y="12038"/>
                  </a:cubicBezTo>
                  <a:cubicBezTo>
                    <a:pt x="17678" y="12038"/>
                    <a:pt x="17631" y="12048"/>
                    <a:pt x="17581" y="12062"/>
                  </a:cubicBezTo>
                  <a:cubicBezTo>
                    <a:pt x="17501" y="12089"/>
                    <a:pt x="17422" y="12115"/>
                    <a:pt x="17334" y="12124"/>
                  </a:cubicBezTo>
                  <a:cubicBezTo>
                    <a:pt x="17320" y="12125"/>
                    <a:pt x="17306" y="12126"/>
                    <a:pt x="17292" y="12126"/>
                  </a:cubicBezTo>
                  <a:cubicBezTo>
                    <a:pt x="17227" y="12126"/>
                    <a:pt x="17162" y="12110"/>
                    <a:pt x="17097" y="12072"/>
                  </a:cubicBezTo>
                  <a:lnTo>
                    <a:pt x="17097" y="12072"/>
                  </a:lnTo>
                  <a:cubicBezTo>
                    <a:pt x="17280" y="12221"/>
                    <a:pt x="16449" y="12424"/>
                    <a:pt x="16839" y="12619"/>
                  </a:cubicBezTo>
                  <a:cubicBezTo>
                    <a:pt x="16819" y="12623"/>
                    <a:pt x="16803" y="12625"/>
                    <a:pt x="16788" y="12625"/>
                  </a:cubicBezTo>
                  <a:cubicBezTo>
                    <a:pt x="16648" y="12625"/>
                    <a:pt x="16733" y="12445"/>
                    <a:pt x="16557" y="12389"/>
                  </a:cubicBezTo>
                  <a:cubicBezTo>
                    <a:pt x="16354" y="12574"/>
                    <a:pt x="16080" y="12654"/>
                    <a:pt x="15771" y="12689"/>
                  </a:cubicBezTo>
                  <a:cubicBezTo>
                    <a:pt x="15479" y="12733"/>
                    <a:pt x="15153" y="12733"/>
                    <a:pt x="14852" y="12839"/>
                  </a:cubicBezTo>
                  <a:cubicBezTo>
                    <a:pt x="14852" y="12910"/>
                    <a:pt x="14985" y="12989"/>
                    <a:pt x="14870" y="13122"/>
                  </a:cubicBezTo>
                  <a:cubicBezTo>
                    <a:pt x="14729" y="13025"/>
                    <a:pt x="14596" y="12936"/>
                    <a:pt x="14464" y="12839"/>
                  </a:cubicBezTo>
                  <a:cubicBezTo>
                    <a:pt x="14373" y="12881"/>
                    <a:pt x="14398" y="13117"/>
                    <a:pt x="14277" y="13117"/>
                  </a:cubicBezTo>
                  <a:cubicBezTo>
                    <a:pt x="14245" y="13117"/>
                    <a:pt x="14203" y="13100"/>
                    <a:pt x="14146" y="13060"/>
                  </a:cubicBezTo>
                  <a:lnTo>
                    <a:pt x="14146" y="13060"/>
                  </a:lnTo>
                  <a:cubicBezTo>
                    <a:pt x="14190" y="13113"/>
                    <a:pt x="14252" y="13192"/>
                    <a:pt x="14173" y="13228"/>
                  </a:cubicBezTo>
                  <a:cubicBezTo>
                    <a:pt x="14020" y="13209"/>
                    <a:pt x="13869" y="13202"/>
                    <a:pt x="13717" y="13202"/>
                  </a:cubicBezTo>
                  <a:cubicBezTo>
                    <a:pt x="13212" y="13202"/>
                    <a:pt x="12711" y="13286"/>
                    <a:pt x="12195" y="13334"/>
                  </a:cubicBezTo>
                  <a:cubicBezTo>
                    <a:pt x="12003" y="13349"/>
                    <a:pt x="11809" y="13360"/>
                    <a:pt x="11613" y="13360"/>
                  </a:cubicBezTo>
                  <a:cubicBezTo>
                    <a:pt x="11135" y="13360"/>
                    <a:pt x="10649" y="13295"/>
                    <a:pt x="10173" y="13069"/>
                  </a:cubicBezTo>
                  <a:lnTo>
                    <a:pt x="10173" y="13069"/>
                  </a:lnTo>
                  <a:cubicBezTo>
                    <a:pt x="10358" y="13201"/>
                    <a:pt x="10235" y="13219"/>
                    <a:pt x="10093" y="13219"/>
                  </a:cubicBezTo>
                  <a:cubicBezTo>
                    <a:pt x="10182" y="13254"/>
                    <a:pt x="10093" y="13396"/>
                    <a:pt x="10111" y="13484"/>
                  </a:cubicBezTo>
                  <a:lnTo>
                    <a:pt x="9546" y="13219"/>
                  </a:lnTo>
                  <a:cubicBezTo>
                    <a:pt x="9440" y="13484"/>
                    <a:pt x="8928" y="13237"/>
                    <a:pt x="8875" y="13484"/>
                  </a:cubicBezTo>
                  <a:lnTo>
                    <a:pt x="9051" y="13440"/>
                  </a:lnTo>
                  <a:lnTo>
                    <a:pt x="9051" y="13440"/>
                  </a:lnTo>
                  <a:cubicBezTo>
                    <a:pt x="8813" y="13731"/>
                    <a:pt x="9387" y="14093"/>
                    <a:pt x="9343" y="14473"/>
                  </a:cubicBezTo>
                  <a:cubicBezTo>
                    <a:pt x="9391" y="14413"/>
                    <a:pt x="9445" y="14390"/>
                    <a:pt x="9502" y="14390"/>
                  </a:cubicBezTo>
                  <a:cubicBezTo>
                    <a:pt x="9694" y="14390"/>
                    <a:pt x="9932" y="14642"/>
                    <a:pt x="10187" y="14642"/>
                  </a:cubicBezTo>
                  <a:cubicBezTo>
                    <a:pt x="10289" y="14642"/>
                    <a:pt x="10394" y="14602"/>
                    <a:pt x="10499" y="14490"/>
                  </a:cubicBezTo>
                  <a:lnTo>
                    <a:pt x="10499" y="14490"/>
                  </a:lnTo>
                  <a:cubicBezTo>
                    <a:pt x="10597" y="14570"/>
                    <a:pt x="10411" y="14614"/>
                    <a:pt x="10464" y="14702"/>
                  </a:cubicBezTo>
                  <a:cubicBezTo>
                    <a:pt x="10542" y="14595"/>
                    <a:pt x="10627" y="14544"/>
                    <a:pt x="10753" y="14544"/>
                  </a:cubicBezTo>
                  <a:cubicBezTo>
                    <a:pt x="10814" y="14544"/>
                    <a:pt x="10884" y="14556"/>
                    <a:pt x="10967" y="14579"/>
                  </a:cubicBezTo>
                  <a:lnTo>
                    <a:pt x="10932" y="14623"/>
                  </a:lnTo>
                  <a:cubicBezTo>
                    <a:pt x="11032" y="14616"/>
                    <a:pt x="11123" y="14612"/>
                    <a:pt x="11208" y="14612"/>
                  </a:cubicBezTo>
                  <a:cubicBezTo>
                    <a:pt x="11432" y="14612"/>
                    <a:pt x="11617" y="14635"/>
                    <a:pt x="11815" y="14667"/>
                  </a:cubicBezTo>
                  <a:cubicBezTo>
                    <a:pt x="11947" y="14685"/>
                    <a:pt x="12089" y="14711"/>
                    <a:pt x="12239" y="14729"/>
                  </a:cubicBezTo>
                  <a:cubicBezTo>
                    <a:pt x="12398" y="14755"/>
                    <a:pt x="12566" y="14773"/>
                    <a:pt x="12777" y="14791"/>
                  </a:cubicBezTo>
                  <a:lnTo>
                    <a:pt x="12698" y="14605"/>
                  </a:lnTo>
                  <a:lnTo>
                    <a:pt x="12698" y="14605"/>
                  </a:lnTo>
                  <a:cubicBezTo>
                    <a:pt x="12875" y="14623"/>
                    <a:pt x="12919" y="14676"/>
                    <a:pt x="13007" y="14720"/>
                  </a:cubicBezTo>
                  <a:cubicBezTo>
                    <a:pt x="13184" y="14429"/>
                    <a:pt x="12513" y="14729"/>
                    <a:pt x="12672" y="14411"/>
                  </a:cubicBezTo>
                  <a:lnTo>
                    <a:pt x="12672" y="14411"/>
                  </a:lnTo>
                  <a:cubicBezTo>
                    <a:pt x="12742" y="14499"/>
                    <a:pt x="12848" y="14543"/>
                    <a:pt x="12972" y="14561"/>
                  </a:cubicBezTo>
                  <a:cubicBezTo>
                    <a:pt x="13013" y="14567"/>
                    <a:pt x="13056" y="14569"/>
                    <a:pt x="13100" y="14569"/>
                  </a:cubicBezTo>
                  <a:cubicBezTo>
                    <a:pt x="13197" y="14569"/>
                    <a:pt x="13301" y="14558"/>
                    <a:pt x="13404" y="14552"/>
                  </a:cubicBezTo>
                  <a:cubicBezTo>
                    <a:pt x="13495" y="14550"/>
                    <a:pt x="13584" y="14545"/>
                    <a:pt x="13668" y="14545"/>
                  </a:cubicBezTo>
                  <a:cubicBezTo>
                    <a:pt x="13863" y="14545"/>
                    <a:pt x="14028" y="14572"/>
                    <a:pt x="14102" y="14720"/>
                  </a:cubicBezTo>
                  <a:cubicBezTo>
                    <a:pt x="14376" y="14685"/>
                    <a:pt x="13996" y="14508"/>
                    <a:pt x="14270" y="14482"/>
                  </a:cubicBezTo>
                  <a:lnTo>
                    <a:pt x="14270" y="14482"/>
                  </a:lnTo>
                  <a:lnTo>
                    <a:pt x="14358" y="14588"/>
                  </a:lnTo>
                  <a:lnTo>
                    <a:pt x="14402" y="14429"/>
                  </a:lnTo>
                  <a:cubicBezTo>
                    <a:pt x="14408" y="14428"/>
                    <a:pt x="14414" y="14428"/>
                    <a:pt x="14420" y="14428"/>
                  </a:cubicBezTo>
                  <a:cubicBezTo>
                    <a:pt x="14595" y="14428"/>
                    <a:pt x="14703" y="14555"/>
                    <a:pt x="14720" y="14649"/>
                  </a:cubicBezTo>
                  <a:cubicBezTo>
                    <a:pt x="14717" y="14649"/>
                    <a:pt x="14713" y="14648"/>
                    <a:pt x="14710" y="14648"/>
                  </a:cubicBezTo>
                  <a:cubicBezTo>
                    <a:pt x="14665" y="14648"/>
                    <a:pt x="14601" y="14695"/>
                    <a:pt x="14552" y="14711"/>
                  </a:cubicBezTo>
                  <a:cubicBezTo>
                    <a:pt x="14593" y="14725"/>
                    <a:pt x="14636" y="14730"/>
                    <a:pt x="14680" y="14730"/>
                  </a:cubicBezTo>
                  <a:cubicBezTo>
                    <a:pt x="14909" y="14730"/>
                    <a:pt x="15174" y="14581"/>
                    <a:pt x="15272" y="14570"/>
                  </a:cubicBezTo>
                  <a:lnTo>
                    <a:pt x="15272" y="14570"/>
                  </a:lnTo>
                  <a:cubicBezTo>
                    <a:pt x="15280" y="14570"/>
                    <a:pt x="15287" y="14570"/>
                    <a:pt x="15294" y="14570"/>
                  </a:cubicBezTo>
                  <a:cubicBezTo>
                    <a:pt x="15291" y="14569"/>
                    <a:pt x="15287" y="14569"/>
                    <a:pt x="15284" y="14569"/>
                  </a:cubicBezTo>
                  <a:cubicBezTo>
                    <a:pt x="15280" y="14569"/>
                    <a:pt x="15276" y="14569"/>
                    <a:pt x="15272" y="14570"/>
                  </a:cubicBezTo>
                  <a:lnTo>
                    <a:pt x="15272" y="14570"/>
                  </a:lnTo>
                  <a:cubicBezTo>
                    <a:pt x="15190" y="14568"/>
                    <a:pt x="15101" y="14560"/>
                    <a:pt x="15020" y="14552"/>
                  </a:cubicBezTo>
                  <a:cubicBezTo>
                    <a:pt x="15197" y="14499"/>
                    <a:pt x="15391" y="14429"/>
                    <a:pt x="15594" y="14384"/>
                  </a:cubicBezTo>
                  <a:cubicBezTo>
                    <a:pt x="15691" y="14358"/>
                    <a:pt x="15797" y="14331"/>
                    <a:pt x="15894" y="14305"/>
                  </a:cubicBezTo>
                  <a:cubicBezTo>
                    <a:pt x="15992" y="14279"/>
                    <a:pt x="16097" y="14243"/>
                    <a:pt x="16195" y="14208"/>
                  </a:cubicBezTo>
                  <a:cubicBezTo>
                    <a:pt x="16601" y="14093"/>
                    <a:pt x="16989" y="13916"/>
                    <a:pt x="17290" y="13669"/>
                  </a:cubicBezTo>
                  <a:lnTo>
                    <a:pt x="17201" y="13607"/>
                  </a:lnTo>
                  <a:cubicBezTo>
                    <a:pt x="17422" y="13422"/>
                    <a:pt x="17537" y="13396"/>
                    <a:pt x="17652" y="13378"/>
                  </a:cubicBezTo>
                  <a:cubicBezTo>
                    <a:pt x="17713" y="13369"/>
                    <a:pt x="17784" y="13360"/>
                    <a:pt x="17863" y="13334"/>
                  </a:cubicBezTo>
                  <a:cubicBezTo>
                    <a:pt x="17943" y="13307"/>
                    <a:pt x="18040" y="13254"/>
                    <a:pt x="18164" y="13157"/>
                  </a:cubicBezTo>
                  <a:lnTo>
                    <a:pt x="18164" y="13157"/>
                  </a:lnTo>
                  <a:lnTo>
                    <a:pt x="18155" y="13192"/>
                  </a:lnTo>
                  <a:cubicBezTo>
                    <a:pt x="18217" y="13051"/>
                    <a:pt x="18340" y="12936"/>
                    <a:pt x="18490" y="12857"/>
                  </a:cubicBezTo>
                  <a:lnTo>
                    <a:pt x="18490" y="12857"/>
                  </a:lnTo>
                  <a:cubicBezTo>
                    <a:pt x="18446" y="12945"/>
                    <a:pt x="18543" y="12954"/>
                    <a:pt x="18623" y="12954"/>
                  </a:cubicBezTo>
                  <a:cubicBezTo>
                    <a:pt x="18702" y="12963"/>
                    <a:pt x="18782" y="12972"/>
                    <a:pt x="18729" y="13078"/>
                  </a:cubicBezTo>
                  <a:cubicBezTo>
                    <a:pt x="18941" y="12830"/>
                    <a:pt x="18985" y="12769"/>
                    <a:pt x="18994" y="12689"/>
                  </a:cubicBezTo>
                  <a:cubicBezTo>
                    <a:pt x="19002" y="12619"/>
                    <a:pt x="18985" y="12548"/>
                    <a:pt x="19055" y="12309"/>
                  </a:cubicBezTo>
                  <a:cubicBezTo>
                    <a:pt x="19108" y="12327"/>
                    <a:pt x="19161" y="12345"/>
                    <a:pt x="19214" y="12371"/>
                  </a:cubicBezTo>
                  <a:cubicBezTo>
                    <a:pt x="19241" y="12177"/>
                    <a:pt x="19206" y="12115"/>
                    <a:pt x="19409" y="11903"/>
                  </a:cubicBezTo>
                  <a:lnTo>
                    <a:pt x="19409" y="11903"/>
                  </a:lnTo>
                  <a:cubicBezTo>
                    <a:pt x="19294" y="12159"/>
                    <a:pt x="19700" y="11956"/>
                    <a:pt x="19585" y="12256"/>
                  </a:cubicBezTo>
                  <a:cubicBezTo>
                    <a:pt x="19762" y="12221"/>
                    <a:pt x="19894" y="12151"/>
                    <a:pt x="19983" y="12062"/>
                  </a:cubicBezTo>
                  <a:cubicBezTo>
                    <a:pt x="20062" y="11983"/>
                    <a:pt x="20115" y="11894"/>
                    <a:pt x="20168" y="11806"/>
                  </a:cubicBezTo>
                  <a:cubicBezTo>
                    <a:pt x="20244" y="11682"/>
                    <a:pt x="20309" y="11575"/>
                    <a:pt x="20454" y="11575"/>
                  </a:cubicBezTo>
                  <a:cubicBezTo>
                    <a:pt x="20496" y="11575"/>
                    <a:pt x="20544" y="11584"/>
                    <a:pt x="20601" y="11603"/>
                  </a:cubicBezTo>
                  <a:cubicBezTo>
                    <a:pt x="20588" y="11467"/>
                    <a:pt x="20540" y="11420"/>
                    <a:pt x="20479" y="11420"/>
                  </a:cubicBezTo>
                  <a:cubicBezTo>
                    <a:pt x="20348" y="11420"/>
                    <a:pt x="20158" y="11631"/>
                    <a:pt x="20124" y="11631"/>
                  </a:cubicBezTo>
                  <a:cubicBezTo>
                    <a:pt x="20117" y="11631"/>
                    <a:pt x="20117" y="11623"/>
                    <a:pt x="20124" y="11603"/>
                  </a:cubicBezTo>
                  <a:cubicBezTo>
                    <a:pt x="19938" y="11594"/>
                    <a:pt x="20097" y="11232"/>
                    <a:pt x="20274" y="11135"/>
                  </a:cubicBezTo>
                  <a:cubicBezTo>
                    <a:pt x="20309" y="11109"/>
                    <a:pt x="20362" y="11109"/>
                    <a:pt x="20442" y="11109"/>
                  </a:cubicBezTo>
                  <a:lnTo>
                    <a:pt x="20565" y="11109"/>
                  </a:lnTo>
                  <a:cubicBezTo>
                    <a:pt x="20610" y="11109"/>
                    <a:pt x="20654" y="11100"/>
                    <a:pt x="20707" y="11091"/>
                  </a:cubicBezTo>
                  <a:cubicBezTo>
                    <a:pt x="20724" y="11091"/>
                    <a:pt x="20751" y="11082"/>
                    <a:pt x="20777" y="11082"/>
                  </a:cubicBezTo>
                  <a:cubicBezTo>
                    <a:pt x="20804" y="11082"/>
                    <a:pt x="20821" y="11073"/>
                    <a:pt x="20848" y="11073"/>
                  </a:cubicBezTo>
                  <a:cubicBezTo>
                    <a:pt x="20892" y="11064"/>
                    <a:pt x="20936" y="11047"/>
                    <a:pt x="20989" y="11029"/>
                  </a:cubicBezTo>
                  <a:cubicBezTo>
                    <a:pt x="21077" y="10994"/>
                    <a:pt x="21173" y="10933"/>
                    <a:pt x="21244" y="10837"/>
                  </a:cubicBezTo>
                  <a:lnTo>
                    <a:pt x="21244" y="10837"/>
                  </a:lnTo>
                  <a:cubicBezTo>
                    <a:pt x="21219" y="10871"/>
                    <a:pt x="21236" y="10897"/>
                    <a:pt x="21201" y="10932"/>
                  </a:cubicBezTo>
                  <a:cubicBezTo>
                    <a:pt x="21404" y="10844"/>
                    <a:pt x="21334" y="10552"/>
                    <a:pt x="21607" y="10464"/>
                  </a:cubicBezTo>
                  <a:cubicBezTo>
                    <a:pt x="21492" y="10217"/>
                    <a:pt x="21802" y="10226"/>
                    <a:pt x="21572" y="10014"/>
                  </a:cubicBezTo>
                  <a:lnTo>
                    <a:pt x="21572" y="10014"/>
                  </a:lnTo>
                  <a:lnTo>
                    <a:pt x="21351" y="10429"/>
                  </a:lnTo>
                  <a:cubicBezTo>
                    <a:pt x="21448" y="10164"/>
                    <a:pt x="21298" y="9767"/>
                    <a:pt x="21678" y="9510"/>
                  </a:cubicBezTo>
                  <a:cubicBezTo>
                    <a:pt x="21713" y="9572"/>
                    <a:pt x="21704" y="9722"/>
                    <a:pt x="21696" y="9828"/>
                  </a:cubicBezTo>
                  <a:cubicBezTo>
                    <a:pt x="21846" y="9775"/>
                    <a:pt x="21784" y="9590"/>
                    <a:pt x="21934" y="9537"/>
                  </a:cubicBezTo>
                  <a:lnTo>
                    <a:pt x="21934" y="9537"/>
                  </a:lnTo>
                  <a:cubicBezTo>
                    <a:pt x="22058" y="9634"/>
                    <a:pt x="21987" y="9767"/>
                    <a:pt x="21899" y="9908"/>
                  </a:cubicBezTo>
                  <a:cubicBezTo>
                    <a:pt x="21810" y="10058"/>
                    <a:pt x="21687" y="10226"/>
                    <a:pt x="21696" y="10411"/>
                  </a:cubicBezTo>
                  <a:cubicBezTo>
                    <a:pt x="21793" y="10393"/>
                    <a:pt x="21828" y="10252"/>
                    <a:pt x="21863" y="10146"/>
                  </a:cubicBezTo>
                  <a:cubicBezTo>
                    <a:pt x="21878" y="10093"/>
                    <a:pt x="21895" y="10052"/>
                    <a:pt x="21924" y="10052"/>
                  </a:cubicBezTo>
                  <a:cubicBezTo>
                    <a:pt x="21948" y="10052"/>
                    <a:pt x="21979" y="10079"/>
                    <a:pt x="22022" y="10146"/>
                  </a:cubicBezTo>
                  <a:cubicBezTo>
                    <a:pt x="21908" y="9943"/>
                    <a:pt x="21987" y="9846"/>
                    <a:pt x="22093" y="9740"/>
                  </a:cubicBezTo>
                  <a:cubicBezTo>
                    <a:pt x="22190" y="9634"/>
                    <a:pt x="22314" y="9510"/>
                    <a:pt x="22261" y="9281"/>
                  </a:cubicBezTo>
                  <a:lnTo>
                    <a:pt x="22261" y="9281"/>
                  </a:lnTo>
                  <a:lnTo>
                    <a:pt x="22411" y="9396"/>
                  </a:lnTo>
                  <a:cubicBezTo>
                    <a:pt x="22411" y="9334"/>
                    <a:pt x="22393" y="9193"/>
                    <a:pt x="22455" y="9104"/>
                  </a:cubicBezTo>
                  <a:lnTo>
                    <a:pt x="22570" y="9396"/>
                  </a:lnTo>
                  <a:cubicBezTo>
                    <a:pt x="22534" y="9042"/>
                    <a:pt x="23002" y="9007"/>
                    <a:pt x="23029" y="8707"/>
                  </a:cubicBezTo>
                  <a:lnTo>
                    <a:pt x="23029" y="8707"/>
                  </a:lnTo>
                  <a:cubicBezTo>
                    <a:pt x="22935" y="8886"/>
                    <a:pt x="22875" y="8939"/>
                    <a:pt x="22827" y="8939"/>
                  </a:cubicBezTo>
                  <a:cubicBezTo>
                    <a:pt x="22757" y="8939"/>
                    <a:pt x="22711" y="8831"/>
                    <a:pt x="22618" y="8831"/>
                  </a:cubicBezTo>
                  <a:cubicBezTo>
                    <a:pt x="22594" y="8831"/>
                    <a:pt x="22566" y="8838"/>
                    <a:pt x="22534" y="8857"/>
                  </a:cubicBezTo>
                  <a:cubicBezTo>
                    <a:pt x="22647" y="8149"/>
                    <a:pt x="23148" y="8708"/>
                    <a:pt x="23417" y="8022"/>
                  </a:cubicBezTo>
                  <a:lnTo>
                    <a:pt x="23417" y="8022"/>
                  </a:lnTo>
                  <a:cubicBezTo>
                    <a:pt x="23376" y="8097"/>
                    <a:pt x="23276" y="8181"/>
                    <a:pt x="23211" y="8181"/>
                  </a:cubicBezTo>
                  <a:cubicBezTo>
                    <a:pt x="23178" y="8181"/>
                    <a:pt x="23155" y="8160"/>
                    <a:pt x="23153" y="8107"/>
                  </a:cubicBezTo>
                  <a:cubicBezTo>
                    <a:pt x="23258" y="7983"/>
                    <a:pt x="23400" y="7833"/>
                    <a:pt x="23523" y="7789"/>
                  </a:cubicBezTo>
                  <a:cubicBezTo>
                    <a:pt x="23589" y="7600"/>
                    <a:pt x="23578" y="7552"/>
                    <a:pt x="23536" y="7552"/>
                  </a:cubicBezTo>
                  <a:cubicBezTo>
                    <a:pt x="23492" y="7552"/>
                    <a:pt x="23414" y="7607"/>
                    <a:pt x="23360" y="7607"/>
                  </a:cubicBezTo>
                  <a:cubicBezTo>
                    <a:pt x="23329" y="7607"/>
                    <a:pt x="23307" y="7589"/>
                    <a:pt x="23303" y="7533"/>
                  </a:cubicBezTo>
                  <a:cubicBezTo>
                    <a:pt x="23585" y="7462"/>
                    <a:pt x="23311" y="7259"/>
                    <a:pt x="23329" y="7029"/>
                  </a:cubicBezTo>
                  <a:lnTo>
                    <a:pt x="23329" y="7029"/>
                  </a:lnTo>
                  <a:lnTo>
                    <a:pt x="23506" y="7100"/>
                  </a:lnTo>
                  <a:cubicBezTo>
                    <a:pt x="23832" y="6588"/>
                    <a:pt x="23197" y="6809"/>
                    <a:pt x="23515" y="6367"/>
                  </a:cubicBezTo>
                  <a:lnTo>
                    <a:pt x="23515" y="6367"/>
                  </a:lnTo>
                  <a:lnTo>
                    <a:pt x="23682" y="6667"/>
                  </a:lnTo>
                  <a:cubicBezTo>
                    <a:pt x="23691" y="6570"/>
                    <a:pt x="23709" y="6482"/>
                    <a:pt x="23709" y="6385"/>
                  </a:cubicBezTo>
                  <a:lnTo>
                    <a:pt x="23903" y="6508"/>
                  </a:lnTo>
                  <a:cubicBezTo>
                    <a:pt x="23841" y="6164"/>
                    <a:pt x="23912" y="6093"/>
                    <a:pt x="24053" y="5828"/>
                  </a:cubicBezTo>
                  <a:lnTo>
                    <a:pt x="24053" y="5828"/>
                  </a:lnTo>
                  <a:cubicBezTo>
                    <a:pt x="24043" y="5830"/>
                    <a:pt x="24032" y="5831"/>
                    <a:pt x="24022" y="5831"/>
                  </a:cubicBezTo>
                  <a:cubicBezTo>
                    <a:pt x="23881" y="5831"/>
                    <a:pt x="23740" y="5670"/>
                    <a:pt x="23797" y="5440"/>
                  </a:cubicBezTo>
                  <a:cubicBezTo>
                    <a:pt x="23832" y="5407"/>
                    <a:pt x="23858" y="5398"/>
                    <a:pt x="23880" y="5398"/>
                  </a:cubicBezTo>
                  <a:cubicBezTo>
                    <a:pt x="23910" y="5398"/>
                    <a:pt x="23929" y="5417"/>
                    <a:pt x="23945" y="5417"/>
                  </a:cubicBezTo>
                  <a:cubicBezTo>
                    <a:pt x="23967" y="5417"/>
                    <a:pt x="23982" y="5382"/>
                    <a:pt x="24009" y="5219"/>
                  </a:cubicBezTo>
                  <a:cubicBezTo>
                    <a:pt x="24106" y="5334"/>
                    <a:pt x="24230" y="5458"/>
                    <a:pt x="24018" y="5572"/>
                  </a:cubicBezTo>
                  <a:cubicBezTo>
                    <a:pt x="24071" y="5599"/>
                    <a:pt x="24106" y="5678"/>
                    <a:pt x="24159" y="5714"/>
                  </a:cubicBezTo>
                  <a:cubicBezTo>
                    <a:pt x="24345" y="5564"/>
                    <a:pt x="24318" y="5246"/>
                    <a:pt x="24345" y="5122"/>
                  </a:cubicBezTo>
                  <a:lnTo>
                    <a:pt x="24345" y="5122"/>
                  </a:lnTo>
                  <a:cubicBezTo>
                    <a:pt x="24327" y="5166"/>
                    <a:pt x="24300" y="5228"/>
                    <a:pt x="24265" y="5254"/>
                  </a:cubicBezTo>
                  <a:cubicBezTo>
                    <a:pt x="24221" y="5051"/>
                    <a:pt x="24186" y="4857"/>
                    <a:pt x="24133" y="4672"/>
                  </a:cubicBezTo>
                  <a:cubicBezTo>
                    <a:pt x="24155" y="4652"/>
                    <a:pt x="24174" y="4644"/>
                    <a:pt x="24191" y="4644"/>
                  </a:cubicBezTo>
                  <a:cubicBezTo>
                    <a:pt x="24236" y="4644"/>
                    <a:pt x="24268" y="4700"/>
                    <a:pt x="24300" y="4751"/>
                  </a:cubicBezTo>
                  <a:cubicBezTo>
                    <a:pt x="24300" y="4645"/>
                    <a:pt x="24230" y="4548"/>
                    <a:pt x="24247" y="4389"/>
                  </a:cubicBezTo>
                  <a:lnTo>
                    <a:pt x="24247" y="4389"/>
                  </a:lnTo>
                  <a:cubicBezTo>
                    <a:pt x="24389" y="4460"/>
                    <a:pt x="24548" y="4477"/>
                    <a:pt x="24574" y="4725"/>
                  </a:cubicBezTo>
                  <a:cubicBezTo>
                    <a:pt x="24556" y="4539"/>
                    <a:pt x="24530" y="4363"/>
                    <a:pt x="24503" y="4177"/>
                  </a:cubicBezTo>
                  <a:cubicBezTo>
                    <a:pt x="24539" y="4168"/>
                    <a:pt x="24592" y="4107"/>
                    <a:pt x="24645" y="4062"/>
                  </a:cubicBezTo>
                  <a:cubicBezTo>
                    <a:pt x="24662" y="4054"/>
                    <a:pt x="24671" y="4045"/>
                    <a:pt x="24689" y="4036"/>
                  </a:cubicBezTo>
                  <a:cubicBezTo>
                    <a:pt x="24698" y="4018"/>
                    <a:pt x="24715" y="4009"/>
                    <a:pt x="24724" y="4001"/>
                  </a:cubicBezTo>
                  <a:cubicBezTo>
                    <a:pt x="24736" y="3993"/>
                    <a:pt x="24746" y="3988"/>
                    <a:pt x="24755" y="3988"/>
                  </a:cubicBezTo>
                  <a:cubicBezTo>
                    <a:pt x="24765" y="3988"/>
                    <a:pt x="24772" y="3995"/>
                    <a:pt x="24777" y="4009"/>
                  </a:cubicBezTo>
                  <a:cubicBezTo>
                    <a:pt x="24795" y="3957"/>
                    <a:pt x="24813" y="3895"/>
                    <a:pt x="24821" y="3824"/>
                  </a:cubicBezTo>
                  <a:cubicBezTo>
                    <a:pt x="24830" y="3798"/>
                    <a:pt x="24821" y="3762"/>
                    <a:pt x="24821" y="3727"/>
                  </a:cubicBezTo>
                  <a:cubicBezTo>
                    <a:pt x="24813" y="3692"/>
                    <a:pt x="24804" y="3656"/>
                    <a:pt x="24804" y="3612"/>
                  </a:cubicBezTo>
                  <a:cubicBezTo>
                    <a:pt x="24795" y="3577"/>
                    <a:pt x="24786" y="3533"/>
                    <a:pt x="24777" y="3506"/>
                  </a:cubicBezTo>
                  <a:cubicBezTo>
                    <a:pt x="24768" y="3489"/>
                    <a:pt x="24760" y="3462"/>
                    <a:pt x="24751" y="3444"/>
                  </a:cubicBezTo>
                  <a:cubicBezTo>
                    <a:pt x="24733" y="3409"/>
                    <a:pt x="24715" y="3365"/>
                    <a:pt x="24698" y="3321"/>
                  </a:cubicBezTo>
                  <a:cubicBezTo>
                    <a:pt x="24662" y="3241"/>
                    <a:pt x="24627" y="3153"/>
                    <a:pt x="24601" y="3065"/>
                  </a:cubicBezTo>
                  <a:cubicBezTo>
                    <a:pt x="24601" y="3047"/>
                    <a:pt x="24592" y="3021"/>
                    <a:pt x="24592" y="3003"/>
                  </a:cubicBezTo>
                  <a:cubicBezTo>
                    <a:pt x="24592" y="2994"/>
                    <a:pt x="24592" y="2994"/>
                    <a:pt x="24583" y="2985"/>
                  </a:cubicBezTo>
                  <a:cubicBezTo>
                    <a:pt x="24548" y="2959"/>
                    <a:pt x="24565" y="2959"/>
                    <a:pt x="24565" y="2941"/>
                  </a:cubicBezTo>
                  <a:cubicBezTo>
                    <a:pt x="24574" y="2923"/>
                    <a:pt x="24574" y="2906"/>
                    <a:pt x="24583" y="2888"/>
                  </a:cubicBezTo>
                  <a:cubicBezTo>
                    <a:pt x="24583" y="2870"/>
                    <a:pt x="24583" y="2844"/>
                    <a:pt x="24592" y="2826"/>
                  </a:cubicBezTo>
                  <a:lnTo>
                    <a:pt x="24618" y="2765"/>
                  </a:lnTo>
                  <a:cubicBezTo>
                    <a:pt x="24645" y="2720"/>
                    <a:pt x="24671" y="2685"/>
                    <a:pt x="24698" y="2641"/>
                  </a:cubicBezTo>
                  <a:cubicBezTo>
                    <a:pt x="24671" y="2614"/>
                    <a:pt x="24654" y="2544"/>
                    <a:pt x="24636" y="2420"/>
                  </a:cubicBezTo>
                  <a:cubicBezTo>
                    <a:pt x="24671" y="2120"/>
                    <a:pt x="24760" y="1829"/>
                    <a:pt x="24813" y="1643"/>
                  </a:cubicBezTo>
                  <a:cubicBezTo>
                    <a:pt x="24839" y="1378"/>
                    <a:pt x="24839" y="1096"/>
                    <a:pt x="24742" y="875"/>
                  </a:cubicBezTo>
                  <a:lnTo>
                    <a:pt x="24883" y="575"/>
                  </a:lnTo>
                  <a:lnTo>
                    <a:pt x="24963" y="416"/>
                  </a:lnTo>
                  <a:lnTo>
                    <a:pt x="24936" y="345"/>
                  </a:lnTo>
                  <a:cubicBezTo>
                    <a:pt x="24645" y="354"/>
                    <a:pt x="24689" y="442"/>
                    <a:pt x="24680" y="539"/>
                  </a:cubicBezTo>
                  <a:cubicBezTo>
                    <a:pt x="24671" y="628"/>
                    <a:pt x="24601" y="716"/>
                    <a:pt x="24177" y="742"/>
                  </a:cubicBezTo>
                  <a:cubicBezTo>
                    <a:pt x="24127" y="747"/>
                    <a:pt x="24086" y="749"/>
                    <a:pt x="24052" y="749"/>
                  </a:cubicBezTo>
                  <a:cubicBezTo>
                    <a:pt x="23669" y="749"/>
                    <a:pt x="24156" y="497"/>
                    <a:pt x="24027" y="416"/>
                  </a:cubicBezTo>
                  <a:lnTo>
                    <a:pt x="24027" y="416"/>
                  </a:lnTo>
                  <a:cubicBezTo>
                    <a:pt x="23824" y="478"/>
                    <a:pt x="23568" y="557"/>
                    <a:pt x="23311" y="619"/>
                  </a:cubicBezTo>
                  <a:cubicBezTo>
                    <a:pt x="23190" y="643"/>
                    <a:pt x="23074" y="660"/>
                    <a:pt x="22960" y="660"/>
                  </a:cubicBezTo>
                  <a:cubicBezTo>
                    <a:pt x="22826" y="660"/>
                    <a:pt x="22695" y="637"/>
                    <a:pt x="22561" y="575"/>
                  </a:cubicBezTo>
                  <a:cubicBezTo>
                    <a:pt x="22658" y="548"/>
                    <a:pt x="22740" y="544"/>
                    <a:pt x="22819" y="544"/>
                  </a:cubicBezTo>
                  <a:cubicBezTo>
                    <a:pt x="22859" y="544"/>
                    <a:pt x="22898" y="545"/>
                    <a:pt x="22938" y="545"/>
                  </a:cubicBezTo>
                  <a:cubicBezTo>
                    <a:pt x="22979" y="545"/>
                    <a:pt x="23020" y="544"/>
                    <a:pt x="23064" y="539"/>
                  </a:cubicBezTo>
                  <a:cubicBezTo>
                    <a:pt x="22949" y="486"/>
                    <a:pt x="22826" y="433"/>
                    <a:pt x="22685" y="389"/>
                  </a:cubicBezTo>
                  <a:cubicBezTo>
                    <a:pt x="22994" y="257"/>
                    <a:pt x="23258" y="222"/>
                    <a:pt x="23400" y="177"/>
                  </a:cubicBezTo>
                  <a:cubicBezTo>
                    <a:pt x="23532" y="142"/>
                    <a:pt x="23559" y="116"/>
                    <a:pt x="23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1" name="Google Shape;1041;p3"/>
            <p:cNvSpPr/>
            <p:nvPr/>
          </p:nvSpPr>
          <p:spPr>
            <a:xfrm rot="9979127">
              <a:off x="8964727" y="5401892"/>
              <a:ext cx="7416" cy="12596"/>
            </a:xfrm>
            <a:custGeom>
              <a:avLst/>
              <a:gdLst/>
              <a:ahLst/>
              <a:cxnLst/>
              <a:rect l="l" t="t" r="r" b="b"/>
              <a:pathLst>
                <a:path w="63" h="107" extrusionOk="0">
                  <a:moveTo>
                    <a:pt x="1" y="0"/>
                  </a:moveTo>
                  <a:lnTo>
                    <a:pt x="1" y="0"/>
                  </a:lnTo>
                  <a:cubicBezTo>
                    <a:pt x="18" y="36"/>
                    <a:pt x="27" y="71"/>
                    <a:pt x="27" y="106"/>
                  </a:cubicBezTo>
                  <a:cubicBezTo>
                    <a:pt x="63" y="71"/>
                    <a:pt x="6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2" name="Google Shape;1042;p3"/>
            <p:cNvSpPr/>
            <p:nvPr/>
          </p:nvSpPr>
          <p:spPr>
            <a:xfrm rot="9979127">
              <a:off x="7662467" y="5514987"/>
              <a:ext cx="3296" cy="4238"/>
            </a:xfrm>
            <a:custGeom>
              <a:avLst/>
              <a:gdLst/>
              <a:ahLst/>
              <a:cxnLst/>
              <a:rect l="l" t="t" r="r" b="b"/>
              <a:pathLst>
                <a:path w="28" h="36" extrusionOk="0">
                  <a:moveTo>
                    <a:pt x="10" y="0"/>
                  </a:moveTo>
                  <a:cubicBezTo>
                    <a:pt x="10" y="9"/>
                    <a:pt x="10" y="9"/>
                    <a:pt x="1" y="18"/>
                  </a:cubicBezTo>
                  <a:cubicBezTo>
                    <a:pt x="10" y="27"/>
                    <a:pt x="18" y="36"/>
                    <a:pt x="27" y="36"/>
                  </a:cubicBezTo>
                  <a:cubicBezTo>
                    <a:pt x="27" y="18"/>
                    <a:pt x="18"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3" name="Google Shape;1043;p3"/>
            <p:cNvSpPr/>
            <p:nvPr/>
          </p:nvSpPr>
          <p:spPr>
            <a:xfrm rot="9979127">
              <a:off x="10323854" y="5082835"/>
              <a:ext cx="25074" cy="11536"/>
            </a:xfrm>
            <a:custGeom>
              <a:avLst/>
              <a:gdLst/>
              <a:ahLst/>
              <a:cxnLst/>
              <a:rect l="l" t="t" r="r" b="b"/>
              <a:pathLst>
                <a:path w="213" h="98" extrusionOk="0">
                  <a:moveTo>
                    <a:pt x="0" y="0"/>
                  </a:moveTo>
                  <a:cubicBezTo>
                    <a:pt x="106" y="27"/>
                    <a:pt x="168" y="62"/>
                    <a:pt x="212" y="97"/>
                  </a:cubicBezTo>
                  <a:cubicBezTo>
                    <a:pt x="212" y="53"/>
                    <a:pt x="15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4" name="Google Shape;1044;p3"/>
            <p:cNvSpPr/>
            <p:nvPr/>
          </p:nvSpPr>
          <p:spPr>
            <a:xfrm rot="9979127">
              <a:off x="10066211" y="4432399"/>
              <a:ext cx="14715" cy="22955"/>
            </a:xfrm>
            <a:custGeom>
              <a:avLst/>
              <a:gdLst/>
              <a:ahLst/>
              <a:cxnLst/>
              <a:rect l="l" t="t" r="r" b="b"/>
              <a:pathLst>
                <a:path w="125" h="195" extrusionOk="0">
                  <a:moveTo>
                    <a:pt x="107" y="145"/>
                  </a:moveTo>
                  <a:lnTo>
                    <a:pt x="124" y="168"/>
                  </a:lnTo>
                  <a:cubicBezTo>
                    <a:pt x="119" y="156"/>
                    <a:pt x="113" y="149"/>
                    <a:pt x="107" y="145"/>
                  </a:cubicBezTo>
                  <a:close/>
                  <a:moveTo>
                    <a:pt x="1" y="0"/>
                  </a:moveTo>
                  <a:lnTo>
                    <a:pt x="1" y="0"/>
                  </a:lnTo>
                  <a:cubicBezTo>
                    <a:pt x="54" y="80"/>
                    <a:pt x="27" y="133"/>
                    <a:pt x="18" y="195"/>
                  </a:cubicBezTo>
                  <a:cubicBezTo>
                    <a:pt x="42" y="177"/>
                    <a:pt x="71" y="142"/>
                    <a:pt x="95" y="142"/>
                  </a:cubicBezTo>
                  <a:cubicBezTo>
                    <a:pt x="99" y="142"/>
                    <a:pt x="103" y="143"/>
                    <a:pt x="107" y="145"/>
                  </a:cubicBezTo>
                  <a:lnTo>
                    <a:pt x="107" y="145"/>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5" name="Google Shape;1045;p3"/>
            <p:cNvSpPr/>
            <p:nvPr/>
          </p:nvSpPr>
          <p:spPr>
            <a:xfrm rot="9979127">
              <a:off x="10011522" y="4178628"/>
              <a:ext cx="19659" cy="18835"/>
            </a:xfrm>
            <a:custGeom>
              <a:avLst/>
              <a:gdLst/>
              <a:ahLst/>
              <a:cxnLst/>
              <a:rect l="l" t="t" r="r" b="b"/>
              <a:pathLst>
                <a:path w="167" h="160" extrusionOk="0">
                  <a:moveTo>
                    <a:pt x="38" y="0"/>
                  </a:moveTo>
                  <a:cubicBezTo>
                    <a:pt x="13" y="0"/>
                    <a:pt x="1" y="26"/>
                    <a:pt x="16" y="89"/>
                  </a:cubicBezTo>
                  <a:cubicBezTo>
                    <a:pt x="60" y="106"/>
                    <a:pt x="60" y="142"/>
                    <a:pt x="96" y="159"/>
                  </a:cubicBezTo>
                  <a:lnTo>
                    <a:pt x="166" y="106"/>
                  </a:lnTo>
                  <a:cubicBezTo>
                    <a:pt x="122" y="42"/>
                    <a:pt x="69"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6" name="Google Shape;1046;p3"/>
            <p:cNvSpPr/>
            <p:nvPr/>
          </p:nvSpPr>
          <p:spPr>
            <a:xfrm rot="9979127">
              <a:off x="10086397" y="4340637"/>
              <a:ext cx="34962" cy="35433"/>
            </a:xfrm>
            <a:custGeom>
              <a:avLst/>
              <a:gdLst/>
              <a:ahLst/>
              <a:cxnLst/>
              <a:rect l="l" t="t" r="r" b="b"/>
              <a:pathLst>
                <a:path w="297" h="301" extrusionOk="0">
                  <a:moveTo>
                    <a:pt x="129" y="0"/>
                  </a:moveTo>
                  <a:lnTo>
                    <a:pt x="129" y="0"/>
                  </a:lnTo>
                  <a:cubicBezTo>
                    <a:pt x="0" y="77"/>
                    <a:pt x="80" y="179"/>
                    <a:pt x="173" y="290"/>
                  </a:cubicBezTo>
                  <a:lnTo>
                    <a:pt x="173" y="290"/>
                  </a:lnTo>
                  <a:cubicBezTo>
                    <a:pt x="173" y="288"/>
                    <a:pt x="173" y="285"/>
                    <a:pt x="173" y="283"/>
                  </a:cubicBezTo>
                  <a:cubicBezTo>
                    <a:pt x="279" y="256"/>
                    <a:pt x="297" y="212"/>
                    <a:pt x="279" y="168"/>
                  </a:cubicBezTo>
                  <a:cubicBezTo>
                    <a:pt x="261" y="115"/>
                    <a:pt x="191" y="62"/>
                    <a:pt x="129" y="0"/>
                  </a:cubicBezTo>
                  <a:close/>
                  <a:moveTo>
                    <a:pt x="173" y="290"/>
                  </a:moveTo>
                  <a:cubicBezTo>
                    <a:pt x="174" y="296"/>
                    <a:pt x="176" y="300"/>
                    <a:pt x="182" y="300"/>
                  </a:cubicBezTo>
                  <a:cubicBezTo>
                    <a:pt x="179" y="297"/>
                    <a:pt x="176" y="293"/>
                    <a:pt x="173" y="29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7" name="Google Shape;1047;p3"/>
            <p:cNvSpPr/>
            <p:nvPr/>
          </p:nvSpPr>
          <p:spPr>
            <a:xfrm rot="9979127">
              <a:off x="10072783" y="4327422"/>
              <a:ext cx="18835" cy="13655"/>
            </a:xfrm>
            <a:custGeom>
              <a:avLst/>
              <a:gdLst/>
              <a:ahLst/>
              <a:cxnLst/>
              <a:rect l="l" t="t" r="r" b="b"/>
              <a:pathLst>
                <a:path w="160" h="116" extrusionOk="0">
                  <a:moveTo>
                    <a:pt x="1" y="1"/>
                  </a:moveTo>
                  <a:lnTo>
                    <a:pt x="1" y="1"/>
                  </a:lnTo>
                  <a:cubicBezTo>
                    <a:pt x="27" y="36"/>
                    <a:pt x="53" y="71"/>
                    <a:pt x="71" y="115"/>
                  </a:cubicBezTo>
                  <a:cubicBezTo>
                    <a:pt x="159" y="98"/>
                    <a:pt x="62" y="6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8" name="Google Shape;1048;p3"/>
            <p:cNvSpPr/>
            <p:nvPr/>
          </p:nvSpPr>
          <p:spPr>
            <a:xfrm rot="9979127">
              <a:off x="10135383" y="4546688"/>
              <a:ext cx="43909" cy="19777"/>
            </a:xfrm>
            <a:custGeom>
              <a:avLst/>
              <a:gdLst/>
              <a:ahLst/>
              <a:cxnLst/>
              <a:rect l="l" t="t" r="r" b="b"/>
              <a:pathLst>
                <a:path w="373" h="168" extrusionOk="0">
                  <a:moveTo>
                    <a:pt x="50" y="1"/>
                  </a:moveTo>
                  <a:cubicBezTo>
                    <a:pt x="10" y="1"/>
                    <a:pt x="1" y="35"/>
                    <a:pt x="69" y="132"/>
                  </a:cubicBezTo>
                  <a:cubicBezTo>
                    <a:pt x="63" y="153"/>
                    <a:pt x="79" y="159"/>
                    <a:pt x="102" y="159"/>
                  </a:cubicBezTo>
                  <a:cubicBezTo>
                    <a:pt x="137" y="159"/>
                    <a:pt x="189" y="145"/>
                    <a:pt x="216" y="145"/>
                  </a:cubicBezTo>
                  <a:cubicBezTo>
                    <a:pt x="232" y="145"/>
                    <a:pt x="239" y="151"/>
                    <a:pt x="228" y="167"/>
                  </a:cubicBezTo>
                  <a:cubicBezTo>
                    <a:pt x="230" y="167"/>
                    <a:pt x="233" y="167"/>
                    <a:pt x="235" y="167"/>
                  </a:cubicBezTo>
                  <a:cubicBezTo>
                    <a:pt x="372" y="167"/>
                    <a:pt x="137"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9" name="Google Shape;1049;p3"/>
            <p:cNvSpPr/>
            <p:nvPr/>
          </p:nvSpPr>
          <p:spPr>
            <a:xfrm rot="9979127">
              <a:off x="10134100" y="4327307"/>
              <a:ext cx="20954" cy="16716"/>
            </a:xfrm>
            <a:custGeom>
              <a:avLst/>
              <a:gdLst/>
              <a:ahLst/>
              <a:cxnLst/>
              <a:rect l="l" t="t" r="r" b="b"/>
              <a:pathLst>
                <a:path w="178" h="142" extrusionOk="0">
                  <a:moveTo>
                    <a:pt x="1" y="0"/>
                  </a:moveTo>
                  <a:lnTo>
                    <a:pt x="18" y="142"/>
                  </a:lnTo>
                  <a:lnTo>
                    <a:pt x="177"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0" name="Google Shape;1050;p3"/>
            <p:cNvSpPr/>
            <p:nvPr/>
          </p:nvSpPr>
          <p:spPr>
            <a:xfrm rot="9979127">
              <a:off x="10202337" y="4418958"/>
              <a:ext cx="12596" cy="34727"/>
            </a:xfrm>
            <a:custGeom>
              <a:avLst/>
              <a:gdLst/>
              <a:ahLst/>
              <a:cxnLst/>
              <a:rect l="l" t="t" r="r" b="b"/>
              <a:pathLst>
                <a:path w="107" h="295" extrusionOk="0">
                  <a:moveTo>
                    <a:pt x="10" y="1"/>
                  </a:moveTo>
                  <a:cubicBezTo>
                    <a:pt x="7" y="1"/>
                    <a:pt x="4" y="2"/>
                    <a:pt x="0" y="3"/>
                  </a:cubicBezTo>
                  <a:lnTo>
                    <a:pt x="27" y="259"/>
                  </a:lnTo>
                  <a:cubicBezTo>
                    <a:pt x="34" y="255"/>
                    <a:pt x="41" y="253"/>
                    <a:pt x="48" y="253"/>
                  </a:cubicBezTo>
                  <a:cubicBezTo>
                    <a:pt x="67" y="253"/>
                    <a:pt x="87" y="269"/>
                    <a:pt x="106" y="295"/>
                  </a:cubicBezTo>
                  <a:cubicBezTo>
                    <a:pt x="73" y="163"/>
                    <a:pt x="5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1" name="Google Shape;1051;p3"/>
            <p:cNvSpPr/>
            <p:nvPr/>
          </p:nvSpPr>
          <p:spPr>
            <a:xfrm rot="9979127">
              <a:off x="10183781" y="4402904"/>
              <a:ext cx="12596" cy="19894"/>
            </a:xfrm>
            <a:custGeom>
              <a:avLst/>
              <a:gdLst/>
              <a:ahLst/>
              <a:cxnLst/>
              <a:rect l="l" t="t" r="r" b="b"/>
              <a:pathLst>
                <a:path w="107" h="169" extrusionOk="0">
                  <a:moveTo>
                    <a:pt x="0" y="1"/>
                  </a:moveTo>
                  <a:lnTo>
                    <a:pt x="0" y="1"/>
                  </a:lnTo>
                  <a:cubicBezTo>
                    <a:pt x="27" y="71"/>
                    <a:pt x="62" y="142"/>
                    <a:pt x="106" y="169"/>
                  </a:cubicBezTo>
                  <a:cubicBezTo>
                    <a:pt x="88" y="133"/>
                    <a:pt x="44" y="4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2" name="Google Shape;1052;p3"/>
            <p:cNvSpPr/>
            <p:nvPr/>
          </p:nvSpPr>
          <p:spPr>
            <a:xfrm rot="9979127">
              <a:off x="10182078" y="4351755"/>
              <a:ext cx="6357" cy="29312"/>
            </a:xfrm>
            <a:custGeom>
              <a:avLst/>
              <a:gdLst/>
              <a:ahLst/>
              <a:cxnLst/>
              <a:rect l="l" t="t" r="r" b="b"/>
              <a:pathLst>
                <a:path w="54" h="249" extrusionOk="0">
                  <a:moveTo>
                    <a:pt x="1" y="1"/>
                  </a:moveTo>
                  <a:lnTo>
                    <a:pt x="45" y="248"/>
                  </a:lnTo>
                  <a:lnTo>
                    <a:pt x="54" y="16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3" name="Google Shape;1053;p3"/>
            <p:cNvSpPr/>
            <p:nvPr/>
          </p:nvSpPr>
          <p:spPr>
            <a:xfrm rot="9979127">
              <a:off x="10362045" y="4719279"/>
              <a:ext cx="22602" cy="32372"/>
            </a:xfrm>
            <a:custGeom>
              <a:avLst/>
              <a:gdLst/>
              <a:ahLst/>
              <a:cxnLst/>
              <a:rect l="l" t="t" r="r" b="b"/>
              <a:pathLst>
                <a:path w="192" h="275" extrusionOk="0">
                  <a:moveTo>
                    <a:pt x="85" y="1"/>
                  </a:moveTo>
                  <a:cubicBezTo>
                    <a:pt x="27" y="1"/>
                    <a:pt x="1" y="74"/>
                    <a:pt x="33" y="162"/>
                  </a:cubicBezTo>
                  <a:cubicBezTo>
                    <a:pt x="82" y="204"/>
                    <a:pt x="120" y="275"/>
                    <a:pt x="160" y="275"/>
                  </a:cubicBezTo>
                  <a:cubicBezTo>
                    <a:pt x="171" y="275"/>
                    <a:pt x="181" y="270"/>
                    <a:pt x="192" y="259"/>
                  </a:cubicBezTo>
                  <a:lnTo>
                    <a:pt x="148" y="136"/>
                  </a:lnTo>
                  <a:lnTo>
                    <a:pt x="104" y="3"/>
                  </a:lnTo>
                  <a:cubicBezTo>
                    <a:pt x="97" y="2"/>
                    <a:pt x="91"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4" name="Google Shape;1054;p3"/>
            <p:cNvSpPr/>
            <p:nvPr/>
          </p:nvSpPr>
          <p:spPr>
            <a:xfrm rot="9979127">
              <a:off x="10364882" y="4610479"/>
              <a:ext cx="28134" cy="17775"/>
            </a:xfrm>
            <a:custGeom>
              <a:avLst/>
              <a:gdLst/>
              <a:ahLst/>
              <a:cxnLst/>
              <a:rect l="l" t="t" r="r" b="b"/>
              <a:pathLst>
                <a:path w="239" h="151" extrusionOk="0">
                  <a:moveTo>
                    <a:pt x="239" y="1"/>
                  </a:moveTo>
                  <a:lnTo>
                    <a:pt x="0" y="45"/>
                  </a:lnTo>
                  <a:lnTo>
                    <a:pt x="115" y="151"/>
                  </a:lnTo>
                  <a:cubicBezTo>
                    <a:pt x="142" y="71"/>
                    <a:pt x="186" y="54"/>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5" name="Google Shape;1055;p3"/>
            <p:cNvSpPr/>
            <p:nvPr/>
          </p:nvSpPr>
          <p:spPr>
            <a:xfrm rot="9979127">
              <a:off x="10422667" y="4677754"/>
              <a:ext cx="24721" cy="33903"/>
            </a:xfrm>
            <a:custGeom>
              <a:avLst/>
              <a:gdLst/>
              <a:ahLst/>
              <a:cxnLst/>
              <a:rect l="l" t="t" r="r" b="b"/>
              <a:pathLst>
                <a:path w="210" h="288" extrusionOk="0">
                  <a:moveTo>
                    <a:pt x="23" y="0"/>
                  </a:moveTo>
                  <a:cubicBezTo>
                    <a:pt x="5" y="0"/>
                    <a:pt x="1" y="38"/>
                    <a:pt x="24" y="150"/>
                  </a:cubicBezTo>
                  <a:cubicBezTo>
                    <a:pt x="72" y="162"/>
                    <a:pt x="136" y="288"/>
                    <a:pt x="175" y="288"/>
                  </a:cubicBezTo>
                  <a:cubicBezTo>
                    <a:pt x="193" y="288"/>
                    <a:pt x="206" y="259"/>
                    <a:pt x="209" y="177"/>
                  </a:cubicBezTo>
                  <a:cubicBezTo>
                    <a:pt x="161" y="165"/>
                    <a:pt x="62"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6" name="Google Shape;1056;p3"/>
            <p:cNvSpPr/>
            <p:nvPr/>
          </p:nvSpPr>
          <p:spPr>
            <a:xfrm rot="9979127">
              <a:off x="10260856" y="4983063"/>
              <a:ext cx="8476" cy="46852"/>
            </a:xfrm>
            <a:custGeom>
              <a:avLst/>
              <a:gdLst/>
              <a:ahLst/>
              <a:cxnLst/>
              <a:rect l="l" t="t" r="r" b="b"/>
              <a:pathLst>
                <a:path w="72" h="398" extrusionOk="0">
                  <a:moveTo>
                    <a:pt x="1" y="0"/>
                  </a:moveTo>
                  <a:lnTo>
                    <a:pt x="10" y="398"/>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7" name="Google Shape;1057;p3"/>
            <p:cNvSpPr/>
            <p:nvPr/>
          </p:nvSpPr>
          <p:spPr>
            <a:xfrm rot="9979127">
              <a:off x="9871224" y="5198540"/>
              <a:ext cx="62508" cy="38494"/>
            </a:xfrm>
            <a:custGeom>
              <a:avLst/>
              <a:gdLst/>
              <a:ahLst/>
              <a:cxnLst/>
              <a:rect l="l" t="t" r="r" b="b"/>
              <a:pathLst>
                <a:path w="531" h="327" extrusionOk="0">
                  <a:moveTo>
                    <a:pt x="346" y="0"/>
                  </a:moveTo>
                  <a:cubicBezTo>
                    <a:pt x="206" y="0"/>
                    <a:pt x="283" y="169"/>
                    <a:pt x="178" y="169"/>
                  </a:cubicBezTo>
                  <a:cubicBezTo>
                    <a:pt x="155" y="169"/>
                    <a:pt x="124" y="161"/>
                    <a:pt x="80" y="142"/>
                  </a:cubicBezTo>
                  <a:lnTo>
                    <a:pt x="80" y="142"/>
                  </a:lnTo>
                  <a:cubicBezTo>
                    <a:pt x="0" y="239"/>
                    <a:pt x="318" y="239"/>
                    <a:pt x="239" y="327"/>
                  </a:cubicBezTo>
                  <a:cubicBezTo>
                    <a:pt x="433" y="221"/>
                    <a:pt x="530" y="283"/>
                    <a:pt x="442" y="18"/>
                  </a:cubicBezTo>
                  <a:cubicBezTo>
                    <a:pt x="402" y="6"/>
                    <a:pt x="370"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8" name="Google Shape;1058;p3"/>
            <p:cNvSpPr/>
            <p:nvPr/>
          </p:nvSpPr>
          <p:spPr>
            <a:xfrm rot="9979127">
              <a:off x="9899944" y="5189787"/>
              <a:ext cx="11536" cy="7416"/>
            </a:xfrm>
            <a:custGeom>
              <a:avLst/>
              <a:gdLst/>
              <a:ahLst/>
              <a:cxnLst/>
              <a:rect l="l" t="t" r="r" b="b"/>
              <a:pathLst>
                <a:path w="98" h="63" extrusionOk="0">
                  <a:moveTo>
                    <a:pt x="98" y="1"/>
                  </a:moveTo>
                  <a:lnTo>
                    <a:pt x="98" y="1"/>
                  </a:lnTo>
                  <a:cubicBezTo>
                    <a:pt x="62" y="19"/>
                    <a:pt x="36" y="36"/>
                    <a:pt x="1" y="63"/>
                  </a:cubicBezTo>
                  <a:cubicBezTo>
                    <a:pt x="54" y="36"/>
                    <a:pt x="80" y="19"/>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9" name="Google Shape;1059;p3"/>
            <p:cNvSpPr/>
            <p:nvPr/>
          </p:nvSpPr>
          <p:spPr>
            <a:xfrm rot="9979127">
              <a:off x="9152397" y="3888637"/>
              <a:ext cx="24956" cy="16716"/>
            </a:xfrm>
            <a:custGeom>
              <a:avLst/>
              <a:gdLst/>
              <a:ahLst/>
              <a:cxnLst/>
              <a:rect l="l" t="t" r="r" b="b"/>
              <a:pathLst>
                <a:path w="212" h="142" extrusionOk="0">
                  <a:moveTo>
                    <a:pt x="0" y="1"/>
                  </a:moveTo>
                  <a:lnTo>
                    <a:pt x="132" y="142"/>
                  </a:lnTo>
                  <a:lnTo>
                    <a:pt x="212" y="89"/>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0" name="Google Shape;1060;p3"/>
            <p:cNvSpPr/>
            <p:nvPr/>
          </p:nvSpPr>
          <p:spPr>
            <a:xfrm rot="9979127">
              <a:off x="9192559" y="3849500"/>
              <a:ext cx="20954" cy="30253"/>
            </a:xfrm>
            <a:custGeom>
              <a:avLst/>
              <a:gdLst/>
              <a:ahLst/>
              <a:cxnLst/>
              <a:rect l="l" t="t" r="r" b="b"/>
              <a:pathLst>
                <a:path w="178" h="257" extrusionOk="0">
                  <a:moveTo>
                    <a:pt x="125" y="0"/>
                  </a:moveTo>
                  <a:lnTo>
                    <a:pt x="1" y="230"/>
                  </a:lnTo>
                  <a:cubicBezTo>
                    <a:pt x="26" y="221"/>
                    <a:pt x="59" y="213"/>
                    <a:pt x="90" y="213"/>
                  </a:cubicBezTo>
                  <a:cubicBezTo>
                    <a:pt x="125" y="213"/>
                    <a:pt x="159" y="224"/>
                    <a:pt x="178" y="256"/>
                  </a:cubicBezTo>
                  <a:lnTo>
                    <a:pt x="1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1" name="Google Shape;1061;p3"/>
            <p:cNvSpPr/>
            <p:nvPr/>
          </p:nvSpPr>
          <p:spPr>
            <a:xfrm rot="9979127">
              <a:off x="8449455" y="5607025"/>
              <a:ext cx="20954" cy="16834"/>
            </a:xfrm>
            <a:custGeom>
              <a:avLst/>
              <a:gdLst/>
              <a:ahLst/>
              <a:cxnLst/>
              <a:rect l="l" t="t" r="r" b="b"/>
              <a:pathLst>
                <a:path w="178" h="143" extrusionOk="0">
                  <a:moveTo>
                    <a:pt x="19" y="1"/>
                  </a:moveTo>
                  <a:lnTo>
                    <a:pt x="1" y="63"/>
                  </a:lnTo>
                  <a:cubicBezTo>
                    <a:pt x="36" y="125"/>
                    <a:pt x="80" y="133"/>
                    <a:pt x="178" y="142"/>
                  </a:cubicBezTo>
                  <a:lnTo>
                    <a:pt x="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2" name="Google Shape;1062;p3"/>
            <p:cNvSpPr/>
            <p:nvPr/>
          </p:nvSpPr>
          <p:spPr>
            <a:xfrm rot="9979127">
              <a:off x="8139180" y="5650769"/>
              <a:ext cx="11536" cy="27075"/>
            </a:xfrm>
            <a:custGeom>
              <a:avLst/>
              <a:gdLst/>
              <a:ahLst/>
              <a:cxnLst/>
              <a:rect l="l" t="t" r="r" b="b"/>
              <a:pathLst>
                <a:path w="98" h="230" extrusionOk="0">
                  <a:moveTo>
                    <a:pt x="0" y="0"/>
                  </a:moveTo>
                  <a:lnTo>
                    <a:pt x="97" y="230"/>
                  </a:ln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3" name="Google Shape;1063;p3"/>
            <p:cNvSpPr/>
            <p:nvPr/>
          </p:nvSpPr>
          <p:spPr>
            <a:xfrm rot="9979127">
              <a:off x="7745242" y="5779285"/>
              <a:ext cx="66628" cy="15774"/>
            </a:xfrm>
            <a:custGeom>
              <a:avLst/>
              <a:gdLst/>
              <a:ahLst/>
              <a:cxnLst/>
              <a:rect l="l" t="t" r="r" b="b"/>
              <a:pathLst>
                <a:path w="566" h="134" extrusionOk="0">
                  <a:moveTo>
                    <a:pt x="32" y="0"/>
                  </a:moveTo>
                  <a:cubicBezTo>
                    <a:pt x="21" y="0"/>
                    <a:pt x="11" y="0"/>
                    <a:pt x="1" y="1"/>
                  </a:cubicBezTo>
                  <a:cubicBezTo>
                    <a:pt x="45" y="8"/>
                    <a:pt x="95" y="10"/>
                    <a:pt x="147" y="11"/>
                  </a:cubicBezTo>
                  <a:lnTo>
                    <a:pt x="147" y="11"/>
                  </a:lnTo>
                  <a:cubicBezTo>
                    <a:pt x="114" y="4"/>
                    <a:pt x="75" y="0"/>
                    <a:pt x="32" y="0"/>
                  </a:cubicBezTo>
                  <a:close/>
                  <a:moveTo>
                    <a:pt x="399" y="8"/>
                  </a:moveTo>
                  <a:cubicBezTo>
                    <a:pt x="326" y="8"/>
                    <a:pt x="248" y="11"/>
                    <a:pt x="173" y="11"/>
                  </a:cubicBezTo>
                  <a:cubicBezTo>
                    <a:pt x="165" y="11"/>
                    <a:pt x="156" y="11"/>
                    <a:pt x="147" y="11"/>
                  </a:cubicBezTo>
                  <a:lnTo>
                    <a:pt x="147" y="11"/>
                  </a:lnTo>
                  <a:cubicBezTo>
                    <a:pt x="255" y="33"/>
                    <a:pt x="318" y="81"/>
                    <a:pt x="363" y="107"/>
                  </a:cubicBezTo>
                  <a:cubicBezTo>
                    <a:pt x="389" y="123"/>
                    <a:pt x="410" y="133"/>
                    <a:pt x="431" y="133"/>
                  </a:cubicBezTo>
                  <a:cubicBezTo>
                    <a:pt x="467" y="133"/>
                    <a:pt x="504" y="102"/>
                    <a:pt x="566" y="18"/>
                  </a:cubicBezTo>
                  <a:cubicBezTo>
                    <a:pt x="516" y="10"/>
                    <a:pt x="459" y="8"/>
                    <a:pt x="39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64" name="Google Shape;1064;p3"/>
          <p:cNvGrpSpPr/>
          <p:nvPr/>
        </p:nvGrpSpPr>
        <p:grpSpPr>
          <a:xfrm>
            <a:off x="9983578" y="5204501"/>
            <a:ext cx="1105201" cy="1320864"/>
            <a:chOff x="8319647" y="3903376"/>
            <a:chExt cx="921001" cy="990648"/>
          </a:xfrm>
        </p:grpSpPr>
        <p:sp>
          <p:nvSpPr>
            <p:cNvPr id="1065" name="Google Shape;1065;p3"/>
            <p:cNvSpPr/>
            <p:nvPr/>
          </p:nvSpPr>
          <p:spPr>
            <a:xfrm rot="-3130557">
              <a:off x="8864018" y="4534535"/>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6" name="Google Shape;1066;p3"/>
            <p:cNvSpPr/>
            <p:nvPr/>
          </p:nvSpPr>
          <p:spPr>
            <a:xfrm rot="-3130557">
              <a:off x="8879328" y="4315397"/>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7" name="Google Shape;1067;p3"/>
            <p:cNvSpPr/>
            <p:nvPr/>
          </p:nvSpPr>
          <p:spPr>
            <a:xfrm rot="-3130557">
              <a:off x="9011944" y="4088953"/>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8" name="Google Shape;1068;p3"/>
            <p:cNvSpPr/>
            <p:nvPr/>
          </p:nvSpPr>
          <p:spPr>
            <a:xfrm rot="-3130557">
              <a:off x="8809552" y="4736605"/>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9" name="Google Shape;1069;p3"/>
            <p:cNvSpPr/>
            <p:nvPr/>
          </p:nvSpPr>
          <p:spPr>
            <a:xfrm rot="-3130557">
              <a:off x="8653169" y="4569292"/>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0" name="Google Shape;1070;p3"/>
            <p:cNvSpPr/>
            <p:nvPr/>
          </p:nvSpPr>
          <p:spPr>
            <a:xfrm rot="-3130557">
              <a:off x="8662835" y="4249780"/>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1" name="Google Shape;1071;p3"/>
            <p:cNvSpPr/>
            <p:nvPr/>
          </p:nvSpPr>
          <p:spPr>
            <a:xfrm rot="-3130557">
              <a:off x="8646550" y="3962307"/>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2" name="Google Shape;1072;p3"/>
            <p:cNvSpPr/>
            <p:nvPr/>
          </p:nvSpPr>
          <p:spPr>
            <a:xfrm rot="-3130557">
              <a:off x="9105469" y="4406460"/>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3" name="Google Shape;1073;p3"/>
            <p:cNvSpPr/>
            <p:nvPr/>
          </p:nvSpPr>
          <p:spPr>
            <a:xfrm rot="-3130557">
              <a:off x="8829582" y="4065538"/>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4" name="Google Shape;1074;p3"/>
            <p:cNvSpPr/>
            <p:nvPr/>
          </p:nvSpPr>
          <p:spPr>
            <a:xfrm rot="-3130557">
              <a:off x="8479457" y="4029618"/>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5" name="Google Shape;1075;p3"/>
            <p:cNvSpPr/>
            <p:nvPr/>
          </p:nvSpPr>
          <p:spPr>
            <a:xfrm rot="-3130557">
              <a:off x="8501356" y="4385924"/>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6" name="Google Shape;1076;p3"/>
            <p:cNvSpPr/>
            <p:nvPr/>
          </p:nvSpPr>
          <p:spPr>
            <a:xfrm rot="-3130557">
              <a:off x="8319447" y="4216964"/>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77" name="Google Shape;1077;p3"/>
          <p:cNvGrpSpPr/>
          <p:nvPr/>
        </p:nvGrpSpPr>
        <p:grpSpPr>
          <a:xfrm>
            <a:off x="-234338" y="3038314"/>
            <a:ext cx="1132498" cy="1441764"/>
            <a:chOff x="-347682" y="2126335"/>
            <a:chExt cx="943748" cy="1081323"/>
          </a:xfrm>
        </p:grpSpPr>
        <p:sp>
          <p:nvSpPr>
            <p:cNvPr id="1078" name="Google Shape;1078;p3"/>
            <p:cNvSpPr/>
            <p:nvPr/>
          </p:nvSpPr>
          <p:spPr>
            <a:xfrm rot="-4349322">
              <a:off x="271495" y="2783973"/>
              <a:ext cx="137127" cy="13062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9" name="Google Shape;1079;p3"/>
            <p:cNvSpPr/>
            <p:nvPr/>
          </p:nvSpPr>
          <p:spPr>
            <a:xfrm rot="-4349322">
              <a:off x="211338" y="2534177"/>
              <a:ext cx="139643" cy="10485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0" name="Google Shape;1080;p3"/>
            <p:cNvSpPr/>
            <p:nvPr/>
          </p:nvSpPr>
          <p:spPr>
            <a:xfrm rot="-4349322">
              <a:off x="266862" y="2239801"/>
              <a:ext cx="168235" cy="129096"/>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1" name="Google Shape;1081;p3"/>
            <p:cNvSpPr/>
            <p:nvPr/>
          </p:nvSpPr>
          <p:spPr>
            <a:xfrm rot="-4349322">
              <a:off x="284087" y="3025151"/>
              <a:ext cx="139986" cy="1277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2" name="Google Shape;1082;p3"/>
            <p:cNvSpPr/>
            <p:nvPr/>
          </p:nvSpPr>
          <p:spPr>
            <a:xfrm rot="-4349322">
              <a:off x="80843" y="2881496"/>
              <a:ext cx="137012" cy="134914"/>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3" name="Google Shape;1083;p3"/>
            <p:cNvSpPr/>
            <p:nvPr/>
          </p:nvSpPr>
          <p:spPr>
            <a:xfrm rot="-4349322">
              <a:off x="-10071" y="2522753"/>
              <a:ext cx="120772" cy="151258"/>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4" name="Google Shape;1084;p3"/>
            <p:cNvSpPr/>
            <p:nvPr/>
          </p:nvSpPr>
          <p:spPr>
            <a:xfrm rot="-4349322">
              <a:off x="-124324" y="2198164"/>
              <a:ext cx="178070" cy="13976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5" name="Google Shape;1085;p3"/>
            <p:cNvSpPr/>
            <p:nvPr/>
          </p:nvSpPr>
          <p:spPr>
            <a:xfrm rot="-4349322">
              <a:off x="458668" y="2570821"/>
              <a:ext cx="158513" cy="117738"/>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6" name="Google Shape;1086;p3"/>
            <p:cNvSpPr/>
            <p:nvPr/>
          </p:nvSpPr>
          <p:spPr>
            <a:xfrm rot="-4349322">
              <a:off x="82282" y="2270972"/>
              <a:ext cx="117799" cy="9280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7" name="Google Shape;1087;p3"/>
            <p:cNvSpPr/>
            <p:nvPr/>
          </p:nvSpPr>
          <p:spPr>
            <a:xfrm rot="-4349322">
              <a:off x="-260803" y="2326464"/>
              <a:ext cx="127405" cy="13172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8" name="Google Shape;1088;p3"/>
            <p:cNvSpPr/>
            <p:nvPr/>
          </p:nvSpPr>
          <p:spPr>
            <a:xfrm rot="-4349322">
              <a:off x="-124223" y="2719655"/>
              <a:ext cx="126376" cy="131451"/>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9" name="Google Shape;1089;p3"/>
            <p:cNvSpPr/>
            <p:nvPr/>
          </p:nvSpPr>
          <p:spPr>
            <a:xfrm rot="-4349322">
              <a:off x="-353689" y="2580813"/>
              <a:ext cx="127405" cy="132282"/>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90" name="Google Shape;1090;p3"/>
          <p:cNvGrpSpPr/>
          <p:nvPr/>
        </p:nvGrpSpPr>
        <p:grpSpPr>
          <a:xfrm>
            <a:off x="-204809" y="4424734"/>
            <a:ext cx="1154819" cy="1441767"/>
            <a:chOff x="-649199" y="1675849"/>
            <a:chExt cx="962349" cy="1081325"/>
          </a:xfrm>
        </p:grpSpPr>
        <p:sp>
          <p:nvSpPr>
            <p:cNvPr id="1091" name="Google Shape;1091;p3"/>
            <p:cNvSpPr/>
            <p:nvPr/>
          </p:nvSpPr>
          <p:spPr>
            <a:xfrm rot="4835953">
              <a:off x="-532407" y="1970551"/>
              <a:ext cx="165180" cy="136182"/>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2" name="Google Shape;1092;p3"/>
            <p:cNvSpPr/>
            <p:nvPr/>
          </p:nvSpPr>
          <p:spPr>
            <a:xfrm rot="4835953">
              <a:off x="-355557" y="2228372"/>
              <a:ext cx="168211" cy="109321"/>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3" name="Google Shape;1093;p3"/>
            <p:cNvSpPr/>
            <p:nvPr/>
          </p:nvSpPr>
          <p:spPr>
            <a:xfrm rot="4835953">
              <a:off x="-297694" y="2556214"/>
              <a:ext cx="202653" cy="134594"/>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4" name="Google Shape;1094;p3"/>
            <p:cNvSpPr/>
            <p:nvPr/>
          </p:nvSpPr>
          <p:spPr>
            <a:xfrm rot="4835953">
              <a:off x="-662113" y="1725790"/>
              <a:ext cx="168625" cy="133150"/>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5" name="Google Shape;1095;p3"/>
            <p:cNvSpPr/>
            <p:nvPr/>
          </p:nvSpPr>
          <p:spPr>
            <a:xfrm rot="4835953">
              <a:off x="-413421" y="1750938"/>
              <a:ext cx="165043" cy="140659"/>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6" name="Google Shape;1096;p3"/>
            <p:cNvSpPr/>
            <p:nvPr/>
          </p:nvSpPr>
          <p:spPr>
            <a:xfrm rot="4835953">
              <a:off x="-147702" y="2056631"/>
              <a:ext cx="145480" cy="15770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7" name="Google Shape;1097;p3"/>
            <p:cNvSpPr/>
            <p:nvPr/>
          </p:nvSpPr>
          <p:spPr>
            <a:xfrm rot="4835953">
              <a:off x="52198" y="2363216"/>
              <a:ext cx="214500" cy="145714"/>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8" name="Google Shape;1098;p3"/>
            <p:cNvSpPr/>
            <p:nvPr/>
          </p:nvSpPr>
          <p:spPr>
            <a:xfrm rot="4835953">
              <a:off x="-612592" y="2326135"/>
              <a:ext cx="190943" cy="122752"/>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9" name="Google Shape;1099;p3"/>
            <p:cNvSpPr/>
            <p:nvPr/>
          </p:nvSpPr>
          <p:spPr>
            <a:xfrm rot="4835953">
              <a:off x="-89863" y="2438567"/>
              <a:ext cx="141898" cy="967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0" name="Google Shape;1100;p3"/>
            <p:cNvSpPr/>
            <p:nvPr/>
          </p:nvSpPr>
          <p:spPr>
            <a:xfrm rot="4835953">
              <a:off x="164441" y="2140806"/>
              <a:ext cx="153470" cy="13733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1" name="Google Shape;1101;p3"/>
            <p:cNvSpPr/>
            <p:nvPr/>
          </p:nvSpPr>
          <p:spPr>
            <a:xfrm rot="4835953">
              <a:off x="-143813" y="1803304"/>
              <a:ext cx="152231" cy="137049"/>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2" name="Google Shape;1102;p3"/>
            <p:cNvSpPr/>
            <p:nvPr/>
          </p:nvSpPr>
          <p:spPr>
            <a:xfrm rot="4835953">
              <a:off x="122894" y="1815876"/>
              <a:ext cx="153470" cy="137915"/>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595069864"/>
      </p:ext>
    </p:extLst>
  </p:cSld>
  <p:clrMapOvr>
    <a:masterClrMapping/>
  </p:clrMapOvr>
  <p:transition>
    <p:split orient="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103"/>
        <p:cNvGrpSpPr/>
        <p:nvPr/>
      </p:nvGrpSpPr>
      <p:grpSpPr>
        <a:xfrm>
          <a:off x="0" y="0"/>
          <a:ext cx="0" cy="0"/>
          <a:chOff x="0" y="0"/>
          <a:chExt cx="0" cy="0"/>
        </a:xfrm>
      </p:grpSpPr>
      <p:sp>
        <p:nvSpPr>
          <p:cNvPr id="1104" name="Google Shape;1104;p4"/>
          <p:cNvSpPr/>
          <p:nvPr/>
        </p:nvSpPr>
        <p:spPr>
          <a:xfrm rot="5400000" flipH="1">
            <a:off x="1950468" y="-2195125"/>
            <a:ext cx="7138835" cy="1120295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1105" name="Google Shape;1105;p4"/>
          <p:cNvSpPr txBox="1">
            <a:spLocks noGrp="1"/>
          </p:cNvSpPr>
          <p:nvPr>
            <p:ph type="body" idx="1"/>
          </p:nvPr>
        </p:nvSpPr>
        <p:spPr>
          <a:xfrm>
            <a:off x="900690" y="1551700"/>
            <a:ext cx="9208080" cy="4970800"/>
          </a:xfrm>
          <a:prstGeom prst="rect">
            <a:avLst/>
          </a:prstGeom>
        </p:spPr>
        <p:txBody>
          <a:bodyPr spcFirstLastPara="1" wrap="square" lIns="91425" tIns="91425" rIns="91425" bIns="91425" anchor="t" anchorCtr="0">
            <a:noAutofit/>
          </a:bodyPr>
          <a:lstStyle>
            <a:lvl1pPr marL="548627" lvl="0" indent="-365751" rtl="0">
              <a:lnSpc>
                <a:spcPct val="100000"/>
              </a:lnSpc>
              <a:spcBef>
                <a:spcPts val="0"/>
              </a:spcBef>
              <a:spcAft>
                <a:spcPts val="0"/>
              </a:spcAft>
              <a:buClr>
                <a:srgbClr val="43658B"/>
              </a:buClr>
              <a:buSzPts val="1200"/>
              <a:buFont typeface="Comfortaa"/>
              <a:buAutoNum type="arabicPeriod"/>
              <a:defRPr sz="1440"/>
            </a:lvl1pPr>
            <a:lvl2pPr marL="1097253" lvl="1" indent="-365751" rtl="0">
              <a:spcBef>
                <a:spcPts val="1920"/>
              </a:spcBef>
              <a:spcAft>
                <a:spcPts val="0"/>
              </a:spcAft>
              <a:buClr>
                <a:srgbClr val="434343"/>
              </a:buClr>
              <a:buSzPts val="1200"/>
              <a:buFont typeface="Roboto Condensed Light"/>
              <a:buAutoNum type="alphaLcPeriod"/>
              <a:defRPr sz="2760"/>
            </a:lvl2pPr>
            <a:lvl3pPr marL="1645879" lvl="2" indent="-365751" rtl="0">
              <a:spcBef>
                <a:spcPts val="1920"/>
              </a:spcBef>
              <a:spcAft>
                <a:spcPts val="0"/>
              </a:spcAft>
              <a:buClr>
                <a:srgbClr val="434343"/>
              </a:buClr>
              <a:buSzPts val="1200"/>
              <a:buFont typeface="Roboto Condensed Light"/>
              <a:buAutoNum type="romanLcPeriod"/>
              <a:defRPr sz="2760"/>
            </a:lvl3pPr>
            <a:lvl4pPr marL="2194505" lvl="3" indent="-365751" rtl="0">
              <a:spcBef>
                <a:spcPts val="1920"/>
              </a:spcBef>
              <a:spcAft>
                <a:spcPts val="0"/>
              </a:spcAft>
              <a:buClr>
                <a:srgbClr val="434343"/>
              </a:buClr>
              <a:buSzPts val="1200"/>
              <a:buFont typeface="Roboto Condensed Light"/>
              <a:buAutoNum type="arabicPeriod"/>
              <a:defRPr sz="2760"/>
            </a:lvl4pPr>
            <a:lvl5pPr marL="2743132" lvl="4" indent="-365751" rtl="0">
              <a:spcBef>
                <a:spcPts val="1920"/>
              </a:spcBef>
              <a:spcAft>
                <a:spcPts val="0"/>
              </a:spcAft>
              <a:buClr>
                <a:srgbClr val="434343"/>
              </a:buClr>
              <a:buSzPts val="1200"/>
              <a:buFont typeface="Roboto Condensed Light"/>
              <a:buAutoNum type="alphaLcPeriod"/>
              <a:defRPr sz="2760"/>
            </a:lvl5pPr>
            <a:lvl6pPr marL="3291758" lvl="5" indent="-365751" rtl="0">
              <a:spcBef>
                <a:spcPts val="1920"/>
              </a:spcBef>
              <a:spcAft>
                <a:spcPts val="0"/>
              </a:spcAft>
              <a:buClr>
                <a:srgbClr val="434343"/>
              </a:buClr>
              <a:buSzPts val="1200"/>
              <a:buFont typeface="Roboto Condensed Light"/>
              <a:buAutoNum type="romanLcPeriod"/>
              <a:defRPr sz="2760"/>
            </a:lvl6pPr>
            <a:lvl7pPr marL="3840384" lvl="6" indent="-365751" rtl="0">
              <a:spcBef>
                <a:spcPts val="1920"/>
              </a:spcBef>
              <a:spcAft>
                <a:spcPts val="0"/>
              </a:spcAft>
              <a:buClr>
                <a:srgbClr val="434343"/>
              </a:buClr>
              <a:buSzPts val="1200"/>
              <a:buFont typeface="Roboto Condensed Light"/>
              <a:buAutoNum type="arabicPeriod"/>
              <a:defRPr sz="2760"/>
            </a:lvl7pPr>
            <a:lvl8pPr marL="4389010" lvl="7" indent="-365751" rtl="0">
              <a:spcBef>
                <a:spcPts val="1920"/>
              </a:spcBef>
              <a:spcAft>
                <a:spcPts val="0"/>
              </a:spcAft>
              <a:buClr>
                <a:srgbClr val="434343"/>
              </a:buClr>
              <a:buSzPts val="1200"/>
              <a:buFont typeface="Roboto Condensed Light"/>
              <a:buAutoNum type="alphaLcPeriod"/>
              <a:defRPr sz="2760"/>
            </a:lvl8pPr>
            <a:lvl9pPr marL="4937637" lvl="8" indent="-365751" rtl="0">
              <a:spcBef>
                <a:spcPts val="1920"/>
              </a:spcBef>
              <a:spcAft>
                <a:spcPts val="1920"/>
              </a:spcAft>
              <a:buClr>
                <a:srgbClr val="434343"/>
              </a:buClr>
              <a:buSzPts val="1200"/>
              <a:buFont typeface="Roboto Condensed Light"/>
              <a:buAutoNum type="romanLcPeriod"/>
              <a:defRPr sz="2760"/>
            </a:lvl9pPr>
          </a:lstStyle>
          <a:p>
            <a:endParaRPr/>
          </a:p>
        </p:txBody>
      </p:sp>
      <p:sp>
        <p:nvSpPr>
          <p:cNvPr id="1106" name="Google Shape;1106;p4"/>
          <p:cNvSpPr txBox="1">
            <a:spLocks noGrp="1"/>
          </p:cNvSpPr>
          <p:nvPr>
            <p:ph type="title"/>
          </p:nvPr>
        </p:nvSpPr>
        <p:spPr>
          <a:xfrm>
            <a:off x="864000" y="5168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55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grpSp>
        <p:nvGrpSpPr>
          <p:cNvPr id="1107" name="Google Shape;1107;p4"/>
          <p:cNvGrpSpPr/>
          <p:nvPr/>
        </p:nvGrpSpPr>
        <p:grpSpPr>
          <a:xfrm>
            <a:off x="-271145" y="6857992"/>
            <a:ext cx="599673" cy="1064341"/>
            <a:chOff x="-225954" y="5143494"/>
            <a:chExt cx="499727" cy="798256"/>
          </a:xfrm>
        </p:grpSpPr>
        <p:sp>
          <p:nvSpPr>
            <p:cNvPr id="1108" name="Google Shape;1108;p4"/>
            <p:cNvSpPr/>
            <p:nvPr/>
          </p:nvSpPr>
          <p:spPr>
            <a:xfrm rot="-10673887">
              <a:off x="-209964" y="51782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9" name="Google Shape;1109;p4"/>
            <p:cNvSpPr/>
            <p:nvPr/>
          </p:nvSpPr>
          <p:spPr>
            <a:xfrm rot="-10673887">
              <a:off x="246670" y="53125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0" name="Google Shape;1110;p4"/>
            <p:cNvSpPr/>
            <p:nvPr/>
          </p:nvSpPr>
          <p:spPr>
            <a:xfrm rot="-10673887">
              <a:off x="213009" y="52690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1" name="Google Shape;1111;p4"/>
            <p:cNvSpPr/>
            <p:nvPr/>
          </p:nvSpPr>
          <p:spPr>
            <a:xfrm rot="-10673887">
              <a:off x="190384" y="52364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2" name="Google Shape;1112;p4"/>
            <p:cNvSpPr/>
            <p:nvPr/>
          </p:nvSpPr>
          <p:spPr>
            <a:xfrm rot="-10673887">
              <a:off x="182991" y="52075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3" name="Google Shape;1113;p4"/>
            <p:cNvSpPr/>
            <p:nvPr/>
          </p:nvSpPr>
          <p:spPr>
            <a:xfrm rot="-10673887">
              <a:off x="188626" y="52095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4" name="Google Shape;1114;p4"/>
            <p:cNvSpPr/>
            <p:nvPr/>
          </p:nvSpPr>
          <p:spPr>
            <a:xfrm rot="-10673887">
              <a:off x="168367" y="51915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5" name="Google Shape;1115;p4"/>
            <p:cNvSpPr/>
            <p:nvPr/>
          </p:nvSpPr>
          <p:spPr>
            <a:xfrm rot="-10673887">
              <a:off x="161972" y="51969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6" name="Google Shape;1116;p4"/>
            <p:cNvSpPr/>
            <p:nvPr/>
          </p:nvSpPr>
          <p:spPr>
            <a:xfrm rot="-10673887">
              <a:off x="164347" y="51984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7" name="Google Shape;1117;p4"/>
            <p:cNvSpPr/>
            <p:nvPr/>
          </p:nvSpPr>
          <p:spPr>
            <a:xfrm rot="-10673887">
              <a:off x="172879" y="52044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8" name="Google Shape;1118;p4"/>
            <p:cNvSpPr/>
            <p:nvPr/>
          </p:nvSpPr>
          <p:spPr>
            <a:xfrm rot="-10673887">
              <a:off x="183918" y="52394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9" name="Google Shape;1119;p4"/>
            <p:cNvSpPr/>
            <p:nvPr/>
          </p:nvSpPr>
          <p:spPr>
            <a:xfrm rot="-10673887">
              <a:off x="135467" y="51709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0" name="Google Shape;1120;p4"/>
            <p:cNvSpPr/>
            <p:nvPr/>
          </p:nvSpPr>
          <p:spPr>
            <a:xfrm rot="-10673887">
              <a:off x="128716" y="51772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1" name="Google Shape;1121;p4"/>
            <p:cNvSpPr/>
            <p:nvPr/>
          </p:nvSpPr>
          <p:spPr>
            <a:xfrm rot="-10673887">
              <a:off x="154146" y="52029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2" name="Google Shape;1122;p4"/>
            <p:cNvSpPr/>
            <p:nvPr/>
          </p:nvSpPr>
          <p:spPr>
            <a:xfrm rot="-10673887">
              <a:off x="106775" y="51577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3" name="Google Shape;1123;p4"/>
            <p:cNvSpPr/>
            <p:nvPr/>
          </p:nvSpPr>
          <p:spPr>
            <a:xfrm rot="-10673887">
              <a:off x="78797" y="51464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4" name="Google Shape;1124;p4"/>
            <p:cNvSpPr/>
            <p:nvPr/>
          </p:nvSpPr>
          <p:spPr>
            <a:xfrm rot="-10673887">
              <a:off x="71316" y="51488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5" name="Google Shape;1125;p4"/>
            <p:cNvSpPr/>
            <p:nvPr/>
          </p:nvSpPr>
          <p:spPr>
            <a:xfrm rot="-10673887">
              <a:off x="114023" y="51653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6" name="Google Shape;1126;p4"/>
            <p:cNvSpPr/>
            <p:nvPr/>
          </p:nvSpPr>
          <p:spPr>
            <a:xfrm rot="-10673887">
              <a:off x="109292" y="51681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7" name="Google Shape;1127;p4"/>
            <p:cNvSpPr/>
            <p:nvPr/>
          </p:nvSpPr>
          <p:spPr>
            <a:xfrm rot="-10673887">
              <a:off x="117637" y="51710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8" name="Google Shape;1128;p4"/>
            <p:cNvSpPr/>
            <p:nvPr/>
          </p:nvSpPr>
          <p:spPr>
            <a:xfrm rot="-10673887">
              <a:off x="130312" y="51897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9" name="Google Shape;1129;p4"/>
            <p:cNvSpPr/>
            <p:nvPr/>
          </p:nvSpPr>
          <p:spPr>
            <a:xfrm rot="-10673887">
              <a:off x="119243" y="51779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0" name="Google Shape;1130;p4"/>
            <p:cNvSpPr/>
            <p:nvPr/>
          </p:nvSpPr>
          <p:spPr>
            <a:xfrm rot="-10673887">
              <a:off x="115508" y="51767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1" name="Google Shape;1131;p4"/>
            <p:cNvSpPr/>
            <p:nvPr/>
          </p:nvSpPr>
          <p:spPr>
            <a:xfrm rot="-10673887">
              <a:off x="71804" y="51583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2" name="Google Shape;1132;p4"/>
            <p:cNvSpPr/>
            <p:nvPr/>
          </p:nvSpPr>
          <p:spPr>
            <a:xfrm rot="-10673887">
              <a:off x="98147" y="51638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3" name="Google Shape;1133;p4"/>
            <p:cNvSpPr/>
            <p:nvPr/>
          </p:nvSpPr>
          <p:spPr>
            <a:xfrm rot="-10673887">
              <a:off x="31536" y="51538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4" name="Google Shape;1134;p4"/>
            <p:cNvSpPr/>
            <p:nvPr/>
          </p:nvSpPr>
          <p:spPr>
            <a:xfrm rot="-10673887">
              <a:off x="83967" y="51625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5" name="Google Shape;1135;p4"/>
            <p:cNvSpPr/>
            <p:nvPr/>
          </p:nvSpPr>
          <p:spPr>
            <a:xfrm rot="-10673887">
              <a:off x="59893" y="51510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6" name="Google Shape;1136;p4"/>
            <p:cNvSpPr/>
            <p:nvPr/>
          </p:nvSpPr>
          <p:spPr>
            <a:xfrm rot="-10673887">
              <a:off x="97253" y="51618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7" name="Google Shape;1137;p4"/>
            <p:cNvSpPr/>
            <p:nvPr/>
          </p:nvSpPr>
          <p:spPr>
            <a:xfrm rot="-10673887">
              <a:off x="92521" y="51627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8" name="Google Shape;1138;p4"/>
            <p:cNvSpPr/>
            <p:nvPr/>
          </p:nvSpPr>
          <p:spPr>
            <a:xfrm rot="-10673887">
              <a:off x="12109" y="51546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9" name="Google Shape;1139;p4"/>
            <p:cNvSpPr/>
            <p:nvPr/>
          </p:nvSpPr>
          <p:spPr>
            <a:xfrm rot="-10673887">
              <a:off x="32576" y="51494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0" name="Google Shape;1140;p4"/>
            <p:cNvSpPr/>
            <p:nvPr/>
          </p:nvSpPr>
          <p:spPr>
            <a:xfrm rot="-10673887">
              <a:off x="50077" y="51549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1" name="Google Shape;1141;p4"/>
            <p:cNvSpPr/>
            <p:nvPr/>
          </p:nvSpPr>
          <p:spPr>
            <a:xfrm rot="-10673887">
              <a:off x="122253" y="51995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2" name="Google Shape;1142;p4"/>
            <p:cNvSpPr/>
            <p:nvPr/>
          </p:nvSpPr>
          <p:spPr>
            <a:xfrm rot="-10673887">
              <a:off x="117332" y="51836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3" name="Google Shape;1143;p4"/>
            <p:cNvSpPr/>
            <p:nvPr/>
          </p:nvSpPr>
          <p:spPr>
            <a:xfrm rot="-10673887">
              <a:off x="81636" y="51747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4" name="Google Shape;1144;p4"/>
            <p:cNvSpPr/>
            <p:nvPr/>
          </p:nvSpPr>
          <p:spPr>
            <a:xfrm rot="-10673887">
              <a:off x="25077" y="51461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5" name="Google Shape;1145;p4"/>
            <p:cNvSpPr/>
            <p:nvPr/>
          </p:nvSpPr>
          <p:spPr>
            <a:xfrm rot="-10673887">
              <a:off x="10980" y="51474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6" name="Google Shape;1146;p4"/>
            <p:cNvSpPr/>
            <p:nvPr/>
          </p:nvSpPr>
          <p:spPr>
            <a:xfrm rot="-10673887">
              <a:off x="101971" y="57780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7" name="Google Shape;1147;p4"/>
            <p:cNvSpPr/>
            <p:nvPr/>
          </p:nvSpPr>
          <p:spPr>
            <a:xfrm rot="-10673887">
              <a:off x="85649" y="57604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8" name="Google Shape;1148;p4"/>
            <p:cNvSpPr/>
            <p:nvPr/>
          </p:nvSpPr>
          <p:spPr>
            <a:xfrm rot="-10673887">
              <a:off x="-206988" y="54281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9" name="Google Shape;1149;p4"/>
            <p:cNvSpPr/>
            <p:nvPr/>
          </p:nvSpPr>
          <p:spPr>
            <a:xfrm rot="-10673887">
              <a:off x="-56484" y="56250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0" name="Google Shape;1150;p4"/>
            <p:cNvSpPr/>
            <p:nvPr/>
          </p:nvSpPr>
          <p:spPr>
            <a:xfrm rot="-10673887">
              <a:off x="-34639" y="56183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1" name="Google Shape;1151;p4"/>
            <p:cNvSpPr/>
            <p:nvPr/>
          </p:nvSpPr>
          <p:spPr>
            <a:xfrm rot="-10673887">
              <a:off x="170172" y="58444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2" name="Google Shape;1152;p4"/>
            <p:cNvSpPr/>
            <p:nvPr/>
          </p:nvSpPr>
          <p:spPr>
            <a:xfrm rot="-10673887">
              <a:off x="-142548" y="52174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3" name="Google Shape;1153;p4"/>
            <p:cNvSpPr/>
            <p:nvPr/>
          </p:nvSpPr>
          <p:spPr>
            <a:xfrm rot="-10673887">
              <a:off x="59543" y="58021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4" name="Google Shape;1154;p4"/>
            <p:cNvSpPr/>
            <p:nvPr/>
          </p:nvSpPr>
          <p:spPr>
            <a:xfrm rot="-10673887">
              <a:off x="-151392" y="52236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5" name="Google Shape;1155;p4"/>
            <p:cNvSpPr/>
            <p:nvPr/>
          </p:nvSpPr>
          <p:spPr>
            <a:xfrm rot="-10673887">
              <a:off x="210388" y="54961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6" name="Google Shape;1156;p4"/>
            <p:cNvSpPr/>
            <p:nvPr/>
          </p:nvSpPr>
          <p:spPr>
            <a:xfrm rot="-10673887">
              <a:off x="250228" y="53599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7" name="Google Shape;1157;p4"/>
            <p:cNvSpPr/>
            <p:nvPr/>
          </p:nvSpPr>
          <p:spPr>
            <a:xfrm rot="-10673887">
              <a:off x="-49947" y="51620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8" name="Google Shape;1158;p4"/>
            <p:cNvSpPr/>
            <p:nvPr/>
          </p:nvSpPr>
          <p:spPr>
            <a:xfrm rot="-10673887">
              <a:off x="-29632" y="51752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9" name="Google Shape;1159;p4"/>
            <p:cNvSpPr/>
            <p:nvPr/>
          </p:nvSpPr>
          <p:spPr>
            <a:xfrm rot="-10673887">
              <a:off x="-147500" y="52765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0" name="Google Shape;1160;p4"/>
            <p:cNvSpPr/>
            <p:nvPr/>
          </p:nvSpPr>
          <p:spPr>
            <a:xfrm rot="-10673887">
              <a:off x="-49008" y="51632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1" name="Google Shape;1161;p4"/>
            <p:cNvSpPr/>
            <p:nvPr/>
          </p:nvSpPr>
          <p:spPr>
            <a:xfrm rot="-10673887">
              <a:off x="-45067" y="51598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2" name="Google Shape;1162;p4"/>
            <p:cNvSpPr/>
            <p:nvPr/>
          </p:nvSpPr>
          <p:spPr>
            <a:xfrm rot="-10673887">
              <a:off x="-53735" y="51630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3" name="Google Shape;1163;p4"/>
            <p:cNvSpPr/>
            <p:nvPr/>
          </p:nvSpPr>
          <p:spPr>
            <a:xfrm rot="-10673887">
              <a:off x="208031" y="57393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4" name="Google Shape;1164;p4"/>
            <p:cNvSpPr/>
            <p:nvPr/>
          </p:nvSpPr>
          <p:spPr>
            <a:xfrm rot="-10673887">
              <a:off x="-126818" y="54847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5" name="Google Shape;1165;p4"/>
            <p:cNvSpPr/>
            <p:nvPr/>
          </p:nvSpPr>
          <p:spPr>
            <a:xfrm rot="-10673887">
              <a:off x="-136401" y="54846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6" name="Google Shape;1166;p4"/>
            <p:cNvSpPr/>
            <p:nvPr/>
          </p:nvSpPr>
          <p:spPr>
            <a:xfrm rot="-10673887">
              <a:off x="-211782" y="51518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7" name="Google Shape;1167;p4"/>
            <p:cNvSpPr/>
            <p:nvPr/>
          </p:nvSpPr>
          <p:spPr>
            <a:xfrm rot="-10673887">
              <a:off x="-38436" y="56191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8" name="Google Shape;1168;p4"/>
            <p:cNvSpPr/>
            <p:nvPr/>
          </p:nvSpPr>
          <p:spPr>
            <a:xfrm rot="-10673887">
              <a:off x="170049" y="58502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9" name="Google Shape;1169;p4"/>
            <p:cNvSpPr/>
            <p:nvPr/>
          </p:nvSpPr>
          <p:spPr>
            <a:xfrm rot="-10673887">
              <a:off x="-150111" y="53208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0" name="Google Shape;1170;p4"/>
            <p:cNvSpPr/>
            <p:nvPr/>
          </p:nvSpPr>
          <p:spPr>
            <a:xfrm rot="-10673887">
              <a:off x="-23098" y="51509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1" name="Google Shape;1171;p4"/>
            <p:cNvSpPr/>
            <p:nvPr/>
          </p:nvSpPr>
          <p:spPr>
            <a:xfrm rot="-10673887">
              <a:off x="42938" y="51770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2" name="Google Shape;1172;p4"/>
            <p:cNvSpPr/>
            <p:nvPr/>
          </p:nvSpPr>
          <p:spPr>
            <a:xfrm rot="-10673887">
              <a:off x="-6621" y="51640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3" name="Google Shape;1173;p4"/>
            <p:cNvSpPr/>
            <p:nvPr/>
          </p:nvSpPr>
          <p:spPr>
            <a:xfrm rot="-10673887">
              <a:off x="4696" y="51656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4" name="Google Shape;1174;p4"/>
            <p:cNvSpPr/>
            <p:nvPr/>
          </p:nvSpPr>
          <p:spPr>
            <a:xfrm rot="-10673887">
              <a:off x="-64036" y="51643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5" name="Google Shape;1175;p4"/>
            <p:cNvSpPr/>
            <p:nvPr/>
          </p:nvSpPr>
          <p:spPr>
            <a:xfrm rot="-10673887">
              <a:off x="-4245" y="51752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6" name="Google Shape;1176;p4"/>
            <p:cNvSpPr/>
            <p:nvPr/>
          </p:nvSpPr>
          <p:spPr>
            <a:xfrm rot="-10673887">
              <a:off x="-37449" y="51815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7" name="Google Shape;1177;p4"/>
            <p:cNvSpPr/>
            <p:nvPr/>
          </p:nvSpPr>
          <p:spPr>
            <a:xfrm rot="-10673887">
              <a:off x="-27957" y="51790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8" name="Google Shape;1178;p4"/>
            <p:cNvSpPr/>
            <p:nvPr/>
          </p:nvSpPr>
          <p:spPr>
            <a:xfrm rot="-10673887">
              <a:off x="-17714" y="51832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9" name="Google Shape;1179;p4"/>
            <p:cNvSpPr/>
            <p:nvPr/>
          </p:nvSpPr>
          <p:spPr>
            <a:xfrm rot="-10673887">
              <a:off x="-112624" y="52222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0" name="Google Shape;1180;p4"/>
            <p:cNvSpPr/>
            <p:nvPr/>
          </p:nvSpPr>
          <p:spPr>
            <a:xfrm rot="-10673887">
              <a:off x="-85106" y="52185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1" name="Google Shape;1181;p4"/>
            <p:cNvSpPr/>
            <p:nvPr/>
          </p:nvSpPr>
          <p:spPr>
            <a:xfrm rot="-10673887">
              <a:off x="-99571" y="52332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2" name="Google Shape;1182;p4"/>
            <p:cNvSpPr/>
            <p:nvPr/>
          </p:nvSpPr>
          <p:spPr>
            <a:xfrm rot="-10673887">
              <a:off x="-177499" y="53207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3" name="Google Shape;1183;p4"/>
            <p:cNvSpPr/>
            <p:nvPr/>
          </p:nvSpPr>
          <p:spPr>
            <a:xfrm rot="-10673887">
              <a:off x="-154567" y="54149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4" name="Google Shape;1184;p4"/>
            <p:cNvSpPr/>
            <p:nvPr/>
          </p:nvSpPr>
          <p:spPr>
            <a:xfrm rot="-10673887">
              <a:off x="-157414" y="54176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5" name="Google Shape;1185;p4"/>
            <p:cNvSpPr/>
            <p:nvPr/>
          </p:nvSpPr>
          <p:spPr>
            <a:xfrm rot="-10673887">
              <a:off x="251368" y="53279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6" name="Google Shape;1186;p4"/>
            <p:cNvSpPr/>
            <p:nvPr/>
          </p:nvSpPr>
          <p:spPr>
            <a:xfrm rot="-10673887">
              <a:off x="241383" y="53182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7" name="Google Shape;1187;p4"/>
            <p:cNvSpPr/>
            <p:nvPr/>
          </p:nvSpPr>
          <p:spPr>
            <a:xfrm rot="-10673887">
              <a:off x="60910" y="57132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8" name="Google Shape;1188;p4"/>
            <p:cNvSpPr/>
            <p:nvPr/>
          </p:nvSpPr>
          <p:spPr>
            <a:xfrm rot="-10673887">
              <a:off x="108479" y="57792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9" name="Google Shape;1189;p4"/>
            <p:cNvSpPr/>
            <p:nvPr/>
          </p:nvSpPr>
          <p:spPr>
            <a:xfrm rot="-10673887">
              <a:off x="156880" y="58215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190" name="Google Shape;1190;p4"/>
          <p:cNvGrpSpPr/>
          <p:nvPr/>
        </p:nvGrpSpPr>
        <p:grpSpPr>
          <a:xfrm>
            <a:off x="99386" y="6015860"/>
            <a:ext cx="599673" cy="1064341"/>
            <a:chOff x="-225954" y="5143494"/>
            <a:chExt cx="499727" cy="798256"/>
          </a:xfrm>
        </p:grpSpPr>
        <p:sp>
          <p:nvSpPr>
            <p:cNvPr id="1191" name="Google Shape;1191;p4"/>
            <p:cNvSpPr/>
            <p:nvPr/>
          </p:nvSpPr>
          <p:spPr>
            <a:xfrm rot="-10673887">
              <a:off x="-209964" y="51782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2" name="Google Shape;1192;p4"/>
            <p:cNvSpPr/>
            <p:nvPr/>
          </p:nvSpPr>
          <p:spPr>
            <a:xfrm rot="-10673887">
              <a:off x="246670" y="53125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3" name="Google Shape;1193;p4"/>
            <p:cNvSpPr/>
            <p:nvPr/>
          </p:nvSpPr>
          <p:spPr>
            <a:xfrm rot="-10673887">
              <a:off x="213009" y="52690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4" name="Google Shape;1194;p4"/>
            <p:cNvSpPr/>
            <p:nvPr/>
          </p:nvSpPr>
          <p:spPr>
            <a:xfrm rot="-10673887">
              <a:off x="190384" y="52364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5" name="Google Shape;1195;p4"/>
            <p:cNvSpPr/>
            <p:nvPr/>
          </p:nvSpPr>
          <p:spPr>
            <a:xfrm rot="-10673887">
              <a:off x="182991" y="52075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6" name="Google Shape;1196;p4"/>
            <p:cNvSpPr/>
            <p:nvPr/>
          </p:nvSpPr>
          <p:spPr>
            <a:xfrm rot="-10673887">
              <a:off x="188626" y="52095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7" name="Google Shape;1197;p4"/>
            <p:cNvSpPr/>
            <p:nvPr/>
          </p:nvSpPr>
          <p:spPr>
            <a:xfrm rot="-10673887">
              <a:off x="168367" y="51915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8" name="Google Shape;1198;p4"/>
            <p:cNvSpPr/>
            <p:nvPr/>
          </p:nvSpPr>
          <p:spPr>
            <a:xfrm rot="-10673887">
              <a:off x="161972" y="51969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9" name="Google Shape;1199;p4"/>
            <p:cNvSpPr/>
            <p:nvPr/>
          </p:nvSpPr>
          <p:spPr>
            <a:xfrm rot="-10673887">
              <a:off x="164347" y="51984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0" name="Google Shape;1200;p4"/>
            <p:cNvSpPr/>
            <p:nvPr/>
          </p:nvSpPr>
          <p:spPr>
            <a:xfrm rot="-10673887">
              <a:off x="172879" y="52044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1" name="Google Shape;1201;p4"/>
            <p:cNvSpPr/>
            <p:nvPr/>
          </p:nvSpPr>
          <p:spPr>
            <a:xfrm rot="-10673887">
              <a:off x="183918" y="52394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2" name="Google Shape;1202;p4"/>
            <p:cNvSpPr/>
            <p:nvPr/>
          </p:nvSpPr>
          <p:spPr>
            <a:xfrm rot="-10673887">
              <a:off x="135467" y="51709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3" name="Google Shape;1203;p4"/>
            <p:cNvSpPr/>
            <p:nvPr/>
          </p:nvSpPr>
          <p:spPr>
            <a:xfrm rot="-10673887">
              <a:off x="128716" y="51772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4" name="Google Shape;1204;p4"/>
            <p:cNvSpPr/>
            <p:nvPr/>
          </p:nvSpPr>
          <p:spPr>
            <a:xfrm rot="-10673887">
              <a:off x="154146" y="52029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5" name="Google Shape;1205;p4"/>
            <p:cNvSpPr/>
            <p:nvPr/>
          </p:nvSpPr>
          <p:spPr>
            <a:xfrm rot="-10673887">
              <a:off x="106775" y="51577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6" name="Google Shape;1206;p4"/>
            <p:cNvSpPr/>
            <p:nvPr/>
          </p:nvSpPr>
          <p:spPr>
            <a:xfrm rot="-10673887">
              <a:off x="78797" y="51464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7" name="Google Shape;1207;p4"/>
            <p:cNvSpPr/>
            <p:nvPr/>
          </p:nvSpPr>
          <p:spPr>
            <a:xfrm rot="-10673887">
              <a:off x="71316" y="51488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8" name="Google Shape;1208;p4"/>
            <p:cNvSpPr/>
            <p:nvPr/>
          </p:nvSpPr>
          <p:spPr>
            <a:xfrm rot="-10673887">
              <a:off x="114023" y="51653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9" name="Google Shape;1209;p4"/>
            <p:cNvSpPr/>
            <p:nvPr/>
          </p:nvSpPr>
          <p:spPr>
            <a:xfrm rot="-10673887">
              <a:off x="109292" y="51681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0" name="Google Shape;1210;p4"/>
            <p:cNvSpPr/>
            <p:nvPr/>
          </p:nvSpPr>
          <p:spPr>
            <a:xfrm rot="-10673887">
              <a:off x="117637" y="51710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1" name="Google Shape;1211;p4"/>
            <p:cNvSpPr/>
            <p:nvPr/>
          </p:nvSpPr>
          <p:spPr>
            <a:xfrm rot="-10673887">
              <a:off x="130312" y="51897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2" name="Google Shape;1212;p4"/>
            <p:cNvSpPr/>
            <p:nvPr/>
          </p:nvSpPr>
          <p:spPr>
            <a:xfrm rot="-10673887">
              <a:off x="119243" y="51779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3" name="Google Shape;1213;p4"/>
            <p:cNvSpPr/>
            <p:nvPr/>
          </p:nvSpPr>
          <p:spPr>
            <a:xfrm rot="-10673887">
              <a:off x="115508" y="51767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4" name="Google Shape;1214;p4"/>
            <p:cNvSpPr/>
            <p:nvPr/>
          </p:nvSpPr>
          <p:spPr>
            <a:xfrm rot="-10673887">
              <a:off x="71804" y="51583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5" name="Google Shape;1215;p4"/>
            <p:cNvSpPr/>
            <p:nvPr/>
          </p:nvSpPr>
          <p:spPr>
            <a:xfrm rot="-10673887">
              <a:off x="98147" y="51638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6" name="Google Shape;1216;p4"/>
            <p:cNvSpPr/>
            <p:nvPr/>
          </p:nvSpPr>
          <p:spPr>
            <a:xfrm rot="-10673887">
              <a:off x="31536" y="51538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7" name="Google Shape;1217;p4"/>
            <p:cNvSpPr/>
            <p:nvPr/>
          </p:nvSpPr>
          <p:spPr>
            <a:xfrm rot="-10673887">
              <a:off x="83967" y="51625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8" name="Google Shape;1218;p4"/>
            <p:cNvSpPr/>
            <p:nvPr/>
          </p:nvSpPr>
          <p:spPr>
            <a:xfrm rot="-10673887">
              <a:off x="59893" y="51510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9" name="Google Shape;1219;p4"/>
            <p:cNvSpPr/>
            <p:nvPr/>
          </p:nvSpPr>
          <p:spPr>
            <a:xfrm rot="-10673887">
              <a:off x="97253" y="51618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0" name="Google Shape;1220;p4"/>
            <p:cNvSpPr/>
            <p:nvPr/>
          </p:nvSpPr>
          <p:spPr>
            <a:xfrm rot="-10673887">
              <a:off x="92521" y="51627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1" name="Google Shape;1221;p4"/>
            <p:cNvSpPr/>
            <p:nvPr/>
          </p:nvSpPr>
          <p:spPr>
            <a:xfrm rot="-10673887">
              <a:off x="12109" y="51546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2" name="Google Shape;1222;p4"/>
            <p:cNvSpPr/>
            <p:nvPr/>
          </p:nvSpPr>
          <p:spPr>
            <a:xfrm rot="-10673887">
              <a:off x="32576" y="51494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3" name="Google Shape;1223;p4"/>
            <p:cNvSpPr/>
            <p:nvPr/>
          </p:nvSpPr>
          <p:spPr>
            <a:xfrm rot="-10673887">
              <a:off x="50077" y="51549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4" name="Google Shape;1224;p4"/>
            <p:cNvSpPr/>
            <p:nvPr/>
          </p:nvSpPr>
          <p:spPr>
            <a:xfrm rot="-10673887">
              <a:off x="122253" y="51995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5" name="Google Shape;1225;p4"/>
            <p:cNvSpPr/>
            <p:nvPr/>
          </p:nvSpPr>
          <p:spPr>
            <a:xfrm rot="-10673887">
              <a:off x="117332" y="51836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6" name="Google Shape;1226;p4"/>
            <p:cNvSpPr/>
            <p:nvPr/>
          </p:nvSpPr>
          <p:spPr>
            <a:xfrm rot="-10673887">
              <a:off x="81636" y="51747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7" name="Google Shape;1227;p4"/>
            <p:cNvSpPr/>
            <p:nvPr/>
          </p:nvSpPr>
          <p:spPr>
            <a:xfrm rot="-10673887">
              <a:off x="25077" y="51461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8" name="Google Shape;1228;p4"/>
            <p:cNvSpPr/>
            <p:nvPr/>
          </p:nvSpPr>
          <p:spPr>
            <a:xfrm rot="-10673887">
              <a:off x="10980" y="51474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9" name="Google Shape;1229;p4"/>
            <p:cNvSpPr/>
            <p:nvPr/>
          </p:nvSpPr>
          <p:spPr>
            <a:xfrm rot="-10673887">
              <a:off x="101971" y="57780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0" name="Google Shape;1230;p4"/>
            <p:cNvSpPr/>
            <p:nvPr/>
          </p:nvSpPr>
          <p:spPr>
            <a:xfrm rot="-10673887">
              <a:off x="85649" y="57604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1" name="Google Shape;1231;p4"/>
            <p:cNvSpPr/>
            <p:nvPr/>
          </p:nvSpPr>
          <p:spPr>
            <a:xfrm rot="-10673887">
              <a:off x="-206988" y="54281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2" name="Google Shape;1232;p4"/>
            <p:cNvSpPr/>
            <p:nvPr/>
          </p:nvSpPr>
          <p:spPr>
            <a:xfrm rot="-10673887">
              <a:off x="-56484" y="56250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3" name="Google Shape;1233;p4"/>
            <p:cNvSpPr/>
            <p:nvPr/>
          </p:nvSpPr>
          <p:spPr>
            <a:xfrm rot="-10673887">
              <a:off x="-34639" y="56183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4" name="Google Shape;1234;p4"/>
            <p:cNvSpPr/>
            <p:nvPr/>
          </p:nvSpPr>
          <p:spPr>
            <a:xfrm rot="-10673887">
              <a:off x="170172" y="58444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5" name="Google Shape;1235;p4"/>
            <p:cNvSpPr/>
            <p:nvPr/>
          </p:nvSpPr>
          <p:spPr>
            <a:xfrm rot="-10673887">
              <a:off x="-142548" y="52174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6" name="Google Shape;1236;p4"/>
            <p:cNvSpPr/>
            <p:nvPr/>
          </p:nvSpPr>
          <p:spPr>
            <a:xfrm rot="-10673887">
              <a:off x="59543" y="58021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7" name="Google Shape;1237;p4"/>
            <p:cNvSpPr/>
            <p:nvPr/>
          </p:nvSpPr>
          <p:spPr>
            <a:xfrm rot="-10673887">
              <a:off x="-151392" y="52236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8" name="Google Shape;1238;p4"/>
            <p:cNvSpPr/>
            <p:nvPr/>
          </p:nvSpPr>
          <p:spPr>
            <a:xfrm rot="-10673887">
              <a:off x="210388" y="54961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9" name="Google Shape;1239;p4"/>
            <p:cNvSpPr/>
            <p:nvPr/>
          </p:nvSpPr>
          <p:spPr>
            <a:xfrm rot="-10673887">
              <a:off x="250228" y="53599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0" name="Google Shape;1240;p4"/>
            <p:cNvSpPr/>
            <p:nvPr/>
          </p:nvSpPr>
          <p:spPr>
            <a:xfrm rot="-10673887">
              <a:off x="-49947" y="51620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1" name="Google Shape;1241;p4"/>
            <p:cNvSpPr/>
            <p:nvPr/>
          </p:nvSpPr>
          <p:spPr>
            <a:xfrm rot="-10673887">
              <a:off x="-29632" y="51752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2" name="Google Shape;1242;p4"/>
            <p:cNvSpPr/>
            <p:nvPr/>
          </p:nvSpPr>
          <p:spPr>
            <a:xfrm rot="-10673887">
              <a:off x="-147500" y="52765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3" name="Google Shape;1243;p4"/>
            <p:cNvSpPr/>
            <p:nvPr/>
          </p:nvSpPr>
          <p:spPr>
            <a:xfrm rot="-10673887">
              <a:off x="-49008" y="51632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4" name="Google Shape;1244;p4"/>
            <p:cNvSpPr/>
            <p:nvPr/>
          </p:nvSpPr>
          <p:spPr>
            <a:xfrm rot="-10673887">
              <a:off x="-45067" y="51598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5" name="Google Shape;1245;p4"/>
            <p:cNvSpPr/>
            <p:nvPr/>
          </p:nvSpPr>
          <p:spPr>
            <a:xfrm rot="-10673887">
              <a:off x="-53735" y="51630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6" name="Google Shape;1246;p4"/>
            <p:cNvSpPr/>
            <p:nvPr/>
          </p:nvSpPr>
          <p:spPr>
            <a:xfrm rot="-10673887">
              <a:off x="208031" y="57393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7" name="Google Shape;1247;p4"/>
            <p:cNvSpPr/>
            <p:nvPr/>
          </p:nvSpPr>
          <p:spPr>
            <a:xfrm rot="-10673887">
              <a:off x="-126818" y="54847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8" name="Google Shape;1248;p4"/>
            <p:cNvSpPr/>
            <p:nvPr/>
          </p:nvSpPr>
          <p:spPr>
            <a:xfrm rot="-10673887">
              <a:off x="-136401" y="54846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9" name="Google Shape;1249;p4"/>
            <p:cNvSpPr/>
            <p:nvPr/>
          </p:nvSpPr>
          <p:spPr>
            <a:xfrm rot="-10673887">
              <a:off x="-211782" y="51518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0" name="Google Shape;1250;p4"/>
            <p:cNvSpPr/>
            <p:nvPr/>
          </p:nvSpPr>
          <p:spPr>
            <a:xfrm rot="-10673887">
              <a:off x="-38436" y="56191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1" name="Google Shape;1251;p4"/>
            <p:cNvSpPr/>
            <p:nvPr/>
          </p:nvSpPr>
          <p:spPr>
            <a:xfrm rot="-10673887">
              <a:off x="170049" y="58502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2" name="Google Shape;1252;p4"/>
            <p:cNvSpPr/>
            <p:nvPr/>
          </p:nvSpPr>
          <p:spPr>
            <a:xfrm rot="-10673887">
              <a:off x="-150111" y="53208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3" name="Google Shape;1253;p4"/>
            <p:cNvSpPr/>
            <p:nvPr/>
          </p:nvSpPr>
          <p:spPr>
            <a:xfrm rot="-10673887">
              <a:off x="-23098" y="51509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4" name="Google Shape;1254;p4"/>
            <p:cNvSpPr/>
            <p:nvPr/>
          </p:nvSpPr>
          <p:spPr>
            <a:xfrm rot="-10673887">
              <a:off x="42938" y="51770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5" name="Google Shape;1255;p4"/>
            <p:cNvSpPr/>
            <p:nvPr/>
          </p:nvSpPr>
          <p:spPr>
            <a:xfrm rot="-10673887">
              <a:off x="-6621" y="51640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6" name="Google Shape;1256;p4"/>
            <p:cNvSpPr/>
            <p:nvPr/>
          </p:nvSpPr>
          <p:spPr>
            <a:xfrm rot="-10673887">
              <a:off x="4696" y="51656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7" name="Google Shape;1257;p4"/>
            <p:cNvSpPr/>
            <p:nvPr/>
          </p:nvSpPr>
          <p:spPr>
            <a:xfrm rot="-10673887">
              <a:off x="-64036" y="51643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8" name="Google Shape;1258;p4"/>
            <p:cNvSpPr/>
            <p:nvPr/>
          </p:nvSpPr>
          <p:spPr>
            <a:xfrm rot="-10673887">
              <a:off x="-4245" y="51752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9" name="Google Shape;1259;p4"/>
            <p:cNvSpPr/>
            <p:nvPr/>
          </p:nvSpPr>
          <p:spPr>
            <a:xfrm rot="-10673887">
              <a:off x="-37449" y="51815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0" name="Google Shape;1260;p4"/>
            <p:cNvSpPr/>
            <p:nvPr/>
          </p:nvSpPr>
          <p:spPr>
            <a:xfrm rot="-10673887">
              <a:off x="-27957" y="51790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1" name="Google Shape;1261;p4"/>
            <p:cNvSpPr/>
            <p:nvPr/>
          </p:nvSpPr>
          <p:spPr>
            <a:xfrm rot="-10673887">
              <a:off x="-17714" y="51832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2" name="Google Shape;1262;p4"/>
            <p:cNvSpPr/>
            <p:nvPr/>
          </p:nvSpPr>
          <p:spPr>
            <a:xfrm rot="-10673887">
              <a:off x="-112624" y="52222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3" name="Google Shape;1263;p4"/>
            <p:cNvSpPr/>
            <p:nvPr/>
          </p:nvSpPr>
          <p:spPr>
            <a:xfrm rot="-10673887">
              <a:off x="-85106" y="52185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4" name="Google Shape;1264;p4"/>
            <p:cNvSpPr/>
            <p:nvPr/>
          </p:nvSpPr>
          <p:spPr>
            <a:xfrm rot="-10673887">
              <a:off x="-99571" y="52332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5" name="Google Shape;1265;p4"/>
            <p:cNvSpPr/>
            <p:nvPr/>
          </p:nvSpPr>
          <p:spPr>
            <a:xfrm rot="-10673887">
              <a:off x="-177499" y="53207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6" name="Google Shape;1266;p4"/>
            <p:cNvSpPr/>
            <p:nvPr/>
          </p:nvSpPr>
          <p:spPr>
            <a:xfrm rot="-10673887">
              <a:off x="-154567" y="54149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7" name="Google Shape;1267;p4"/>
            <p:cNvSpPr/>
            <p:nvPr/>
          </p:nvSpPr>
          <p:spPr>
            <a:xfrm rot="-10673887">
              <a:off x="-157414" y="54176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8" name="Google Shape;1268;p4"/>
            <p:cNvSpPr/>
            <p:nvPr/>
          </p:nvSpPr>
          <p:spPr>
            <a:xfrm rot="-10673887">
              <a:off x="251368" y="53279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9" name="Google Shape;1269;p4"/>
            <p:cNvSpPr/>
            <p:nvPr/>
          </p:nvSpPr>
          <p:spPr>
            <a:xfrm rot="-10673887">
              <a:off x="241383" y="53182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0" name="Google Shape;1270;p4"/>
            <p:cNvSpPr/>
            <p:nvPr/>
          </p:nvSpPr>
          <p:spPr>
            <a:xfrm rot="-10673887">
              <a:off x="60910" y="57132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1" name="Google Shape;1271;p4"/>
            <p:cNvSpPr/>
            <p:nvPr/>
          </p:nvSpPr>
          <p:spPr>
            <a:xfrm rot="-10673887">
              <a:off x="108479" y="57792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2" name="Google Shape;1272;p4"/>
            <p:cNvSpPr/>
            <p:nvPr/>
          </p:nvSpPr>
          <p:spPr>
            <a:xfrm rot="-10673887">
              <a:off x="156880" y="58215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273" name="Google Shape;1273;p4"/>
          <p:cNvGrpSpPr/>
          <p:nvPr/>
        </p:nvGrpSpPr>
        <p:grpSpPr>
          <a:xfrm>
            <a:off x="-584014" y="4951527"/>
            <a:ext cx="599673" cy="1064341"/>
            <a:chOff x="-712629" y="5280044"/>
            <a:chExt cx="499727" cy="798256"/>
          </a:xfrm>
        </p:grpSpPr>
        <p:sp>
          <p:nvSpPr>
            <p:cNvPr id="1274" name="Google Shape;1274;p4"/>
            <p:cNvSpPr/>
            <p:nvPr/>
          </p:nvSpPr>
          <p:spPr>
            <a:xfrm rot="-10673887">
              <a:off x="-696639" y="531481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5" name="Google Shape;1275;p4"/>
            <p:cNvSpPr/>
            <p:nvPr/>
          </p:nvSpPr>
          <p:spPr>
            <a:xfrm rot="-10673887">
              <a:off x="-240005" y="544910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6" name="Google Shape;1276;p4"/>
            <p:cNvSpPr/>
            <p:nvPr/>
          </p:nvSpPr>
          <p:spPr>
            <a:xfrm rot="-10673887">
              <a:off x="-273666" y="540559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7" name="Google Shape;1277;p4"/>
            <p:cNvSpPr/>
            <p:nvPr/>
          </p:nvSpPr>
          <p:spPr>
            <a:xfrm rot="-10673887">
              <a:off x="-296291" y="537300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8" name="Google Shape;1278;p4"/>
            <p:cNvSpPr/>
            <p:nvPr/>
          </p:nvSpPr>
          <p:spPr>
            <a:xfrm rot="-10673887">
              <a:off x="-303684" y="534411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9" name="Google Shape;1279;p4"/>
            <p:cNvSpPr/>
            <p:nvPr/>
          </p:nvSpPr>
          <p:spPr>
            <a:xfrm rot="-10673887">
              <a:off x="-298049" y="534606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0" name="Google Shape;1280;p4"/>
            <p:cNvSpPr/>
            <p:nvPr/>
          </p:nvSpPr>
          <p:spPr>
            <a:xfrm rot="-10673887">
              <a:off x="-318308" y="532814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1" name="Google Shape;1281;p4"/>
            <p:cNvSpPr/>
            <p:nvPr/>
          </p:nvSpPr>
          <p:spPr>
            <a:xfrm rot="-10673887">
              <a:off x="-324703" y="533345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2" name="Google Shape;1282;p4"/>
            <p:cNvSpPr/>
            <p:nvPr/>
          </p:nvSpPr>
          <p:spPr>
            <a:xfrm rot="-10673887">
              <a:off x="-322328" y="533502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3" name="Google Shape;1283;p4"/>
            <p:cNvSpPr/>
            <p:nvPr/>
          </p:nvSpPr>
          <p:spPr>
            <a:xfrm rot="-10673887">
              <a:off x="-313796" y="534103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4" name="Google Shape;1284;p4"/>
            <p:cNvSpPr/>
            <p:nvPr/>
          </p:nvSpPr>
          <p:spPr>
            <a:xfrm rot="-10673887">
              <a:off x="-302757" y="537599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5" name="Google Shape;1285;p4"/>
            <p:cNvSpPr/>
            <p:nvPr/>
          </p:nvSpPr>
          <p:spPr>
            <a:xfrm rot="-10673887">
              <a:off x="-351208" y="530754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6" name="Google Shape;1286;p4"/>
            <p:cNvSpPr/>
            <p:nvPr/>
          </p:nvSpPr>
          <p:spPr>
            <a:xfrm rot="-10673887">
              <a:off x="-357959" y="531384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7" name="Google Shape;1287;p4"/>
            <p:cNvSpPr/>
            <p:nvPr/>
          </p:nvSpPr>
          <p:spPr>
            <a:xfrm rot="-10673887">
              <a:off x="-332529" y="533946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8" name="Google Shape;1288;p4"/>
            <p:cNvSpPr/>
            <p:nvPr/>
          </p:nvSpPr>
          <p:spPr>
            <a:xfrm rot="-10673887">
              <a:off x="-379900" y="529425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9" name="Google Shape;1289;p4"/>
            <p:cNvSpPr/>
            <p:nvPr/>
          </p:nvSpPr>
          <p:spPr>
            <a:xfrm rot="-10673887">
              <a:off x="-407878" y="528302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0" name="Google Shape;1290;p4"/>
            <p:cNvSpPr/>
            <p:nvPr/>
          </p:nvSpPr>
          <p:spPr>
            <a:xfrm rot="-10673887">
              <a:off x="-415359" y="528535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1" name="Google Shape;1291;p4"/>
            <p:cNvSpPr/>
            <p:nvPr/>
          </p:nvSpPr>
          <p:spPr>
            <a:xfrm rot="-10673887">
              <a:off x="-372652" y="530191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2" name="Google Shape;1292;p4"/>
            <p:cNvSpPr/>
            <p:nvPr/>
          </p:nvSpPr>
          <p:spPr>
            <a:xfrm rot="-10673887">
              <a:off x="-377383" y="530465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3" name="Google Shape;1293;p4"/>
            <p:cNvSpPr/>
            <p:nvPr/>
          </p:nvSpPr>
          <p:spPr>
            <a:xfrm rot="-10673887">
              <a:off x="-369038" y="530763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4" name="Google Shape;1294;p4"/>
            <p:cNvSpPr/>
            <p:nvPr/>
          </p:nvSpPr>
          <p:spPr>
            <a:xfrm rot="-10673887">
              <a:off x="-356363" y="532627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5" name="Google Shape;1295;p4"/>
            <p:cNvSpPr/>
            <p:nvPr/>
          </p:nvSpPr>
          <p:spPr>
            <a:xfrm rot="-10673887">
              <a:off x="-367432" y="531447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6" name="Google Shape;1296;p4"/>
            <p:cNvSpPr/>
            <p:nvPr/>
          </p:nvSpPr>
          <p:spPr>
            <a:xfrm rot="-10673887">
              <a:off x="-371167" y="531329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7" name="Google Shape;1297;p4"/>
            <p:cNvSpPr/>
            <p:nvPr/>
          </p:nvSpPr>
          <p:spPr>
            <a:xfrm rot="-10673887">
              <a:off x="-414871" y="529492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8" name="Google Shape;1298;p4"/>
            <p:cNvSpPr/>
            <p:nvPr/>
          </p:nvSpPr>
          <p:spPr>
            <a:xfrm rot="-10673887">
              <a:off x="-388528" y="530042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9" name="Google Shape;1299;p4"/>
            <p:cNvSpPr/>
            <p:nvPr/>
          </p:nvSpPr>
          <p:spPr>
            <a:xfrm rot="-10673887">
              <a:off x="-455139" y="529039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0" name="Google Shape;1300;p4"/>
            <p:cNvSpPr/>
            <p:nvPr/>
          </p:nvSpPr>
          <p:spPr>
            <a:xfrm rot="-10673887">
              <a:off x="-402708" y="529908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1" name="Google Shape;1301;p4"/>
            <p:cNvSpPr/>
            <p:nvPr/>
          </p:nvSpPr>
          <p:spPr>
            <a:xfrm rot="-10673887">
              <a:off x="-426782" y="528755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2" name="Google Shape;1302;p4"/>
            <p:cNvSpPr/>
            <p:nvPr/>
          </p:nvSpPr>
          <p:spPr>
            <a:xfrm rot="-10673887">
              <a:off x="-389422" y="529836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3" name="Google Shape;1303;p4"/>
            <p:cNvSpPr/>
            <p:nvPr/>
          </p:nvSpPr>
          <p:spPr>
            <a:xfrm rot="-10673887">
              <a:off x="-394154" y="529934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4" name="Google Shape;1304;p4"/>
            <p:cNvSpPr/>
            <p:nvPr/>
          </p:nvSpPr>
          <p:spPr>
            <a:xfrm rot="-10673887">
              <a:off x="-474566" y="529118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5" name="Google Shape;1305;p4"/>
            <p:cNvSpPr/>
            <p:nvPr/>
          </p:nvSpPr>
          <p:spPr>
            <a:xfrm rot="-10673887">
              <a:off x="-454099" y="528604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6" name="Google Shape;1306;p4"/>
            <p:cNvSpPr/>
            <p:nvPr/>
          </p:nvSpPr>
          <p:spPr>
            <a:xfrm rot="-10673887">
              <a:off x="-436598" y="529149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7" name="Google Shape;1307;p4"/>
            <p:cNvSpPr/>
            <p:nvPr/>
          </p:nvSpPr>
          <p:spPr>
            <a:xfrm rot="-10673887">
              <a:off x="-364422" y="533613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8" name="Google Shape;1308;p4"/>
            <p:cNvSpPr/>
            <p:nvPr/>
          </p:nvSpPr>
          <p:spPr>
            <a:xfrm rot="-10673887">
              <a:off x="-369343" y="532016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9" name="Google Shape;1309;p4"/>
            <p:cNvSpPr/>
            <p:nvPr/>
          </p:nvSpPr>
          <p:spPr>
            <a:xfrm rot="-10673887">
              <a:off x="-405039" y="531133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0" name="Google Shape;1310;p4"/>
            <p:cNvSpPr/>
            <p:nvPr/>
          </p:nvSpPr>
          <p:spPr>
            <a:xfrm rot="-10673887">
              <a:off x="-461598" y="528268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1" name="Google Shape;1311;p4"/>
            <p:cNvSpPr/>
            <p:nvPr/>
          </p:nvSpPr>
          <p:spPr>
            <a:xfrm rot="-10673887">
              <a:off x="-475695" y="528403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2" name="Google Shape;1312;p4"/>
            <p:cNvSpPr/>
            <p:nvPr/>
          </p:nvSpPr>
          <p:spPr>
            <a:xfrm rot="-10673887">
              <a:off x="-384704" y="591460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3" name="Google Shape;1313;p4"/>
            <p:cNvSpPr/>
            <p:nvPr/>
          </p:nvSpPr>
          <p:spPr>
            <a:xfrm rot="-10673887">
              <a:off x="-401026" y="589700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4" name="Google Shape;1314;p4"/>
            <p:cNvSpPr/>
            <p:nvPr/>
          </p:nvSpPr>
          <p:spPr>
            <a:xfrm rot="-10673887">
              <a:off x="-693663" y="556472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5" name="Google Shape;1315;p4"/>
            <p:cNvSpPr/>
            <p:nvPr/>
          </p:nvSpPr>
          <p:spPr>
            <a:xfrm rot="-10673887">
              <a:off x="-543159" y="576162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6" name="Google Shape;1316;p4"/>
            <p:cNvSpPr/>
            <p:nvPr/>
          </p:nvSpPr>
          <p:spPr>
            <a:xfrm rot="-10673887">
              <a:off x="-521314" y="575488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7" name="Google Shape;1317;p4"/>
            <p:cNvSpPr/>
            <p:nvPr/>
          </p:nvSpPr>
          <p:spPr>
            <a:xfrm rot="-10673887">
              <a:off x="-316503" y="598103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8" name="Google Shape;1318;p4"/>
            <p:cNvSpPr/>
            <p:nvPr/>
          </p:nvSpPr>
          <p:spPr>
            <a:xfrm rot="-10673887">
              <a:off x="-629223" y="535395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9" name="Google Shape;1319;p4"/>
            <p:cNvSpPr/>
            <p:nvPr/>
          </p:nvSpPr>
          <p:spPr>
            <a:xfrm rot="-10673887">
              <a:off x="-427132" y="593868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0" name="Google Shape;1320;p4"/>
            <p:cNvSpPr/>
            <p:nvPr/>
          </p:nvSpPr>
          <p:spPr>
            <a:xfrm rot="-10673887">
              <a:off x="-638067" y="536019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1" name="Google Shape;1321;p4"/>
            <p:cNvSpPr/>
            <p:nvPr/>
          </p:nvSpPr>
          <p:spPr>
            <a:xfrm rot="-10673887">
              <a:off x="-276287" y="563266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2" name="Google Shape;1322;p4"/>
            <p:cNvSpPr/>
            <p:nvPr/>
          </p:nvSpPr>
          <p:spPr>
            <a:xfrm rot="-10673887">
              <a:off x="-236447" y="549647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3" name="Google Shape;1323;p4"/>
            <p:cNvSpPr/>
            <p:nvPr/>
          </p:nvSpPr>
          <p:spPr>
            <a:xfrm rot="-10673887">
              <a:off x="-536622" y="529863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4" name="Google Shape;1324;p4"/>
            <p:cNvSpPr/>
            <p:nvPr/>
          </p:nvSpPr>
          <p:spPr>
            <a:xfrm rot="-10673887">
              <a:off x="-516307" y="531175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5" name="Google Shape;1325;p4"/>
            <p:cNvSpPr/>
            <p:nvPr/>
          </p:nvSpPr>
          <p:spPr>
            <a:xfrm rot="-10673887">
              <a:off x="-634175" y="541307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6" name="Google Shape;1326;p4"/>
            <p:cNvSpPr/>
            <p:nvPr/>
          </p:nvSpPr>
          <p:spPr>
            <a:xfrm rot="-10673887">
              <a:off x="-535683" y="529979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7" name="Google Shape;1327;p4"/>
            <p:cNvSpPr/>
            <p:nvPr/>
          </p:nvSpPr>
          <p:spPr>
            <a:xfrm rot="-10673887">
              <a:off x="-531742" y="529637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8" name="Google Shape;1328;p4"/>
            <p:cNvSpPr/>
            <p:nvPr/>
          </p:nvSpPr>
          <p:spPr>
            <a:xfrm rot="-10673887">
              <a:off x="-540410" y="529961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9" name="Google Shape;1329;p4"/>
            <p:cNvSpPr/>
            <p:nvPr/>
          </p:nvSpPr>
          <p:spPr>
            <a:xfrm rot="-10673887">
              <a:off x="-278644" y="587594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0" name="Google Shape;1330;p4"/>
            <p:cNvSpPr/>
            <p:nvPr/>
          </p:nvSpPr>
          <p:spPr>
            <a:xfrm rot="-10673887">
              <a:off x="-613493" y="562125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1" name="Google Shape;1331;p4"/>
            <p:cNvSpPr/>
            <p:nvPr/>
          </p:nvSpPr>
          <p:spPr>
            <a:xfrm rot="-10673887">
              <a:off x="-623076" y="562123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2" name="Google Shape;1332;p4"/>
            <p:cNvSpPr/>
            <p:nvPr/>
          </p:nvSpPr>
          <p:spPr>
            <a:xfrm rot="-10673887">
              <a:off x="-698457" y="528842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3" name="Google Shape;1333;p4"/>
            <p:cNvSpPr/>
            <p:nvPr/>
          </p:nvSpPr>
          <p:spPr>
            <a:xfrm rot="-10673887">
              <a:off x="-525111" y="575571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4" name="Google Shape;1334;p4"/>
            <p:cNvSpPr/>
            <p:nvPr/>
          </p:nvSpPr>
          <p:spPr>
            <a:xfrm rot="-10673887">
              <a:off x="-316626" y="598678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5" name="Google Shape;1335;p4"/>
            <p:cNvSpPr/>
            <p:nvPr/>
          </p:nvSpPr>
          <p:spPr>
            <a:xfrm rot="-10673887">
              <a:off x="-636786" y="545736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6" name="Google Shape;1336;p4"/>
            <p:cNvSpPr/>
            <p:nvPr/>
          </p:nvSpPr>
          <p:spPr>
            <a:xfrm rot="-10673887">
              <a:off x="-509773" y="528754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7" name="Google Shape;1337;p4"/>
            <p:cNvSpPr/>
            <p:nvPr/>
          </p:nvSpPr>
          <p:spPr>
            <a:xfrm rot="-10673887">
              <a:off x="-443737" y="531356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8" name="Google Shape;1338;p4"/>
            <p:cNvSpPr/>
            <p:nvPr/>
          </p:nvSpPr>
          <p:spPr>
            <a:xfrm rot="-10673887">
              <a:off x="-493296" y="530059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9" name="Google Shape;1339;p4"/>
            <p:cNvSpPr/>
            <p:nvPr/>
          </p:nvSpPr>
          <p:spPr>
            <a:xfrm rot="-10673887">
              <a:off x="-481979" y="530219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0" name="Google Shape;1340;p4"/>
            <p:cNvSpPr/>
            <p:nvPr/>
          </p:nvSpPr>
          <p:spPr>
            <a:xfrm rot="-10673887">
              <a:off x="-550711" y="530089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1" name="Google Shape;1341;p4"/>
            <p:cNvSpPr/>
            <p:nvPr/>
          </p:nvSpPr>
          <p:spPr>
            <a:xfrm rot="-10673887">
              <a:off x="-490920" y="531177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2" name="Google Shape;1342;p4"/>
            <p:cNvSpPr/>
            <p:nvPr/>
          </p:nvSpPr>
          <p:spPr>
            <a:xfrm rot="-10673887">
              <a:off x="-524124" y="531814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3" name="Google Shape;1343;p4"/>
            <p:cNvSpPr/>
            <p:nvPr/>
          </p:nvSpPr>
          <p:spPr>
            <a:xfrm rot="-10673887">
              <a:off x="-514632" y="531564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4" name="Google Shape;1344;p4"/>
            <p:cNvSpPr/>
            <p:nvPr/>
          </p:nvSpPr>
          <p:spPr>
            <a:xfrm rot="-10673887">
              <a:off x="-504389" y="531979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5" name="Google Shape;1345;p4"/>
            <p:cNvSpPr/>
            <p:nvPr/>
          </p:nvSpPr>
          <p:spPr>
            <a:xfrm rot="-10673887">
              <a:off x="-599299" y="535880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6" name="Google Shape;1346;p4"/>
            <p:cNvSpPr/>
            <p:nvPr/>
          </p:nvSpPr>
          <p:spPr>
            <a:xfrm rot="-10673887">
              <a:off x="-571781" y="535508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7" name="Google Shape;1347;p4"/>
            <p:cNvSpPr/>
            <p:nvPr/>
          </p:nvSpPr>
          <p:spPr>
            <a:xfrm rot="-10673887">
              <a:off x="-586246" y="536977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8" name="Google Shape;1348;p4"/>
            <p:cNvSpPr/>
            <p:nvPr/>
          </p:nvSpPr>
          <p:spPr>
            <a:xfrm rot="-10673887">
              <a:off x="-664174" y="545733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9" name="Google Shape;1349;p4"/>
            <p:cNvSpPr/>
            <p:nvPr/>
          </p:nvSpPr>
          <p:spPr>
            <a:xfrm rot="-10673887">
              <a:off x="-641242" y="555151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0" name="Google Shape;1350;p4"/>
            <p:cNvSpPr/>
            <p:nvPr/>
          </p:nvSpPr>
          <p:spPr>
            <a:xfrm rot="-10673887">
              <a:off x="-644089" y="555417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1" name="Google Shape;1351;p4"/>
            <p:cNvSpPr/>
            <p:nvPr/>
          </p:nvSpPr>
          <p:spPr>
            <a:xfrm rot="-10673887">
              <a:off x="-235307" y="546447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2" name="Google Shape;1352;p4"/>
            <p:cNvSpPr/>
            <p:nvPr/>
          </p:nvSpPr>
          <p:spPr>
            <a:xfrm rot="-10673887">
              <a:off x="-245292" y="545479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3" name="Google Shape;1353;p4"/>
            <p:cNvSpPr/>
            <p:nvPr/>
          </p:nvSpPr>
          <p:spPr>
            <a:xfrm rot="-10673887">
              <a:off x="-425765" y="584984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4" name="Google Shape;1354;p4"/>
            <p:cNvSpPr/>
            <p:nvPr/>
          </p:nvSpPr>
          <p:spPr>
            <a:xfrm rot="-10673887">
              <a:off x="-378196" y="591580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5" name="Google Shape;1355;p4"/>
            <p:cNvSpPr/>
            <p:nvPr/>
          </p:nvSpPr>
          <p:spPr>
            <a:xfrm rot="-10673887">
              <a:off x="-329795" y="595811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356" name="Google Shape;1356;p4"/>
          <p:cNvGrpSpPr/>
          <p:nvPr/>
        </p:nvGrpSpPr>
        <p:grpSpPr>
          <a:xfrm>
            <a:off x="998546" y="6522493"/>
            <a:ext cx="599673" cy="1064341"/>
            <a:chOff x="-144404" y="5321419"/>
            <a:chExt cx="499727" cy="798256"/>
          </a:xfrm>
        </p:grpSpPr>
        <p:sp>
          <p:nvSpPr>
            <p:cNvPr id="1357" name="Google Shape;1357;p4"/>
            <p:cNvSpPr/>
            <p:nvPr/>
          </p:nvSpPr>
          <p:spPr>
            <a:xfrm rot="-10673887">
              <a:off x="-128414" y="5356185"/>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8" name="Google Shape;1358;p4"/>
            <p:cNvSpPr/>
            <p:nvPr/>
          </p:nvSpPr>
          <p:spPr>
            <a:xfrm rot="-10673887">
              <a:off x="328220" y="5490483"/>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9" name="Google Shape;1359;p4"/>
            <p:cNvSpPr/>
            <p:nvPr/>
          </p:nvSpPr>
          <p:spPr>
            <a:xfrm rot="-10673887">
              <a:off x="294559" y="5446971"/>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0" name="Google Shape;1360;p4"/>
            <p:cNvSpPr/>
            <p:nvPr/>
          </p:nvSpPr>
          <p:spPr>
            <a:xfrm rot="-10673887">
              <a:off x="271934" y="5414376"/>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1" name="Google Shape;1361;p4"/>
            <p:cNvSpPr/>
            <p:nvPr/>
          </p:nvSpPr>
          <p:spPr>
            <a:xfrm rot="-10673887">
              <a:off x="264541" y="5385487"/>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2" name="Google Shape;1362;p4"/>
            <p:cNvSpPr/>
            <p:nvPr/>
          </p:nvSpPr>
          <p:spPr>
            <a:xfrm rot="-10673887">
              <a:off x="270176" y="5387438"/>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3" name="Google Shape;1363;p4"/>
            <p:cNvSpPr/>
            <p:nvPr/>
          </p:nvSpPr>
          <p:spPr>
            <a:xfrm rot="-10673887">
              <a:off x="249917" y="5369515"/>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4" name="Google Shape;1364;p4"/>
            <p:cNvSpPr/>
            <p:nvPr/>
          </p:nvSpPr>
          <p:spPr>
            <a:xfrm rot="-10673887">
              <a:off x="243522" y="5374831"/>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5" name="Google Shape;1365;p4"/>
            <p:cNvSpPr/>
            <p:nvPr/>
          </p:nvSpPr>
          <p:spPr>
            <a:xfrm rot="-10673887">
              <a:off x="245897" y="5376401"/>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6" name="Google Shape;1366;p4"/>
            <p:cNvSpPr/>
            <p:nvPr/>
          </p:nvSpPr>
          <p:spPr>
            <a:xfrm rot="-10673887">
              <a:off x="254429" y="5382405"/>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7" name="Google Shape;1367;p4"/>
            <p:cNvSpPr/>
            <p:nvPr/>
          </p:nvSpPr>
          <p:spPr>
            <a:xfrm rot="-10673887">
              <a:off x="265468" y="5417367"/>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8" name="Google Shape;1368;p4"/>
            <p:cNvSpPr/>
            <p:nvPr/>
          </p:nvSpPr>
          <p:spPr>
            <a:xfrm rot="-10673887">
              <a:off x="217017" y="5348917"/>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9" name="Google Shape;1369;p4"/>
            <p:cNvSpPr/>
            <p:nvPr/>
          </p:nvSpPr>
          <p:spPr>
            <a:xfrm rot="-10673887">
              <a:off x="210266" y="5355219"/>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0" name="Google Shape;1370;p4"/>
            <p:cNvSpPr/>
            <p:nvPr/>
          </p:nvSpPr>
          <p:spPr>
            <a:xfrm rot="-10673887">
              <a:off x="235696" y="5380842"/>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1" name="Google Shape;1371;p4"/>
            <p:cNvSpPr/>
            <p:nvPr/>
          </p:nvSpPr>
          <p:spPr>
            <a:xfrm rot="-10673887">
              <a:off x="188325" y="5335632"/>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2" name="Google Shape;1372;p4"/>
            <p:cNvSpPr/>
            <p:nvPr/>
          </p:nvSpPr>
          <p:spPr>
            <a:xfrm rot="-10673887">
              <a:off x="160347" y="5324400"/>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3" name="Google Shape;1373;p4"/>
            <p:cNvSpPr/>
            <p:nvPr/>
          </p:nvSpPr>
          <p:spPr>
            <a:xfrm rot="-10673887">
              <a:off x="152866" y="5326727"/>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4" name="Google Shape;1374;p4"/>
            <p:cNvSpPr/>
            <p:nvPr/>
          </p:nvSpPr>
          <p:spPr>
            <a:xfrm rot="-10673887">
              <a:off x="195573" y="5343288"/>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5" name="Google Shape;1375;p4"/>
            <p:cNvSpPr/>
            <p:nvPr/>
          </p:nvSpPr>
          <p:spPr>
            <a:xfrm rot="-10673887">
              <a:off x="190842" y="5346032"/>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6" name="Google Shape;1376;p4"/>
            <p:cNvSpPr/>
            <p:nvPr/>
          </p:nvSpPr>
          <p:spPr>
            <a:xfrm rot="-10673887">
              <a:off x="199187" y="5349012"/>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7" name="Google Shape;1377;p4"/>
            <p:cNvSpPr/>
            <p:nvPr/>
          </p:nvSpPr>
          <p:spPr>
            <a:xfrm rot="-10673887">
              <a:off x="211862" y="5367645"/>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8" name="Google Shape;1378;p4"/>
            <p:cNvSpPr/>
            <p:nvPr/>
          </p:nvSpPr>
          <p:spPr>
            <a:xfrm rot="-10673887">
              <a:off x="200793" y="5355849"/>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9" name="Google Shape;1379;p4"/>
            <p:cNvSpPr/>
            <p:nvPr/>
          </p:nvSpPr>
          <p:spPr>
            <a:xfrm rot="-10673887">
              <a:off x="197058" y="5354665"/>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0" name="Google Shape;1380;p4"/>
            <p:cNvSpPr/>
            <p:nvPr/>
          </p:nvSpPr>
          <p:spPr>
            <a:xfrm rot="-10673887">
              <a:off x="153354" y="5336304"/>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1" name="Google Shape;1381;p4"/>
            <p:cNvSpPr/>
            <p:nvPr/>
          </p:nvSpPr>
          <p:spPr>
            <a:xfrm rot="-10673887">
              <a:off x="179697" y="5341798"/>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2" name="Google Shape;1382;p4"/>
            <p:cNvSpPr/>
            <p:nvPr/>
          </p:nvSpPr>
          <p:spPr>
            <a:xfrm rot="-10673887">
              <a:off x="113086" y="5331770"/>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3" name="Google Shape;1383;p4"/>
            <p:cNvSpPr/>
            <p:nvPr/>
          </p:nvSpPr>
          <p:spPr>
            <a:xfrm rot="-10673887">
              <a:off x="165517" y="5340456"/>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4" name="Google Shape;1384;p4"/>
            <p:cNvSpPr/>
            <p:nvPr/>
          </p:nvSpPr>
          <p:spPr>
            <a:xfrm rot="-10673887">
              <a:off x="141443" y="5328928"/>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5" name="Google Shape;1385;p4"/>
            <p:cNvSpPr/>
            <p:nvPr/>
          </p:nvSpPr>
          <p:spPr>
            <a:xfrm rot="-10673887">
              <a:off x="178803" y="5339736"/>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6" name="Google Shape;1386;p4"/>
            <p:cNvSpPr/>
            <p:nvPr/>
          </p:nvSpPr>
          <p:spPr>
            <a:xfrm rot="-10673887">
              <a:off x="174071" y="5340717"/>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7" name="Google Shape;1387;p4"/>
            <p:cNvSpPr/>
            <p:nvPr/>
          </p:nvSpPr>
          <p:spPr>
            <a:xfrm rot="-10673887">
              <a:off x="93659" y="5332564"/>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8" name="Google Shape;1388;p4"/>
            <p:cNvSpPr/>
            <p:nvPr/>
          </p:nvSpPr>
          <p:spPr>
            <a:xfrm rot="-10673887">
              <a:off x="114126" y="5327419"/>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9" name="Google Shape;1389;p4"/>
            <p:cNvSpPr/>
            <p:nvPr/>
          </p:nvSpPr>
          <p:spPr>
            <a:xfrm rot="-10673887">
              <a:off x="131627" y="5332869"/>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0" name="Google Shape;1390;p4"/>
            <p:cNvSpPr/>
            <p:nvPr/>
          </p:nvSpPr>
          <p:spPr>
            <a:xfrm rot="-10673887">
              <a:off x="203803" y="5377505"/>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1" name="Google Shape;1391;p4"/>
            <p:cNvSpPr/>
            <p:nvPr/>
          </p:nvSpPr>
          <p:spPr>
            <a:xfrm rot="-10673887">
              <a:off x="198882" y="5361542"/>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2" name="Google Shape;1392;p4"/>
            <p:cNvSpPr/>
            <p:nvPr/>
          </p:nvSpPr>
          <p:spPr>
            <a:xfrm rot="-10673887">
              <a:off x="163186" y="5352707"/>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3" name="Google Shape;1393;p4"/>
            <p:cNvSpPr/>
            <p:nvPr/>
          </p:nvSpPr>
          <p:spPr>
            <a:xfrm rot="-10673887">
              <a:off x="106627" y="5324055"/>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4" name="Google Shape;1394;p4"/>
            <p:cNvSpPr/>
            <p:nvPr/>
          </p:nvSpPr>
          <p:spPr>
            <a:xfrm rot="-10673887">
              <a:off x="92530" y="5325406"/>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5" name="Google Shape;1395;p4"/>
            <p:cNvSpPr/>
            <p:nvPr/>
          </p:nvSpPr>
          <p:spPr>
            <a:xfrm rot="-10673887">
              <a:off x="183521" y="5955976"/>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6" name="Google Shape;1396;p4"/>
            <p:cNvSpPr/>
            <p:nvPr/>
          </p:nvSpPr>
          <p:spPr>
            <a:xfrm rot="-10673887">
              <a:off x="167199" y="5938375"/>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7" name="Google Shape;1397;p4"/>
            <p:cNvSpPr/>
            <p:nvPr/>
          </p:nvSpPr>
          <p:spPr>
            <a:xfrm rot="-10673887">
              <a:off x="-125438" y="5606101"/>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8" name="Google Shape;1398;p4"/>
            <p:cNvSpPr/>
            <p:nvPr/>
          </p:nvSpPr>
          <p:spPr>
            <a:xfrm rot="-10673887">
              <a:off x="25066" y="5803002"/>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9" name="Google Shape;1399;p4"/>
            <p:cNvSpPr/>
            <p:nvPr/>
          </p:nvSpPr>
          <p:spPr>
            <a:xfrm rot="-10673887">
              <a:off x="46911" y="5796258"/>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0" name="Google Shape;1400;p4"/>
            <p:cNvSpPr/>
            <p:nvPr/>
          </p:nvSpPr>
          <p:spPr>
            <a:xfrm rot="-10673887">
              <a:off x="251722" y="6022413"/>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1" name="Google Shape;1401;p4"/>
            <p:cNvSpPr/>
            <p:nvPr/>
          </p:nvSpPr>
          <p:spPr>
            <a:xfrm rot="-10673887">
              <a:off x="-60998" y="5395325"/>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2" name="Google Shape;1402;p4"/>
            <p:cNvSpPr/>
            <p:nvPr/>
          </p:nvSpPr>
          <p:spPr>
            <a:xfrm rot="-10673887">
              <a:off x="141093" y="5980057"/>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3" name="Google Shape;1403;p4"/>
            <p:cNvSpPr/>
            <p:nvPr/>
          </p:nvSpPr>
          <p:spPr>
            <a:xfrm rot="-10673887">
              <a:off x="-69842" y="5401573"/>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4" name="Google Shape;1404;p4"/>
            <p:cNvSpPr/>
            <p:nvPr/>
          </p:nvSpPr>
          <p:spPr>
            <a:xfrm rot="-10673887">
              <a:off x="291938" y="5674043"/>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5" name="Google Shape;1405;p4"/>
            <p:cNvSpPr/>
            <p:nvPr/>
          </p:nvSpPr>
          <p:spPr>
            <a:xfrm rot="-10673887">
              <a:off x="331778" y="5537854"/>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6" name="Google Shape;1406;p4"/>
            <p:cNvSpPr/>
            <p:nvPr/>
          </p:nvSpPr>
          <p:spPr>
            <a:xfrm rot="-10673887">
              <a:off x="31603" y="5340007"/>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7" name="Google Shape;1407;p4"/>
            <p:cNvSpPr/>
            <p:nvPr/>
          </p:nvSpPr>
          <p:spPr>
            <a:xfrm rot="-10673887">
              <a:off x="51918" y="5353132"/>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8" name="Google Shape;1408;p4"/>
            <p:cNvSpPr/>
            <p:nvPr/>
          </p:nvSpPr>
          <p:spPr>
            <a:xfrm rot="-10673887">
              <a:off x="-65950" y="5454449"/>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9" name="Google Shape;1409;p4"/>
            <p:cNvSpPr/>
            <p:nvPr/>
          </p:nvSpPr>
          <p:spPr>
            <a:xfrm rot="-10673887">
              <a:off x="32542" y="5341166"/>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0" name="Google Shape;1410;p4"/>
            <p:cNvSpPr/>
            <p:nvPr/>
          </p:nvSpPr>
          <p:spPr>
            <a:xfrm rot="-10673887">
              <a:off x="36483" y="5337751"/>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1" name="Google Shape;1411;p4"/>
            <p:cNvSpPr/>
            <p:nvPr/>
          </p:nvSpPr>
          <p:spPr>
            <a:xfrm rot="-10673887">
              <a:off x="27815" y="5340993"/>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2" name="Google Shape;1412;p4"/>
            <p:cNvSpPr/>
            <p:nvPr/>
          </p:nvSpPr>
          <p:spPr>
            <a:xfrm rot="-10673887">
              <a:off x="289581" y="5917322"/>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3" name="Google Shape;1413;p4"/>
            <p:cNvSpPr/>
            <p:nvPr/>
          </p:nvSpPr>
          <p:spPr>
            <a:xfrm rot="-10673887">
              <a:off x="-45268" y="5662629"/>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4" name="Google Shape;1414;p4"/>
            <p:cNvSpPr/>
            <p:nvPr/>
          </p:nvSpPr>
          <p:spPr>
            <a:xfrm rot="-10673887">
              <a:off x="-54851" y="5662610"/>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5" name="Google Shape;1415;p4"/>
            <p:cNvSpPr/>
            <p:nvPr/>
          </p:nvSpPr>
          <p:spPr>
            <a:xfrm rot="-10673887">
              <a:off x="-130232" y="5329800"/>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6" name="Google Shape;1416;p4"/>
            <p:cNvSpPr/>
            <p:nvPr/>
          </p:nvSpPr>
          <p:spPr>
            <a:xfrm rot="-10673887">
              <a:off x="43114" y="5797092"/>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7" name="Google Shape;1417;p4"/>
            <p:cNvSpPr/>
            <p:nvPr/>
          </p:nvSpPr>
          <p:spPr>
            <a:xfrm rot="-10673887">
              <a:off x="251599" y="6028157"/>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8" name="Google Shape;1418;p4"/>
            <p:cNvSpPr/>
            <p:nvPr/>
          </p:nvSpPr>
          <p:spPr>
            <a:xfrm rot="-10673887">
              <a:off x="-68561" y="5498735"/>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9" name="Google Shape;1419;p4"/>
            <p:cNvSpPr/>
            <p:nvPr/>
          </p:nvSpPr>
          <p:spPr>
            <a:xfrm rot="-10673887">
              <a:off x="58452" y="5328924"/>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0" name="Google Shape;1420;p4"/>
            <p:cNvSpPr/>
            <p:nvPr/>
          </p:nvSpPr>
          <p:spPr>
            <a:xfrm rot="-10673887">
              <a:off x="124488" y="5354936"/>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1" name="Google Shape;1421;p4"/>
            <p:cNvSpPr/>
            <p:nvPr/>
          </p:nvSpPr>
          <p:spPr>
            <a:xfrm rot="-10673887">
              <a:off x="74929" y="5341973"/>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2" name="Google Shape;1422;p4"/>
            <p:cNvSpPr/>
            <p:nvPr/>
          </p:nvSpPr>
          <p:spPr>
            <a:xfrm rot="-10673887">
              <a:off x="86246" y="5343565"/>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3" name="Google Shape;1423;p4"/>
            <p:cNvSpPr/>
            <p:nvPr/>
          </p:nvSpPr>
          <p:spPr>
            <a:xfrm rot="-10673887">
              <a:off x="17514" y="5342265"/>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4" name="Google Shape;1424;p4"/>
            <p:cNvSpPr/>
            <p:nvPr/>
          </p:nvSpPr>
          <p:spPr>
            <a:xfrm rot="-10673887">
              <a:off x="77305" y="5353154"/>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5" name="Google Shape;1425;p4"/>
            <p:cNvSpPr/>
            <p:nvPr/>
          </p:nvSpPr>
          <p:spPr>
            <a:xfrm rot="-10673887">
              <a:off x="44101" y="5359516"/>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6" name="Google Shape;1426;p4"/>
            <p:cNvSpPr/>
            <p:nvPr/>
          </p:nvSpPr>
          <p:spPr>
            <a:xfrm rot="-10673887">
              <a:off x="53593" y="5357019"/>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7" name="Google Shape;1427;p4"/>
            <p:cNvSpPr/>
            <p:nvPr/>
          </p:nvSpPr>
          <p:spPr>
            <a:xfrm rot="-10673887">
              <a:off x="63836" y="5361168"/>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8" name="Google Shape;1428;p4"/>
            <p:cNvSpPr/>
            <p:nvPr/>
          </p:nvSpPr>
          <p:spPr>
            <a:xfrm rot="-10673887">
              <a:off x="-31074" y="5400183"/>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9" name="Google Shape;1429;p4"/>
            <p:cNvSpPr/>
            <p:nvPr/>
          </p:nvSpPr>
          <p:spPr>
            <a:xfrm rot="-10673887">
              <a:off x="-3556" y="5396459"/>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0" name="Google Shape;1430;p4"/>
            <p:cNvSpPr/>
            <p:nvPr/>
          </p:nvSpPr>
          <p:spPr>
            <a:xfrm rot="-10673887">
              <a:off x="-18021" y="5411147"/>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1" name="Google Shape;1431;p4"/>
            <p:cNvSpPr/>
            <p:nvPr/>
          </p:nvSpPr>
          <p:spPr>
            <a:xfrm rot="-10673887">
              <a:off x="-95949" y="5498707"/>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2" name="Google Shape;1432;p4"/>
            <p:cNvSpPr/>
            <p:nvPr/>
          </p:nvSpPr>
          <p:spPr>
            <a:xfrm rot="-10673887">
              <a:off x="-73017" y="5592889"/>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3" name="Google Shape;1433;p4"/>
            <p:cNvSpPr/>
            <p:nvPr/>
          </p:nvSpPr>
          <p:spPr>
            <a:xfrm rot="-10673887">
              <a:off x="-75864" y="5595547"/>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4" name="Google Shape;1434;p4"/>
            <p:cNvSpPr/>
            <p:nvPr/>
          </p:nvSpPr>
          <p:spPr>
            <a:xfrm rot="-10673887">
              <a:off x="332918" y="5505851"/>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5" name="Google Shape;1435;p4"/>
            <p:cNvSpPr/>
            <p:nvPr/>
          </p:nvSpPr>
          <p:spPr>
            <a:xfrm rot="-10673887">
              <a:off x="322933" y="5496171"/>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6" name="Google Shape;1436;p4"/>
            <p:cNvSpPr/>
            <p:nvPr/>
          </p:nvSpPr>
          <p:spPr>
            <a:xfrm rot="-10673887">
              <a:off x="142460" y="5891217"/>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7" name="Google Shape;1437;p4"/>
            <p:cNvSpPr/>
            <p:nvPr/>
          </p:nvSpPr>
          <p:spPr>
            <a:xfrm rot="-10673887">
              <a:off x="190029" y="5957178"/>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8" name="Google Shape;1438;p4"/>
            <p:cNvSpPr/>
            <p:nvPr/>
          </p:nvSpPr>
          <p:spPr>
            <a:xfrm rot="-10673887">
              <a:off x="238430" y="5999491"/>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439" name="Google Shape;1439;p4"/>
          <p:cNvGrpSpPr/>
          <p:nvPr/>
        </p:nvGrpSpPr>
        <p:grpSpPr>
          <a:xfrm>
            <a:off x="538196" y="7080193"/>
            <a:ext cx="599673" cy="1064341"/>
            <a:chOff x="-429779" y="6739994"/>
            <a:chExt cx="499727" cy="798256"/>
          </a:xfrm>
        </p:grpSpPr>
        <p:sp>
          <p:nvSpPr>
            <p:cNvPr id="1440" name="Google Shape;1440;p4"/>
            <p:cNvSpPr/>
            <p:nvPr/>
          </p:nvSpPr>
          <p:spPr>
            <a:xfrm rot="-10673887">
              <a:off x="-413789" y="67747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1" name="Google Shape;1441;p4"/>
            <p:cNvSpPr/>
            <p:nvPr/>
          </p:nvSpPr>
          <p:spPr>
            <a:xfrm rot="-10673887">
              <a:off x="42845" y="69090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2" name="Google Shape;1442;p4"/>
            <p:cNvSpPr/>
            <p:nvPr/>
          </p:nvSpPr>
          <p:spPr>
            <a:xfrm rot="-10673887">
              <a:off x="9184" y="68655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3" name="Google Shape;1443;p4"/>
            <p:cNvSpPr/>
            <p:nvPr/>
          </p:nvSpPr>
          <p:spPr>
            <a:xfrm rot="-10673887">
              <a:off x="-13441" y="68329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4" name="Google Shape;1444;p4"/>
            <p:cNvSpPr/>
            <p:nvPr/>
          </p:nvSpPr>
          <p:spPr>
            <a:xfrm rot="-10673887">
              <a:off x="-20834" y="68040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5" name="Google Shape;1445;p4"/>
            <p:cNvSpPr/>
            <p:nvPr/>
          </p:nvSpPr>
          <p:spPr>
            <a:xfrm rot="-10673887">
              <a:off x="-15199" y="68060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6" name="Google Shape;1446;p4"/>
            <p:cNvSpPr/>
            <p:nvPr/>
          </p:nvSpPr>
          <p:spPr>
            <a:xfrm rot="-10673887">
              <a:off x="-35458" y="67880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7" name="Google Shape;1447;p4"/>
            <p:cNvSpPr/>
            <p:nvPr/>
          </p:nvSpPr>
          <p:spPr>
            <a:xfrm rot="-10673887">
              <a:off x="-41853" y="67934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8" name="Google Shape;1448;p4"/>
            <p:cNvSpPr/>
            <p:nvPr/>
          </p:nvSpPr>
          <p:spPr>
            <a:xfrm rot="-10673887">
              <a:off x="-39478" y="67949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9" name="Google Shape;1449;p4"/>
            <p:cNvSpPr/>
            <p:nvPr/>
          </p:nvSpPr>
          <p:spPr>
            <a:xfrm rot="-10673887">
              <a:off x="-30946" y="68009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0" name="Google Shape;1450;p4"/>
            <p:cNvSpPr/>
            <p:nvPr/>
          </p:nvSpPr>
          <p:spPr>
            <a:xfrm rot="-10673887">
              <a:off x="-19907" y="68359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1" name="Google Shape;1451;p4"/>
            <p:cNvSpPr/>
            <p:nvPr/>
          </p:nvSpPr>
          <p:spPr>
            <a:xfrm rot="-10673887">
              <a:off x="-68358" y="67674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2" name="Google Shape;1452;p4"/>
            <p:cNvSpPr/>
            <p:nvPr/>
          </p:nvSpPr>
          <p:spPr>
            <a:xfrm rot="-10673887">
              <a:off x="-75109" y="67737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3" name="Google Shape;1453;p4"/>
            <p:cNvSpPr/>
            <p:nvPr/>
          </p:nvSpPr>
          <p:spPr>
            <a:xfrm rot="-10673887">
              <a:off x="-49679" y="67994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4" name="Google Shape;1454;p4"/>
            <p:cNvSpPr/>
            <p:nvPr/>
          </p:nvSpPr>
          <p:spPr>
            <a:xfrm rot="-10673887">
              <a:off x="-97050" y="67542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5" name="Google Shape;1455;p4"/>
            <p:cNvSpPr/>
            <p:nvPr/>
          </p:nvSpPr>
          <p:spPr>
            <a:xfrm rot="-10673887">
              <a:off x="-125028" y="67429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6" name="Google Shape;1456;p4"/>
            <p:cNvSpPr/>
            <p:nvPr/>
          </p:nvSpPr>
          <p:spPr>
            <a:xfrm rot="-10673887">
              <a:off x="-132509" y="67453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7" name="Google Shape;1457;p4"/>
            <p:cNvSpPr/>
            <p:nvPr/>
          </p:nvSpPr>
          <p:spPr>
            <a:xfrm rot="-10673887">
              <a:off x="-89802" y="67618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8" name="Google Shape;1458;p4"/>
            <p:cNvSpPr/>
            <p:nvPr/>
          </p:nvSpPr>
          <p:spPr>
            <a:xfrm rot="-10673887">
              <a:off x="-94533" y="67646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9" name="Google Shape;1459;p4"/>
            <p:cNvSpPr/>
            <p:nvPr/>
          </p:nvSpPr>
          <p:spPr>
            <a:xfrm rot="-10673887">
              <a:off x="-86188" y="67675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0" name="Google Shape;1460;p4"/>
            <p:cNvSpPr/>
            <p:nvPr/>
          </p:nvSpPr>
          <p:spPr>
            <a:xfrm rot="-10673887">
              <a:off x="-73513" y="67862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1" name="Google Shape;1461;p4"/>
            <p:cNvSpPr/>
            <p:nvPr/>
          </p:nvSpPr>
          <p:spPr>
            <a:xfrm rot="-10673887">
              <a:off x="-84582" y="67744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2" name="Google Shape;1462;p4"/>
            <p:cNvSpPr/>
            <p:nvPr/>
          </p:nvSpPr>
          <p:spPr>
            <a:xfrm rot="-10673887">
              <a:off x="-88317" y="67732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3" name="Google Shape;1463;p4"/>
            <p:cNvSpPr/>
            <p:nvPr/>
          </p:nvSpPr>
          <p:spPr>
            <a:xfrm rot="-10673887">
              <a:off x="-132021" y="67548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4" name="Google Shape;1464;p4"/>
            <p:cNvSpPr/>
            <p:nvPr/>
          </p:nvSpPr>
          <p:spPr>
            <a:xfrm rot="-10673887">
              <a:off x="-105678" y="67603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5" name="Google Shape;1465;p4"/>
            <p:cNvSpPr/>
            <p:nvPr/>
          </p:nvSpPr>
          <p:spPr>
            <a:xfrm rot="-10673887">
              <a:off x="-172289" y="67503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6" name="Google Shape;1466;p4"/>
            <p:cNvSpPr/>
            <p:nvPr/>
          </p:nvSpPr>
          <p:spPr>
            <a:xfrm rot="-10673887">
              <a:off x="-119858" y="67590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7" name="Google Shape;1467;p4"/>
            <p:cNvSpPr/>
            <p:nvPr/>
          </p:nvSpPr>
          <p:spPr>
            <a:xfrm rot="-10673887">
              <a:off x="-143932" y="67475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8" name="Google Shape;1468;p4"/>
            <p:cNvSpPr/>
            <p:nvPr/>
          </p:nvSpPr>
          <p:spPr>
            <a:xfrm rot="-10673887">
              <a:off x="-106572" y="67583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9" name="Google Shape;1469;p4"/>
            <p:cNvSpPr/>
            <p:nvPr/>
          </p:nvSpPr>
          <p:spPr>
            <a:xfrm rot="-10673887">
              <a:off x="-111304" y="67592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0" name="Google Shape;1470;p4"/>
            <p:cNvSpPr/>
            <p:nvPr/>
          </p:nvSpPr>
          <p:spPr>
            <a:xfrm rot="-10673887">
              <a:off x="-191716" y="67511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1" name="Google Shape;1471;p4"/>
            <p:cNvSpPr/>
            <p:nvPr/>
          </p:nvSpPr>
          <p:spPr>
            <a:xfrm rot="-10673887">
              <a:off x="-171249" y="67459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2" name="Google Shape;1472;p4"/>
            <p:cNvSpPr/>
            <p:nvPr/>
          </p:nvSpPr>
          <p:spPr>
            <a:xfrm rot="-10673887">
              <a:off x="-153748" y="67514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3" name="Google Shape;1473;p4"/>
            <p:cNvSpPr/>
            <p:nvPr/>
          </p:nvSpPr>
          <p:spPr>
            <a:xfrm rot="-10673887">
              <a:off x="-81572" y="67960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4" name="Google Shape;1474;p4"/>
            <p:cNvSpPr/>
            <p:nvPr/>
          </p:nvSpPr>
          <p:spPr>
            <a:xfrm rot="-10673887">
              <a:off x="-86493" y="67801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5" name="Google Shape;1475;p4"/>
            <p:cNvSpPr/>
            <p:nvPr/>
          </p:nvSpPr>
          <p:spPr>
            <a:xfrm rot="-10673887">
              <a:off x="-122189" y="67712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6" name="Google Shape;1476;p4"/>
            <p:cNvSpPr/>
            <p:nvPr/>
          </p:nvSpPr>
          <p:spPr>
            <a:xfrm rot="-10673887">
              <a:off x="-178748" y="67426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7" name="Google Shape;1477;p4"/>
            <p:cNvSpPr/>
            <p:nvPr/>
          </p:nvSpPr>
          <p:spPr>
            <a:xfrm rot="-10673887">
              <a:off x="-192845" y="67439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8" name="Google Shape;1478;p4"/>
            <p:cNvSpPr/>
            <p:nvPr/>
          </p:nvSpPr>
          <p:spPr>
            <a:xfrm rot="-10673887">
              <a:off x="-101854" y="73745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9" name="Google Shape;1479;p4"/>
            <p:cNvSpPr/>
            <p:nvPr/>
          </p:nvSpPr>
          <p:spPr>
            <a:xfrm rot="-10673887">
              <a:off x="-118176" y="73569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0" name="Google Shape;1480;p4"/>
            <p:cNvSpPr/>
            <p:nvPr/>
          </p:nvSpPr>
          <p:spPr>
            <a:xfrm rot="-10673887">
              <a:off x="-410813" y="70246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1" name="Google Shape;1481;p4"/>
            <p:cNvSpPr/>
            <p:nvPr/>
          </p:nvSpPr>
          <p:spPr>
            <a:xfrm rot="-10673887">
              <a:off x="-260309" y="72215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2" name="Google Shape;1482;p4"/>
            <p:cNvSpPr/>
            <p:nvPr/>
          </p:nvSpPr>
          <p:spPr>
            <a:xfrm rot="-10673887">
              <a:off x="-238464" y="72148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3" name="Google Shape;1483;p4"/>
            <p:cNvSpPr/>
            <p:nvPr/>
          </p:nvSpPr>
          <p:spPr>
            <a:xfrm rot="-10673887">
              <a:off x="-33653" y="74409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4" name="Google Shape;1484;p4"/>
            <p:cNvSpPr/>
            <p:nvPr/>
          </p:nvSpPr>
          <p:spPr>
            <a:xfrm rot="-10673887">
              <a:off x="-346373" y="68139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5" name="Google Shape;1485;p4"/>
            <p:cNvSpPr/>
            <p:nvPr/>
          </p:nvSpPr>
          <p:spPr>
            <a:xfrm rot="-10673887">
              <a:off x="-144282" y="73986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6" name="Google Shape;1486;p4"/>
            <p:cNvSpPr/>
            <p:nvPr/>
          </p:nvSpPr>
          <p:spPr>
            <a:xfrm rot="-10673887">
              <a:off x="-355217" y="68201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7" name="Google Shape;1487;p4"/>
            <p:cNvSpPr/>
            <p:nvPr/>
          </p:nvSpPr>
          <p:spPr>
            <a:xfrm rot="-10673887">
              <a:off x="6563" y="70926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8" name="Google Shape;1488;p4"/>
            <p:cNvSpPr/>
            <p:nvPr/>
          </p:nvSpPr>
          <p:spPr>
            <a:xfrm rot="-10673887">
              <a:off x="46403" y="69564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9" name="Google Shape;1489;p4"/>
            <p:cNvSpPr/>
            <p:nvPr/>
          </p:nvSpPr>
          <p:spPr>
            <a:xfrm rot="-10673887">
              <a:off x="-253772" y="67585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0" name="Google Shape;1490;p4"/>
            <p:cNvSpPr/>
            <p:nvPr/>
          </p:nvSpPr>
          <p:spPr>
            <a:xfrm rot="-10673887">
              <a:off x="-233457" y="67717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1" name="Google Shape;1491;p4"/>
            <p:cNvSpPr/>
            <p:nvPr/>
          </p:nvSpPr>
          <p:spPr>
            <a:xfrm rot="-10673887">
              <a:off x="-351325" y="68730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2" name="Google Shape;1492;p4"/>
            <p:cNvSpPr/>
            <p:nvPr/>
          </p:nvSpPr>
          <p:spPr>
            <a:xfrm rot="-10673887">
              <a:off x="-252833" y="67597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3" name="Google Shape;1493;p4"/>
            <p:cNvSpPr/>
            <p:nvPr/>
          </p:nvSpPr>
          <p:spPr>
            <a:xfrm rot="-10673887">
              <a:off x="-248892" y="67563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4" name="Google Shape;1494;p4"/>
            <p:cNvSpPr/>
            <p:nvPr/>
          </p:nvSpPr>
          <p:spPr>
            <a:xfrm rot="-10673887">
              <a:off x="-257560" y="67595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5" name="Google Shape;1495;p4"/>
            <p:cNvSpPr/>
            <p:nvPr/>
          </p:nvSpPr>
          <p:spPr>
            <a:xfrm rot="-10673887">
              <a:off x="4206" y="73358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6" name="Google Shape;1496;p4"/>
            <p:cNvSpPr/>
            <p:nvPr/>
          </p:nvSpPr>
          <p:spPr>
            <a:xfrm rot="-10673887">
              <a:off x="-330643" y="70812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7" name="Google Shape;1497;p4"/>
            <p:cNvSpPr/>
            <p:nvPr/>
          </p:nvSpPr>
          <p:spPr>
            <a:xfrm rot="-10673887">
              <a:off x="-340226" y="70811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8" name="Google Shape;1498;p4"/>
            <p:cNvSpPr/>
            <p:nvPr/>
          </p:nvSpPr>
          <p:spPr>
            <a:xfrm rot="-10673887">
              <a:off x="-415607" y="67483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9" name="Google Shape;1499;p4"/>
            <p:cNvSpPr/>
            <p:nvPr/>
          </p:nvSpPr>
          <p:spPr>
            <a:xfrm rot="-10673887">
              <a:off x="-242261" y="72156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0" name="Google Shape;1500;p4"/>
            <p:cNvSpPr/>
            <p:nvPr/>
          </p:nvSpPr>
          <p:spPr>
            <a:xfrm rot="-10673887">
              <a:off x="-33776" y="74467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1" name="Google Shape;1501;p4"/>
            <p:cNvSpPr/>
            <p:nvPr/>
          </p:nvSpPr>
          <p:spPr>
            <a:xfrm rot="-10673887">
              <a:off x="-353936" y="69173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2" name="Google Shape;1502;p4"/>
            <p:cNvSpPr/>
            <p:nvPr/>
          </p:nvSpPr>
          <p:spPr>
            <a:xfrm rot="-10673887">
              <a:off x="-226923" y="67474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3" name="Google Shape;1503;p4"/>
            <p:cNvSpPr/>
            <p:nvPr/>
          </p:nvSpPr>
          <p:spPr>
            <a:xfrm rot="-10673887">
              <a:off x="-160887" y="67735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4" name="Google Shape;1504;p4"/>
            <p:cNvSpPr/>
            <p:nvPr/>
          </p:nvSpPr>
          <p:spPr>
            <a:xfrm rot="-10673887">
              <a:off x="-210446" y="67605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5" name="Google Shape;1505;p4"/>
            <p:cNvSpPr/>
            <p:nvPr/>
          </p:nvSpPr>
          <p:spPr>
            <a:xfrm rot="-10673887">
              <a:off x="-199129" y="67621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6" name="Google Shape;1506;p4"/>
            <p:cNvSpPr/>
            <p:nvPr/>
          </p:nvSpPr>
          <p:spPr>
            <a:xfrm rot="-10673887">
              <a:off x="-267861" y="67608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7" name="Google Shape;1507;p4"/>
            <p:cNvSpPr/>
            <p:nvPr/>
          </p:nvSpPr>
          <p:spPr>
            <a:xfrm rot="-10673887">
              <a:off x="-208070" y="67717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8" name="Google Shape;1508;p4"/>
            <p:cNvSpPr/>
            <p:nvPr/>
          </p:nvSpPr>
          <p:spPr>
            <a:xfrm rot="-10673887">
              <a:off x="-241274" y="67780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9" name="Google Shape;1509;p4"/>
            <p:cNvSpPr/>
            <p:nvPr/>
          </p:nvSpPr>
          <p:spPr>
            <a:xfrm rot="-10673887">
              <a:off x="-231782" y="67755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0" name="Google Shape;1510;p4"/>
            <p:cNvSpPr/>
            <p:nvPr/>
          </p:nvSpPr>
          <p:spPr>
            <a:xfrm rot="-10673887">
              <a:off x="-221539" y="67797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1" name="Google Shape;1511;p4"/>
            <p:cNvSpPr/>
            <p:nvPr/>
          </p:nvSpPr>
          <p:spPr>
            <a:xfrm rot="-10673887">
              <a:off x="-316449" y="68187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2" name="Google Shape;1512;p4"/>
            <p:cNvSpPr/>
            <p:nvPr/>
          </p:nvSpPr>
          <p:spPr>
            <a:xfrm rot="-10673887">
              <a:off x="-288931" y="68150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3" name="Google Shape;1513;p4"/>
            <p:cNvSpPr/>
            <p:nvPr/>
          </p:nvSpPr>
          <p:spPr>
            <a:xfrm rot="-10673887">
              <a:off x="-303396" y="68297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4" name="Google Shape;1514;p4"/>
            <p:cNvSpPr/>
            <p:nvPr/>
          </p:nvSpPr>
          <p:spPr>
            <a:xfrm rot="-10673887">
              <a:off x="-381324" y="69172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5" name="Google Shape;1515;p4"/>
            <p:cNvSpPr/>
            <p:nvPr/>
          </p:nvSpPr>
          <p:spPr>
            <a:xfrm rot="-10673887">
              <a:off x="-358392" y="70114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6" name="Google Shape;1516;p4"/>
            <p:cNvSpPr/>
            <p:nvPr/>
          </p:nvSpPr>
          <p:spPr>
            <a:xfrm rot="-10673887">
              <a:off x="-361239" y="70141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7" name="Google Shape;1517;p4"/>
            <p:cNvSpPr/>
            <p:nvPr/>
          </p:nvSpPr>
          <p:spPr>
            <a:xfrm rot="-10673887">
              <a:off x="47543" y="69244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8" name="Google Shape;1518;p4"/>
            <p:cNvSpPr/>
            <p:nvPr/>
          </p:nvSpPr>
          <p:spPr>
            <a:xfrm rot="-10673887">
              <a:off x="37558" y="69147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9" name="Google Shape;1519;p4"/>
            <p:cNvSpPr/>
            <p:nvPr/>
          </p:nvSpPr>
          <p:spPr>
            <a:xfrm rot="-10673887">
              <a:off x="-142915" y="73097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0" name="Google Shape;1520;p4"/>
            <p:cNvSpPr/>
            <p:nvPr/>
          </p:nvSpPr>
          <p:spPr>
            <a:xfrm rot="-10673887">
              <a:off x="-95346" y="73757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1" name="Google Shape;1521;p4"/>
            <p:cNvSpPr/>
            <p:nvPr/>
          </p:nvSpPr>
          <p:spPr>
            <a:xfrm rot="-10673887">
              <a:off x="-46945" y="74180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1522" name="Google Shape;1522;p4"/>
          <p:cNvSpPr/>
          <p:nvPr/>
        </p:nvSpPr>
        <p:spPr>
          <a:xfrm>
            <a:off x="6340501" y="-434833"/>
            <a:ext cx="5302688" cy="4491047"/>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556662285"/>
      </p:ext>
    </p:extLst>
  </p:cSld>
  <p:clrMapOvr>
    <a:masterClrMapping/>
  </p:clrMapOvr>
  <p:transition>
    <p:split orient="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523"/>
        <p:cNvGrpSpPr/>
        <p:nvPr/>
      </p:nvGrpSpPr>
      <p:grpSpPr>
        <a:xfrm>
          <a:off x="0" y="0"/>
          <a:ext cx="0" cy="0"/>
          <a:chOff x="0" y="0"/>
          <a:chExt cx="0" cy="0"/>
        </a:xfrm>
      </p:grpSpPr>
      <p:grpSp>
        <p:nvGrpSpPr>
          <p:cNvPr id="1524" name="Google Shape;1524;p5"/>
          <p:cNvGrpSpPr/>
          <p:nvPr/>
        </p:nvGrpSpPr>
        <p:grpSpPr>
          <a:xfrm>
            <a:off x="2527858" y="-2211569"/>
            <a:ext cx="10403342" cy="10483200"/>
            <a:chOff x="2106548" y="-1658677"/>
            <a:chExt cx="8669452" cy="7862400"/>
          </a:xfrm>
        </p:grpSpPr>
        <p:sp>
          <p:nvSpPr>
            <p:cNvPr id="1525" name="Google Shape;1525;p5"/>
            <p:cNvSpPr/>
            <p:nvPr/>
          </p:nvSpPr>
          <p:spPr>
            <a:xfrm rot="3263091">
              <a:off x="2072270" y="1340791"/>
              <a:ext cx="5467003" cy="272439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6" name="Google Shape;1526;p5"/>
            <p:cNvSpPr/>
            <p:nvPr/>
          </p:nvSpPr>
          <p:spPr>
            <a:xfrm rot="-1048098">
              <a:off x="5267513" y="-1125859"/>
              <a:ext cx="4594273" cy="6796764"/>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1527" name="Google Shape;1527;p5"/>
          <p:cNvSpPr txBox="1">
            <a:spLocks noGrp="1"/>
          </p:cNvSpPr>
          <p:nvPr>
            <p:ph type="title"/>
          </p:nvPr>
        </p:nvSpPr>
        <p:spPr>
          <a:xfrm>
            <a:off x="864000" y="720000"/>
            <a:ext cx="4359960" cy="12040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sz="4800">
                <a:latin typeface="Sue Ellen Francisco"/>
                <a:ea typeface="Sue Ellen Francisco"/>
                <a:cs typeface="Sue Ellen Francisco"/>
                <a:sym typeface="Sue Ellen Francisco"/>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28" name="Google Shape;1528;p5"/>
          <p:cNvSpPr txBox="1">
            <a:spLocks noGrp="1"/>
          </p:cNvSpPr>
          <p:nvPr>
            <p:ph type="subTitle" idx="1"/>
          </p:nvPr>
        </p:nvSpPr>
        <p:spPr>
          <a:xfrm>
            <a:off x="1723449" y="2802500"/>
            <a:ext cx="2380680" cy="3988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3600">
                <a:latin typeface="Sue Ellen Francisco"/>
                <a:ea typeface="Sue Ellen Francisco"/>
                <a:cs typeface="Sue Ellen Francisco"/>
                <a:sym typeface="Sue Ellen Francisco"/>
              </a:defRPr>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1529" name="Google Shape;1529;p5"/>
          <p:cNvSpPr txBox="1">
            <a:spLocks noGrp="1"/>
          </p:cNvSpPr>
          <p:nvPr>
            <p:ph type="subTitle" idx="2"/>
          </p:nvPr>
        </p:nvSpPr>
        <p:spPr>
          <a:xfrm>
            <a:off x="6774353" y="2802500"/>
            <a:ext cx="2380680" cy="3988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1530" name="Google Shape;1530;p5"/>
          <p:cNvSpPr txBox="1">
            <a:spLocks noGrp="1"/>
          </p:cNvSpPr>
          <p:nvPr>
            <p:ph type="subTitle" idx="3"/>
          </p:nvPr>
        </p:nvSpPr>
        <p:spPr>
          <a:xfrm>
            <a:off x="6774353" y="3614667"/>
            <a:ext cx="2881080" cy="9072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1800"/>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1531" name="Google Shape;1531;p5"/>
          <p:cNvSpPr txBox="1">
            <a:spLocks noGrp="1"/>
          </p:cNvSpPr>
          <p:nvPr>
            <p:ph type="subTitle" idx="4"/>
          </p:nvPr>
        </p:nvSpPr>
        <p:spPr>
          <a:xfrm>
            <a:off x="1723440" y="3614667"/>
            <a:ext cx="2881080" cy="90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1800"/>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1532" name="Google Shape;1532;p5"/>
          <p:cNvGrpSpPr/>
          <p:nvPr/>
        </p:nvGrpSpPr>
        <p:grpSpPr>
          <a:xfrm>
            <a:off x="-826214" y="4741468"/>
            <a:ext cx="3141806" cy="3063859"/>
            <a:chOff x="-688512" y="3556100"/>
            <a:chExt cx="2618172" cy="2297894"/>
          </a:xfrm>
        </p:grpSpPr>
        <p:sp>
          <p:nvSpPr>
            <p:cNvPr id="1533" name="Google Shape;1533;p5"/>
            <p:cNvSpPr/>
            <p:nvPr/>
          </p:nvSpPr>
          <p:spPr>
            <a:xfrm rot="3468122">
              <a:off x="-248970" y="3829149"/>
              <a:ext cx="1704509" cy="175349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4" name="Google Shape;1534;p5"/>
            <p:cNvSpPr/>
            <p:nvPr/>
          </p:nvSpPr>
          <p:spPr>
            <a:xfrm rot="3468122">
              <a:off x="-248970" y="3829149"/>
              <a:ext cx="1704509" cy="175349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5" name="Google Shape;1535;p5"/>
            <p:cNvSpPr/>
            <p:nvPr/>
          </p:nvSpPr>
          <p:spPr>
            <a:xfrm rot="3468122">
              <a:off x="329528" y="4453766"/>
              <a:ext cx="8012" cy="3057"/>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6" name="Google Shape;1536;p5"/>
            <p:cNvSpPr/>
            <p:nvPr/>
          </p:nvSpPr>
          <p:spPr>
            <a:xfrm rot="3468122">
              <a:off x="349502" y="4468550"/>
              <a:ext cx="6677" cy="3057"/>
            </a:xfrm>
            <a:custGeom>
              <a:avLst/>
              <a:gdLst/>
              <a:ahLst/>
              <a:cxnLst/>
              <a:rect l="l" t="t" r="r" b="b"/>
              <a:pathLst>
                <a:path w="45" h="19" extrusionOk="0">
                  <a:moveTo>
                    <a:pt x="44" y="0"/>
                  </a:moveTo>
                  <a:lnTo>
                    <a:pt x="0" y="18"/>
                  </a:lnTo>
                  <a:lnTo>
                    <a:pt x="18" y="18"/>
                  </a:lnTo>
                  <a:lnTo>
                    <a:pt x="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7" name="Google Shape;1537;p5"/>
            <p:cNvSpPr/>
            <p:nvPr/>
          </p:nvSpPr>
          <p:spPr>
            <a:xfrm rot="3468122">
              <a:off x="346595" y="4467551"/>
              <a:ext cx="10534" cy="4344"/>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8" name="Google Shape;1538;p5"/>
            <p:cNvSpPr/>
            <p:nvPr/>
          </p:nvSpPr>
          <p:spPr>
            <a:xfrm rot="3468122">
              <a:off x="327814" y="4450559"/>
              <a:ext cx="1484" cy="1448"/>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9" name="Google Shape;1539;p5"/>
            <p:cNvSpPr/>
            <p:nvPr/>
          </p:nvSpPr>
          <p:spPr>
            <a:xfrm rot="3468122">
              <a:off x="327543" y="4450910"/>
              <a:ext cx="148" cy="16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0" name="Google Shape;1540;p5"/>
            <p:cNvSpPr/>
            <p:nvPr/>
          </p:nvSpPr>
          <p:spPr>
            <a:xfrm rot="3468122">
              <a:off x="321877" y="4447882"/>
              <a:ext cx="9199" cy="2896"/>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1" name="Google Shape;1541;p5"/>
            <p:cNvSpPr/>
            <p:nvPr/>
          </p:nvSpPr>
          <p:spPr>
            <a:xfrm rot="3468122">
              <a:off x="337210" y="4457463"/>
              <a:ext cx="1484" cy="1609"/>
            </a:xfrm>
            <a:custGeom>
              <a:avLst/>
              <a:gdLst/>
              <a:ahLst/>
              <a:cxnLst/>
              <a:rect l="l" t="t" r="r" b="b"/>
              <a:pathLst>
                <a:path w="10" h="10" extrusionOk="0">
                  <a:moveTo>
                    <a:pt x="10" y="1"/>
                  </a:moveTo>
                  <a:lnTo>
                    <a:pt x="1" y="9"/>
                  </a:lnTo>
                  <a:cubicBezTo>
                    <a:pt x="10" y="9"/>
                    <a:pt x="1"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2" name="Google Shape;1542;p5"/>
            <p:cNvSpPr/>
            <p:nvPr/>
          </p:nvSpPr>
          <p:spPr>
            <a:xfrm rot="3468122">
              <a:off x="333254" y="4455879"/>
              <a:ext cx="4006" cy="1609"/>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3" name="Google Shape;1543;p5"/>
            <p:cNvSpPr/>
            <p:nvPr/>
          </p:nvSpPr>
          <p:spPr>
            <a:xfrm rot="3468122">
              <a:off x="335709" y="4458190"/>
              <a:ext cx="8012" cy="3057"/>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4" name="Google Shape;1544;p5"/>
            <p:cNvSpPr/>
            <p:nvPr/>
          </p:nvSpPr>
          <p:spPr>
            <a:xfrm rot="3468122">
              <a:off x="362911" y="4479359"/>
              <a:ext cx="4154" cy="1448"/>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5" name="Google Shape;1545;p5"/>
            <p:cNvSpPr/>
            <p:nvPr/>
          </p:nvSpPr>
          <p:spPr>
            <a:xfrm rot="3468122">
              <a:off x="323875" y="4450596"/>
              <a:ext cx="12018" cy="2896"/>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6" name="Google Shape;1546;p5"/>
            <p:cNvSpPr/>
            <p:nvPr/>
          </p:nvSpPr>
          <p:spPr>
            <a:xfrm rot="3468122">
              <a:off x="333965" y="4457009"/>
              <a:ext cx="4006" cy="1609"/>
            </a:xfrm>
            <a:custGeom>
              <a:avLst/>
              <a:gdLst/>
              <a:ahLst/>
              <a:cxnLst/>
              <a:rect l="l" t="t" r="r" b="b"/>
              <a:pathLst>
                <a:path w="27" h="10" extrusionOk="0">
                  <a:moveTo>
                    <a:pt x="27" y="0"/>
                  </a:moveTo>
                  <a:cubicBezTo>
                    <a:pt x="27" y="0"/>
                    <a:pt x="18" y="0"/>
                    <a:pt x="0" y="9"/>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7" name="Google Shape;1547;p5"/>
            <p:cNvSpPr/>
            <p:nvPr/>
          </p:nvSpPr>
          <p:spPr>
            <a:xfrm rot="3468122">
              <a:off x="342172" y="4464235"/>
              <a:ext cx="9199" cy="2896"/>
            </a:xfrm>
            <a:custGeom>
              <a:avLst/>
              <a:gdLst/>
              <a:ahLst/>
              <a:cxnLst/>
              <a:rect l="l" t="t" r="r" b="b"/>
              <a:pathLst>
                <a:path w="62" h="18" extrusionOk="0">
                  <a:moveTo>
                    <a:pt x="62" y="0"/>
                  </a:move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8" name="Google Shape;1548;p5"/>
            <p:cNvSpPr/>
            <p:nvPr/>
          </p:nvSpPr>
          <p:spPr>
            <a:xfrm rot="3468122">
              <a:off x="318157" y="4445618"/>
              <a:ext cx="10683" cy="3057"/>
            </a:xfrm>
            <a:custGeom>
              <a:avLst/>
              <a:gdLst/>
              <a:ahLst/>
              <a:cxnLst/>
              <a:rect l="l" t="t" r="r" b="b"/>
              <a:pathLst>
                <a:path w="72" h="19" extrusionOk="0">
                  <a:moveTo>
                    <a:pt x="71" y="1"/>
                  </a:moveTo>
                  <a:lnTo>
                    <a:pt x="1" y="19"/>
                  </a:lnTo>
                  <a:lnTo>
                    <a:pt x="45" y="10"/>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9" name="Google Shape;1549;p5"/>
            <p:cNvSpPr/>
            <p:nvPr/>
          </p:nvSpPr>
          <p:spPr>
            <a:xfrm rot="3468122">
              <a:off x="315169" y="4442439"/>
              <a:ext cx="11870" cy="4504"/>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0" name="Google Shape;1550;p5"/>
            <p:cNvSpPr/>
            <p:nvPr/>
          </p:nvSpPr>
          <p:spPr>
            <a:xfrm rot="3468122">
              <a:off x="323376" y="4447317"/>
              <a:ext cx="5490" cy="2896"/>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1" name="Google Shape;1551;p5"/>
            <p:cNvSpPr/>
            <p:nvPr/>
          </p:nvSpPr>
          <p:spPr>
            <a:xfrm rot="3468122">
              <a:off x="329528" y="4453766"/>
              <a:ext cx="8012" cy="3057"/>
            </a:xfrm>
            <a:custGeom>
              <a:avLst/>
              <a:gdLst/>
              <a:ahLst/>
              <a:cxnLst/>
              <a:rect l="l" t="t" r="r" b="b"/>
              <a:pathLst>
                <a:path w="54" h="19" extrusionOk="0">
                  <a:moveTo>
                    <a:pt x="54" y="0"/>
                  </a:moveTo>
                  <a:cubicBezTo>
                    <a:pt x="45" y="0"/>
                    <a:pt x="10" y="9"/>
                    <a:pt x="1" y="18"/>
                  </a:cubicBezTo>
                  <a:lnTo>
                    <a:pt x="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2" name="Google Shape;1552;p5"/>
            <p:cNvSpPr/>
            <p:nvPr/>
          </p:nvSpPr>
          <p:spPr>
            <a:xfrm rot="3468122">
              <a:off x="336866" y="4457928"/>
              <a:ext cx="148" cy="161"/>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3" name="Google Shape;1553;p5"/>
            <p:cNvSpPr/>
            <p:nvPr/>
          </p:nvSpPr>
          <p:spPr>
            <a:xfrm rot="3468122">
              <a:off x="336866" y="4457928"/>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4" name="Google Shape;1554;p5"/>
            <p:cNvSpPr/>
            <p:nvPr/>
          </p:nvSpPr>
          <p:spPr>
            <a:xfrm rot="3468122">
              <a:off x="343268" y="4467134"/>
              <a:ext cx="15876" cy="5791"/>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5" name="Google Shape;1555;p5"/>
            <p:cNvSpPr/>
            <p:nvPr/>
          </p:nvSpPr>
          <p:spPr>
            <a:xfrm rot="3468122">
              <a:off x="339788" y="4461972"/>
              <a:ext cx="8012" cy="3057"/>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6" name="Google Shape;1556;p5"/>
            <p:cNvSpPr/>
            <p:nvPr/>
          </p:nvSpPr>
          <p:spPr>
            <a:xfrm rot="3468122">
              <a:off x="344424" y="4464586"/>
              <a:ext cx="2819" cy="1609"/>
            </a:xfrm>
            <a:custGeom>
              <a:avLst/>
              <a:gdLst/>
              <a:ahLst/>
              <a:cxnLst/>
              <a:rect l="l" t="t" r="r" b="b"/>
              <a:pathLst>
                <a:path w="19" h="10" extrusionOk="0">
                  <a:moveTo>
                    <a:pt x="18" y="1"/>
                  </a:moveTo>
                  <a:lnTo>
                    <a:pt x="1" y="10"/>
                  </a:lnTo>
                  <a:lnTo>
                    <a:pt x="1"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7" name="Google Shape;1557;p5"/>
            <p:cNvSpPr/>
            <p:nvPr/>
          </p:nvSpPr>
          <p:spPr>
            <a:xfrm rot="3468122">
              <a:off x="333997" y="4457108"/>
              <a:ext cx="6677" cy="3057"/>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8" name="Google Shape;1558;p5"/>
            <p:cNvSpPr/>
            <p:nvPr/>
          </p:nvSpPr>
          <p:spPr>
            <a:xfrm rot="3468122">
              <a:off x="335957" y="4457426"/>
              <a:ext cx="1335" cy="161"/>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9" name="Google Shape;1559;p5"/>
            <p:cNvSpPr/>
            <p:nvPr/>
          </p:nvSpPr>
          <p:spPr>
            <a:xfrm rot="3468122">
              <a:off x="337922" y="4458593"/>
              <a:ext cx="1484" cy="1609"/>
            </a:xfrm>
            <a:custGeom>
              <a:avLst/>
              <a:gdLst/>
              <a:ahLst/>
              <a:cxnLst/>
              <a:rect l="l" t="t" r="r" b="b"/>
              <a:pathLst>
                <a:path w="10" h="10" extrusionOk="0">
                  <a:moveTo>
                    <a:pt x="1" y="9"/>
                  </a:moveTo>
                  <a:cubicBezTo>
                    <a:pt x="1" y="9"/>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0" name="Google Shape;1560;p5"/>
            <p:cNvSpPr/>
            <p:nvPr/>
          </p:nvSpPr>
          <p:spPr>
            <a:xfrm rot="3468122">
              <a:off x="338977" y="4460705"/>
              <a:ext cx="2819" cy="161"/>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1" name="Google Shape;1561;p5"/>
            <p:cNvSpPr/>
            <p:nvPr/>
          </p:nvSpPr>
          <p:spPr>
            <a:xfrm rot="3468122">
              <a:off x="331140" y="4453264"/>
              <a:ext cx="4154" cy="3057"/>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2" name="Google Shape;1562;p5"/>
            <p:cNvSpPr/>
            <p:nvPr/>
          </p:nvSpPr>
          <p:spPr>
            <a:xfrm rot="3468122">
              <a:off x="334211" y="4456407"/>
              <a:ext cx="148" cy="161"/>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3" name="Google Shape;1563;p5"/>
            <p:cNvSpPr/>
            <p:nvPr/>
          </p:nvSpPr>
          <p:spPr>
            <a:xfrm rot="3468122">
              <a:off x="334309" y="4456543"/>
              <a:ext cx="5341" cy="3057"/>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4" name="Google Shape;1564;p5"/>
            <p:cNvSpPr/>
            <p:nvPr/>
          </p:nvSpPr>
          <p:spPr>
            <a:xfrm rot="3468122">
              <a:off x="336305" y="4467403"/>
              <a:ext cx="47331" cy="1721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5" name="Google Shape;1565;p5"/>
            <p:cNvSpPr/>
            <p:nvPr/>
          </p:nvSpPr>
          <p:spPr>
            <a:xfrm rot="3468122">
              <a:off x="330583" y="4454431"/>
              <a:ext cx="9347" cy="4504"/>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6" name="Google Shape;1566;p5"/>
            <p:cNvSpPr/>
            <p:nvPr/>
          </p:nvSpPr>
          <p:spPr>
            <a:xfrm rot="3468122">
              <a:off x="332941" y="4459792"/>
              <a:ext cx="24927" cy="10135"/>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7" name="Google Shape;1567;p5"/>
            <p:cNvSpPr/>
            <p:nvPr/>
          </p:nvSpPr>
          <p:spPr>
            <a:xfrm rot="3468122">
              <a:off x="370331" y="4485772"/>
              <a:ext cx="1484" cy="161"/>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8" name="Google Shape;1568;p5"/>
            <p:cNvSpPr/>
            <p:nvPr/>
          </p:nvSpPr>
          <p:spPr>
            <a:xfrm rot="3468122">
              <a:off x="351402" y="4474314"/>
              <a:ext cx="21069" cy="7239"/>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9" name="Google Shape;1569;p5"/>
            <p:cNvSpPr/>
            <p:nvPr/>
          </p:nvSpPr>
          <p:spPr>
            <a:xfrm rot="3468122">
              <a:off x="354047" y="4474063"/>
              <a:ext cx="10534" cy="4504"/>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0" name="Google Shape;1570;p5"/>
            <p:cNvSpPr/>
            <p:nvPr/>
          </p:nvSpPr>
          <p:spPr>
            <a:xfrm rot="3468122">
              <a:off x="327586" y="4452652"/>
              <a:ext cx="7270" cy="2735"/>
            </a:xfrm>
            <a:custGeom>
              <a:avLst/>
              <a:gdLst/>
              <a:ahLst/>
              <a:cxnLst/>
              <a:rect l="l" t="t" r="r" b="b"/>
              <a:pathLst>
                <a:path w="49" h="17" extrusionOk="0">
                  <a:moveTo>
                    <a:pt x="48" y="0"/>
                  </a:moveTo>
                  <a:lnTo>
                    <a:pt x="0" y="16"/>
                  </a:ln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1" name="Google Shape;1571;p5"/>
            <p:cNvSpPr/>
            <p:nvPr/>
          </p:nvSpPr>
          <p:spPr>
            <a:xfrm rot="3468122">
              <a:off x="328895" y="4452762"/>
              <a:ext cx="8012" cy="3057"/>
            </a:xfrm>
            <a:custGeom>
              <a:avLst/>
              <a:gdLst/>
              <a:ahLst/>
              <a:cxnLst/>
              <a:rect l="l" t="t" r="r" b="b"/>
              <a:pathLst>
                <a:path w="54" h="19" extrusionOk="0">
                  <a:moveTo>
                    <a:pt x="53" y="0"/>
                  </a:moveTo>
                  <a:lnTo>
                    <a:pt x="0" y="18"/>
                  </a:lnTo>
                  <a:lnTo>
                    <a:pt x="35" y="9"/>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2" name="Google Shape;1572;p5"/>
            <p:cNvSpPr/>
            <p:nvPr/>
          </p:nvSpPr>
          <p:spPr>
            <a:xfrm rot="3468122">
              <a:off x="336555" y="4458493"/>
              <a:ext cx="1484" cy="161"/>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3" name="Google Shape;1573;p5"/>
            <p:cNvSpPr/>
            <p:nvPr/>
          </p:nvSpPr>
          <p:spPr>
            <a:xfrm rot="3468122">
              <a:off x="337610" y="4459158"/>
              <a:ext cx="2819" cy="1609"/>
            </a:xfrm>
            <a:custGeom>
              <a:avLst/>
              <a:gdLst/>
              <a:ahLst/>
              <a:cxnLst/>
              <a:rect l="l" t="t" r="r" b="b"/>
              <a:pathLst>
                <a:path w="19" h="10" extrusionOk="0">
                  <a:moveTo>
                    <a:pt x="18" y="1"/>
                  </a:moveTo>
                  <a:cubicBezTo>
                    <a:pt x="10" y="1"/>
                    <a:pt x="1" y="9"/>
                    <a:pt x="1" y="9"/>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4" name="Google Shape;1574;p5"/>
            <p:cNvSpPr/>
            <p:nvPr/>
          </p:nvSpPr>
          <p:spPr>
            <a:xfrm rot="3468122">
              <a:off x="328895" y="4452762"/>
              <a:ext cx="8012" cy="3057"/>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5" name="Google Shape;1575;p5"/>
            <p:cNvSpPr/>
            <p:nvPr/>
          </p:nvSpPr>
          <p:spPr>
            <a:xfrm rot="3468122">
              <a:off x="371141" y="4487038"/>
              <a:ext cx="6677" cy="3057"/>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6" name="Google Shape;1576;p5"/>
            <p:cNvSpPr/>
            <p:nvPr/>
          </p:nvSpPr>
          <p:spPr>
            <a:xfrm rot="3468122">
              <a:off x="398561" y="4508255"/>
              <a:ext cx="5341" cy="3057"/>
            </a:xfrm>
            <a:custGeom>
              <a:avLst/>
              <a:gdLst/>
              <a:ahLst/>
              <a:cxnLst/>
              <a:rect l="l" t="t" r="r" b="b"/>
              <a:pathLst>
                <a:path w="36" h="19" extrusionOk="0">
                  <a:moveTo>
                    <a:pt x="36" y="1"/>
                  </a:moveTo>
                  <a:lnTo>
                    <a:pt x="1" y="19"/>
                  </a:lnTo>
                  <a:cubicBezTo>
                    <a:pt x="18" y="10"/>
                    <a:pt x="27"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7" name="Google Shape;1577;p5"/>
            <p:cNvSpPr/>
            <p:nvPr/>
          </p:nvSpPr>
          <p:spPr>
            <a:xfrm rot="3468122">
              <a:off x="323499" y="4449514"/>
              <a:ext cx="8012" cy="2896"/>
            </a:xfrm>
            <a:custGeom>
              <a:avLst/>
              <a:gdLst/>
              <a:ahLst/>
              <a:cxnLst/>
              <a:rect l="l" t="t" r="r" b="b"/>
              <a:pathLst>
                <a:path w="54" h="18" extrusionOk="0">
                  <a:moveTo>
                    <a:pt x="54" y="0"/>
                  </a:moveTo>
                  <a:lnTo>
                    <a:pt x="1" y="18"/>
                  </a:lnTo>
                  <a:cubicBezTo>
                    <a:pt x="1" y="18"/>
                    <a:pt x="27" y="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8" name="Google Shape;1578;p5"/>
            <p:cNvSpPr/>
            <p:nvPr/>
          </p:nvSpPr>
          <p:spPr>
            <a:xfrm rot="3468122">
              <a:off x="332942" y="4456444"/>
              <a:ext cx="5341" cy="1609"/>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9" name="Google Shape;1579;p5"/>
            <p:cNvSpPr/>
            <p:nvPr/>
          </p:nvSpPr>
          <p:spPr>
            <a:xfrm rot="3468122">
              <a:off x="403935" y="4513698"/>
              <a:ext cx="5341" cy="1448"/>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0" name="Google Shape;1580;p5"/>
            <p:cNvSpPr/>
            <p:nvPr/>
          </p:nvSpPr>
          <p:spPr>
            <a:xfrm rot="3468122">
              <a:off x="333531" y="4455377"/>
              <a:ext cx="2819" cy="1609"/>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1" name="Google Shape;1581;p5"/>
            <p:cNvSpPr/>
            <p:nvPr/>
          </p:nvSpPr>
          <p:spPr>
            <a:xfrm rot="3468122">
              <a:off x="336866" y="4457928"/>
              <a:ext cx="148" cy="161"/>
            </a:xfrm>
            <a:custGeom>
              <a:avLst/>
              <a:gdLst/>
              <a:ahLst/>
              <a:cxnLst/>
              <a:rect l="l" t="t" r="r" b="b"/>
              <a:pathLst>
                <a:path w="1" h="1" extrusionOk="0">
                  <a:moveTo>
                    <a:pt x="1" y="0"/>
                  </a:move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2" name="Google Shape;1582;p5"/>
            <p:cNvSpPr/>
            <p:nvPr/>
          </p:nvSpPr>
          <p:spPr>
            <a:xfrm rot="3468122">
              <a:off x="403541" y="4511852"/>
              <a:ext cx="1484" cy="161"/>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3" name="Google Shape;1583;p5"/>
            <p:cNvSpPr/>
            <p:nvPr/>
          </p:nvSpPr>
          <p:spPr>
            <a:xfrm rot="3468122">
              <a:off x="332788" y="4454147"/>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4" name="Google Shape;1584;p5"/>
            <p:cNvSpPr/>
            <p:nvPr/>
          </p:nvSpPr>
          <p:spPr>
            <a:xfrm rot="3468122">
              <a:off x="359928" y="4476028"/>
              <a:ext cx="2819" cy="1609"/>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5" name="Google Shape;1585;p5"/>
            <p:cNvSpPr/>
            <p:nvPr/>
          </p:nvSpPr>
          <p:spPr>
            <a:xfrm rot="3468122">
              <a:off x="374801" y="4489114"/>
              <a:ext cx="148" cy="161"/>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6" name="Google Shape;1586;p5"/>
            <p:cNvSpPr/>
            <p:nvPr/>
          </p:nvSpPr>
          <p:spPr>
            <a:xfrm rot="3468122">
              <a:off x="333531" y="4455377"/>
              <a:ext cx="2819" cy="1609"/>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7" name="Google Shape;1587;p5"/>
            <p:cNvSpPr/>
            <p:nvPr/>
          </p:nvSpPr>
          <p:spPr>
            <a:xfrm rot="3468122">
              <a:off x="332476" y="4454712"/>
              <a:ext cx="1484" cy="161"/>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8" name="Google Shape;1588;p5"/>
            <p:cNvSpPr/>
            <p:nvPr/>
          </p:nvSpPr>
          <p:spPr>
            <a:xfrm rot="3468122">
              <a:off x="332476" y="4454712"/>
              <a:ext cx="1484" cy="161"/>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9" name="Google Shape;1589;p5"/>
            <p:cNvSpPr/>
            <p:nvPr/>
          </p:nvSpPr>
          <p:spPr>
            <a:xfrm rot="3468122">
              <a:off x="353482" y="4472195"/>
              <a:ext cx="1484" cy="161"/>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0" name="Google Shape;1590;p5"/>
            <p:cNvSpPr/>
            <p:nvPr/>
          </p:nvSpPr>
          <p:spPr>
            <a:xfrm rot="3468122">
              <a:off x="404253" y="4512982"/>
              <a:ext cx="1484" cy="161"/>
            </a:xfrm>
            <a:custGeom>
              <a:avLst/>
              <a:gdLst/>
              <a:ahLst/>
              <a:cxnLst/>
              <a:rect l="l" t="t" r="r" b="b"/>
              <a:pathLst>
                <a:path w="10" h="1" extrusionOk="0">
                  <a:moveTo>
                    <a:pt x="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1" name="Google Shape;1591;p5"/>
            <p:cNvSpPr/>
            <p:nvPr/>
          </p:nvSpPr>
          <p:spPr>
            <a:xfrm rot="3468122">
              <a:off x="383359" y="4501358"/>
              <a:ext cx="28933" cy="11422"/>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2" name="Google Shape;1592;p5"/>
            <p:cNvSpPr/>
            <p:nvPr/>
          </p:nvSpPr>
          <p:spPr>
            <a:xfrm rot="3468122">
              <a:off x="307764" y="4460175"/>
              <a:ext cx="120627" cy="44240"/>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3" name="Google Shape;1593;p5"/>
            <p:cNvSpPr/>
            <p:nvPr/>
          </p:nvSpPr>
          <p:spPr>
            <a:xfrm rot="3468122">
              <a:off x="396760" y="4506523"/>
              <a:ext cx="4154" cy="1609"/>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4" name="Google Shape;1594;p5"/>
            <p:cNvSpPr/>
            <p:nvPr/>
          </p:nvSpPr>
          <p:spPr>
            <a:xfrm rot="3468122">
              <a:off x="331108" y="4453165"/>
              <a:ext cx="1484" cy="1609"/>
            </a:xfrm>
            <a:custGeom>
              <a:avLst/>
              <a:gdLst/>
              <a:ahLst/>
              <a:cxnLst/>
              <a:rect l="l" t="t" r="r" b="b"/>
              <a:pathLst>
                <a:path w="10" h="10" extrusionOk="0">
                  <a:moveTo>
                    <a:pt x="10" y="0"/>
                  </a:moveTo>
                  <a:lnTo>
                    <a:pt x="10"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5" name="Google Shape;1595;p5"/>
            <p:cNvSpPr/>
            <p:nvPr/>
          </p:nvSpPr>
          <p:spPr>
            <a:xfrm rot="3468122">
              <a:off x="400952" y="4510367"/>
              <a:ext cx="4006" cy="1609"/>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6" name="Google Shape;1596;p5"/>
            <p:cNvSpPr/>
            <p:nvPr/>
          </p:nvSpPr>
          <p:spPr>
            <a:xfrm rot="3468122">
              <a:off x="328863" y="4452662"/>
              <a:ext cx="5341" cy="1609"/>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7" name="Google Shape;1597;p5"/>
            <p:cNvSpPr/>
            <p:nvPr/>
          </p:nvSpPr>
          <p:spPr>
            <a:xfrm rot="3468122">
              <a:off x="370051" y="4486436"/>
              <a:ext cx="5490" cy="1609"/>
            </a:xfrm>
            <a:custGeom>
              <a:avLst/>
              <a:gdLst/>
              <a:ahLst/>
              <a:cxnLst/>
              <a:rect l="l" t="t" r="r" b="b"/>
              <a:pathLst>
                <a:path w="37" h="10" extrusionOk="0">
                  <a:moveTo>
                    <a:pt x="27" y="0"/>
                  </a:moveTo>
                  <a:lnTo>
                    <a:pt x="1" y="9"/>
                  </a:lnTo>
                  <a:cubicBezTo>
                    <a:pt x="1" y="9"/>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8" name="Google Shape;1598;p5"/>
            <p:cNvSpPr/>
            <p:nvPr/>
          </p:nvSpPr>
          <p:spPr>
            <a:xfrm rot="3468122">
              <a:off x="353549" y="4472232"/>
              <a:ext cx="4006" cy="1609"/>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9" name="Google Shape;1599;p5"/>
            <p:cNvSpPr/>
            <p:nvPr/>
          </p:nvSpPr>
          <p:spPr>
            <a:xfrm rot="3468122">
              <a:off x="356138" y="4473717"/>
              <a:ext cx="1484" cy="161"/>
            </a:xfrm>
            <a:custGeom>
              <a:avLst/>
              <a:gdLst/>
              <a:ahLst/>
              <a:cxnLst/>
              <a:rect l="l" t="t" r="r" b="b"/>
              <a:pathLst>
                <a:path w="10" h="1" extrusionOk="0">
                  <a:moveTo>
                    <a:pt x="1" y="0"/>
                  </a:moveTo>
                  <a:cubicBezTo>
                    <a:pt x="1" y="0"/>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0" name="Google Shape;1600;p5"/>
            <p:cNvSpPr/>
            <p:nvPr/>
          </p:nvSpPr>
          <p:spPr>
            <a:xfrm rot="3468122">
              <a:off x="331919" y="4455879"/>
              <a:ext cx="6677" cy="1609"/>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1" name="Google Shape;1601;p5"/>
            <p:cNvSpPr/>
            <p:nvPr/>
          </p:nvSpPr>
          <p:spPr>
            <a:xfrm rot="3468122">
              <a:off x="365800" y="4483303"/>
              <a:ext cx="9347" cy="2896"/>
            </a:xfrm>
            <a:custGeom>
              <a:avLst/>
              <a:gdLst/>
              <a:ahLst/>
              <a:cxnLst/>
              <a:rect l="l" t="t" r="r" b="b"/>
              <a:pathLst>
                <a:path w="63" h="18" extrusionOk="0">
                  <a:moveTo>
                    <a:pt x="53" y="0"/>
                  </a:moveTo>
                  <a:lnTo>
                    <a:pt x="0" y="18"/>
                  </a:ln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2" name="Google Shape;1602;p5"/>
            <p:cNvSpPr/>
            <p:nvPr/>
          </p:nvSpPr>
          <p:spPr>
            <a:xfrm rot="3468122">
              <a:off x="368127" y="4483768"/>
              <a:ext cx="2671" cy="1448"/>
            </a:xfrm>
            <a:custGeom>
              <a:avLst/>
              <a:gdLst/>
              <a:ahLst/>
              <a:cxnLst/>
              <a:rect l="l" t="t" r="r" b="b"/>
              <a:pathLst>
                <a:path w="18" h="9" extrusionOk="0">
                  <a:moveTo>
                    <a:pt x="18" y="0"/>
                  </a:moveTo>
                  <a:cubicBezTo>
                    <a:pt x="9" y="0"/>
                    <a:pt x="0" y="9"/>
                    <a:pt x="0" y="9"/>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3" name="Google Shape;1603;p5"/>
            <p:cNvSpPr/>
            <p:nvPr/>
          </p:nvSpPr>
          <p:spPr>
            <a:xfrm rot="3468122">
              <a:off x="367036" y="4483167"/>
              <a:ext cx="1484"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4" name="Google Shape;1604;p5"/>
            <p:cNvSpPr/>
            <p:nvPr/>
          </p:nvSpPr>
          <p:spPr>
            <a:xfrm rot="3468122">
              <a:off x="374156" y="4488020"/>
              <a:ext cx="2671" cy="1609"/>
            </a:xfrm>
            <a:custGeom>
              <a:avLst/>
              <a:gdLst/>
              <a:ahLst/>
              <a:cxnLst/>
              <a:rect l="l" t="t" r="r" b="b"/>
              <a:pathLst>
                <a:path w="18" h="10" extrusionOk="0">
                  <a:moveTo>
                    <a:pt x="18" y="1"/>
                  </a:moveTo>
                  <a:lnTo>
                    <a:pt x="0" y="9"/>
                  </a:lnTo>
                  <a:lnTo>
                    <a:pt x="9"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5" name="Google Shape;1605;p5"/>
            <p:cNvSpPr/>
            <p:nvPr/>
          </p:nvSpPr>
          <p:spPr>
            <a:xfrm rot="3468122">
              <a:off x="367135" y="4483303"/>
              <a:ext cx="6677" cy="2896"/>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6" name="Google Shape;1606;p5"/>
            <p:cNvSpPr/>
            <p:nvPr/>
          </p:nvSpPr>
          <p:spPr>
            <a:xfrm rot="3468122">
              <a:off x="380771" y="4496525"/>
              <a:ext cx="11870" cy="4344"/>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7" name="Google Shape;1607;p5"/>
            <p:cNvSpPr/>
            <p:nvPr/>
          </p:nvSpPr>
          <p:spPr>
            <a:xfrm rot="3468122">
              <a:off x="389701" y="4501696"/>
              <a:ext cx="8012" cy="3057"/>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8" name="Google Shape;1608;p5"/>
            <p:cNvSpPr/>
            <p:nvPr/>
          </p:nvSpPr>
          <p:spPr>
            <a:xfrm rot="3468122">
              <a:off x="361516" y="4482357"/>
              <a:ext cx="18547" cy="5791"/>
            </a:xfrm>
            <a:custGeom>
              <a:avLst/>
              <a:gdLst/>
              <a:ahLst/>
              <a:cxnLst/>
              <a:rect l="l" t="t" r="r" b="b"/>
              <a:pathLst>
                <a:path w="125" h="36" extrusionOk="0">
                  <a:moveTo>
                    <a:pt x="125" y="1"/>
                  </a:moveTo>
                  <a:lnTo>
                    <a:pt x="125" y="1"/>
                  </a:lnTo>
                  <a:lnTo>
                    <a:pt x="1" y="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9" name="Google Shape;1609;p5"/>
            <p:cNvSpPr/>
            <p:nvPr/>
          </p:nvSpPr>
          <p:spPr>
            <a:xfrm rot="3468122">
              <a:off x="402386" y="4514399"/>
              <a:ext cx="14541" cy="4344"/>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0" name="Google Shape;1610;p5"/>
            <p:cNvSpPr/>
            <p:nvPr/>
          </p:nvSpPr>
          <p:spPr>
            <a:xfrm rot="3468122">
              <a:off x="401264" y="4509802"/>
              <a:ext cx="2671" cy="1609"/>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1" name="Google Shape;1611;p5"/>
            <p:cNvSpPr/>
            <p:nvPr/>
          </p:nvSpPr>
          <p:spPr>
            <a:xfrm rot="3468122">
              <a:off x="409929" y="4518013"/>
              <a:ext cx="5490" cy="1609"/>
            </a:xfrm>
            <a:custGeom>
              <a:avLst/>
              <a:gdLst/>
              <a:ahLst/>
              <a:cxnLst/>
              <a:rect l="l" t="t" r="r" b="b"/>
              <a:pathLst>
                <a:path w="37" h="10" extrusionOk="0">
                  <a:moveTo>
                    <a:pt x="36" y="0"/>
                  </a:moveTo>
                  <a:lnTo>
                    <a:pt x="1" y="9"/>
                  </a:lnTo>
                  <a:lnTo>
                    <a:pt x="10" y="9"/>
                  </a:ln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2" name="Google Shape;1612;p5"/>
            <p:cNvSpPr/>
            <p:nvPr/>
          </p:nvSpPr>
          <p:spPr>
            <a:xfrm rot="3468122">
              <a:off x="369337" y="4493451"/>
              <a:ext cx="44660" cy="157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3" name="Google Shape;1613;p5"/>
            <p:cNvSpPr/>
            <p:nvPr/>
          </p:nvSpPr>
          <p:spPr>
            <a:xfrm rot="3468122">
              <a:off x="320516" y="4446183"/>
              <a:ext cx="6677" cy="3057"/>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4" name="Google Shape;1614;p5"/>
            <p:cNvSpPr/>
            <p:nvPr/>
          </p:nvSpPr>
          <p:spPr>
            <a:xfrm rot="3468122">
              <a:off x="327012" y="4452328"/>
              <a:ext cx="10534" cy="4344"/>
            </a:xfrm>
            <a:custGeom>
              <a:avLst/>
              <a:gdLst/>
              <a:ahLst/>
              <a:cxnLst/>
              <a:rect l="l" t="t" r="r" b="b"/>
              <a:pathLst>
                <a:path w="71" h="27" extrusionOk="0">
                  <a:moveTo>
                    <a:pt x="0" y="27"/>
                  </a:moveTo>
                  <a:lnTo>
                    <a:pt x="0" y="27"/>
                  </a:ln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5" name="Google Shape;1615;p5"/>
            <p:cNvSpPr/>
            <p:nvPr/>
          </p:nvSpPr>
          <p:spPr>
            <a:xfrm rot="3468122">
              <a:off x="316551" y="4441682"/>
              <a:ext cx="1484" cy="804"/>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6" name="Google Shape;1616;p5"/>
            <p:cNvSpPr/>
            <p:nvPr/>
          </p:nvSpPr>
          <p:spPr>
            <a:xfrm rot="3468122">
              <a:off x="29181" y="4730463"/>
              <a:ext cx="5341" cy="7239"/>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7" name="Google Shape;1617;p5"/>
            <p:cNvSpPr/>
            <p:nvPr/>
          </p:nvSpPr>
          <p:spPr>
            <a:xfrm rot="3468122">
              <a:off x="18923" y="4751019"/>
              <a:ext cx="5341" cy="7239"/>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8" name="Google Shape;1618;p5"/>
            <p:cNvSpPr/>
            <p:nvPr/>
          </p:nvSpPr>
          <p:spPr>
            <a:xfrm rot="3468122">
              <a:off x="18556" y="4749424"/>
              <a:ext cx="6677" cy="8687"/>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9" name="Google Shape;1619;p5"/>
            <p:cNvSpPr/>
            <p:nvPr/>
          </p:nvSpPr>
          <p:spPr>
            <a:xfrm rot="3468122">
              <a:off x="34544" y="4728098"/>
              <a:ext cx="1484" cy="1609"/>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0" name="Google Shape;1620;p5"/>
            <p:cNvSpPr/>
            <p:nvPr/>
          </p:nvSpPr>
          <p:spPr>
            <a:xfrm rot="3468122">
              <a:off x="35512" y="4727951"/>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1" name="Google Shape;1621;p5"/>
            <p:cNvSpPr/>
            <p:nvPr/>
          </p:nvSpPr>
          <p:spPr>
            <a:xfrm rot="3468122">
              <a:off x="33316" y="4722538"/>
              <a:ext cx="6677" cy="8687"/>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2" name="Google Shape;1622;p5"/>
            <p:cNvSpPr/>
            <p:nvPr/>
          </p:nvSpPr>
          <p:spPr>
            <a:xfrm rot="3468122">
              <a:off x="29060" y="4737892"/>
              <a:ext cx="1484" cy="1448"/>
            </a:xfrm>
            <a:custGeom>
              <a:avLst/>
              <a:gdLst/>
              <a:ahLst/>
              <a:cxnLst/>
              <a:rect l="l" t="t" r="r" b="b"/>
              <a:pathLst>
                <a:path w="10" h="9" extrusionOk="0">
                  <a:moveTo>
                    <a:pt x="10" y="9"/>
                  </a:moveTo>
                  <a:lnTo>
                    <a:pt x="1" y="0"/>
                  </a:lnTo>
                  <a:cubicBezTo>
                    <a:pt x="1" y="0"/>
                    <a:pt x="1" y="0"/>
                    <a:pt x="1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3" name="Google Shape;1623;p5"/>
            <p:cNvSpPr/>
            <p:nvPr/>
          </p:nvSpPr>
          <p:spPr>
            <a:xfrm rot="3468122">
              <a:off x="29989" y="4733539"/>
              <a:ext cx="2671" cy="4504"/>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4" name="Google Shape;1624;p5"/>
            <p:cNvSpPr/>
            <p:nvPr/>
          </p:nvSpPr>
          <p:spPr>
            <a:xfrm rot="3468122">
              <a:off x="25789" y="4736739"/>
              <a:ext cx="6825" cy="7239"/>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5" name="Google Shape;1625;p5"/>
            <p:cNvSpPr/>
            <p:nvPr/>
          </p:nvSpPr>
          <p:spPr>
            <a:xfrm rot="3468122">
              <a:off x="12863" y="4764456"/>
              <a:ext cx="2671" cy="4504"/>
            </a:xfrm>
            <a:custGeom>
              <a:avLst/>
              <a:gdLst/>
              <a:ahLst/>
              <a:cxnLst/>
              <a:rect l="l" t="t" r="r" b="b"/>
              <a:pathLst>
                <a:path w="18" h="28" extrusionOk="0">
                  <a:moveTo>
                    <a:pt x="0" y="1"/>
                  </a:moveTo>
                  <a:lnTo>
                    <a:pt x="18"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6" name="Google Shape;1626;p5"/>
            <p:cNvSpPr/>
            <p:nvPr/>
          </p:nvSpPr>
          <p:spPr>
            <a:xfrm rot="3468122">
              <a:off x="30398" y="4725094"/>
              <a:ext cx="7864" cy="9974"/>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7" name="Google Shape;1627;p5"/>
            <p:cNvSpPr/>
            <p:nvPr/>
          </p:nvSpPr>
          <p:spPr>
            <a:xfrm rot="3468122">
              <a:off x="29348" y="4735266"/>
              <a:ext cx="2819" cy="4344"/>
            </a:xfrm>
            <a:custGeom>
              <a:avLst/>
              <a:gdLst/>
              <a:ahLst/>
              <a:cxnLst/>
              <a:rect l="l" t="t" r="r" b="b"/>
              <a:pathLst>
                <a:path w="19" h="27" extrusionOk="0">
                  <a:moveTo>
                    <a:pt x="1" y="0"/>
                  </a:moveTo>
                  <a:cubicBezTo>
                    <a:pt x="10" y="18"/>
                    <a:pt x="10" y="18"/>
                    <a:pt x="19" y="27"/>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8" name="Google Shape;1628;p5"/>
            <p:cNvSpPr/>
            <p:nvPr/>
          </p:nvSpPr>
          <p:spPr>
            <a:xfrm rot="3468122">
              <a:off x="21601" y="4743776"/>
              <a:ext cx="6677" cy="8687"/>
            </a:xfrm>
            <a:custGeom>
              <a:avLst/>
              <a:gdLst/>
              <a:ahLst/>
              <a:cxnLst/>
              <a:rect l="l" t="t" r="r" b="b"/>
              <a:pathLst>
                <a:path w="45" h="54" extrusionOk="0">
                  <a:moveTo>
                    <a:pt x="44" y="53"/>
                  </a:moveTo>
                  <a:lnTo>
                    <a:pt x="0" y="0"/>
                  </a:lnTo>
                  <a:lnTo>
                    <a:pt x="4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9" name="Google Shape;1629;p5"/>
            <p:cNvSpPr/>
            <p:nvPr/>
          </p:nvSpPr>
          <p:spPr>
            <a:xfrm rot="3468122">
              <a:off x="34370" y="4719121"/>
              <a:ext cx="6677" cy="8687"/>
            </a:xfrm>
            <a:custGeom>
              <a:avLst/>
              <a:gdLst/>
              <a:ahLst/>
              <a:cxnLst/>
              <a:rect l="l" t="t" r="r" b="b"/>
              <a:pathLst>
                <a:path w="45" h="54" extrusionOk="0">
                  <a:moveTo>
                    <a:pt x="0" y="0"/>
                  </a:moveTo>
                  <a:lnTo>
                    <a:pt x="27" y="36"/>
                  </a:lnTo>
                  <a:lnTo>
                    <a:pt x="4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0" name="Google Shape;1630;p5"/>
            <p:cNvSpPr/>
            <p:nvPr/>
          </p:nvSpPr>
          <p:spPr>
            <a:xfrm rot="3468122">
              <a:off x="35915" y="4715169"/>
              <a:ext cx="8012" cy="10135"/>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1" name="Google Shape;1631;p5"/>
            <p:cNvSpPr/>
            <p:nvPr/>
          </p:nvSpPr>
          <p:spPr>
            <a:xfrm rot="3468122">
              <a:off x="35432" y="4723729"/>
              <a:ext cx="2819" cy="4504"/>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2" name="Google Shape;1632;p5"/>
            <p:cNvSpPr/>
            <p:nvPr/>
          </p:nvSpPr>
          <p:spPr>
            <a:xfrm rot="3468122">
              <a:off x="29254" y="4730349"/>
              <a:ext cx="5341" cy="7400"/>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3" name="Google Shape;1633;p5"/>
            <p:cNvSpPr/>
            <p:nvPr/>
          </p:nvSpPr>
          <p:spPr>
            <a:xfrm rot="3468122">
              <a:off x="29955" y="4737698"/>
              <a:ext cx="148" cy="161"/>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4" name="Google Shape;1634;p5"/>
            <p:cNvSpPr/>
            <p:nvPr/>
          </p:nvSpPr>
          <p:spPr>
            <a:xfrm rot="3468122">
              <a:off x="29955" y="4737698"/>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5" name="Google Shape;1635;p5"/>
            <p:cNvSpPr/>
            <p:nvPr/>
          </p:nvSpPr>
          <p:spPr>
            <a:xfrm rot="3468122">
              <a:off x="17148" y="4746643"/>
              <a:ext cx="9347" cy="1431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6" name="Google Shape;1636;p5"/>
            <p:cNvSpPr/>
            <p:nvPr/>
          </p:nvSpPr>
          <p:spPr>
            <a:xfrm rot="3468122">
              <a:off x="23825" y="4742303"/>
              <a:ext cx="5341" cy="5791"/>
            </a:xfrm>
            <a:custGeom>
              <a:avLst/>
              <a:gdLst/>
              <a:ahLst/>
              <a:cxnLst/>
              <a:rect l="l" t="t" r="r" b="b"/>
              <a:pathLst>
                <a:path w="36" h="36" extrusionOk="0">
                  <a:moveTo>
                    <a:pt x="27" y="27"/>
                  </a:moveTo>
                  <a:lnTo>
                    <a:pt x="36" y="36"/>
                  </a:lnTo>
                  <a:cubicBezTo>
                    <a:pt x="27" y="27"/>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7" name="Google Shape;1637;p5"/>
            <p:cNvSpPr/>
            <p:nvPr/>
          </p:nvSpPr>
          <p:spPr>
            <a:xfrm rot="3468122">
              <a:off x="24158" y="4746609"/>
              <a:ext cx="1484" cy="2896"/>
            </a:xfrm>
            <a:custGeom>
              <a:avLst/>
              <a:gdLst/>
              <a:ahLst/>
              <a:cxnLst/>
              <a:rect l="l" t="t" r="r" b="b"/>
              <a:pathLst>
                <a:path w="10" h="18" extrusionOk="0">
                  <a:moveTo>
                    <a:pt x="10" y="1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8" name="Google Shape;1638;p5"/>
            <p:cNvSpPr/>
            <p:nvPr/>
          </p:nvSpPr>
          <p:spPr>
            <a:xfrm rot="3468122">
              <a:off x="28380" y="4735414"/>
              <a:ext cx="4154" cy="5791"/>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9" name="Google Shape;1639;p5"/>
            <p:cNvSpPr/>
            <p:nvPr/>
          </p:nvSpPr>
          <p:spPr>
            <a:xfrm rot="3468122">
              <a:off x="30610" y="4736668"/>
              <a:ext cx="148" cy="1609"/>
            </a:xfrm>
            <a:custGeom>
              <a:avLst/>
              <a:gdLst/>
              <a:ahLst/>
              <a:cxnLst/>
              <a:rect l="l" t="t" r="r" b="b"/>
              <a:pathLst>
                <a:path w="1" h="10" extrusionOk="0">
                  <a:moveTo>
                    <a:pt x="1" y="0"/>
                  </a:move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0" name="Google Shape;1640;p5"/>
            <p:cNvSpPr/>
            <p:nvPr/>
          </p:nvSpPr>
          <p:spPr>
            <a:xfrm rot="3468122">
              <a:off x="28844" y="4738955"/>
              <a:ext cx="148" cy="1609"/>
            </a:xfrm>
            <a:custGeom>
              <a:avLst/>
              <a:gdLst/>
              <a:ahLst/>
              <a:cxnLst/>
              <a:rect l="l" t="t" r="r" b="b"/>
              <a:pathLst>
                <a:path w="1" h="10" extrusionOk="0">
                  <a:moveTo>
                    <a:pt x="1" y="1"/>
                  </a:moveTo>
                  <a:cubicBezTo>
                    <a:pt x="1" y="1"/>
                    <a:pt x="1" y="1"/>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1" name="Google Shape;1641;p5"/>
            <p:cNvSpPr/>
            <p:nvPr/>
          </p:nvSpPr>
          <p:spPr>
            <a:xfrm rot="3468122">
              <a:off x="27932" y="4741263"/>
              <a:ext cx="1484" cy="1609"/>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2" name="Google Shape;1642;p5"/>
            <p:cNvSpPr/>
            <p:nvPr/>
          </p:nvSpPr>
          <p:spPr>
            <a:xfrm rot="3468122">
              <a:off x="31245" y="4732214"/>
              <a:ext cx="2671" cy="3057"/>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3" name="Google Shape;1643;p5"/>
            <p:cNvSpPr/>
            <p:nvPr/>
          </p:nvSpPr>
          <p:spPr>
            <a:xfrm rot="3468122">
              <a:off x="31866" y="4735342"/>
              <a:ext cx="148" cy="161"/>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4" name="Google Shape;1644;p5"/>
            <p:cNvSpPr/>
            <p:nvPr/>
          </p:nvSpPr>
          <p:spPr>
            <a:xfrm rot="3468122">
              <a:off x="29348" y="4735266"/>
              <a:ext cx="2819" cy="4344"/>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5" name="Google Shape;1645;p5"/>
            <p:cNvSpPr/>
            <p:nvPr/>
          </p:nvSpPr>
          <p:spPr>
            <a:xfrm rot="3468122">
              <a:off x="1842" y="4740438"/>
              <a:ext cx="30268" cy="4279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6" name="Google Shape;1646;p5"/>
            <p:cNvSpPr/>
            <p:nvPr/>
          </p:nvSpPr>
          <p:spPr>
            <a:xfrm rot="3468122">
              <a:off x="28414" y="4731255"/>
              <a:ext cx="6677" cy="10135"/>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7" name="Google Shape;1647;p5"/>
            <p:cNvSpPr/>
            <p:nvPr/>
          </p:nvSpPr>
          <p:spPr>
            <a:xfrm rot="3468122">
              <a:off x="17262" y="4736487"/>
              <a:ext cx="15876" cy="2139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8" name="Google Shape;1648;p5"/>
            <p:cNvSpPr/>
            <p:nvPr/>
          </p:nvSpPr>
          <p:spPr>
            <a:xfrm rot="3468122">
              <a:off x="10206" y="4773923"/>
              <a:ext cx="1484" cy="1609"/>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9" name="Google Shape;1649;p5"/>
            <p:cNvSpPr/>
            <p:nvPr/>
          </p:nvSpPr>
          <p:spPr>
            <a:xfrm rot="3468122">
              <a:off x="10130" y="4754168"/>
              <a:ext cx="13205" cy="19948"/>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0" name="Google Shape;1650;p5"/>
            <p:cNvSpPr/>
            <p:nvPr/>
          </p:nvSpPr>
          <p:spPr>
            <a:xfrm rot="3468122">
              <a:off x="13400" y="4758056"/>
              <a:ext cx="7864" cy="8687"/>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1" name="Google Shape;1651;p5"/>
            <p:cNvSpPr/>
            <p:nvPr/>
          </p:nvSpPr>
          <p:spPr>
            <a:xfrm rot="3468122">
              <a:off x="29469" y="4727837"/>
              <a:ext cx="6677" cy="10135"/>
            </a:xfrm>
            <a:custGeom>
              <a:avLst/>
              <a:gdLst/>
              <a:ahLst/>
              <a:cxnLst/>
              <a:rect l="l" t="t" r="r" b="b"/>
              <a:pathLst>
                <a:path w="45" h="63" extrusionOk="0">
                  <a:moveTo>
                    <a:pt x="1" y="0"/>
                  </a:moveTo>
                  <a:lnTo>
                    <a:pt x="45" y="62"/>
                  </a:lnTo>
                  <a:lnTo>
                    <a:pt x="36"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2" name="Google Shape;1652;p5"/>
            <p:cNvSpPr/>
            <p:nvPr/>
          </p:nvSpPr>
          <p:spPr>
            <a:xfrm rot="3468122">
              <a:off x="30804" y="4729285"/>
              <a:ext cx="4006" cy="7239"/>
            </a:xfrm>
            <a:custGeom>
              <a:avLst/>
              <a:gdLst/>
              <a:ahLst/>
              <a:cxnLst/>
              <a:rect l="l" t="t" r="r" b="b"/>
              <a:pathLst>
                <a:path w="27" h="45" extrusionOk="0">
                  <a:moveTo>
                    <a:pt x="0" y="0"/>
                  </a:moveTo>
                  <a:lnTo>
                    <a:pt x="27" y="44"/>
                  </a:lnTo>
                  <a:lnTo>
                    <a:pt x="18"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3" name="Google Shape;1653;p5"/>
            <p:cNvSpPr/>
            <p:nvPr/>
          </p:nvSpPr>
          <p:spPr>
            <a:xfrm rot="3468122">
              <a:off x="22430" y="4735222"/>
              <a:ext cx="1484" cy="1609"/>
            </a:xfrm>
            <a:custGeom>
              <a:avLst/>
              <a:gdLst/>
              <a:ahLst/>
              <a:cxnLst/>
              <a:rect l="l" t="t" r="r" b="b"/>
              <a:pathLst>
                <a:path w="10" h="10" extrusionOk="0">
                  <a:moveTo>
                    <a:pt x="0" y="1"/>
                  </a:moveTo>
                  <a:lnTo>
                    <a:pt x="9" y="9"/>
                  </a:ln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4" name="Google Shape;1654;p5"/>
            <p:cNvSpPr/>
            <p:nvPr/>
          </p:nvSpPr>
          <p:spPr>
            <a:xfrm rot="3468122">
              <a:off x="20897" y="4737050"/>
              <a:ext cx="2671" cy="3057"/>
            </a:xfrm>
            <a:custGeom>
              <a:avLst/>
              <a:gdLst/>
              <a:ahLst/>
              <a:cxnLst/>
              <a:rect l="l" t="t" r="r" b="b"/>
              <a:pathLst>
                <a:path w="18" h="19" extrusionOk="0">
                  <a:moveTo>
                    <a:pt x="0" y="0"/>
                  </a:moveTo>
                  <a:lnTo>
                    <a:pt x="18" y="18"/>
                  </a:lnTo>
                  <a:cubicBezTo>
                    <a:pt x="9"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5" name="Google Shape;1655;p5"/>
            <p:cNvSpPr/>
            <p:nvPr/>
          </p:nvSpPr>
          <p:spPr>
            <a:xfrm rot="3468122">
              <a:off x="29469" y="4729285"/>
              <a:ext cx="6677" cy="7239"/>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6" name="Google Shape;1656;p5"/>
            <p:cNvSpPr/>
            <p:nvPr/>
          </p:nvSpPr>
          <p:spPr>
            <a:xfrm rot="3468122">
              <a:off x="6466" y="4775110"/>
              <a:ext cx="4006" cy="7239"/>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7" name="Google Shape;1657;p5"/>
            <p:cNvSpPr/>
            <p:nvPr/>
          </p:nvSpPr>
          <p:spPr>
            <a:xfrm rot="3468122">
              <a:off x="-7961" y="4803654"/>
              <a:ext cx="2819" cy="5791"/>
            </a:xfrm>
            <a:custGeom>
              <a:avLst/>
              <a:gdLst/>
              <a:ahLst/>
              <a:cxnLst/>
              <a:rect l="l" t="t" r="r" b="b"/>
              <a:pathLst>
                <a:path w="19" h="36" extrusionOk="0">
                  <a:moveTo>
                    <a:pt x="1" y="0"/>
                  </a:moveTo>
                  <a:lnTo>
                    <a:pt x="18" y="36"/>
                  </a:lnTo>
                  <a:cubicBezTo>
                    <a:pt x="18" y="27"/>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8" name="Google Shape;1658;p5"/>
            <p:cNvSpPr/>
            <p:nvPr/>
          </p:nvSpPr>
          <p:spPr>
            <a:xfrm rot="3468122">
              <a:off x="24261" y="4721914"/>
              <a:ext cx="5490" cy="5952"/>
            </a:xfrm>
            <a:custGeom>
              <a:avLst/>
              <a:gdLst/>
              <a:ahLst/>
              <a:cxnLst/>
              <a:rect l="l" t="t" r="r" b="b"/>
              <a:pathLst>
                <a:path w="37" h="37" extrusionOk="0">
                  <a:moveTo>
                    <a:pt x="36" y="36"/>
                  </a:moveTo>
                  <a:lnTo>
                    <a:pt x="1" y="1"/>
                  </a:lnTo>
                  <a:cubicBezTo>
                    <a:pt x="1" y="1"/>
                    <a:pt x="18" y="19"/>
                    <a:pt x="36"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9" name="Google Shape;1659;p5"/>
            <p:cNvSpPr/>
            <p:nvPr/>
          </p:nvSpPr>
          <p:spPr>
            <a:xfrm rot="3468122">
              <a:off x="29348" y="4735266"/>
              <a:ext cx="2819" cy="4344"/>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0" name="Google Shape;1660;p5"/>
            <p:cNvSpPr/>
            <p:nvPr/>
          </p:nvSpPr>
          <p:spPr>
            <a:xfrm rot="3468122">
              <a:off x="-5322" y="4812819"/>
              <a:ext cx="4154" cy="3057"/>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1" name="Google Shape;1661;p5"/>
            <p:cNvSpPr/>
            <p:nvPr/>
          </p:nvSpPr>
          <p:spPr>
            <a:xfrm rot="3468122">
              <a:off x="31210" y="4734925"/>
              <a:ext cx="148" cy="1609"/>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2" name="Google Shape;1662;p5"/>
            <p:cNvSpPr/>
            <p:nvPr/>
          </p:nvSpPr>
          <p:spPr>
            <a:xfrm rot="3468122">
              <a:off x="23086" y="4735639"/>
              <a:ext cx="1484" cy="161"/>
            </a:xfrm>
            <a:custGeom>
              <a:avLst/>
              <a:gdLst/>
              <a:ahLst/>
              <a:cxnLst/>
              <a:rect l="l" t="t" r="r" b="b"/>
              <a:pathLst>
                <a:path w="10" h="1" extrusionOk="0">
                  <a:moveTo>
                    <a:pt x="0" y="1"/>
                  </a:moveTo>
                  <a:lnTo>
                    <a:pt x="9"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3" name="Google Shape;1663;p5"/>
            <p:cNvSpPr/>
            <p:nvPr/>
          </p:nvSpPr>
          <p:spPr>
            <a:xfrm rot="3468122">
              <a:off x="-2932" y="4810849"/>
              <a:ext cx="1484" cy="161"/>
            </a:xfrm>
            <a:custGeom>
              <a:avLst/>
              <a:gdLst/>
              <a:ahLst/>
              <a:cxnLst/>
              <a:rect l="l" t="t" r="r" b="b"/>
              <a:pathLst>
                <a:path w="10" h="1" extrusionOk="0">
                  <a:moveTo>
                    <a:pt x="1" y="0"/>
                  </a:move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4" name="Google Shape;1664;p5"/>
            <p:cNvSpPr/>
            <p:nvPr/>
          </p:nvSpPr>
          <p:spPr>
            <a:xfrm rot="3468122">
              <a:off x="32546" y="4733725"/>
              <a:ext cx="148" cy="16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5" name="Google Shape;1665;p5"/>
            <p:cNvSpPr/>
            <p:nvPr/>
          </p:nvSpPr>
          <p:spPr>
            <a:xfrm rot="3468122">
              <a:off x="16290" y="4761099"/>
              <a:ext cx="1484" cy="4344"/>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6" name="Google Shape;1666;p5"/>
            <p:cNvSpPr/>
            <p:nvPr/>
          </p:nvSpPr>
          <p:spPr>
            <a:xfrm rot="3468122">
              <a:off x="7982" y="4779492"/>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7" name="Google Shape;1667;p5"/>
            <p:cNvSpPr/>
            <p:nvPr/>
          </p:nvSpPr>
          <p:spPr>
            <a:xfrm rot="3468122">
              <a:off x="30645" y="4733957"/>
              <a:ext cx="2671" cy="3057"/>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8" name="Google Shape;1668;p5"/>
            <p:cNvSpPr/>
            <p:nvPr/>
          </p:nvSpPr>
          <p:spPr>
            <a:xfrm rot="3468122">
              <a:off x="32546" y="4733725"/>
              <a:ext cx="148" cy="161"/>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9" name="Google Shape;1669;p5"/>
            <p:cNvSpPr/>
            <p:nvPr/>
          </p:nvSpPr>
          <p:spPr>
            <a:xfrm rot="3468122">
              <a:off x="32546" y="4733725"/>
              <a:ext cx="148" cy="161"/>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0" name="Google Shape;1670;p5"/>
            <p:cNvSpPr/>
            <p:nvPr/>
          </p:nvSpPr>
          <p:spPr>
            <a:xfrm rot="3468122">
              <a:off x="16330" y="4755603"/>
              <a:ext cx="148" cy="161"/>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1" name="Google Shape;1671;p5"/>
            <p:cNvSpPr/>
            <p:nvPr/>
          </p:nvSpPr>
          <p:spPr>
            <a:xfrm rot="3468122">
              <a:off x="-9065" y="4810534"/>
              <a:ext cx="148" cy="161"/>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2" name="Google Shape;1672;p5"/>
            <p:cNvSpPr/>
            <p:nvPr/>
          </p:nvSpPr>
          <p:spPr>
            <a:xfrm rot="3468122">
              <a:off x="-13855" y="4789226"/>
              <a:ext cx="18398" cy="27187"/>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3" name="Google Shape;1673;p5"/>
            <p:cNvSpPr/>
            <p:nvPr/>
          </p:nvSpPr>
          <p:spPr>
            <a:xfrm rot="3468122">
              <a:off x="-35228" y="4717178"/>
              <a:ext cx="85314" cy="10392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4" name="Google Shape;1674;p5"/>
            <p:cNvSpPr/>
            <p:nvPr/>
          </p:nvSpPr>
          <p:spPr>
            <a:xfrm rot="3468122">
              <a:off x="-6376" y="4801166"/>
              <a:ext cx="4006" cy="4504"/>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5" name="Google Shape;1675;p5"/>
            <p:cNvSpPr/>
            <p:nvPr/>
          </p:nvSpPr>
          <p:spPr>
            <a:xfrm rot="3468122">
              <a:off x="24799" y="4728381"/>
              <a:ext cx="1335" cy="1609"/>
            </a:xfrm>
            <a:custGeom>
              <a:avLst/>
              <a:gdLst/>
              <a:ahLst/>
              <a:cxnLst/>
              <a:rect l="l" t="t" r="r" b="b"/>
              <a:pathLst>
                <a:path w="9" h="10" extrusionOk="0">
                  <a:moveTo>
                    <a:pt x="9" y="9"/>
                  </a:moveTo>
                  <a:lnTo>
                    <a:pt x="9"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6" name="Google Shape;1676;p5"/>
            <p:cNvSpPr/>
            <p:nvPr/>
          </p:nvSpPr>
          <p:spPr>
            <a:xfrm rot="3468122">
              <a:off x="-8488" y="4806730"/>
              <a:ext cx="2819" cy="3057"/>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7" name="Google Shape;1677;p5"/>
            <p:cNvSpPr/>
            <p:nvPr/>
          </p:nvSpPr>
          <p:spPr>
            <a:xfrm rot="3468122">
              <a:off x="32393" y="4729618"/>
              <a:ext cx="2819" cy="4344"/>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8" name="Google Shape;1678;p5"/>
            <p:cNvSpPr/>
            <p:nvPr/>
          </p:nvSpPr>
          <p:spPr>
            <a:xfrm rot="3468122">
              <a:off x="8305" y="4774155"/>
              <a:ext cx="4006" cy="4504"/>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9" name="Google Shape;1679;p5"/>
            <p:cNvSpPr/>
            <p:nvPr/>
          </p:nvSpPr>
          <p:spPr>
            <a:xfrm rot="3468122">
              <a:off x="18476" y="4756869"/>
              <a:ext cx="2671" cy="3057"/>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0" name="Google Shape;1680;p5"/>
            <p:cNvSpPr/>
            <p:nvPr/>
          </p:nvSpPr>
          <p:spPr>
            <a:xfrm rot="3468122">
              <a:off x="19041" y="4757837"/>
              <a:ext cx="148" cy="1609"/>
            </a:xfrm>
            <a:custGeom>
              <a:avLst/>
              <a:gdLst/>
              <a:ahLst/>
              <a:cxnLst/>
              <a:rect l="l" t="t" r="r" b="b"/>
              <a:pathLst>
                <a:path w="1" h="10" extrusionOk="0">
                  <a:moveTo>
                    <a:pt x="1" y="10"/>
                  </a:moveTo>
                  <a:cubicBezTo>
                    <a:pt x="1" y="1"/>
                    <a:pt x="1" y="10"/>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1" name="Google Shape;1681;p5"/>
            <p:cNvSpPr/>
            <p:nvPr/>
          </p:nvSpPr>
          <p:spPr>
            <a:xfrm rot="3468122">
              <a:off x="30333" y="4733074"/>
              <a:ext cx="4006" cy="5952"/>
            </a:xfrm>
            <a:custGeom>
              <a:avLst/>
              <a:gdLst/>
              <a:ahLst/>
              <a:cxnLst/>
              <a:rect l="l" t="t" r="r" b="b"/>
              <a:pathLst>
                <a:path w="27" h="37" extrusionOk="0">
                  <a:moveTo>
                    <a:pt x="0" y="1"/>
                  </a:moveTo>
                  <a:cubicBezTo>
                    <a:pt x="18" y="27"/>
                    <a:pt x="18" y="27"/>
                    <a:pt x="27" y="3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2" name="Google Shape;1682;p5"/>
            <p:cNvSpPr/>
            <p:nvPr/>
          </p:nvSpPr>
          <p:spPr>
            <a:xfrm rot="3468122">
              <a:off x="8430" y="4769546"/>
              <a:ext cx="5490" cy="8687"/>
            </a:xfrm>
            <a:custGeom>
              <a:avLst/>
              <a:gdLst/>
              <a:ahLst/>
              <a:cxnLst/>
              <a:rect l="l" t="t" r="r" b="b"/>
              <a:pathLst>
                <a:path w="37" h="54" extrusionOk="0">
                  <a:moveTo>
                    <a:pt x="1" y="0"/>
                  </a:moveTo>
                  <a:lnTo>
                    <a:pt x="27" y="45"/>
                  </a:lnTo>
                  <a:lnTo>
                    <a:pt x="36"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3" name="Google Shape;1683;p5"/>
            <p:cNvSpPr/>
            <p:nvPr/>
          </p:nvSpPr>
          <p:spPr>
            <a:xfrm rot="3468122">
              <a:off x="11389" y="4771264"/>
              <a:ext cx="1484" cy="2896"/>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4" name="Google Shape;1684;p5"/>
            <p:cNvSpPr/>
            <p:nvPr/>
          </p:nvSpPr>
          <p:spPr>
            <a:xfrm rot="3468122">
              <a:off x="12572" y="4769892"/>
              <a:ext cx="1484" cy="1609"/>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5" name="Google Shape;1685;p5"/>
            <p:cNvSpPr/>
            <p:nvPr/>
          </p:nvSpPr>
          <p:spPr>
            <a:xfrm rot="3468122">
              <a:off x="7146" y="4777588"/>
              <a:ext cx="1335" cy="2896"/>
            </a:xfrm>
            <a:custGeom>
              <a:avLst/>
              <a:gdLst/>
              <a:ahLst/>
              <a:cxnLst/>
              <a:rect l="l" t="t" r="r" b="b"/>
              <a:pathLst>
                <a:path w="9" h="18" extrusionOk="0">
                  <a:moveTo>
                    <a:pt x="0" y="0"/>
                  </a:moveTo>
                  <a:lnTo>
                    <a:pt x="9"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6" name="Google Shape;1686;p5"/>
            <p:cNvSpPr/>
            <p:nvPr/>
          </p:nvSpPr>
          <p:spPr>
            <a:xfrm rot="3468122">
              <a:off x="8742" y="4770429"/>
              <a:ext cx="4154" cy="5791"/>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7" name="Google Shape;1687;p5"/>
            <p:cNvSpPr/>
            <p:nvPr/>
          </p:nvSpPr>
          <p:spPr>
            <a:xfrm rot="3468122">
              <a:off x="-1627" y="4786895"/>
              <a:ext cx="6677" cy="10135"/>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8" name="Google Shape;1688;p5"/>
            <p:cNvSpPr/>
            <p:nvPr/>
          </p:nvSpPr>
          <p:spPr>
            <a:xfrm rot="3468122">
              <a:off x="-4960" y="4795169"/>
              <a:ext cx="5341" cy="7239"/>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9" name="Google Shape;1689;p5"/>
            <p:cNvSpPr/>
            <p:nvPr/>
          </p:nvSpPr>
          <p:spPr>
            <a:xfrm rot="3468122">
              <a:off x="5980" y="4765249"/>
              <a:ext cx="10534" cy="17213"/>
            </a:xfrm>
            <a:custGeom>
              <a:avLst/>
              <a:gdLst/>
              <a:ahLst/>
              <a:cxnLst/>
              <a:rect l="l" t="t" r="r" b="b"/>
              <a:pathLst>
                <a:path w="71" h="107" extrusionOk="0">
                  <a:moveTo>
                    <a:pt x="71" y="107"/>
                  </a:moveTo>
                  <a:lnTo>
                    <a:pt x="71" y="107"/>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0" name="Google Shape;1690;p5"/>
            <p:cNvSpPr/>
            <p:nvPr/>
          </p:nvSpPr>
          <p:spPr>
            <a:xfrm rot="3468122">
              <a:off x="-15420" y="4809537"/>
              <a:ext cx="8012" cy="13031"/>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1" name="Google Shape;1691;p5"/>
            <p:cNvSpPr/>
            <p:nvPr/>
          </p:nvSpPr>
          <p:spPr>
            <a:xfrm rot="3468122">
              <a:off x="-8488" y="4806730"/>
              <a:ext cx="2819" cy="3057"/>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2" name="Google Shape;1692;p5"/>
            <p:cNvSpPr/>
            <p:nvPr/>
          </p:nvSpPr>
          <p:spPr>
            <a:xfrm rot="3468122">
              <a:off x="-7615" y="4818327"/>
              <a:ext cx="4006" cy="5791"/>
            </a:xfrm>
            <a:custGeom>
              <a:avLst/>
              <a:gdLst/>
              <a:ahLst/>
              <a:cxnLst/>
              <a:rect l="l" t="t" r="r" b="b"/>
              <a:pathLst>
                <a:path w="27" h="36" extrusionOk="0">
                  <a:moveTo>
                    <a:pt x="0" y="0"/>
                  </a:moveTo>
                  <a:lnTo>
                    <a:pt x="9" y="18"/>
                  </a:lnTo>
                  <a:lnTo>
                    <a:pt x="27"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3" name="Google Shape;1693;p5"/>
            <p:cNvSpPr/>
            <p:nvPr/>
          </p:nvSpPr>
          <p:spPr>
            <a:xfrm rot="3468122">
              <a:off x="-8007" y="4807940"/>
              <a:ext cx="9347" cy="10135"/>
            </a:xfrm>
            <a:custGeom>
              <a:avLst/>
              <a:gdLst/>
              <a:ahLst/>
              <a:cxnLst/>
              <a:rect l="l" t="t" r="r" b="b"/>
              <a:pathLst>
                <a:path w="63" h="63" extrusionOk="0">
                  <a:moveTo>
                    <a:pt x="0" y="0"/>
                  </a:moveTo>
                  <a:lnTo>
                    <a:pt x="9" y="9"/>
                  </a:lnTo>
                  <a:lnTo>
                    <a:pt x="62"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4" name="Google Shape;1694;p5"/>
            <p:cNvSpPr/>
            <p:nvPr/>
          </p:nvSpPr>
          <p:spPr>
            <a:xfrm rot="3468122">
              <a:off x="26158" y="4719023"/>
              <a:ext cx="5341" cy="4344"/>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5" name="Google Shape;1695;p5"/>
            <p:cNvSpPr/>
            <p:nvPr/>
          </p:nvSpPr>
          <p:spPr>
            <a:xfrm rot="3468122">
              <a:off x="21945" y="4726809"/>
              <a:ext cx="8012" cy="8687"/>
            </a:xfrm>
            <a:custGeom>
              <a:avLst/>
              <a:gdLst/>
              <a:ahLst/>
              <a:cxnLst/>
              <a:rect l="l" t="t" r="r" b="b"/>
              <a:pathLst>
                <a:path w="54" h="54" extrusionOk="0">
                  <a:moveTo>
                    <a:pt x="0" y="1"/>
                  </a:moveTo>
                  <a:lnTo>
                    <a:pt x="0" y="1"/>
                  </a:lnTo>
                  <a:lnTo>
                    <a:pt x="53" y="5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6" name="Google Shape;1696;p5"/>
            <p:cNvSpPr/>
            <p:nvPr/>
          </p:nvSpPr>
          <p:spPr>
            <a:xfrm rot="3468122">
              <a:off x="30099" y="4712951"/>
              <a:ext cx="1484" cy="1609"/>
            </a:xfrm>
            <a:custGeom>
              <a:avLst/>
              <a:gdLst/>
              <a:ahLst/>
              <a:cxnLst/>
              <a:rect l="l" t="t" r="r" b="b"/>
              <a:pathLst>
                <a:path w="10" h="10" extrusionOk="0">
                  <a:moveTo>
                    <a:pt x="1" y="1"/>
                  </a:moveTo>
                  <a:lnTo>
                    <a:pt x="9" y="10"/>
                  </a:lnTo>
                  <a:cubicBezTo>
                    <a:pt x="9"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7" name="Google Shape;1697;p5"/>
            <p:cNvSpPr/>
            <p:nvPr/>
          </p:nvSpPr>
          <p:spPr>
            <a:xfrm rot="3468122">
              <a:off x="-641994" y="4472614"/>
              <a:ext cx="22404" cy="10135"/>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8" name="Google Shape;1698;p5"/>
            <p:cNvSpPr/>
            <p:nvPr/>
          </p:nvSpPr>
          <p:spPr>
            <a:xfrm rot="3468122">
              <a:off x="-505844" y="4623731"/>
              <a:ext cx="27597" cy="8687"/>
            </a:xfrm>
            <a:custGeom>
              <a:avLst/>
              <a:gdLst/>
              <a:ahLst/>
              <a:cxnLst/>
              <a:rect l="l" t="t" r="r" b="b"/>
              <a:pathLst>
                <a:path w="186" h="54" extrusionOk="0">
                  <a:moveTo>
                    <a:pt x="186" y="0"/>
                  </a:moveTo>
                  <a:lnTo>
                    <a:pt x="27" y="27"/>
                  </a:lnTo>
                  <a:lnTo>
                    <a:pt x="0" y="53"/>
                  </a:lnTo>
                  <a:lnTo>
                    <a:pt x="1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9" name="Google Shape;1699;p5"/>
            <p:cNvSpPr/>
            <p:nvPr/>
          </p:nvSpPr>
          <p:spPr>
            <a:xfrm rot="3468122">
              <a:off x="-493809" y="4715310"/>
              <a:ext cx="117957" cy="1174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0" name="Google Shape;1700;p5"/>
            <p:cNvSpPr/>
            <p:nvPr/>
          </p:nvSpPr>
          <p:spPr>
            <a:xfrm rot="3468122">
              <a:off x="-377928" y="4848770"/>
              <a:ext cx="25372" cy="8687"/>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1" name="Google Shape;1701;p5"/>
            <p:cNvSpPr/>
            <p:nvPr/>
          </p:nvSpPr>
          <p:spPr>
            <a:xfrm rot="3468122">
              <a:off x="-382401" y="4847534"/>
              <a:ext cx="16173" cy="2413"/>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2" name="Google Shape;1702;p5"/>
            <p:cNvSpPr/>
            <p:nvPr/>
          </p:nvSpPr>
          <p:spPr>
            <a:xfrm rot="3468122">
              <a:off x="-330570" y="4905449"/>
              <a:ext cx="45996" cy="13191"/>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3" name="Google Shape;1703;p5"/>
            <p:cNvSpPr/>
            <p:nvPr/>
          </p:nvSpPr>
          <p:spPr>
            <a:xfrm rot="3468122">
              <a:off x="-286417" y="4911574"/>
              <a:ext cx="12018" cy="7239"/>
            </a:xfrm>
            <a:custGeom>
              <a:avLst/>
              <a:gdLst/>
              <a:ahLst/>
              <a:cxnLst/>
              <a:rect l="l" t="t" r="r" b="b"/>
              <a:pathLst>
                <a:path w="81" h="45" extrusionOk="0">
                  <a:moveTo>
                    <a:pt x="80" y="0"/>
                  </a:moveTo>
                  <a:lnTo>
                    <a:pt x="1" y="45"/>
                  </a:lnTo>
                  <a:cubicBezTo>
                    <a:pt x="18" y="45"/>
                    <a:pt x="45" y="4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4" name="Google Shape;1704;p5"/>
            <p:cNvSpPr/>
            <p:nvPr/>
          </p:nvSpPr>
          <p:spPr>
            <a:xfrm rot="3468122">
              <a:off x="-310837" y="4896005"/>
              <a:ext cx="25075" cy="14800"/>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5" name="Google Shape;1705;p5"/>
            <p:cNvSpPr/>
            <p:nvPr/>
          </p:nvSpPr>
          <p:spPr>
            <a:xfrm rot="3468122">
              <a:off x="-359232" y="4855817"/>
              <a:ext cx="46292" cy="15604"/>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6" name="Google Shape;1706;p5"/>
            <p:cNvSpPr/>
            <p:nvPr/>
          </p:nvSpPr>
          <p:spPr>
            <a:xfrm rot="3468122">
              <a:off x="-411336" y="4753041"/>
              <a:ext cx="36203" cy="5791"/>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7" name="Google Shape;1707;p5"/>
            <p:cNvSpPr/>
            <p:nvPr/>
          </p:nvSpPr>
          <p:spPr>
            <a:xfrm rot="3468122">
              <a:off x="-185510" y="4991409"/>
              <a:ext cx="30268" cy="1431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8" name="Google Shape;1708;p5"/>
            <p:cNvSpPr/>
            <p:nvPr/>
          </p:nvSpPr>
          <p:spPr>
            <a:xfrm rot="3468122">
              <a:off x="-162506" y="4989905"/>
              <a:ext cx="24927" cy="2139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9" name="Google Shape;1709;p5"/>
            <p:cNvSpPr/>
            <p:nvPr/>
          </p:nvSpPr>
          <p:spPr>
            <a:xfrm rot="3468122">
              <a:off x="-302590" y="4887691"/>
              <a:ext cx="48666" cy="3008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0" name="Google Shape;1710;p5"/>
            <p:cNvSpPr/>
            <p:nvPr/>
          </p:nvSpPr>
          <p:spPr>
            <a:xfrm rot="3468122">
              <a:off x="-32153" y="5031812"/>
              <a:ext cx="11870" cy="37000"/>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1" name="Google Shape;1711;p5"/>
            <p:cNvSpPr/>
            <p:nvPr/>
          </p:nvSpPr>
          <p:spPr>
            <a:xfrm rot="3468122">
              <a:off x="99022" y="4995559"/>
              <a:ext cx="18547" cy="7721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2" name="Google Shape;1712;p5"/>
            <p:cNvSpPr/>
            <p:nvPr/>
          </p:nvSpPr>
          <p:spPr>
            <a:xfrm rot="3468122">
              <a:off x="153236" y="4993341"/>
              <a:ext cx="8012" cy="32818"/>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3" name="Google Shape;1713;p5"/>
            <p:cNvSpPr/>
            <p:nvPr/>
          </p:nvSpPr>
          <p:spPr>
            <a:xfrm rot="3468122">
              <a:off x="-74420" y="5025771"/>
              <a:ext cx="23740" cy="157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4" name="Google Shape;1714;p5"/>
            <p:cNvSpPr/>
            <p:nvPr/>
          </p:nvSpPr>
          <p:spPr>
            <a:xfrm rot="3468122">
              <a:off x="-55061" y="5020439"/>
              <a:ext cx="17063" cy="24292"/>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5" name="Google Shape;1715;p5"/>
            <p:cNvSpPr/>
            <p:nvPr/>
          </p:nvSpPr>
          <p:spPr>
            <a:xfrm rot="3468122">
              <a:off x="-78313" y="5025495"/>
              <a:ext cx="1484" cy="3057"/>
            </a:xfrm>
            <a:custGeom>
              <a:avLst/>
              <a:gdLst/>
              <a:ahLst/>
              <a:cxnLst/>
              <a:rect l="l" t="t" r="r" b="b"/>
              <a:pathLst>
                <a:path w="10" h="19" extrusionOk="0">
                  <a:moveTo>
                    <a:pt x="9" y="1"/>
                  </a:moveTo>
                  <a:cubicBezTo>
                    <a:pt x="0" y="1"/>
                    <a:pt x="0" y="9"/>
                    <a:pt x="0" y="18"/>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6" name="Google Shape;1716;p5"/>
            <p:cNvSpPr/>
            <p:nvPr/>
          </p:nvSpPr>
          <p:spPr>
            <a:xfrm rot="3468122">
              <a:off x="-194456" y="4955331"/>
              <a:ext cx="31752" cy="2686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7" name="Google Shape;1717;p5"/>
            <p:cNvSpPr/>
            <p:nvPr/>
          </p:nvSpPr>
          <p:spPr>
            <a:xfrm rot="3468122">
              <a:off x="-126842" y="4993369"/>
              <a:ext cx="27597" cy="28635"/>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8" name="Google Shape;1718;p5"/>
            <p:cNvSpPr/>
            <p:nvPr/>
          </p:nvSpPr>
          <p:spPr>
            <a:xfrm rot="3468122">
              <a:off x="-88642" y="5007010"/>
              <a:ext cx="9347" cy="14318"/>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9" name="Google Shape;1719;p5"/>
            <p:cNvSpPr/>
            <p:nvPr/>
          </p:nvSpPr>
          <p:spPr>
            <a:xfrm rot="3468122">
              <a:off x="117092" y="4975231"/>
              <a:ext cx="8012" cy="68370"/>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0" name="Google Shape;1720;p5"/>
            <p:cNvSpPr/>
            <p:nvPr/>
          </p:nvSpPr>
          <p:spPr>
            <a:xfrm rot="3468122">
              <a:off x="25471" y="5032170"/>
              <a:ext cx="1484" cy="4504"/>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1" name="Google Shape;1721;p5"/>
            <p:cNvSpPr/>
            <p:nvPr/>
          </p:nvSpPr>
          <p:spPr>
            <a:xfrm rot="3468122">
              <a:off x="268713" y="4858003"/>
              <a:ext cx="2671" cy="3057"/>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2" name="Google Shape;1722;p5"/>
            <p:cNvSpPr/>
            <p:nvPr/>
          </p:nvSpPr>
          <p:spPr>
            <a:xfrm rot="3468122">
              <a:off x="71296" y="5003623"/>
              <a:ext cx="6677" cy="39253"/>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3" name="Google Shape;1723;p5"/>
            <p:cNvSpPr/>
            <p:nvPr/>
          </p:nvSpPr>
          <p:spPr>
            <a:xfrm rot="3468122">
              <a:off x="196548" y="4956836"/>
              <a:ext cx="4154" cy="28474"/>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4" name="Google Shape;1724;p5"/>
            <p:cNvSpPr/>
            <p:nvPr/>
          </p:nvSpPr>
          <p:spPr>
            <a:xfrm rot="3468122">
              <a:off x="32780" y="5035392"/>
              <a:ext cx="2967" cy="3861"/>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5" name="Google Shape;1725;p5"/>
            <p:cNvSpPr/>
            <p:nvPr/>
          </p:nvSpPr>
          <p:spPr>
            <a:xfrm rot="3468122">
              <a:off x="38523" y="5018545"/>
              <a:ext cx="6677" cy="25739"/>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6" name="Google Shape;1726;p5"/>
            <p:cNvSpPr/>
            <p:nvPr/>
          </p:nvSpPr>
          <p:spPr>
            <a:xfrm rot="3468122">
              <a:off x="182048" y="4792652"/>
              <a:ext cx="99707" cy="71909"/>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7" name="Google Shape;1727;p5"/>
            <p:cNvSpPr/>
            <p:nvPr/>
          </p:nvSpPr>
          <p:spPr>
            <a:xfrm rot="3468122">
              <a:off x="228696" y="4859268"/>
              <a:ext cx="44660" cy="69818"/>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8" name="Google Shape;1728;p5"/>
            <p:cNvSpPr/>
            <p:nvPr/>
          </p:nvSpPr>
          <p:spPr>
            <a:xfrm rot="3468122">
              <a:off x="175510" y="4908221"/>
              <a:ext cx="31603" cy="1024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9" name="Google Shape;1729;p5"/>
            <p:cNvSpPr/>
            <p:nvPr/>
          </p:nvSpPr>
          <p:spPr>
            <a:xfrm rot="3468122">
              <a:off x="-134839" y="4959867"/>
              <a:ext cx="4896" cy="2735"/>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0" name="Google Shape;1730;p5"/>
            <p:cNvSpPr/>
            <p:nvPr/>
          </p:nvSpPr>
          <p:spPr>
            <a:xfrm rot="3468122">
              <a:off x="-159378" y="4965682"/>
              <a:ext cx="69587" cy="26383"/>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1" name="Google Shape;1731;p5"/>
            <p:cNvSpPr/>
            <p:nvPr/>
          </p:nvSpPr>
          <p:spPr>
            <a:xfrm rot="3468122">
              <a:off x="46594" y="4975196"/>
              <a:ext cx="17063" cy="54214"/>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2" name="Google Shape;1732;p5"/>
            <p:cNvSpPr/>
            <p:nvPr/>
          </p:nvSpPr>
          <p:spPr>
            <a:xfrm rot="3468122">
              <a:off x="264556" y="4837933"/>
              <a:ext cx="32790" cy="1431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3" name="Google Shape;1733;p5"/>
            <p:cNvSpPr/>
            <p:nvPr/>
          </p:nvSpPr>
          <p:spPr>
            <a:xfrm rot="3468122">
              <a:off x="285175" y="4783761"/>
              <a:ext cx="14689" cy="11422"/>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4" name="Google Shape;1734;p5"/>
            <p:cNvSpPr/>
            <p:nvPr/>
          </p:nvSpPr>
          <p:spPr>
            <a:xfrm rot="3468122">
              <a:off x="1362101" y="4535003"/>
              <a:ext cx="2671" cy="11583"/>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5" name="Google Shape;1735;p5"/>
            <p:cNvSpPr/>
            <p:nvPr/>
          </p:nvSpPr>
          <p:spPr>
            <a:xfrm rot="3468122">
              <a:off x="1447974" y="4554625"/>
              <a:ext cx="2374" cy="466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6" name="Google Shape;1736;p5"/>
            <p:cNvSpPr/>
            <p:nvPr/>
          </p:nvSpPr>
          <p:spPr>
            <a:xfrm rot="3468122">
              <a:off x="1190976" y="5116413"/>
              <a:ext cx="17211" cy="48100"/>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7" name="Google Shape;1737;p5"/>
            <p:cNvSpPr/>
            <p:nvPr/>
          </p:nvSpPr>
          <p:spPr>
            <a:xfrm rot="3468122">
              <a:off x="1641732" y="5138527"/>
              <a:ext cx="8012" cy="2139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8" name="Google Shape;1738;p5"/>
            <p:cNvSpPr/>
            <p:nvPr/>
          </p:nvSpPr>
          <p:spPr>
            <a:xfrm rot="3468122">
              <a:off x="1660393" y="5091669"/>
              <a:ext cx="5490" cy="27187"/>
            </a:xfrm>
            <a:custGeom>
              <a:avLst/>
              <a:gdLst/>
              <a:ahLst/>
              <a:cxnLst/>
              <a:rect l="l" t="t" r="r" b="b"/>
              <a:pathLst>
                <a:path w="37" h="169" extrusionOk="0">
                  <a:moveTo>
                    <a:pt x="36" y="1"/>
                  </a:moveTo>
                  <a:cubicBezTo>
                    <a:pt x="19" y="36"/>
                    <a:pt x="10" y="89"/>
                    <a:pt x="1" y="169"/>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9" name="Google Shape;1739;p5"/>
            <p:cNvSpPr/>
            <p:nvPr/>
          </p:nvSpPr>
          <p:spPr>
            <a:xfrm rot="3468122">
              <a:off x="1060515" y="4896883"/>
              <a:ext cx="18398" cy="18661"/>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0" name="Google Shape;1740;p5"/>
            <p:cNvSpPr/>
            <p:nvPr/>
          </p:nvSpPr>
          <p:spPr>
            <a:xfrm rot="3468122">
              <a:off x="462724" y="4804548"/>
              <a:ext cx="43473" cy="8526"/>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1" name="Google Shape;1741;p5"/>
            <p:cNvSpPr/>
            <p:nvPr/>
          </p:nvSpPr>
          <p:spPr>
            <a:xfrm rot="3468122">
              <a:off x="1409182" y="4455595"/>
              <a:ext cx="9199" cy="157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2" name="Google Shape;1742;p5"/>
            <p:cNvSpPr/>
            <p:nvPr/>
          </p:nvSpPr>
          <p:spPr>
            <a:xfrm rot="3468122">
              <a:off x="478729" y="4847953"/>
              <a:ext cx="48518" cy="4826"/>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3" name="Google Shape;1743;p5"/>
            <p:cNvSpPr/>
            <p:nvPr/>
          </p:nvSpPr>
          <p:spPr>
            <a:xfrm rot="3468122">
              <a:off x="-208671" y="4664340"/>
              <a:ext cx="5490" cy="161"/>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4" name="Google Shape;1744;p5"/>
            <p:cNvSpPr/>
            <p:nvPr/>
          </p:nvSpPr>
          <p:spPr>
            <a:xfrm rot="3468122">
              <a:off x="-578592" y="4287786"/>
              <a:ext cx="11870" cy="35713"/>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5" name="Google Shape;1745;p5"/>
            <p:cNvSpPr/>
            <p:nvPr/>
          </p:nvSpPr>
          <p:spPr>
            <a:xfrm rot="3468122">
              <a:off x="347278" y="4630575"/>
              <a:ext cx="2374" cy="2413"/>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6" name="Google Shape;1746;p5"/>
            <p:cNvSpPr/>
            <p:nvPr/>
          </p:nvSpPr>
          <p:spPr>
            <a:xfrm rot="3468122">
              <a:off x="304700" y="4626147"/>
              <a:ext cx="6677" cy="209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7" name="Google Shape;1747;p5"/>
            <p:cNvSpPr/>
            <p:nvPr/>
          </p:nvSpPr>
          <p:spPr>
            <a:xfrm rot="3468122">
              <a:off x="629423" y="4955265"/>
              <a:ext cx="3413" cy="1287"/>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8" name="Google Shape;1748;p5"/>
            <p:cNvSpPr/>
            <p:nvPr/>
          </p:nvSpPr>
          <p:spPr>
            <a:xfrm rot="3468122">
              <a:off x="344588" y="4629125"/>
              <a:ext cx="1484" cy="4344"/>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9" name="Google Shape;1749;p5"/>
            <p:cNvSpPr/>
            <p:nvPr/>
          </p:nvSpPr>
          <p:spPr>
            <a:xfrm rot="3468122">
              <a:off x="344933" y="4635542"/>
              <a:ext cx="2522" cy="3539"/>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0" name="Google Shape;1750;p5"/>
            <p:cNvSpPr/>
            <p:nvPr/>
          </p:nvSpPr>
          <p:spPr>
            <a:xfrm rot="3468122">
              <a:off x="348124" y="4625821"/>
              <a:ext cx="2671" cy="5791"/>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1" name="Google Shape;1751;p5"/>
            <p:cNvSpPr/>
            <p:nvPr/>
          </p:nvSpPr>
          <p:spPr>
            <a:xfrm rot="3468122">
              <a:off x="514744" y="4379646"/>
              <a:ext cx="10089" cy="3861"/>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2" name="Google Shape;1752;p5"/>
            <p:cNvSpPr/>
            <p:nvPr/>
          </p:nvSpPr>
          <p:spPr>
            <a:xfrm rot="3468122">
              <a:off x="1294059" y="4796339"/>
              <a:ext cx="2819" cy="3057"/>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3" name="Google Shape;1753;p5"/>
            <p:cNvSpPr/>
            <p:nvPr/>
          </p:nvSpPr>
          <p:spPr>
            <a:xfrm rot="3468122">
              <a:off x="1282006" y="4738611"/>
              <a:ext cx="76115" cy="66922"/>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4" name="Google Shape;1754;p5"/>
            <p:cNvSpPr/>
            <p:nvPr/>
          </p:nvSpPr>
          <p:spPr>
            <a:xfrm rot="3468122">
              <a:off x="-278937" y="3789128"/>
              <a:ext cx="1799022" cy="1831839"/>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5" name="Google Shape;1755;p5"/>
            <p:cNvSpPr/>
            <p:nvPr/>
          </p:nvSpPr>
          <p:spPr>
            <a:xfrm rot="3468122">
              <a:off x="1650903" y="5110419"/>
              <a:ext cx="5341" cy="7239"/>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6" name="Google Shape;1756;p5"/>
            <p:cNvSpPr/>
            <p:nvPr/>
          </p:nvSpPr>
          <p:spPr>
            <a:xfrm rot="3468122">
              <a:off x="1067832" y="4894174"/>
              <a:ext cx="2819" cy="1609"/>
            </a:xfrm>
            <a:custGeom>
              <a:avLst/>
              <a:gdLst/>
              <a:ahLst/>
              <a:cxnLst/>
              <a:rect l="l" t="t" r="r" b="b"/>
              <a:pathLst>
                <a:path w="19" h="10" extrusionOk="0">
                  <a:moveTo>
                    <a:pt x="1" y="0"/>
                  </a:moveTo>
                  <a:lnTo>
                    <a:pt x="1" y="9"/>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7" name="Google Shape;1757;p5"/>
            <p:cNvSpPr/>
            <p:nvPr/>
          </p:nvSpPr>
          <p:spPr>
            <a:xfrm rot="3468122">
              <a:off x="746482" y="5092028"/>
              <a:ext cx="17211" cy="4344"/>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8" name="Google Shape;1758;p5"/>
            <p:cNvSpPr/>
            <p:nvPr/>
          </p:nvSpPr>
          <p:spPr>
            <a:xfrm rot="3468122">
              <a:off x="316303" y="4676469"/>
              <a:ext cx="18547" cy="21557"/>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9" name="Google Shape;1759;p5"/>
            <p:cNvSpPr/>
            <p:nvPr/>
          </p:nvSpPr>
          <p:spPr>
            <a:xfrm rot="3468122">
              <a:off x="187162" y="4893730"/>
              <a:ext cx="12908" cy="20752"/>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0" name="Google Shape;1760;p5"/>
            <p:cNvSpPr/>
            <p:nvPr/>
          </p:nvSpPr>
          <p:spPr>
            <a:xfrm rot="3468122">
              <a:off x="258171" y="4717140"/>
              <a:ext cx="38132" cy="29922"/>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1" name="Google Shape;1761;p5"/>
            <p:cNvSpPr/>
            <p:nvPr/>
          </p:nvSpPr>
          <p:spPr>
            <a:xfrm rot="3468122">
              <a:off x="259173" y="4755024"/>
              <a:ext cx="17211" cy="11583"/>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2" name="Google Shape;1762;p5"/>
            <p:cNvSpPr/>
            <p:nvPr/>
          </p:nvSpPr>
          <p:spPr>
            <a:xfrm rot="3468122">
              <a:off x="344495" y="4608554"/>
              <a:ext cx="23888" cy="157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3" name="Google Shape;1763;p5"/>
            <p:cNvSpPr/>
            <p:nvPr/>
          </p:nvSpPr>
          <p:spPr>
            <a:xfrm rot="3468122">
              <a:off x="249854" y="4706588"/>
              <a:ext cx="13354" cy="14318"/>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4" name="Google Shape;1764;p5"/>
            <p:cNvSpPr/>
            <p:nvPr/>
          </p:nvSpPr>
          <p:spPr>
            <a:xfrm rot="3468122">
              <a:off x="296241" y="4592103"/>
              <a:ext cx="21069" cy="29922"/>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5" name="Google Shape;1765;p5"/>
            <p:cNvSpPr/>
            <p:nvPr/>
          </p:nvSpPr>
          <p:spPr>
            <a:xfrm rot="3468122">
              <a:off x="286667" y="4623570"/>
              <a:ext cx="15876" cy="18500"/>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6" name="Google Shape;1766;p5"/>
            <p:cNvSpPr/>
            <p:nvPr/>
          </p:nvSpPr>
          <p:spPr>
            <a:xfrm rot="3468122">
              <a:off x="258916" y="4654281"/>
              <a:ext cx="19734" cy="25739"/>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7" name="Google Shape;1767;p5"/>
            <p:cNvSpPr/>
            <p:nvPr/>
          </p:nvSpPr>
          <p:spPr>
            <a:xfrm rot="3468122">
              <a:off x="469897" y="4730778"/>
              <a:ext cx="41248" cy="756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8" name="Google Shape;1768;p5"/>
            <p:cNvSpPr/>
            <p:nvPr/>
          </p:nvSpPr>
          <p:spPr>
            <a:xfrm rot="3468122">
              <a:off x="447784" y="4625679"/>
              <a:ext cx="15876" cy="12870"/>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9" name="Google Shape;1769;p5"/>
            <p:cNvSpPr/>
            <p:nvPr/>
          </p:nvSpPr>
          <p:spPr>
            <a:xfrm rot="3468122">
              <a:off x="475152" y="4707133"/>
              <a:ext cx="78786" cy="10135"/>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0" name="Google Shape;1770;p5"/>
            <p:cNvSpPr/>
            <p:nvPr/>
          </p:nvSpPr>
          <p:spPr>
            <a:xfrm rot="3468122">
              <a:off x="734199" y="5131375"/>
              <a:ext cx="8012" cy="23005"/>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1" name="Google Shape;1771;p5"/>
            <p:cNvSpPr/>
            <p:nvPr/>
          </p:nvSpPr>
          <p:spPr>
            <a:xfrm rot="3468122">
              <a:off x="1090981" y="5076856"/>
              <a:ext cx="27894" cy="43757"/>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2" name="Google Shape;1772;p5"/>
            <p:cNvSpPr/>
            <p:nvPr/>
          </p:nvSpPr>
          <p:spPr>
            <a:xfrm rot="3468122">
              <a:off x="1103823" y="5107342"/>
              <a:ext cx="8012" cy="9974"/>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3" name="Google Shape;1773;p5"/>
            <p:cNvSpPr/>
            <p:nvPr/>
          </p:nvSpPr>
          <p:spPr>
            <a:xfrm rot="3468122">
              <a:off x="-688186" y="4386127"/>
              <a:ext cx="36796" cy="1431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4" name="Google Shape;1774;p5"/>
            <p:cNvSpPr/>
            <p:nvPr/>
          </p:nvSpPr>
          <p:spPr>
            <a:xfrm rot="3468122">
              <a:off x="-642307" y="4447052"/>
              <a:ext cx="25075" cy="14478"/>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5" name="Google Shape;1775;p5"/>
            <p:cNvSpPr/>
            <p:nvPr/>
          </p:nvSpPr>
          <p:spPr>
            <a:xfrm rot="3468122">
              <a:off x="1524904" y="4688793"/>
              <a:ext cx="17211" cy="11422"/>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6" name="Google Shape;1776;p5"/>
            <p:cNvSpPr/>
            <p:nvPr/>
          </p:nvSpPr>
          <p:spPr>
            <a:xfrm rot="3468122">
              <a:off x="1335484" y="4545676"/>
              <a:ext cx="13205" cy="4504"/>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7" name="Google Shape;1777;p5"/>
            <p:cNvSpPr/>
            <p:nvPr/>
          </p:nvSpPr>
          <p:spPr>
            <a:xfrm rot="3468122">
              <a:off x="1188648" y="4690389"/>
              <a:ext cx="22404" cy="35874"/>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778" name="Google Shape;1778;p5"/>
          <p:cNvGrpSpPr/>
          <p:nvPr/>
        </p:nvGrpSpPr>
        <p:grpSpPr>
          <a:xfrm>
            <a:off x="8398145" y="-1549049"/>
            <a:ext cx="4017084" cy="3600959"/>
            <a:chOff x="6998454" y="-1161787"/>
            <a:chExt cx="3347570" cy="2700719"/>
          </a:xfrm>
        </p:grpSpPr>
        <p:sp>
          <p:nvSpPr>
            <p:cNvPr id="1779" name="Google Shape;1779;p5"/>
            <p:cNvSpPr/>
            <p:nvPr/>
          </p:nvSpPr>
          <p:spPr>
            <a:xfrm rot="9642546">
              <a:off x="7416543" y="-708725"/>
              <a:ext cx="2502127" cy="1811414"/>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0" name="Google Shape;1780;p5"/>
            <p:cNvSpPr/>
            <p:nvPr/>
          </p:nvSpPr>
          <p:spPr>
            <a:xfrm rot="9642546">
              <a:off x="9793919" y="-369487"/>
              <a:ext cx="35605" cy="48009"/>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1" name="Google Shape;1781;p5"/>
            <p:cNvSpPr/>
            <p:nvPr/>
          </p:nvSpPr>
          <p:spPr>
            <a:xfrm rot="9642546">
              <a:off x="9803896" y="-395023"/>
              <a:ext cx="4712" cy="2548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2" name="Google Shape;1782;p5"/>
            <p:cNvSpPr/>
            <p:nvPr/>
          </p:nvSpPr>
          <p:spPr>
            <a:xfrm rot="9642546">
              <a:off x="9752125" y="-386180"/>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3" name="Google Shape;1783;p5"/>
            <p:cNvSpPr/>
            <p:nvPr/>
          </p:nvSpPr>
          <p:spPr>
            <a:xfrm rot="9642546">
              <a:off x="9769565" y="-526602"/>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4" name="Google Shape;1784;p5"/>
            <p:cNvSpPr/>
            <p:nvPr/>
          </p:nvSpPr>
          <p:spPr>
            <a:xfrm rot="9642546">
              <a:off x="9750163" y="-348437"/>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5" name="Google Shape;1785;p5"/>
            <p:cNvSpPr/>
            <p:nvPr/>
          </p:nvSpPr>
          <p:spPr>
            <a:xfrm rot="9642546">
              <a:off x="9777586" y="-428743"/>
              <a:ext cx="22428"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6" name="Google Shape;1786;p5"/>
            <p:cNvSpPr/>
            <p:nvPr/>
          </p:nvSpPr>
          <p:spPr>
            <a:xfrm rot="9642546">
              <a:off x="9647381" y="-596163"/>
              <a:ext cx="107950" cy="100812"/>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7" name="Google Shape;1787;p5"/>
            <p:cNvSpPr/>
            <p:nvPr/>
          </p:nvSpPr>
          <p:spPr>
            <a:xfrm rot="9642546">
              <a:off x="9757928" y="-524077"/>
              <a:ext cx="39445" cy="5935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8" name="Google Shape;1788;p5"/>
            <p:cNvSpPr/>
            <p:nvPr/>
          </p:nvSpPr>
          <p:spPr>
            <a:xfrm rot="9642546">
              <a:off x="9716023" y="-452106"/>
              <a:ext cx="70948" cy="67740"/>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9" name="Google Shape;1789;p5"/>
            <p:cNvSpPr/>
            <p:nvPr/>
          </p:nvSpPr>
          <p:spPr>
            <a:xfrm rot="9642546">
              <a:off x="9679934" y="-349757"/>
              <a:ext cx="30107"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0" name="Google Shape;1790;p5"/>
            <p:cNvSpPr/>
            <p:nvPr/>
          </p:nvSpPr>
          <p:spPr>
            <a:xfrm rot="9642546">
              <a:off x="9777725" y="-557479"/>
              <a:ext cx="20857"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1" name="Google Shape;1791;p5"/>
            <p:cNvSpPr/>
            <p:nvPr/>
          </p:nvSpPr>
          <p:spPr>
            <a:xfrm rot="9642546">
              <a:off x="9767728" y="-609792"/>
              <a:ext cx="17890"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2" name="Google Shape;1792;p5"/>
            <p:cNvSpPr/>
            <p:nvPr/>
          </p:nvSpPr>
          <p:spPr>
            <a:xfrm rot="9642546">
              <a:off x="8421127" y="-791294"/>
              <a:ext cx="33249" cy="30755"/>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3" name="Google Shape;1793;p5"/>
            <p:cNvSpPr/>
            <p:nvPr/>
          </p:nvSpPr>
          <p:spPr>
            <a:xfrm rot="9642546">
              <a:off x="9202053" y="-963210"/>
              <a:ext cx="38572" cy="29077"/>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4" name="Google Shape;1794;p5"/>
            <p:cNvSpPr/>
            <p:nvPr/>
          </p:nvSpPr>
          <p:spPr>
            <a:xfrm rot="9642546">
              <a:off x="9145073" y="-963597"/>
              <a:ext cx="50179" cy="17095"/>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5" name="Google Shape;1795;p5"/>
            <p:cNvSpPr/>
            <p:nvPr/>
          </p:nvSpPr>
          <p:spPr>
            <a:xfrm rot="9642546">
              <a:off x="9638780" y="-821096"/>
              <a:ext cx="4363" cy="5752"/>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6" name="Google Shape;1796;p5"/>
            <p:cNvSpPr/>
            <p:nvPr/>
          </p:nvSpPr>
          <p:spPr>
            <a:xfrm rot="9642546">
              <a:off x="9612273" y="-726925"/>
              <a:ext cx="10821" cy="2476"/>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7" name="Google Shape;1797;p5"/>
            <p:cNvSpPr/>
            <p:nvPr/>
          </p:nvSpPr>
          <p:spPr>
            <a:xfrm rot="9642546">
              <a:off x="9045005" y="-821471"/>
              <a:ext cx="2182" cy="2716"/>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8" name="Google Shape;1798;p5"/>
            <p:cNvSpPr/>
            <p:nvPr/>
          </p:nvSpPr>
          <p:spPr>
            <a:xfrm rot="9642546">
              <a:off x="9640901" y="-816815"/>
              <a:ext cx="3229" cy="18453"/>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9" name="Google Shape;1799;p5"/>
            <p:cNvSpPr/>
            <p:nvPr/>
          </p:nvSpPr>
          <p:spPr>
            <a:xfrm rot="9642546">
              <a:off x="9654783" y="-809766"/>
              <a:ext cx="7069" cy="12861"/>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0" name="Google Shape;1800;p5"/>
            <p:cNvSpPr/>
            <p:nvPr/>
          </p:nvSpPr>
          <p:spPr>
            <a:xfrm rot="9642546">
              <a:off x="9625419" y="-834794"/>
              <a:ext cx="10123" cy="21169"/>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1" name="Google Shape;1801;p5"/>
            <p:cNvSpPr/>
            <p:nvPr/>
          </p:nvSpPr>
          <p:spPr>
            <a:xfrm rot="9642546">
              <a:off x="8233110" y="-512698"/>
              <a:ext cx="1658" cy="1518"/>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2" name="Google Shape;1802;p5"/>
            <p:cNvSpPr/>
            <p:nvPr/>
          </p:nvSpPr>
          <p:spPr>
            <a:xfrm rot="9642546">
              <a:off x="8185744" y="-557618"/>
              <a:ext cx="40143" cy="6710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3" name="Google Shape;1803;p5"/>
            <p:cNvSpPr/>
            <p:nvPr/>
          </p:nvSpPr>
          <p:spPr>
            <a:xfrm rot="9642546">
              <a:off x="7327188" y="-803527"/>
              <a:ext cx="2690100" cy="1984200"/>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4" name="Google Shape;1804;p5"/>
            <p:cNvSpPr/>
            <p:nvPr/>
          </p:nvSpPr>
          <p:spPr>
            <a:xfrm rot="9642546">
              <a:off x="8909611" y="-713614"/>
              <a:ext cx="15534" cy="10624"/>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5" name="Google Shape;1805;p5"/>
            <p:cNvSpPr/>
            <p:nvPr/>
          </p:nvSpPr>
          <p:spPr>
            <a:xfrm rot="9642546">
              <a:off x="9723541" y="-736307"/>
              <a:ext cx="13963" cy="29716"/>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6" name="Google Shape;1806;p5"/>
            <p:cNvSpPr/>
            <p:nvPr/>
          </p:nvSpPr>
          <p:spPr>
            <a:xfrm rot="9642546">
              <a:off x="9659138" y="-474053"/>
              <a:ext cx="15534" cy="18692"/>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7" name="Google Shape;1807;p5"/>
            <p:cNvSpPr/>
            <p:nvPr/>
          </p:nvSpPr>
          <p:spPr>
            <a:xfrm rot="9642546">
              <a:off x="9676711" y="-658258"/>
              <a:ext cx="32900" cy="36746"/>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8" name="Google Shape;1808;p5"/>
            <p:cNvSpPr/>
            <p:nvPr/>
          </p:nvSpPr>
          <p:spPr>
            <a:xfrm rot="9642546">
              <a:off x="9697380" y="-618642"/>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9" name="Google Shape;1809;p5"/>
            <p:cNvSpPr/>
            <p:nvPr/>
          </p:nvSpPr>
          <p:spPr>
            <a:xfrm rot="9642546">
              <a:off x="9573326" y="-858739"/>
              <a:ext cx="47299" cy="2132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0" name="Google Shape;1810;p5"/>
            <p:cNvSpPr/>
            <p:nvPr/>
          </p:nvSpPr>
          <p:spPr>
            <a:xfrm rot="9642546">
              <a:off x="9631085" y="-641340"/>
              <a:ext cx="23998" cy="14938"/>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1" name="Google Shape;1811;p5"/>
            <p:cNvSpPr/>
            <p:nvPr/>
          </p:nvSpPr>
          <p:spPr>
            <a:xfrm rot="9642546">
              <a:off x="9579917" y="-740508"/>
              <a:ext cx="13177" cy="31394"/>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2" name="Google Shape;1812;p5"/>
            <p:cNvSpPr/>
            <p:nvPr/>
          </p:nvSpPr>
          <p:spPr>
            <a:xfrm rot="9642546">
              <a:off x="9602758" y="-715229"/>
              <a:ext cx="10123" cy="19811"/>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3" name="Google Shape;1813;p5"/>
            <p:cNvSpPr/>
            <p:nvPr/>
          </p:nvSpPr>
          <p:spPr>
            <a:xfrm rot="9642546">
              <a:off x="9607561" y="-676933"/>
              <a:ext cx="3927" cy="26201"/>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4" name="Google Shape;1814;p5"/>
            <p:cNvSpPr/>
            <p:nvPr/>
          </p:nvSpPr>
          <p:spPr>
            <a:xfrm rot="9642546">
              <a:off x="9263328" y="-862746"/>
              <a:ext cx="37787" cy="16296"/>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5" name="Google Shape;1815;p5"/>
            <p:cNvSpPr/>
            <p:nvPr/>
          </p:nvSpPr>
          <p:spPr>
            <a:xfrm rot="9642546">
              <a:off x="9351996" y="-803196"/>
              <a:ext cx="18588" cy="19811"/>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6" name="Google Shape;1816;p5"/>
            <p:cNvSpPr/>
            <p:nvPr/>
          </p:nvSpPr>
          <p:spPr>
            <a:xfrm rot="9642546">
              <a:off x="9252356" y="-793977"/>
              <a:ext cx="62571" cy="17015"/>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7" name="Google Shape;1817;p5"/>
            <p:cNvSpPr/>
            <p:nvPr/>
          </p:nvSpPr>
          <p:spPr>
            <a:xfrm rot="9642546">
              <a:off x="8847065" y="-801950"/>
              <a:ext cx="7767" cy="43855"/>
            </a:xfrm>
            <a:custGeom>
              <a:avLst/>
              <a:gdLst/>
              <a:ahLst/>
              <a:cxnLst/>
              <a:rect l="l" t="t" r="r" b="b"/>
              <a:pathLst>
                <a:path w="89" h="549" extrusionOk="0">
                  <a:moveTo>
                    <a:pt x="89" y="1"/>
                  </a:moveTo>
                  <a:lnTo>
                    <a:pt x="1" y="9"/>
                  </a:lnTo>
                  <a:lnTo>
                    <a:pt x="1" y="548"/>
                  </a:lnTo>
                  <a:lnTo>
                    <a:pt x="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8" name="Google Shape;1818;p5"/>
            <p:cNvSpPr/>
            <p:nvPr/>
          </p:nvSpPr>
          <p:spPr>
            <a:xfrm rot="9642546">
              <a:off x="8486494" y="-588777"/>
              <a:ext cx="58644" cy="3387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9" name="Google Shape;1819;p5"/>
            <p:cNvSpPr/>
            <p:nvPr/>
          </p:nvSpPr>
          <p:spPr>
            <a:xfrm rot="9642546">
              <a:off x="8510988" y="-595908"/>
              <a:ext cx="11694" cy="5752"/>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820" name="Google Shape;1820;p5"/>
          <p:cNvGrpSpPr/>
          <p:nvPr/>
        </p:nvGrpSpPr>
        <p:grpSpPr>
          <a:xfrm>
            <a:off x="9567611" y="6522720"/>
            <a:ext cx="1922873" cy="388893"/>
            <a:chOff x="7973009" y="4892039"/>
            <a:chExt cx="1602394" cy="291670"/>
          </a:xfrm>
        </p:grpSpPr>
        <p:sp>
          <p:nvSpPr>
            <p:cNvPr id="1821" name="Google Shape;1821;p5"/>
            <p:cNvSpPr/>
            <p:nvPr/>
          </p:nvSpPr>
          <p:spPr>
            <a:xfrm>
              <a:off x="9168302" y="5042689"/>
              <a:ext cx="13483" cy="2476"/>
            </a:xfrm>
            <a:custGeom>
              <a:avLst/>
              <a:gdLst/>
              <a:ahLst/>
              <a:cxnLst/>
              <a:rect l="l" t="t" r="r" b="b"/>
              <a:pathLst>
                <a:path w="98" h="18" extrusionOk="0">
                  <a:moveTo>
                    <a:pt x="1" y="0"/>
                  </a:moveTo>
                  <a:cubicBezTo>
                    <a:pt x="27" y="9"/>
                    <a:pt x="62" y="9"/>
                    <a:pt x="89" y="18"/>
                  </a:cubicBezTo>
                  <a:lnTo>
                    <a:pt x="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2" name="Google Shape;1822;p5"/>
            <p:cNvSpPr/>
            <p:nvPr/>
          </p:nvSpPr>
          <p:spPr>
            <a:xfrm>
              <a:off x="9218105" y="5037736"/>
              <a:ext cx="2614" cy="9906"/>
            </a:xfrm>
            <a:custGeom>
              <a:avLst/>
              <a:gdLst/>
              <a:ahLst/>
              <a:cxnLst/>
              <a:rect l="l" t="t" r="r" b="b"/>
              <a:pathLst>
                <a:path w="19" h="72" extrusionOk="0">
                  <a:moveTo>
                    <a:pt x="1" y="1"/>
                  </a:moveTo>
                  <a:lnTo>
                    <a:pt x="1" y="1"/>
                  </a:lnTo>
                  <a:cubicBezTo>
                    <a:pt x="9" y="19"/>
                    <a:pt x="9" y="45"/>
                    <a:pt x="18" y="71"/>
                  </a:cubicBezTo>
                  <a:cubicBezTo>
                    <a:pt x="18" y="54"/>
                    <a:pt x="18" y="27"/>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3" name="Google Shape;1823;p5"/>
            <p:cNvSpPr/>
            <p:nvPr/>
          </p:nvSpPr>
          <p:spPr>
            <a:xfrm>
              <a:off x="8982431" y="5121660"/>
              <a:ext cx="4953" cy="4953"/>
            </a:xfrm>
            <a:custGeom>
              <a:avLst/>
              <a:gdLst/>
              <a:ahLst/>
              <a:cxnLst/>
              <a:rect l="l" t="t" r="r" b="b"/>
              <a:pathLst>
                <a:path w="36" h="36" extrusionOk="0">
                  <a:moveTo>
                    <a:pt x="27" y="0"/>
                  </a:moveTo>
                  <a:cubicBezTo>
                    <a:pt x="9" y="9"/>
                    <a:pt x="1" y="18"/>
                    <a:pt x="1" y="35"/>
                  </a:cubicBezTo>
                  <a:cubicBezTo>
                    <a:pt x="18" y="18"/>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4" name="Google Shape;1824;p5"/>
            <p:cNvSpPr/>
            <p:nvPr/>
          </p:nvSpPr>
          <p:spPr>
            <a:xfrm>
              <a:off x="9209575" y="5037736"/>
              <a:ext cx="5090" cy="3027"/>
            </a:xfrm>
            <a:custGeom>
              <a:avLst/>
              <a:gdLst/>
              <a:ahLst/>
              <a:cxnLst/>
              <a:rect l="l" t="t" r="r" b="b"/>
              <a:pathLst>
                <a:path w="37" h="22" extrusionOk="0">
                  <a:moveTo>
                    <a:pt x="36" y="1"/>
                  </a:moveTo>
                  <a:cubicBezTo>
                    <a:pt x="27" y="10"/>
                    <a:pt x="18" y="19"/>
                    <a:pt x="1" y="19"/>
                  </a:cubicBezTo>
                  <a:cubicBezTo>
                    <a:pt x="8" y="21"/>
                    <a:pt x="14" y="22"/>
                    <a:pt x="18" y="22"/>
                  </a:cubicBezTo>
                  <a:cubicBezTo>
                    <a:pt x="31" y="22"/>
                    <a:pt x="36" y="14"/>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5" name="Google Shape;1825;p5"/>
            <p:cNvSpPr/>
            <p:nvPr/>
          </p:nvSpPr>
          <p:spPr>
            <a:xfrm>
              <a:off x="7993646" y="4944182"/>
              <a:ext cx="1551352" cy="187659"/>
            </a:xfrm>
            <a:custGeom>
              <a:avLst/>
              <a:gdLst/>
              <a:ahLst/>
              <a:cxnLst/>
              <a:rect l="l" t="t" r="r" b="b"/>
              <a:pathLst>
                <a:path w="11276" h="1364" extrusionOk="0">
                  <a:moveTo>
                    <a:pt x="8088" y="1"/>
                  </a:moveTo>
                  <a:cubicBezTo>
                    <a:pt x="5501" y="19"/>
                    <a:pt x="2976" y="186"/>
                    <a:pt x="406" y="442"/>
                  </a:cubicBezTo>
                  <a:cubicBezTo>
                    <a:pt x="230" y="460"/>
                    <a:pt x="0" y="557"/>
                    <a:pt x="53" y="725"/>
                  </a:cubicBezTo>
                  <a:cubicBezTo>
                    <a:pt x="71" y="778"/>
                    <a:pt x="115" y="813"/>
                    <a:pt x="159" y="849"/>
                  </a:cubicBezTo>
                  <a:cubicBezTo>
                    <a:pt x="699" y="1263"/>
                    <a:pt x="1374" y="1364"/>
                    <a:pt x="2069" y="1364"/>
                  </a:cubicBezTo>
                  <a:cubicBezTo>
                    <a:pt x="2454" y="1364"/>
                    <a:pt x="2845" y="1333"/>
                    <a:pt x="3223" y="1308"/>
                  </a:cubicBezTo>
                  <a:cubicBezTo>
                    <a:pt x="4062" y="1251"/>
                    <a:pt x="4905" y="1244"/>
                    <a:pt x="5747" y="1244"/>
                  </a:cubicBezTo>
                  <a:cubicBezTo>
                    <a:pt x="6072" y="1244"/>
                    <a:pt x="6396" y="1245"/>
                    <a:pt x="6720" y="1245"/>
                  </a:cubicBezTo>
                  <a:cubicBezTo>
                    <a:pt x="8194" y="1245"/>
                    <a:pt x="9664" y="1221"/>
                    <a:pt x="11108" y="955"/>
                  </a:cubicBezTo>
                  <a:cubicBezTo>
                    <a:pt x="11170" y="946"/>
                    <a:pt x="11232" y="928"/>
                    <a:pt x="11258" y="875"/>
                  </a:cubicBezTo>
                  <a:cubicBezTo>
                    <a:pt x="11276" y="840"/>
                    <a:pt x="11267" y="804"/>
                    <a:pt x="11258" y="760"/>
                  </a:cubicBezTo>
                  <a:cubicBezTo>
                    <a:pt x="11179" y="478"/>
                    <a:pt x="10861" y="328"/>
                    <a:pt x="10578" y="248"/>
                  </a:cubicBezTo>
                  <a:cubicBezTo>
                    <a:pt x="9775" y="10"/>
                    <a:pt x="8918" y="1"/>
                    <a:pt x="8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6" name="Google Shape;1826;p5"/>
            <p:cNvSpPr/>
            <p:nvPr/>
          </p:nvSpPr>
          <p:spPr>
            <a:xfrm>
              <a:off x="8053080" y="5048330"/>
              <a:ext cx="8943" cy="9080"/>
            </a:xfrm>
            <a:custGeom>
              <a:avLst/>
              <a:gdLst/>
              <a:ahLst/>
              <a:cxnLst/>
              <a:rect l="l" t="t" r="r" b="b"/>
              <a:pathLst>
                <a:path w="65" h="66" extrusionOk="0">
                  <a:moveTo>
                    <a:pt x="38" y="0"/>
                  </a:moveTo>
                  <a:cubicBezTo>
                    <a:pt x="37" y="0"/>
                    <a:pt x="36" y="1"/>
                    <a:pt x="36" y="3"/>
                  </a:cubicBezTo>
                  <a:cubicBezTo>
                    <a:pt x="1" y="3"/>
                    <a:pt x="19" y="56"/>
                    <a:pt x="19" y="65"/>
                  </a:cubicBezTo>
                  <a:cubicBezTo>
                    <a:pt x="65" y="50"/>
                    <a:pt x="44"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7" name="Google Shape;1827;p5"/>
            <p:cNvSpPr/>
            <p:nvPr/>
          </p:nvSpPr>
          <p:spPr>
            <a:xfrm>
              <a:off x="8132051" y="5018337"/>
              <a:ext cx="11144" cy="8668"/>
            </a:xfrm>
            <a:custGeom>
              <a:avLst/>
              <a:gdLst/>
              <a:ahLst/>
              <a:cxnLst/>
              <a:rect l="l" t="t" r="r" b="b"/>
              <a:pathLst>
                <a:path w="81" h="63" extrusionOk="0">
                  <a:moveTo>
                    <a:pt x="80" y="1"/>
                  </a:moveTo>
                  <a:lnTo>
                    <a:pt x="10" y="36"/>
                  </a:lnTo>
                  <a:lnTo>
                    <a:pt x="1" y="62"/>
                  </a:lnTo>
                  <a:lnTo>
                    <a:pt x="1" y="62"/>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8" name="Google Shape;1828;p5"/>
            <p:cNvSpPr/>
            <p:nvPr/>
          </p:nvSpPr>
          <p:spPr>
            <a:xfrm>
              <a:off x="8158879" y="5012697"/>
              <a:ext cx="46227" cy="14308"/>
            </a:xfrm>
            <a:custGeom>
              <a:avLst/>
              <a:gdLst/>
              <a:ahLst/>
              <a:cxnLst/>
              <a:rect l="l" t="t" r="r" b="b"/>
              <a:pathLst>
                <a:path w="336" h="104" extrusionOk="0">
                  <a:moveTo>
                    <a:pt x="277" y="0"/>
                  </a:moveTo>
                  <a:cubicBezTo>
                    <a:pt x="222" y="0"/>
                    <a:pt x="148" y="45"/>
                    <a:pt x="83" y="45"/>
                  </a:cubicBezTo>
                  <a:cubicBezTo>
                    <a:pt x="73" y="45"/>
                    <a:pt x="63" y="44"/>
                    <a:pt x="53" y="42"/>
                  </a:cubicBezTo>
                  <a:lnTo>
                    <a:pt x="35" y="24"/>
                  </a:lnTo>
                  <a:lnTo>
                    <a:pt x="0" y="103"/>
                  </a:lnTo>
                  <a:cubicBezTo>
                    <a:pt x="101" y="80"/>
                    <a:pt x="222" y="30"/>
                    <a:pt x="304" y="30"/>
                  </a:cubicBezTo>
                  <a:cubicBezTo>
                    <a:pt x="315" y="30"/>
                    <a:pt x="326" y="31"/>
                    <a:pt x="336" y="33"/>
                  </a:cubicBezTo>
                  <a:cubicBezTo>
                    <a:pt x="321" y="9"/>
                    <a:pt x="301" y="0"/>
                    <a:pt x="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9" name="Google Shape;1829;p5"/>
            <p:cNvSpPr/>
            <p:nvPr/>
          </p:nvSpPr>
          <p:spPr>
            <a:xfrm>
              <a:off x="8237712" y="5037736"/>
              <a:ext cx="10043" cy="5090"/>
            </a:xfrm>
            <a:custGeom>
              <a:avLst/>
              <a:gdLst/>
              <a:ahLst/>
              <a:cxnLst/>
              <a:rect l="l" t="t" r="r" b="b"/>
              <a:pathLst>
                <a:path w="73" h="37" extrusionOk="0">
                  <a:moveTo>
                    <a:pt x="72" y="1"/>
                  </a:moveTo>
                  <a:lnTo>
                    <a:pt x="72" y="1"/>
                  </a:lnTo>
                  <a:cubicBezTo>
                    <a:pt x="71" y="1"/>
                    <a:pt x="67" y="2"/>
                    <a:pt x="65" y="6"/>
                  </a:cubicBezTo>
                  <a:lnTo>
                    <a:pt x="65" y="6"/>
                  </a:lnTo>
                  <a:cubicBezTo>
                    <a:pt x="71" y="2"/>
                    <a:pt x="73" y="1"/>
                    <a:pt x="72" y="1"/>
                  </a:cubicBezTo>
                  <a:close/>
                  <a:moveTo>
                    <a:pt x="65" y="6"/>
                  </a:moveTo>
                  <a:lnTo>
                    <a:pt x="65" y="6"/>
                  </a:lnTo>
                  <a:cubicBezTo>
                    <a:pt x="56" y="10"/>
                    <a:pt x="37" y="17"/>
                    <a:pt x="1" y="27"/>
                  </a:cubicBezTo>
                  <a:cubicBezTo>
                    <a:pt x="1" y="27"/>
                    <a:pt x="10" y="27"/>
                    <a:pt x="10" y="36"/>
                  </a:cubicBezTo>
                  <a:cubicBezTo>
                    <a:pt x="19" y="36"/>
                    <a:pt x="36" y="27"/>
                    <a:pt x="63" y="27"/>
                  </a:cubicBezTo>
                  <a:cubicBezTo>
                    <a:pt x="58" y="17"/>
                    <a:pt x="61" y="10"/>
                    <a:pt x="65" y="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0" name="Google Shape;1830;p5"/>
            <p:cNvSpPr/>
            <p:nvPr/>
          </p:nvSpPr>
          <p:spPr>
            <a:xfrm>
              <a:off x="8234548" y="5042689"/>
              <a:ext cx="6466" cy="2064"/>
            </a:xfrm>
            <a:custGeom>
              <a:avLst/>
              <a:gdLst/>
              <a:ahLst/>
              <a:cxnLst/>
              <a:rect l="l" t="t" r="r" b="b"/>
              <a:pathLst>
                <a:path w="47" h="15" extrusionOk="0">
                  <a:moveTo>
                    <a:pt x="33" y="0"/>
                  </a:moveTo>
                  <a:lnTo>
                    <a:pt x="33" y="0"/>
                  </a:lnTo>
                  <a:cubicBezTo>
                    <a:pt x="1" y="6"/>
                    <a:pt x="21" y="14"/>
                    <a:pt x="33" y="14"/>
                  </a:cubicBezTo>
                  <a:cubicBezTo>
                    <a:pt x="41" y="14"/>
                    <a:pt x="47" y="11"/>
                    <a:pt x="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1" name="Google Shape;1831;p5"/>
            <p:cNvSpPr/>
            <p:nvPr/>
          </p:nvSpPr>
          <p:spPr>
            <a:xfrm>
              <a:off x="8264540" y="5036636"/>
              <a:ext cx="18298" cy="9768"/>
            </a:xfrm>
            <a:custGeom>
              <a:avLst/>
              <a:gdLst/>
              <a:ahLst/>
              <a:cxnLst/>
              <a:rect l="l" t="t" r="r" b="b"/>
              <a:pathLst>
                <a:path w="133" h="71" extrusionOk="0">
                  <a:moveTo>
                    <a:pt x="71" y="0"/>
                  </a:moveTo>
                  <a:lnTo>
                    <a:pt x="0" y="35"/>
                  </a:lnTo>
                  <a:cubicBezTo>
                    <a:pt x="18" y="53"/>
                    <a:pt x="80" y="53"/>
                    <a:pt x="53" y="71"/>
                  </a:cubicBezTo>
                  <a:cubicBezTo>
                    <a:pt x="133" y="53"/>
                    <a:pt x="115" y="27"/>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2" name="Google Shape;1832;p5"/>
            <p:cNvSpPr/>
            <p:nvPr/>
          </p:nvSpPr>
          <p:spPr>
            <a:xfrm>
              <a:off x="8277885" y="5025629"/>
              <a:ext cx="4953" cy="3715"/>
            </a:xfrm>
            <a:custGeom>
              <a:avLst/>
              <a:gdLst/>
              <a:ahLst/>
              <a:cxnLst/>
              <a:rect l="l" t="t" r="r" b="b"/>
              <a:pathLst>
                <a:path w="36" h="27" extrusionOk="0">
                  <a:moveTo>
                    <a:pt x="36" y="1"/>
                  </a:moveTo>
                  <a:lnTo>
                    <a:pt x="0" y="18"/>
                  </a:lnTo>
                  <a:cubicBezTo>
                    <a:pt x="4" y="22"/>
                    <a:pt x="8" y="26"/>
                    <a:pt x="13" y="26"/>
                  </a:cubicBezTo>
                  <a:cubicBezTo>
                    <a:pt x="19" y="26"/>
                    <a:pt x="26" y="2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3" name="Google Shape;1833;p5"/>
            <p:cNvSpPr/>
            <p:nvPr/>
          </p:nvSpPr>
          <p:spPr>
            <a:xfrm>
              <a:off x="8266879" y="5025629"/>
              <a:ext cx="11144" cy="7429"/>
            </a:xfrm>
            <a:custGeom>
              <a:avLst/>
              <a:gdLst/>
              <a:ahLst/>
              <a:cxnLst/>
              <a:rect l="l" t="t" r="r" b="b"/>
              <a:pathLst>
                <a:path w="81" h="54" extrusionOk="0">
                  <a:moveTo>
                    <a:pt x="61" y="0"/>
                  </a:moveTo>
                  <a:cubicBezTo>
                    <a:pt x="57" y="0"/>
                    <a:pt x="53" y="8"/>
                    <a:pt x="46" y="34"/>
                  </a:cubicBezTo>
                  <a:lnTo>
                    <a:pt x="46" y="34"/>
                  </a:lnTo>
                  <a:lnTo>
                    <a:pt x="80" y="18"/>
                  </a:lnTo>
                  <a:cubicBezTo>
                    <a:pt x="71" y="13"/>
                    <a:pt x="66" y="0"/>
                    <a:pt x="61" y="0"/>
                  </a:cubicBezTo>
                  <a:close/>
                  <a:moveTo>
                    <a:pt x="42" y="25"/>
                  </a:moveTo>
                  <a:cubicBezTo>
                    <a:pt x="37" y="25"/>
                    <a:pt x="25" y="41"/>
                    <a:pt x="1" y="54"/>
                  </a:cubicBezTo>
                  <a:lnTo>
                    <a:pt x="45" y="34"/>
                  </a:lnTo>
                  <a:lnTo>
                    <a:pt x="45" y="34"/>
                  </a:lnTo>
                  <a:cubicBezTo>
                    <a:pt x="45" y="35"/>
                    <a:pt x="45" y="35"/>
                    <a:pt x="45" y="36"/>
                  </a:cubicBezTo>
                  <a:cubicBezTo>
                    <a:pt x="45" y="35"/>
                    <a:pt x="45" y="34"/>
                    <a:pt x="46" y="34"/>
                  </a:cubicBezTo>
                  <a:lnTo>
                    <a:pt x="46" y="34"/>
                  </a:lnTo>
                  <a:lnTo>
                    <a:pt x="45" y="34"/>
                  </a:lnTo>
                  <a:lnTo>
                    <a:pt x="45" y="34"/>
                  </a:lnTo>
                  <a:cubicBezTo>
                    <a:pt x="45" y="27"/>
                    <a:pt x="44" y="25"/>
                    <a:pt x="42" y="2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4" name="Google Shape;1834;p5"/>
            <p:cNvSpPr/>
            <p:nvPr/>
          </p:nvSpPr>
          <p:spPr>
            <a:xfrm>
              <a:off x="8240876" y="5023153"/>
              <a:ext cx="20087" cy="9631"/>
            </a:xfrm>
            <a:custGeom>
              <a:avLst/>
              <a:gdLst/>
              <a:ahLst/>
              <a:cxnLst/>
              <a:rect l="l" t="t" r="r" b="b"/>
              <a:pathLst>
                <a:path w="146" h="70" extrusionOk="0">
                  <a:moveTo>
                    <a:pt x="119" y="1"/>
                  </a:moveTo>
                  <a:cubicBezTo>
                    <a:pt x="2" y="23"/>
                    <a:pt x="0" y="69"/>
                    <a:pt x="84" y="69"/>
                  </a:cubicBezTo>
                  <a:cubicBezTo>
                    <a:pt x="101" y="69"/>
                    <a:pt x="122" y="67"/>
                    <a:pt x="146" y="63"/>
                  </a:cubicBezTo>
                  <a:cubicBezTo>
                    <a:pt x="102" y="45"/>
                    <a:pt x="49" y="36"/>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5" name="Google Shape;1835;p5"/>
            <p:cNvSpPr/>
            <p:nvPr/>
          </p:nvSpPr>
          <p:spPr>
            <a:xfrm>
              <a:off x="8194099" y="5000177"/>
              <a:ext cx="13758" cy="5090"/>
            </a:xfrm>
            <a:custGeom>
              <a:avLst/>
              <a:gdLst/>
              <a:ahLst/>
              <a:cxnLst/>
              <a:rect l="l" t="t" r="r" b="b"/>
              <a:pathLst>
                <a:path w="100" h="37" extrusionOk="0">
                  <a:moveTo>
                    <a:pt x="44" y="0"/>
                  </a:moveTo>
                  <a:lnTo>
                    <a:pt x="0" y="35"/>
                  </a:lnTo>
                  <a:cubicBezTo>
                    <a:pt x="6" y="32"/>
                    <a:pt x="14" y="30"/>
                    <a:pt x="24" y="30"/>
                  </a:cubicBezTo>
                  <a:cubicBezTo>
                    <a:pt x="44" y="30"/>
                    <a:pt x="71" y="37"/>
                    <a:pt x="86" y="37"/>
                  </a:cubicBezTo>
                  <a:cubicBezTo>
                    <a:pt x="95" y="37"/>
                    <a:pt x="100" y="34"/>
                    <a:pt x="97" y="27"/>
                  </a:cubicBezTo>
                  <a:lnTo>
                    <a:pt x="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6" name="Google Shape;1836;p5"/>
            <p:cNvSpPr/>
            <p:nvPr/>
          </p:nvSpPr>
          <p:spPr>
            <a:xfrm>
              <a:off x="8323975" y="5028106"/>
              <a:ext cx="13620" cy="9768"/>
            </a:xfrm>
            <a:custGeom>
              <a:avLst/>
              <a:gdLst/>
              <a:ahLst/>
              <a:cxnLst/>
              <a:rect l="l" t="t" r="r" b="b"/>
              <a:pathLst>
                <a:path w="99" h="71" extrusionOk="0">
                  <a:moveTo>
                    <a:pt x="54" y="0"/>
                  </a:moveTo>
                  <a:lnTo>
                    <a:pt x="1" y="27"/>
                  </a:lnTo>
                  <a:cubicBezTo>
                    <a:pt x="36" y="36"/>
                    <a:pt x="89" y="44"/>
                    <a:pt x="89" y="71"/>
                  </a:cubicBezTo>
                  <a:cubicBezTo>
                    <a:pt x="98" y="53"/>
                    <a:pt x="63" y="18"/>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7" name="Google Shape;1837;p5"/>
            <p:cNvSpPr/>
            <p:nvPr/>
          </p:nvSpPr>
          <p:spPr>
            <a:xfrm>
              <a:off x="8331266" y="5022052"/>
              <a:ext cx="11144" cy="6191"/>
            </a:xfrm>
            <a:custGeom>
              <a:avLst/>
              <a:gdLst/>
              <a:ahLst/>
              <a:cxnLst/>
              <a:rect l="l" t="t" r="r" b="b"/>
              <a:pathLst>
                <a:path w="81" h="45" extrusionOk="0">
                  <a:moveTo>
                    <a:pt x="80" y="0"/>
                  </a:moveTo>
                  <a:cubicBezTo>
                    <a:pt x="10" y="0"/>
                    <a:pt x="1" y="18"/>
                    <a:pt x="1" y="44"/>
                  </a:cubicBez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8" name="Google Shape;1838;p5"/>
            <p:cNvSpPr/>
            <p:nvPr/>
          </p:nvSpPr>
          <p:spPr>
            <a:xfrm>
              <a:off x="8265778" y="5011046"/>
              <a:ext cx="20775" cy="12245"/>
            </a:xfrm>
            <a:custGeom>
              <a:avLst/>
              <a:gdLst/>
              <a:ahLst/>
              <a:cxnLst/>
              <a:rect l="l" t="t" r="r" b="b"/>
              <a:pathLst>
                <a:path w="151" h="89" extrusionOk="0">
                  <a:moveTo>
                    <a:pt x="150" y="1"/>
                  </a:moveTo>
                  <a:lnTo>
                    <a:pt x="124" y="9"/>
                  </a:lnTo>
                  <a:lnTo>
                    <a:pt x="0" y="89"/>
                  </a:lnTo>
                  <a:lnTo>
                    <a:pt x="1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9" name="Google Shape;1839;p5"/>
            <p:cNvSpPr/>
            <p:nvPr/>
          </p:nvSpPr>
          <p:spPr>
            <a:xfrm>
              <a:off x="8372678" y="5031683"/>
              <a:ext cx="11006" cy="9906"/>
            </a:xfrm>
            <a:custGeom>
              <a:avLst/>
              <a:gdLst/>
              <a:ahLst/>
              <a:cxnLst/>
              <a:rect l="l" t="t" r="r" b="b"/>
              <a:pathLst>
                <a:path w="80" h="72" extrusionOk="0">
                  <a:moveTo>
                    <a:pt x="80" y="1"/>
                  </a:moveTo>
                  <a:lnTo>
                    <a:pt x="44" y="27"/>
                  </a:lnTo>
                  <a:lnTo>
                    <a:pt x="0" y="71"/>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0" name="Google Shape;1840;p5"/>
            <p:cNvSpPr/>
            <p:nvPr/>
          </p:nvSpPr>
          <p:spPr>
            <a:xfrm>
              <a:off x="8402945" y="5031683"/>
              <a:ext cx="25727" cy="12245"/>
            </a:xfrm>
            <a:custGeom>
              <a:avLst/>
              <a:gdLst/>
              <a:ahLst/>
              <a:cxnLst/>
              <a:rect l="l" t="t" r="r" b="b"/>
              <a:pathLst>
                <a:path w="187" h="89" extrusionOk="0">
                  <a:moveTo>
                    <a:pt x="27" y="1"/>
                  </a:moveTo>
                  <a:lnTo>
                    <a:pt x="27" y="1"/>
                  </a:lnTo>
                  <a:cubicBezTo>
                    <a:pt x="1" y="45"/>
                    <a:pt x="80" y="63"/>
                    <a:pt x="45" y="89"/>
                  </a:cubicBezTo>
                  <a:cubicBezTo>
                    <a:pt x="98" y="80"/>
                    <a:pt x="142" y="45"/>
                    <a:pt x="186" y="10"/>
                  </a:cubicBezTo>
                  <a:lnTo>
                    <a:pt x="186" y="10"/>
                  </a:lnTo>
                  <a:cubicBezTo>
                    <a:pt x="166" y="17"/>
                    <a:pt x="145" y="22"/>
                    <a:pt x="121" y="22"/>
                  </a:cubicBezTo>
                  <a:cubicBezTo>
                    <a:pt x="93" y="22"/>
                    <a:pt x="61" y="15"/>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1" name="Google Shape;1841;p5"/>
            <p:cNvSpPr/>
            <p:nvPr/>
          </p:nvSpPr>
          <p:spPr>
            <a:xfrm>
              <a:off x="8428535" y="5026867"/>
              <a:ext cx="9768" cy="6191"/>
            </a:xfrm>
            <a:custGeom>
              <a:avLst/>
              <a:gdLst/>
              <a:ahLst/>
              <a:cxnLst/>
              <a:rect l="l" t="t" r="r" b="b"/>
              <a:pathLst>
                <a:path w="71" h="45" extrusionOk="0">
                  <a:moveTo>
                    <a:pt x="71" y="0"/>
                  </a:moveTo>
                  <a:lnTo>
                    <a:pt x="71" y="0"/>
                  </a:lnTo>
                  <a:cubicBezTo>
                    <a:pt x="44" y="9"/>
                    <a:pt x="18" y="27"/>
                    <a:pt x="0" y="45"/>
                  </a:cubicBezTo>
                  <a:cubicBezTo>
                    <a:pt x="18" y="36"/>
                    <a:pt x="44" y="18"/>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2" name="Google Shape;1842;p5"/>
            <p:cNvSpPr/>
            <p:nvPr/>
          </p:nvSpPr>
          <p:spPr>
            <a:xfrm>
              <a:off x="8361671" y="5022052"/>
              <a:ext cx="8668" cy="7429"/>
            </a:xfrm>
            <a:custGeom>
              <a:avLst/>
              <a:gdLst/>
              <a:ahLst/>
              <a:cxnLst/>
              <a:rect l="l" t="t" r="r" b="b"/>
              <a:pathLst>
                <a:path w="63" h="54" extrusionOk="0">
                  <a:moveTo>
                    <a:pt x="1" y="0"/>
                  </a:moveTo>
                  <a:cubicBezTo>
                    <a:pt x="1" y="9"/>
                    <a:pt x="18" y="44"/>
                    <a:pt x="62" y="53"/>
                  </a:cubicBez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3" name="Google Shape;1843;p5"/>
            <p:cNvSpPr/>
            <p:nvPr/>
          </p:nvSpPr>
          <p:spPr>
            <a:xfrm>
              <a:off x="8365386" y="5020814"/>
              <a:ext cx="9768" cy="1376"/>
            </a:xfrm>
            <a:custGeom>
              <a:avLst/>
              <a:gdLst/>
              <a:ahLst/>
              <a:cxnLst/>
              <a:rect l="l" t="t" r="r" b="b"/>
              <a:pathLst>
                <a:path w="71" h="10" extrusionOk="0">
                  <a:moveTo>
                    <a:pt x="0" y="0"/>
                  </a:moveTo>
                  <a:lnTo>
                    <a:pt x="0" y="9"/>
                  </a:lnTo>
                  <a:cubicBezTo>
                    <a:pt x="35" y="9"/>
                    <a:pt x="62"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4" name="Google Shape;1844;p5"/>
            <p:cNvSpPr/>
            <p:nvPr/>
          </p:nvSpPr>
          <p:spPr>
            <a:xfrm>
              <a:off x="8360433" y="5021089"/>
              <a:ext cx="1376" cy="1101"/>
            </a:xfrm>
            <a:custGeom>
              <a:avLst/>
              <a:gdLst/>
              <a:ahLst/>
              <a:cxnLst/>
              <a:rect l="l" t="t" r="r" b="b"/>
              <a:pathLst>
                <a:path w="10" h="8" extrusionOk="0">
                  <a:moveTo>
                    <a:pt x="2" y="0"/>
                  </a:moveTo>
                  <a:cubicBezTo>
                    <a:pt x="1" y="0"/>
                    <a:pt x="1" y="3"/>
                    <a:pt x="1" y="7"/>
                  </a:cubicBezTo>
                  <a:lnTo>
                    <a:pt x="10" y="7"/>
                  </a:lnTo>
                  <a:cubicBezTo>
                    <a:pt x="5" y="3"/>
                    <a:pt x="3" y="0"/>
                    <a:pt x="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5" name="Google Shape;1845;p5"/>
            <p:cNvSpPr/>
            <p:nvPr/>
          </p:nvSpPr>
          <p:spPr>
            <a:xfrm>
              <a:off x="8313106" y="5000177"/>
              <a:ext cx="19536" cy="15822"/>
            </a:xfrm>
            <a:custGeom>
              <a:avLst/>
              <a:gdLst/>
              <a:ahLst/>
              <a:cxnLst/>
              <a:rect l="l" t="t" r="r" b="b"/>
              <a:pathLst>
                <a:path w="142" h="115" extrusionOk="0">
                  <a:moveTo>
                    <a:pt x="36" y="0"/>
                  </a:moveTo>
                  <a:lnTo>
                    <a:pt x="36" y="0"/>
                  </a:lnTo>
                  <a:cubicBezTo>
                    <a:pt x="9" y="44"/>
                    <a:pt x="62" y="62"/>
                    <a:pt x="0" y="115"/>
                  </a:cubicBezTo>
                  <a:cubicBezTo>
                    <a:pt x="45" y="80"/>
                    <a:pt x="142" y="44"/>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6" name="Google Shape;1846;p5"/>
            <p:cNvSpPr/>
            <p:nvPr/>
          </p:nvSpPr>
          <p:spPr>
            <a:xfrm>
              <a:off x="8342273" y="5012284"/>
              <a:ext cx="12245" cy="7429"/>
            </a:xfrm>
            <a:custGeom>
              <a:avLst/>
              <a:gdLst/>
              <a:ahLst/>
              <a:cxnLst/>
              <a:rect l="l" t="t" r="r" b="b"/>
              <a:pathLst>
                <a:path w="89" h="54" extrusionOk="0">
                  <a:moveTo>
                    <a:pt x="0" y="0"/>
                  </a:moveTo>
                  <a:cubicBezTo>
                    <a:pt x="0" y="9"/>
                    <a:pt x="18" y="36"/>
                    <a:pt x="0" y="53"/>
                  </a:cubicBezTo>
                  <a:lnTo>
                    <a:pt x="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7" name="Google Shape;1847;p5"/>
            <p:cNvSpPr/>
            <p:nvPr/>
          </p:nvSpPr>
          <p:spPr>
            <a:xfrm>
              <a:off x="8354380" y="5009808"/>
              <a:ext cx="4953" cy="3852"/>
            </a:xfrm>
            <a:custGeom>
              <a:avLst/>
              <a:gdLst/>
              <a:ahLst/>
              <a:cxnLst/>
              <a:rect l="l" t="t" r="r" b="b"/>
              <a:pathLst>
                <a:path w="36" h="28" extrusionOk="0">
                  <a:moveTo>
                    <a:pt x="36" y="1"/>
                  </a:moveTo>
                  <a:lnTo>
                    <a:pt x="1" y="18"/>
                  </a:lnTo>
                  <a:lnTo>
                    <a:pt x="27" y="27"/>
                  </a:lnTo>
                  <a:lnTo>
                    <a:pt x="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8" name="Google Shape;1848;p5"/>
            <p:cNvSpPr/>
            <p:nvPr/>
          </p:nvSpPr>
          <p:spPr>
            <a:xfrm>
              <a:off x="8410237" y="5013797"/>
              <a:ext cx="23251" cy="7154"/>
            </a:xfrm>
            <a:custGeom>
              <a:avLst/>
              <a:gdLst/>
              <a:ahLst/>
              <a:cxnLst/>
              <a:rect l="l" t="t" r="r" b="b"/>
              <a:pathLst>
                <a:path w="169" h="52" extrusionOk="0">
                  <a:moveTo>
                    <a:pt x="97" y="0"/>
                  </a:moveTo>
                  <a:cubicBezTo>
                    <a:pt x="71" y="0"/>
                    <a:pt x="45" y="3"/>
                    <a:pt x="18" y="7"/>
                  </a:cubicBezTo>
                  <a:cubicBezTo>
                    <a:pt x="18" y="25"/>
                    <a:pt x="1" y="51"/>
                    <a:pt x="54" y="51"/>
                  </a:cubicBezTo>
                  <a:cubicBezTo>
                    <a:pt x="89" y="25"/>
                    <a:pt x="124" y="16"/>
                    <a:pt x="169" y="7"/>
                  </a:cubicBezTo>
                  <a:cubicBezTo>
                    <a:pt x="147" y="3"/>
                    <a:pt x="122" y="0"/>
                    <a:pt x="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9" name="Google Shape;1849;p5"/>
            <p:cNvSpPr/>
            <p:nvPr/>
          </p:nvSpPr>
          <p:spPr>
            <a:xfrm>
              <a:off x="8392077" y="5019301"/>
              <a:ext cx="1376" cy="1651"/>
            </a:xfrm>
            <a:custGeom>
              <a:avLst/>
              <a:gdLst/>
              <a:ahLst/>
              <a:cxnLst/>
              <a:rect l="l" t="t" r="r" b="b"/>
              <a:pathLst>
                <a:path w="10" h="12" extrusionOk="0">
                  <a:moveTo>
                    <a:pt x="1" y="0"/>
                  </a:moveTo>
                  <a:cubicBezTo>
                    <a:pt x="0" y="0"/>
                    <a:pt x="0" y="2"/>
                    <a:pt x="0" y="11"/>
                  </a:cubicBezTo>
                  <a:lnTo>
                    <a:pt x="9" y="2"/>
                  </a:lnTo>
                  <a:cubicBezTo>
                    <a:pt x="5" y="2"/>
                    <a:pt x="3"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0" name="Google Shape;1850;p5"/>
            <p:cNvSpPr/>
            <p:nvPr/>
          </p:nvSpPr>
          <p:spPr>
            <a:xfrm>
              <a:off x="8494161" y="5009808"/>
              <a:ext cx="1238" cy="1376"/>
            </a:xfrm>
            <a:custGeom>
              <a:avLst/>
              <a:gdLst/>
              <a:ahLst/>
              <a:cxnLst/>
              <a:rect l="l" t="t" r="r" b="b"/>
              <a:pathLst>
                <a:path w="9" h="10" extrusionOk="0">
                  <a:moveTo>
                    <a:pt x="0" y="1"/>
                  </a:moveTo>
                  <a:lnTo>
                    <a:pt x="0" y="10"/>
                  </a:lnTo>
                  <a:lnTo>
                    <a:pt x="9" y="1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1" name="Google Shape;1851;p5"/>
            <p:cNvSpPr/>
            <p:nvPr/>
          </p:nvSpPr>
          <p:spPr>
            <a:xfrm>
              <a:off x="8400607" y="5012972"/>
              <a:ext cx="13345" cy="4265"/>
            </a:xfrm>
            <a:custGeom>
              <a:avLst/>
              <a:gdLst/>
              <a:ahLst/>
              <a:cxnLst/>
              <a:rect l="l" t="t" r="r" b="b"/>
              <a:pathLst>
                <a:path w="97" h="31" extrusionOk="0">
                  <a:moveTo>
                    <a:pt x="91" y="1"/>
                  </a:moveTo>
                  <a:cubicBezTo>
                    <a:pt x="88" y="1"/>
                    <a:pt x="85" y="2"/>
                    <a:pt x="80" y="4"/>
                  </a:cubicBezTo>
                  <a:cubicBezTo>
                    <a:pt x="71" y="2"/>
                    <a:pt x="63" y="1"/>
                    <a:pt x="56" y="1"/>
                  </a:cubicBezTo>
                  <a:cubicBezTo>
                    <a:pt x="35" y="1"/>
                    <a:pt x="20" y="11"/>
                    <a:pt x="0" y="31"/>
                  </a:cubicBezTo>
                  <a:cubicBezTo>
                    <a:pt x="27" y="22"/>
                    <a:pt x="62" y="13"/>
                    <a:pt x="88" y="13"/>
                  </a:cubicBezTo>
                  <a:cubicBezTo>
                    <a:pt x="95" y="7"/>
                    <a:pt x="97"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2" name="Google Shape;1852;p5"/>
            <p:cNvSpPr/>
            <p:nvPr/>
          </p:nvSpPr>
          <p:spPr>
            <a:xfrm>
              <a:off x="8445458" y="5018337"/>
              <a:ext cx="9906" cy="3990"/>
            </a:xfrm>
            <a:custGeom>
              <a:avLst/>
              <a:gdLst/>
              <a:ahLst/>
              <a:cxnLst/>
              <a:rect l="l" t="t" r="r" b="b"/>
              <a:pathLst>
                <a:path w="72" h="29" extrusionOk="0">
                  <a:moveTo>
                    <a:pt x="1" y="1"/>
                  </a:moveTo>
                  <a:cubicBezTo>
                    <a:pt x="16" y="8"/>
                    <a:pt x="51" y="29"/>
                    <a:pt x="66" y="29"/>
                  </a:cubicBezTo>
                  <a:cubicBezTo>
                    <a:pt x="68" y="29"/>
                    <a:pt x="70" y="28"/>
                    <a:pt x="72" y="27"/>
                  </a:cubicBezTo>
                  <a:cubicBezTo>
                    <a:pt x="45" y="9"/>
                    <a:pt x="27"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3" name="Google Shape;1853;p5"/>
            <p:cNvSpPr/>
            <p:nvPr/>
          </p:nvSpPr>
          <p:spPr>
            <a:xfrm>
              <a:off x="8394553" y="5022052"/>
              <a:ext cx="1238" cy="1238"/>
            </a:xfrm>
            <a:custGeom>
              <a:avLst/>
              <a:gdLst/>
              <a:ahLst/>
              <a:cxnLst/>
              <a:rect l="l" t="t" r="r" b="b"/>
              <a:pathLst>
                <a:path w="9" h="9" extrusionOk="0">
                  <a:moveTo>
                    <a:pt x="0" y="0"/>
                  </a:moveTo>
                  <a:cubicBezTo>
                    <a:pt x="0" y="0"/>
                    <a:pt x="0" y="0"/>
                    <a:pt x="0" y="0"/>
                  </a:cubicBezTo>
                  <a:cubicBezTo>
                    <a:pt x="9" y="9"/>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4" name="Google Shape;1854;p5"/>
            <p:cNvSpPr/>
            <p:nvPr/>
          </p:nvSpPr>
          <p:spPr>
            <a:xfrm>
              <a:off x="8393315" y="5017099"/>
              <a:ext cx="8530" cy="5090"/>
            </a:xfrm>
            <a:custGeom>
              <a:avLst/>
              <a:gdLst/>
              <a:ahLst/>
              <a:cxnLst/>
              <a:rect l="l" t="t" r="r" b="b"/>
              <a:pathLst>
                <a:path w="62" h="37" extrusionOk="0">
                  <a:moveTo>
                    <a:pt x="62" y="1"/>
                  </a:moveTo>
                  <a:cubicBezTo>
                    <a:pt x="36" y="1"/>
                    <a:pt x="18" y="10"/>
                    <a:pt x="0" y="18"/>
                  </a:cubicBezTo>
                  <a:cubicBezTo>
                    <a:pt x="0" y="27"/>
                    <a:pt x="9" y="27"/>
                    <a:pt x="9" y="36"/>
                  </a:cubicBezTo>
                  <a:cubicBezTo>
                    <a:pt x="27" y="27"/>
                    <a:pt x="44" y="10"/>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5" name="Google Shape;1855;p5"/>
            <p:cNvSpPr/>
            <p:nvPr/>
          </p:nvSpPr>
          <p:spPr>
            <a:xfrm>
              <a:off x="8474624" y="4960004"/>
              <a:ext cx="53656" cy="49942"/>
            </a:xfrm>
            <a:custGeom>
              <a:avLst/>
              <a:gdLst/>
              <a:ahLst/>
              <a:cxnLst/>
              <a:rect l="l" t="t" r="r" b="b"/>
              <a:pathLst>
                <a:path w="390" h="363" extrusionOk="0">
                  <a:moveTo>
                    <a:pt x="266" y="1"/>
                  </a:moveTo>
                  <a:lnTo>
                    <a:pt x="266" y="1"/>
                  </a:lnTo>
                  <a:cubicBezTo>
                    <a:pt x="259" y="38"/>
                    <a:pt x="213" y="76"/>
                    <a:pt x="156" y="76"/>
                  </a:cubicBezTo>
                  <a:cubicBezTo>
                    <a:pt x="132" y="76"/>
                    <a:pt x="106" y="69"/>
                    <a:pt x="80" y="54"/>
                  </a:cubicBezTo>
                  <a:lnTo>
                    <a:pt x="80" y="54"/>
                  </a:lnTo>
                  <a:cubicBezTo>
                    <a:pt x="1" y="98"/>
                    <a:pt x="63" y="266"/>
                    <a:pt x="142" y="363"/>
                  </a:cubicBezTo>
                  <a:cubicBezTo>
                    <a:pt x="142" y="336"/>
                    <a:pt x="142" y="319"/>
                    <a:pt x="222" y="283"/>
                  </a:cubicBezTo>
                  <a:cubicBezTo>
                    <a:pt x="195" y="257"/>
                    <a:pt x="36" y="221"/>
                    <a:pt x="98" y="169"/>
                  </a:cubicBezTo>
                  <a:cubicBezTo>
                    <a:pt x="123" y="163"/>
                    <a:pt x="141" y="160"/>
                    <a:pt x="156" y="160"/>
                  </a:cubicBezTo>
                  <a:cubicBezTo>
                    <a:pt x="208" y="160"/>
                    <a:pt x="207" y="192"/>
                    <a:pt x="248" y="213"/>
                  </a:cubicBezTo>
                  <a:cubicBezTo>
                    <a:pt x="195" y="151"/>
                    <a:pt x="389" y="107"/>
                    <a:pt x="354" y="10"/>
                  </a:cubicBezTo>
                  <a:lnTo>
                    <a:pt x="354" y="10"/>
                  </a:lnTo>
                  <a:lnTo>
                    <a:pt x="257" y="54"/>
                  </a:lnTo>
                  <a:cubicBezTo>
                    <a:pt x="257" y="36"/>
                    <a:pt x="292" y="10"/>
                    <a:pt x="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6" name="Google Shape;1856;p5"/>
            <p:cNvSpPr/>
            <p:nvPr/>
          </p:nvSpPr>
          <p:spPr>
            <a:xfrm>
              <a:off x="8467333" y="5009808"/>
              <a:ext cx="26966" cy="9906"/>
            </a:xfrm>
            <a:custGeom>
              <a:avLst/>
              <a:gdLst/>
              <a:ahLst/>
              <a:cxnLst/>
              <a:rect l="l" t="t" r="r" b="b"/>
              <a:pathLst>
                <a:path w="196" h="72" extrusionOk="0">
                  <a:moveTo>
                    <a:pt x="36" y="1"/>
                  </a:moveTo>
                  <a:lnTo>
                    <a:pt x="1" y="10"/>
                  </a:lnTo>
                  <a:cubicBezTo>
                    <a:pt x="36" y="18"/>
                    <a:pt x="71" y="36"/>
                    <a:pt x="124" y="71"/>
                  </a:cubicBezTo>
                  <a:cubicBezTo>
                    <a:pt x="186" y="45"/>
                    <a:pt x="195" y="27"/>
                    <a:pt x="195" y="10"/>
                  </a:cubicBezTo>
                  <a:lnTo>
                    <a:pt x="27" y="10"/>
                  </a:lnTo>
                  <a:lnTo>
                    <a:pt x="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7" name="Google Shape;1857;p5"/>
            <p:cNvSpPr/>
            <p:nvPr/>
          </p:nvSpPr>
          <p:spPr>
            <a:xfrm>
              <a:off x="8431424" y="4992885"/>
              <a:ext cx="36046" cy="24352"/>
            </a:xfrm>
            <a:custGeom>
              <a:avLst/>
              <a:gdLst/>
              <a:ahLst/>
              <a:cxnLst/>
              <a:rect l="l" t="t" r="r" b="b"/>
              <a:pathLst>
                <a:path w="262" h="177" extrusionOk="0">
                  <a:moveTo>
                    <a:pt x="156" y="0"/>
                  </a:moveTo>
                  <a:lnTo>
                    <a:pt x="156" y="0"/>
                  </a:lnTo>
                  <a:cubicBezTo>
                    <a:pt x="50" y="9"/>
                    <a:pt x="85" y="53"/>
                    <a:pt x="23" y="80"/>
                  </a:cubicBezTo>
                  <a:cubicBezTo>
                    <a:pt x="52" y="75"/>
                    <a:pt x="70" y="73"/>
                    <a:pt x="80" y="73"/>
                  </a:cubicBezTo>
                  <a:cubicBezTo>
                    <a:pt x="129" y="73"/>
                    <a:pt x="0" y="119"/>
                    <a:pt x="103" y="141"/>
                  </a:cubicBezTo>
                  <a:cubicBezTo>
                    <a:pt x="76" y="150"/>
                    <a:pt x="41" y="159"/>
                    <a:pt x="15" y="159"/>
                  </a:cubicBezTo>
                  <a:cubicBezTo>
                    <a:pt x="50" y="168"/>
                    <a:pt x="76" y="168"/>
                    <a:pt x="103" y="177"/>
                  </a:cubicBezTo>
                  <a:cubicBezTo>
                    <a:pt x="94" y="168"/>
                    <a:pt x="85" y="168"/>
                    <a:pt x="94" y="168"/>
                  </a:cubicBezTo>
                  <a:lnTo>
                    <a:pt x="103" y="168"/>
                  </a:lnTo>
                  <a:cubicBezTo>
                    <a:pt x="103" y="159"/>
                    <a:pt x="103" y="150"/>
                    <a:pt x="103" y="150"/>
                  </a:cubicBezTo>
                  <a:cubicBezTo>
                    <a:pt x="129" y="88"/>
                    <a:pt x="209" y="62"/>
                    <a:pt x="156" y="0"/>
                  </a:cubicBezTo>
                  <a:close/>
                  <a:moveTo>
                    <a:pt x="262" y="133"/>
                  </a:moveTo>
                  <a:cubicBezTo>
                    <a:pt x="226" y="133"/>
                    <a:pt x="182" y="133"/>
                    <a:pt x="103" y="150"/>
                  </a:cubicBezTo>
                  <a:cubicBezTo>
                    <a:pt x="156" y="150"/>
                    <a:pt x="112" y="159"/>
                    <a:pt x="103" y="168"/>
                  </a:cubicBezTo>
                  <a:cubicBezTo>
                    <a:pt x="103" y="168"/>
                    <a:pt x="103" y="177"/>
                    <a:pt x="103" y="177"/>
                  </a:cubicBezTo>
                  <a:lnTo>
                    <a:pt x="262" y="13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8" name="Google Shape;1858;p5"/>
            <p:cNvSpPr/>
            <p:nvPr/>
          </p:nvSpPr>
          <p:spPr>
            <a:xfrm>
              <a:off x="8328927" y="4981879"/>
              <a:ext cx="2476" cy="2614"/>
            </a:xfrm>
            <a:custGeom>
              <a:avLst/>
              <a:gdLst/>
              <a:ahLst/>
              <a:cxnLst/>
              <a:rect l="l" t="t" r="r" b="b"/>
              <a:pathLst>
                <a:path w="18" h="19" extrusionOk="0">
                  <a:moveTo>
                    <a:pt x="0" y="1"/>
                  </a:moveTo>
                  <a:cubicBezTo>
                    <a:pt x="9" y="10"/>
                    <a:pt x="9" y="10"/>
                    <a:pt x="9" y="18"/>
                  </a:cubicBezTo>
                  <a:cubicBezTo>
                    <a:pt x="18" y="10"/>
                    <a:pt x="18"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9" name="Google Shape;1859;p5"/>
            <p:cNvSpPr/>
            <p:nvPr/>
          </p:nvSpPr>
          <p:spPr>
            <a:xfrm>
              <a:off x="8319159" y="4984355"/>
              <a:ext cx="32331" cy="20775"/>
            </a:xfrm>
            <a:custGeom>
              <a:avLst/>
              <a:gdLst/>
              <a:ahLst/>
              <a:cxnLst/>
              <a:rect l="l" t="t" r="r" b="b"/>
              <a:pathLst>
                <a:path w="235" h="151" extrusionOk="0">
                  <a:moveTo>
                    <a:pt x="80" y="0"/>
                  </a:moveTo>
                  <a:lnTo>
                    <a:pt x="80" y="0"/>
                  </a:lnTo>
                  <a:cubicBezTo>
                    <a:pt x="54" y="18"/>
                    <a:pt x="1" y="44"/>
                    <a:pt x="71" y="71"/>
                  </a:cubicBezTo>
                  <a:lnTo>
                    <a:pt x="89" y="62"/>
                  </a:lnTo>
                  <a:cubicBezTo>
                    <a:pt x="136" y="69"/>
                    <a:pt x="202" y="111"/>
                    <a:pt x="225" y="135"/>
                  </a:cubicBezTo>
                  <a:lnTo>
                    <a:pt x="225" y="135"/>
                  </a:lnTo>
                  <a:cubicBezTo>
                    <a:pt x="208" y="90"/>
                    <a:pt x="189" y="58"/>
                    <a:pt x="142" y="18"/>
                  </a:cubicBezTo>
                  <a:cubicBezTo>
                    <a:pt x="133" y="27"/>
                    <a:pt x="124" y="44"/>
                    <a:pt x="80" y="44"/>
                  </a:cubicBezTo>
                  <a:cubicBezTo>
                    <a:pt x="45" y="27"/>
                    <a:pt x="80" y="18"/>
                    <a:pt x="80" y="0"/>
                  </a:cubicBezTo>
                  <a:close/>
                  <a:moveTo>
                    <a:pt x="225" y="135"/>
                  </a:moveTo>
                  <a:lnTo>
                    <a:pt x="225" y="135"/>
                  </a:lnTo>
                  <a:cubicBezTo>
                    <a:pt x="227" y="140"/>
                    <a:pt x="228" y="145"/>
                    <a:pt x="230" y="150"/>
                  </a:cubicBezTo>
                  <a:cubicBezTo>
                    <a:pt x="234" y="148"/>
                    <a:pt x="232" y="142"/>
                    <a:pt x="225" y="1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0" name="Google Shape;1860;p5"/>
            <p:cNvSpPr/>
            <p:nvPr/>
          </p:nvSpPr>
          <p:spPr>
            <a:xfrm>
              <a:off x="8391526" y="4986694"/>
              <a:ext cx="20087" cy="11144"/>
            </a:xfrm>
            <a:custGeom>
              <a:avLst/>
              <a:gdLst/>
              <a:ahLst/>
              <a:cxnLst/>
              <a:rect l="l" t="t" r="r" b="b"/>
              <a:pathLst>
                <a:path w="146" h="81" extrusionOk="0">
                  <a:moveTo>
                    <a:pt x="75" y="1"/>
                  </a:moveTo>
                  <a:lnTo>
                    <a:pt x="75" y="27"/>
                  </a:lnTo>
                  <a:cubicBezTo>
                    <a:pt x="67" y="27"/>
                    <a:pt x="59" y="26"/>
                    <a:pt x="53" y="26"/>
                  </a:cubicBezTo>
                  <a:cubicBezTo>
                    <a:pt x="1" y="26"/>
                    <a:pt x="21" y="57"/>
                    <a:pt x="13" y="80"/>
                  </a:cubicBezTo>
                  <a:lnTo>
                    <a:pt x="146" y="45"/>
                  </a:lnTo>
                  <a:lnTo>
                    <a:pt x="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1" name="Google Shape;1861;p5"/>
            <p:cNvSpPr/>
            <p:nvPr/>
          </p:nvSpPr>
          <p:spPr>
            <a:xfrm>
              <a:off x="8495261" y="5011046"/>
              <a:ext cx="11144" cy="12245"/>
            </a:xfrm>
            <a:custGeom>
              <a:avLst/>
              <a:gdLst/>
              <a:ahLst/>
              <a:cxnLst/>
              <a:rect l="l" t="t" r="r" b="b"/>
              <a:pathLst>
                <a:path w="81" h="89" extrusionOk="0">
                  <a:moveTo>
                    <a:pt x="80" y="1"/>
                  </a:moveTo>
                  <a:lnTo>
                    <a:pt x="19" y="27"/>
                  </a:lnTo>
                  <a:lnTo>
                    <a:pt x="1" y="89"/>
                  </a:lnTo>
                  <a:lnTo>
                    <a:pt x="1" y="89"/>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2" name="Google Shape;1862;p5"/>
            <p:cNvSpPr/>
            <p:nvPr/>
          </p:nvSpPr>
          <p:spPr>
            <a:xfrm>
              <a:off x="8522089" y="5012284"/>
              <a:ext cx="6191" cy="7429"/>
            </a:xfrm>
            <a:custGeom>
              <a:avLst/>
              <a:gdLst/>
              <a:ahLst/>
              <a:cxnLst/>
              <a:rect l="l" t="t" r="r" b="b"/>
              <a:pathLst>
                <a:path w="45" h="54" extrusionOk="0">
                  <a:moveTo>
                    <a:pt x="0" y="0"/>
                  </a:moveTo>
                  <a:lnTo>
                    <a:pt x="0" y="53"/>
                  </a:lnTo>
                  <a:lnTo>
                    <a:pt x="44" y="1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3" name="Google Shape;1863;p5"/>
            <p:cNvSpPr/>
            <p:nvPr/>
          </p:nvSpPr>
          <p:spPr>
            <a:xfrm>
              <a:off x="9224159" y="5151927"/>
              <a:ext cx="6191" cy="2614"/>
            </a:xfrm>
            <a:custGeom>
              <a:avLst/>
              <a:gdLst/>
              <a:ahLst/>
              <a:cxnLst/>
              <a:rect l="l" t="t" r="r" b="b"/>
              <a:pathLst>
                <a:path w="45" h="19" extrusionOk="0">
                  <a:moveTo>
                    <a:pt x="45" y="1"/>
                  </a:moveTo>
                  <a:lnTo>
                    <a:pt x="1" y="18"/>
                  </a:lnTo>
                  <a:cubicBezTo>
                    <a:pt x="18" y="18"/>
                    <a:pt x="36" y="10"/>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4" name="Google Shape;1864;p5"/>
            <p:cNvSpPr/>
            <p:nvPr/>
          </p:nvSpPr>
          <p:spPr>
            <a:xfrm>
              <a:off x="9269147" y="5147112"/>
              <a:ext cx="2614" cy="3715"/>
            </a:xfrm>
            <a:custGeom>
              <a:avLst/>
              <a:gdLst/>
              <a:ahLst/>
              <a:cxnLst/>
              <a:rect l="l" t="t" r="r" b="b"/>
              <a:pathLst>
                <a:path w="19" h="27" extrusionOk="0">
                  <a:moveTo>
                    <a:pt x="18" y="1"/>
                  </a:moveTo>
                  <a:lnTo>
                    <a:pt x="18" y="1"/>
                  </a:lnTo>
                  <a:cubicBezTo>
                    <a:pt x="9" y="9"/>
                    <a:pt x="0" y="27"/>
                    <a:pt x="9" y="27"/>
                  </a:cubicBez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5" name="Google Shape;1865;p5"/>
            <p:cNvSpPr/>
            <p:nvPr/>
          </p:nvSpPr>
          <p:spPr>
            <a:xfrm>
              <a:off x="9124551" y="4990409"/>
              <a:ext cx="16234" cy="11694"/>
            </a:xfrm>
            <a:custGeom>
              <a:avLst/>
              <a:gdLst/>
              <a:ahLst/>
              <a:cxnLst/>
              <a:rect l="l" t="t" r="r" b="b"/>
              <a:pathLst>
                <a:path w="118" h="85" extrusionOk="0">
                  <a:moveTo>
                    <a:pt x="1" y="0"/>
                  </a:moveTo>
                  <a:lnTo>
                    <a:pt x="1" y="0"/>
                  </a:lnTo>
                  <a:cubicBezTo>
                    <a:pt x="46" y="33"/>
                    <a:pt x="92" y="85"/>
                    <a:pt x="109" y="85"/>
                  </a:cubicBezTo>
                  <a:cubicBezTo>
                    <a:pt x="115" y="85"/>
                    <a:pt x="118" y="78"/>
                    <a:pt x="116" y="62"/>
                  </a:cubicBezTo>
                  <a:lnTo>
                    <a:pt x="98" y="9"/>
                  </a:lnTo>
                  <a:cubicBezTo>
                    <a:pt x="88" y="12"/>
                    <a:pt x="77" y="13"/>
                    <a:pt x="67" y="13"/>
                  </a:cubicBezTo>
                  <a:cubicBezTo>
                    <a:pt x="43" y="13"/>
                    <a:pt x="19" y="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6" name="Google Shape;1866;p5"/>
            <p:cNvSpPr/>
            <p:nvPr/>
          </p:nvSpPr>
          <p:spPr>
            <a:xfrm>
              <a:off x="9512113" y="5014760"/>
              <a:ext cx="17198" cy="4953"/>
            </a:xfrm>
            <a:custGeom>
              <a:avLst/>
              <a:gdLst/>
              <a:ahLst/>
              <a:cxnLst/>
              <a:rect l="l" t="t" r="r" b="b"/>
              <a:pathLst>
                <a:path w="125" h="36" extrusionOk="0">
                  <a:moveTo>
                    <a:pt x="0" y="0"/>
                  </a:moveTo>
                  <a:cubicBezTo>
                    <a:pt x="36" y="9"/>
                    <a:pt x="89" y="18"/>
                    <a:pt x="115" y="35"/>
                  </a:cubicBezTo>
                  <a:lnTo>
                    <a:pt x="124" y="18"/>
                  </a:lnTo>
                  <a:cubicBezTo>
                    <a:pt x="106" y="18"/>
                    <a:pt x="89" y="9"/>
                    <a:pt x="71" y="9"/>
                  </a:cubicBezTo>
                  <a:cubicBezTo>
                    <a:pt x="53" y="0"/>
                    <a:pt x="18"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7" name="Google Shape;1867;p5"/>
            <p:cNvSpPr/>
            <p:nvPr/>
          </p:nvSpPr>
          <p:spPr>
            <a:xfrm>
              <a:off x="9566732" y="5023153"/>
              <a:ext cx="1376" cy="9906"/>
            </a:xfrm>
            <a:custGeom>
              <a:avLst/>
              <a:gdLst/>
              <a:ahLst/>
              <a:cxnLst/>
              <a:rect l="l" t="t" r="r" b="b"/>
              <a:pathLst>
                <a:path w="10" h="72" extrusionOk="0">
                  <a:moveTo>
                    <a:pt x="10" y="1"/>
                  </a:moveTo>
                  <a:cubicBezTo>
                    <a:pt x="1" y="19"/>
                    <a:pt x="1" y="45"/>
                    <a:pt x="1" y="72"/>
                  </a:cubicBezTo>
                  <a:cubicBezTo>
                    <a:pt x="10" y="54"/>
                    <a:pt x="10" y="27"/>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8" name="Google Shape;1868;p5"/>
            <p:cNvSpPr/>
            <p:nvPr/>
          </p:nvSpPr>
          <p:spPr>
            <a:xfrm>
              <a:off x="8773448" y="4992748"/>
              <a:ext cx="17198" cy="7567"/>
            </a:xfrm>
            <a:custGeom>
              <a:avLst/>
              <a:gdLst/>
              <a:ahLst/>
              <a:cxnLst/>
              <a:rect l="l" t="t" r="r" b="b"/>
              <a:pathLst>
                <a:path w="125" h="55" extrusionOk="0">
                  <a:moveTo>
                    <a:pt x="20" y="0"/>
                  </a:moveTo>
                  <a:cubicBezTo>
                    <a:pt x="10" y="0"/>
                    <a:pt x="4" y="6"/>
                    <a:pt x="1" y="19"/>
                  </a:cubicBezTo>
                  <a:cubicBezTo>
                    <a:pt x="54" y="45"/>
                    <a:pt x="89" y="54"/>
                    <a:pt x="125" y="54"/>
                  </a:cubicBezTo>
                  <a:cubicBezTo>
                    <a:pt x="81" y="29"/>
                    <a:pt x="42" y="0"/>
                    <a:pt x="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9" name="Google Shape;1869;p5"/>
            <p:cNvSpPr/>
            <p:nvPr/>
          </p:nvSpPr>
          <p:spPr>
            <a:xfrm>
              <a:off x="9236403" y="5068141"/>
              <a:ext cx="6191" cy="4953"/>
            </a:xfrm>
            <a:custGeom>
              <a:avLst/>
              <a:gdLst/>
              <a:ahLst/>
              <a:cxnLst/>
              <a:rect l="l" t="t" r="r" b="b"/>
              <a:pathLst>
                <a:path w="45" h="36" extrusionOk="0">
                  <a:moveTo>
                    <a:pt x="35" y="1"/>
                  </a:moveTo>
                  <a:lnTo>
                    <a:pt x="35" y="1"/>
                  </a:lnTo>
                  <a:cubicBezTo>
                    <a:pt x="9" y="9"/>
                    <a:pt x="0" y="27"/>
                    <a:pt x="0" y="36"/>
                  </a:cubicBezTo>
                  <a:cubicBezTo>
                    <a:pt x="27" y="27"/>
                    <a:pt x="44" y="9"/>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0" name="Google Shape;1870;p5"/>
            <p:cNvSpPr/>
            <p:nvPr/>
          </p:nvSpPr>
          <p:spPr>
            <a:xfrm>
              <a:off x="8790508" y="4997701"/>
              <a:ext cx="20775" cy="5090"/>
            </a:xfrm>
            <a:custGeom>
              <a:avLst/>
              <a:gdLst/>
              <a:ahLst/>
              <a:cxnLst/>
              <a:rect l="l" t="t" r="r" b="b"/>
              <a:pathLst>
                <a:path w="151" h="37" extrusionOk="0">
                  <a:moveTo>
                    <a:pt x="124" y="0"/>
                  </a:moveTo>
                  <a:cubicBezTo>
                    <a:pt x="89" y="9"/>
                    <a:pt x="45" y="18"/>
                    <a:pt x="1" y="18"/>
                  </a:cubicBezTo>
                  <a:cubicBezTo>
                    <a:pt x="29" y="28"/>
                    <a:pt x="55" y="37"/>
                    <a:pt x="81" y="37"/>
                  </a:cubicBezTo>
                  <a:cubicBezTo>
                    <a:pt x="103" y="37"/>
                    <a:pt x="126" y="30"/>
                    <a:pt x="151" y="9"/>
                  </a:cubicBezTo>
                  <a:cubicBezTo>
                    <a:pt x="142" y="9"/>
                    <a:pt x="133" y="0"/>
                    <a:pt x="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1" name="Google Shape;1871;p5"/>
            <p:cNvSpPr/>
            <p:nvPr/>
          </p:nvSpPr>
          <p:spPr>
            <a:xfrm>
              <a:off x="8020336" y="5035397"/>
              <a:ext cx="4953" cy="2476"/>
            </a:xfrm>
            <a:custGeom>
              <a:avLst/>
              <a:gdLst/>
              <a:ahLst/>
              <a:cxnLst/>
              <a:rect l="l" t="t" r="r" b="b"/>
              <a:pathLst>
                <a:path w="36" h="18" extrusionOk="0">
                  <a:moveTo>
                    <a:pt x="36" y="0"/>
                  </a:moveTo>
                  <a:cubicBezTo>
                    <a:pt x="27" y="0"/>
                    <a:pt x="18" y="9"/>
                    <a:pt x="9" y="9"/>
                  </a:cubicBezTo>
                  <a:lnTo>
                    <a:pt x="0" y="18"/>
                  </a:lnTo>
                  <a:lnTo>
                    <a:pt x="0" y="18"/>
                  </a:lnTo>
                  <a:cubicBezTo>
                    <a:pt x="9" y="9"/>
                    <a:pt x="18" y="9"/>
                    <a:pt x="36" y="0"/>
                  </a:cubicBezTo>
                  <a:close/>
                  <a:moveTo>
                    <a:pt x="27" y="9"/>
                  </a:moveTo>
                  <a:lnTo>
                    <a:pt x="0" y="18"/>
                  </a:lnTo>
                  <a:lnTo>
                    <a:pt x="0" y="18"/>
                  </a:lnTo>
                  <a:lnTo>
                    <a:pt x="36" y="9"/>
                  </a:lnTo>
                  <a:close/>
                  <a:moveTo>
                    <a:pt x="0" y="18"/>
                  </a:moveTo>
                  <a:lnTo>
                    <a:pt x="0" y="18"/>
                  </a:lnTo>
                  <a:cubicBezTo>
                    <a:pt x="0" y="18"/>
                    <a:pt x="0" y="18"/>
                    <a:pt x="0"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2" name="Google Shape;1872;p5"/>
            <p:cNvSpPr/>
            <p:nvPr/>
          </p:nvSpPr>
          <p:spPr>
            <a:xfrm>
              <a:off x="8615644" y="5009808"/>
              <a:ext cx="4953" cy="138"/>
            </a:xfrm>
            <a:custGeom>
              <a:avLst/>
              <a:gdLst/>
              <a:ahLst/>
              <a:cxnLst/>
              <a:rect l="l" t="t" r="r" b="b"/>
              <a:pathLst>
                <a:path w="36" h="1" extrusionOk="0">
                  <a:moveTo>
                    <a:pt x="35" y="1"/>
                  </a:moveTo>
                  <a:cubicBezTo>
                    <a:pt x="0" y="1"/>
                    <a:pt x="35"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3" name="Google Shape;1873;p5"/>
            <p:cNvSpPr/>
            <p:nvPr/>
          </p:nvSpPr>
          <p:spPr>
            <a:xfrm>
              <a:off x="8593768" y="4975825"/>
              <a:ext cx="2476" cy="3715"/>
            </a:xfrm>
            <a:custGeom>
              <a:avLst/>
              <a:gdLst/>
              <a:ahLst/>
              <a:cxnLst/>
              <a:rect l="l" t="t" r="r" b="b"/>
              <a:pathLst>
                <a:path w="18" h="27" extrusionOk="0">
                  <a:moveTo>
                    <a:pt x="18" y="1"/>
                  </a:moveTo>
                  <a:cubicBezTo>
                    <a:pt x="18" y="9"/>
                    <a:pt x="9" y="27"/>
                    <a:pt x="0" y="27"/>
                  </a:cubicBezTo>
                  <a:cubicBezTo>
                    <a:pt x="9" y="27"/>
                    <a:pt x="18" y="18"/>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4" name="Google Shape;1874;p5"/>
            <p:cNvSpPr/>
            <p:nvPr/>
          </p:nvSpPr>
          <p:spPr>
            <a:xfrm>
              <a:off x="8613167" y="5006230"/>
              <a:ext cx="7429" cy="2476"/>
            </a:xfrm>
            <a:custGeom>
              <a:avLst/>
              <a:gdLst/>
              <a:ahLst/>
              <a:cxnLst/>
              <a:rect l="l" t="t" r="r" b="b"/>
              <a:pathLst>
                <a:path w="54" h="18" extrusionOk="0">
                  <a:moveTo>
                    <a:pt x="0" y="0"/>
                  </a:moveTo>
                  <a:lnTo>
                    <a:pt x="0" y="0"/>
                  </a:lnTo>
                  <a:cubicBezTo>
                    <a:pt x="18" y="9"/>
                    <a:pt x="27" y="9"/>
                    <a:pt x="53" y="18"/>
                  </a:cubicBezTo>
                  <a:cubicBezTo>
                    <a:pt x="45" y="9"/>
                    <a:pt x="27"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5" name="Google Shape;1875;p5"/>
            <p:cNvSpPr/>
            <p:nvPr/>
          </p:nvSpPr>
          <p:spPr>
            <a:xfrm>
              <a:off x="8609453" y="5009808"/>
              <a:ext cx="5090" cy="1513"/>
            </a:xfrm>
            <a:custGeom>
              <a:avLst/>
              <a:gdLst/>
              <a:ahLst/>
              <a:cxnLst/>
              <a:rect l="l" t="t" r="r" b="b"/>
              <a:pathLst>
                <a:path w="37" h="11" extrusionOk="0">
                  <a:moveTo>
                    <a:pt x="1" y="1"/>
                  </a:moveTo>
                  <a:cubicBezTo>
                    <a:pt x="1" y="6"/>
                    <a:pt x="1" y="11"/>
                    <a:pt x="8" y="11"/>
                  </a:cubicBezTo>
                  <a:cubicBezTo>
                    <a:pt x="13" y="11"/>
                    <a:pt x="21" y="8"/>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6" name="Google Shape;1876;p5"/>
            <p:cNvSpPr/>
            <p:nvPr/>
          </p:nvSpPr>
          <p:spPr>
            <a:xfrm>
              <a:off x="8620459" y="5008569"/>
              <a:ext cx="7429" cy="1376"/>
            </a:xfrm>
            <a:custGeom>
              <a:avLst/>
              <a:gdLst/>
              <a:ahLst/>
              <a:cxnLst/>
              <a:rect l="l" t="t" r="r" b="b"/>
              <a:pathLst>
                <a:path w="54" h="10" extrusionOk="0">
                  <a:moveTo>
                    <a:pt x="0" y="1"/>
                  </a:moveTo>
                  <a:cubicBezTo>
                    <a:pt x="0" y="1"/>
                    <a:pt x="9" y="10"/>
                    <a:pt x="0" y="10"/>
                  </a:cubicBezTo>
                  <a:cubicBezTo>
                    <a:pt x="18" y="10"/>
                    <a:pt x="27" y="1"/>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7" name="Google Shape;1877;p5"/>
            <p:cNvSpPr/>
            <p:nvPr/>
          </p:nvSpPr>
          <p:spPr>
            <a:xfrm>
              <a:off x="8632016" y="5139820"/>
              <a:ext cx="4403" cy="2614"/>
            </a:xfrm>
            <a:custGeom>
              <a:avLst/>
              <a:gdLst/>
              <a:ahLst/>
              <a:cxnLst/>
              <a:rect l="l" t="t" r="r" b="b"/>
              <a:pathLst>
                <a:path w="32" h="19" extrusionOk="0">
                  <a:moveTo>
                    <a:pt x="22" y="1"/>
                  </a:moveTo>
                  <a:cubicBezTo>
                    <a:pt x="5" y="14"/>
                    <a:pt x="0" y="18"/>
                    <a:pt x="4" y="18"/>
                  </a:cubicBezTo>
                  <a:cubicBezTo>
                    <a:pt x="7" y="18"/>
                    <a:pt x="18" y="14"/>
                    <a:pt x="31" y="9"/>
                  </a:cubicBezTo>
                  <a:cubicBezTo>
                    <a:pt x="31" y="1"/>
                    <a:pt x="22" y="1"/>
                    <a:pt x="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8" name="Google Shape;1878;p5"/>
            <p:cNvSpPr/>
            <p:nvPr/>
          </p:nvSpPr>
          <p:spPr>
            <a:xfrm>
              <a:off x="7973009" y="4892039"/>
              <a:ext cx="1602394" cy="291670"/>
            </a:xfrm>
            <a:custGeom>
              <a:avLst/>
              <a:gdLst/>
              <a:ahLst/>
              <a:cxnLst/>
              <a:rect l="l" t="t" r="r" b="b"/>
              <a:pathLst>
                <a:path w="11647" h="2120" extrusionOk="0">
                  <a:moveTo>
                    <a:pt x="8971" y="142"/>
                  </a:moveTo>
                  <a:cubicBezTo>
                    <a:pt x="8969" y="142"/>
                    <a:pt x="8967" y="144"/>
                    <a:pt x="8965" y="147"/>
                  </a:cubicBezTo>
                  <a:lnTo>
                    <a:pt x="8965" y="147"/>
                  </a:lnTo>
                  <a:lnTo>
                    <a:pt x="8971" y="142"/>
                  </a:lnTo>
                  <a:close/>
                  <a:moveTo>
                    <a:pt x="9024" y="142"/>
                  </a:moveTo>
                  <a:lnTo>
                    <a:pt x="9024" y="142"/>
                  </a:lnTo>
                  <a:cubicBezTo>
                    <a:pt x="9027" y="143"/>
                    <a:pt x="9030" y="145"/>
                    <a:pt x="9032" y="147"/>
                  </a:cubicBezTo>
                  <a:lnTo>
                    <a:pt x="9032" y="147"/>
                  </a:lnTo>
                  <a:cubicBezTo>
                    <a:pt x="9030" y="145"/>
                    <a:pt x="9027" y="143"/>
                    <a:pt x="9024" y="142"/>
                  </a:cubicBezTo>
                  <a:close/>
                  <a:moveTo>
                    <a:pt x="10243" y="345"/>
                  </a:moveTo>
                  <a:cubicBezTo>
                    <a:pt x="10244" y="346"/>
                    <a:pt x="10244" y="346"/>
                    <a:pt x="10245" y="347"/>
                  </a:cubicBezTo>
                  <a:lnTo>
                    <a:pt x="10245" y="347"/>
                  </a:lnTo>
                  <a:cubicBezTo>
                    <a:pt x="10247" y="347"/>
                    <a:pt x="10249" y="347"/>
                    <a:pt x="10251" y="348"/>
                  </a:cubicBezTo>
                  <a:lnTo>
                    <a:pt x="10251" y="348"/>
                  </a:lnTo>
                  <a:cubicBezTo>
                    <a:pt x="10249" y="347"/>
                    <a:pt x="10246" y="346"/>
                    <a:pt x="10243" y="345"/>
                  </a:cubicBezTo>
                  <a:close/>
                  <a:moveTo>
                    <a:pt x="10313" y="345"/>
                  </a:moveTo>
                  <a:lnTo>
                    <a:pt x="10313" y="345"/>
                  </a:lnTo>
                  <a:cubicBezTo>
                    <a:pt x="10299" y="347"/>
                    <a:pt x="10284" y="348"/>
                    <a:pt x="10269" y="348"/>
                  </a:cubicBezTo>
                  <a:cubicBezTo>
                    <a:pt x="10263" y="348"/>
                    <a:pt x="10257" y="348"/>
                    <a:pt x="10251" y="348"/>
                  </a:cubicBezTo>
                  <a:lnTo>
                    <a:pt x="10251" y="348"/>
                  </a:lnTo>
                  <a:cubicBezTo>
                    <a:pt x="10263" y="352"/>
                    <a:pt x="10273" y="355"/>
                    <a:pt x="10283" y="355"/>
                  </a:cubicBezTo>
                  <a:cubicBezTo>
                    <a:pt x="10292" y="355"/>
                    <a:pt x="10302" y="352"/>
                    <a:pt x="10313" y="345"/>
                  </a:cubicBezTo>
                  <a:close/>
                  <a:moveTo>
                    <a:pt x="8998" y="548"/>
                  </a:moveTo>
                  <a:cubicBezTo>
                    <a:pt x="8998" y="556"/>
                    <a:pt x="9006" y="565"/>
                    <a:pt x="8991" y="565"/>
                  </a:cubicBezTo>
                  <a:lnTo>
                    <a:pt x="8991" y="565"/>
                  </a:lnTo>
                  <a:cubicBezTo>
                    <a:pt x="8994" y="560"/>
                    <a:pt x="8996" y="554"/>
                    <a:pt x="8998" y="548"/>
                  </a:cubicBezTo>
                  <a:close/>
                  <a:moveTo>
                    <a:pt x="5121" y="777"/>
                  </a:moveTo>
                  <a:cubicBezTo>
                    <a:pt x="5157" y="786"/>
                    <a:pt x="5168" y="791"/>
                    <a:pt x="5164" y="791"/>
                  </a:cubicBezTo>
                  <a:cubicBezTo>
                    <a:pt x="5161" y="791"/>
                    <a:pt x="5143" y="786"/>
                    <a:pt x="5121" y="777"/>
                  </a:cubicBezTo>
                  <a:close/>
                  <a:moveTo>
                    <a:pt x="11285" y="760"/>
                  </a:moveTo>
                  <a:cubicBezTo>
                    <a:pt x="11329" y="768"/>
                    <a:pt x="11338" y="795"/>
                    <a:pt x="11338" y="821"/>
                  </a:cubicBezTo>
                  <a:cubicBezTo>
                    <a:pt x="11311" y="804"/>
                    <a:pt x="11293" y="786"/>
                    <a:pt x="11285" y="760"/>
                  </a:cubicBezTo>
                  <a:close/>
                  <a:moveTo>
                    <a:pt x="4652" y="832"/>
                  </a:moveTo>
                  <a:cubicBezTo>
                    <a:pt x="4651" y="832"/>
                    <a:pt x="4649" y="835"/>
                    <a:pt x="4645" y="839"/>
                  </a:cubicBezTo>
                  <a:lnTo>
                    <a:pt x="4653" y="839"/>
                  </a:lnTo>
                  <a:cubicBezTo>
                    <a:pt x="4653" y="835"/>
                    <a:pt x="4653" y="832"/>
                    <a:pt x="4652" y="832"/>
                  </a:cubicBezTo>
                  <a:close/>
                  <a:moveTo>
                    <a:pt x="11168" y="890"/>
                  </a:moveTo>
                  <a:cubicBezTo>
                    <a:pt x="11174" y="891"/>
                    <a:pt x="11180" y="892"/>
                    <a:pt x="11187" y="892"/>
                  </a:cubicBezTo>
                  <a:cubicBezTo>
                    <a:pt x="11181" y="892"/>
                    <a:pt x="11174" y="891"/>
                    <a:pt x="11168" y="890"/>
                  </a:cubicBezTo>
                  <a:close/>
                  <a:moveTo>
                    <a:pt x="468" y="980"/>
                  </a:moveTo>
                  <a:cubicBezTo>
                    <a:pt x="468" y="980"/>
                    <a:pt x="468" y="980"/>
                    <a:pt x="468" y="980"/>
                  </a:cubicBezTo>
                  <a:cubicBezTo>
                    <a:pt x="468" y="980"/>
                    <a:pt x="468" y="980"/>
                    <a:pt x="468" y="980"/>
                  </a:cubicBezTo>
                  <a:close/>
                  <a:moveTo>
                    <a:pt x="468" y="980"/>
                  </a:moveTo>
                  <a:cubicBezTo>
                    <a:pt x="468" y="985"/>
                    <a:pt x="468" y="987"/>
                    <a:pt x="468" y="989"/>
                  </a:cubicBezTo>
                  <a:cubicBezTo>
                    <a:pt x="472" y="985"/>
                    <a:pt x="472" y="985"/>
                    <a:pt x="471" y="985"/>
                  </a:cubicBezTo>
                  <a:cubicBezTo>
                    <a:pt x="470" y="985"/>
                    <a:pt x="468" y="985"/>
                    <a:pt x="468" y="980"/>
                  </a:cubicBezTo>
                  <a:close/>
                  <a:moveTo>
                    <a:pt x="459" y="992"/>
                  </a:moveTo>
                  <a:cubicBezTo>
                    <a:pt x="459" y="992"/>
                    <a:pt x="459" y="993"/>
                    <a:pt x="459" y="994"/>
                  </a:cubicBezTo>
                  <a:lnTo>
                    <a:pt x="459" y="994"/>
                  </a:lnTo>
                  <a:lnTo>
                    <a:pt x="433" y="1007"/>
                  </a:lnTo>
                  <a:cubicBezTo>
                    <a:pt x="445" y="1001"/>
                    <a:pt x="453" y="995"/>
                    <a:pt x="459" y="992"/>
                  </a:cubicBezTo>
                  <a:close/>
                  <a:moveTo>
                    <a:pt x="365" y="1062"/>
                  </a:moveTo>
                  <a:cubicBezTo>
                    <a:pt x="366" y="1062"/>
                    <a:pt x="366" y="1062"/>
                    <a:pt x="366" y="1063"/>
                  </a:cubicBezTo>
                  <a:lnTo>
                    <a:pt x="366" y="1063"/>
                  </a:lnTo>
                  <a:cubicBezTo>
                    <a:pt x="367" y="1063"/>
                    <a:pt x="368" y="1062"/>
                    <a:pt x="368" y="1062"/>
                  </a:cubicBezTo>
                  <a:lnTo>
                    <a:pt x="368" y="1062"/>
                  </a:lnTo>
                  <a:cubicBezTo>
                    <a:pt x="367" y="1063"/>
                    <a:pt x="367" y="1064"/>
                    <a:pt x="366" y="1064"/>
                  </a:cubicBezTo>
                  <a:lnTo>
                    <a:pt x="366" y="1064"/>
                  </a:lnTo>
                  <a:cubicBezTo>
                    <a:pt x="366" y="1064"/>
                    <a:pt x="366" y="1063"/>
                    <a:pt x="366" y="1063"/>
                  </a:cubicBezTo>
                  <a:lnTo>
                    <a:pt x="366" y="1063"/>
                  </a:lnTo>
                  <a:cubicBezTo>
                    <a:pt x="365" y="1063"/>
                    <a:pt x="364" y="1063"/>
                    <a:pt x="364" y="1063"/>
                  </a:cubicBezTo>
                  <a:lnTo>
                    <a:pt x="364" y="1063"/>
                  </a:lnTo>
                  <a:cubicBezTo>
                    <a:pt x="364" y="1063"/>
                    <a:pt x="365" y="1062"/>
                    <a:pt x="365" y="1062"/>
                  </a:cubicBezTo>
                  <a:close/>
                  <a:moveTo>
                    <a:pt x="364" y="1063"/>
                  </a:moveTo>
                  <a:cubicBezTo>
                    <a:pt x="363" y="1064"/>
                    <a:pt x="363" y="1065"/>
                    <a:pt x="362" y="1066"/>
                  </a:cubicBezTo>
                  <a:lnTo>
                    <a:pt x="362" y="1066"/>
                  </a:lnTo>
                  <a:cubicBezTo>
                    <a:pt x="364" y="1065"/>
                    <a:pt x="365" y="1065"/>
                    <a:pt x="366" y="1064"/>
                  </a:cubicBezTo>
                  <a:lnTo>
                    <a:pt x="366" y="1064"/>
                  </a:lnTo>
                  <a:cubicBezTo>
                    <a:pt x="365" y="1065"/>
                    <a:pt x="364" y="1067"/>
                    <a:pt x="362" y="1069"/>
                  </a:cubicBezTo>
                  <a:cubicBezTo>
                    <a:pt x="362" y="1068"/>
                    <a:pt x="362" y="1067"/>
                    <a:pt x="362" y="1066"/>
                  </a:cubicBezTo>
                  <a:lnTo>
                    <a:pt x="362" y="1066"/>
                  </a:lnTo>
                  <a:cubicBezTo>
                    <a:pt x="356" y="1069"/>
                    <a:pt x="350" y="1069"/>
                    <a:pt x="344" y="1069"/>
                  </a:cubicBezTo>
                  <a:cubicBezTo>
                    <a:pt x="352" y="1066"/>
                    <a:pt x="359" y="1065"/>
                    <a:pt x="364" y="1063"/>
                  </a:cubicBezTo>
                  <a:close/>
                  <a:moveTo>
                    <a:pt x="4406" y="1387"/>
                  </a:moveTo>
                  <a:lnTo>
                    <a:pt x="4433" y="1404"/>
                  </a:lnTo>
                  <a:cubicBezTo>
                    <a:pt x="4415" y="1409"/>
                    <a:pt x="4403" y="1412"/>
                    <a:pt x="4397" y="1412"/>
                  </a:cubicBezTo>
                  <a:cubicBezTo>
                    <a:pt x="4381" y="1412"/>
                    <a:pt x="4394" y="1399"/>
                    <a:pt x="4406" y="1387"/>
                  </a:cubicBezTo>
                  <a:close/>
                  <a:moveTo>
                    <a:pt x="2887" y="1448"/>
                  </a:moveTo>
                  <a:cubicBezTo>
                    <a:pt x="2890" y="1451"/>
                    <a:pt x="2892" y="1454"/>
                    <a:pt x="2894" y="1457"/>
                  </a:cubicBezTo>
                  <a:lnTo>
                    <a:pt x="2894" y="1457"/>
                  </a:lnTo>
                  <a:cubicBezTo>
                    <a:pt x="2893" y="1454"/>
                    <a:pt x="2890" y="1451"/>
                    <a:pt x="2887" y="1448"/>
                  </a:cubicBezTo>
                  <a:close/>
                  <a:moveTo>
                    <a:pt x="9814" y="1794"/>
                  </a:moveTo>
                  <a:cubicBezTo>
                    <a:pt x="9830" y="1794"/>
                    <a:pt x="9849" y="1806"/>
                    <a:pt x="9872" y="1810"/>
                  </a:cubicBezTo>
                  <a:cubicBezTo>
                    <a:pt x="9853" y="1823"/>
                    <a:pt x="9820" y="1854"/>
                    <a:pt x="9797" y="1854"/>
                  </a:cubicBezTo>
                  <a:cubicBezTo>
                    <a:pt x="9787" y="1854"/>
                    <a:pt x="9780" y="1849"/>
                    <a:pt x="9775" y="1837"/>
                  </a:cubicBezTo>
                  <a:cubicBezTo>
                    <a:pt x="9787" y="1803"/>
                    <a:pt x="9800" y="1794"/>
                    <a:pt x="9814" y="1794"/>
                  </a:cubicBezTo>
                  <a:close/>
                  <a:moveTo>
                    <a:pt x="9270" y="1870"/>
                  </a:moveTo>
                  <a:lnTo>
                    <a:pt x="9254" y="1872"/>
                  </a:lnTo>
                  <a:cubicBezTo>
                    <a:pt x="9260" y="1872"/>
                    <a:pt x="9266" y="1871"/>
                    <a:pt x="9270" y="1870"/>
                  </a:cubicBezTo>
                  <a:close/>
                  <a:moveTo>
                    <a:pt x="6902" y="2038"/>
                  </a:moveTo>
                  <a:lnTo>
                    <a:pt x="6896" y="2040"/>
                  </a:lnTo>
                  <a:cubicBezTo>
                    <a:pt x="6898" y="2039"/>
                    <a:pt x="6900" y="2039"/>
                    <a:pt x="6902" y="2038"/>
                  </a:cubicBezTo>
                  <a:close/>
                  <a:moveTo>
                    <a:pt x="1947" y="2072"/>
                  </a:moveTo>
                  <a:lnTo>
                    <a:pt x="1960" y="2075"/>
                  </a:lnTo>
                  <a:cubicBezTo>
                    <a:pt x="1957" y="2074"/>
                    <a:pt x="1953" y="2073"/>
                    <a:pt x="1947" y="2072"/>
                  </a:cubicBezTo>
                  <a:close/>
                  <a:moveTo>
                    <a:pt x="7894" y="0"/>
                  </a:moveTo>
                  <a:lnTo>
                    <a:pt x="7894" y="0"/>
                  </a:lnTo>
                  <a:cubicBezTo>
                    <a:pt x="7903" y="89"/>
                    <a:pt x="7709" y="89"/>
                    <a:pt x="7717" y="168"/>
                  </a:cubicBezTo>
                  <a:lnTo>
                    <a:pt x="7973" y="71"/>
                  </a:lnTo>
                  <a:lnTo>
                    <a:pt x="7973" y="71"/>
                  </a:lnTo>
                  <a:cubicBezTo>
                    <a:pt x="7990" y="155"/>
                    <a:pt x="7847" y="311"/>
                    <a:pt x="7689" y="311"/>
                  </a:cubicBezTo>
                  <a:cubicBezTo>
                    <a:pt x="7681" y="311"/>
                    <a:pt x="7673" y="310"/>
                    <a:pt x="7664" y="309"/>
                  </a:cubicBezTo>
                  <a:cubicBezTo>
                    <a:pt x="7620" y="274"/>
                    <a:pt x="7691" y="150"/>
                    <a:pt x="7691" y="124"/>
                  </a:cubicBezTo>
                  <a:lnTo>
                    <a:pt x="7691" y="124"/>
                  </a:lnTo>
                  <a:cubicBezTo>
                    <a:pt x="7671" y="144"/>
                    <a:pt x="7587" y="169"/>
                    <a:pt x="7542" y="169"/>
                  </a:cubicBezTo>
                  <a:cubicBezTo>
                    <a:pt x="7527" y="169"/>
                    <a:pt x="7516" y="166"/>
                    <a:pt x="7514" y="159"/>
                  </a:cubicBezTo>
                  <a:lnTo>
                    <a:pt x="7585" y="115"/>
                  </a:lnTo>
                  <a:cubicBezTo>
                    <a:pt x="7574" y="111"/>
                    <a:pt x="7564" y="110"/>
                    <a:pt x="7555" y="110"/>
                  </a:cubicBezTo>
                  <a:cubicBezTo>
                    <a:pt x="7495" y="110"/>
                    <a:pt x="7449" y="174"/>
                    <a:pt x="7386" y="174"/>
                  </a:cubicBezTo>
                  <a:cubicBezTo>
                    <a:pt x="7366" y="174"/>
                    <a:pt x="7345" y="167"/>
                    <a:pt x="7320" y="150"/>
                  </a:cubicBezTo>
                  <a:cubicBezTo>
                    <a:pt x="7285" y="143"/>
                    <a:pt x="7227" y="74"/>
                    <a:pt x="7200" y="74"/>
                  </a:cubicBezTo>
                  <a:cubicBezTo>
                    <a:pt x="7194" y="74"/>
                    <a:pt x="7189" y="78"/>
                    <a:pt x="7188" y="89"/>
                  </a:cubicBezTo>
                  <a:cubicBezTo>
                    <a:pt x="7258" y="195"/>
                    <a:pt x="7276" y="504"/>
                    <a:pt x="7232" y="583"/>
                  </a:cubicBezTo>
                  <a:cubicBezTo>
                    <a:pt x="7223" y="574"/>
                    <a:pt x="7029" y="486"/>
                    <a:pt x="6984" y="442"/>
                  </a:cubicBezTo>
                  <a:cubicBezTo>
                    <a:pt x="6914" y="362"/>
                    <a:pt x="7073" y="248"/>
                    <a:pt x="7020" y="186"/>
                  </a:cubicBezTo>
                  <a:lnTo>
                    <a:pt x="7020" y="186"/>
                  </a:lnTo>
                  <a:cubicBezTo>
                    <a:pt x="7020" y="203"/>
                    <a:pt x="6984" y="239"/>
                    <a:pt x="6967" y="248"/>
                  </a:cubicBezTo>
                  <a:cubicBezTo>
                    <a:pt x="6928" y="232"/>
                    <a:pt x="6971" y="183"/>
                    <a:pt x="6922" y="183"/>
                  </a:cubicBezTo>
                  <a:cubicBezTo>
                    <a:pt x="6916" y="183"/>
                    <a:pt x="6907" y="184"/>
                    <a:pt x="6896" y="186"/>
                  </a:cubicBezTo>
                  <a:cubicBezTo>
                    <a:pt x="6889" y="220"/>
                    <a:pt x="6859" y="226"/>
                    <a:pt x="6834" y="226"/>
                  </a:cubicBezTo>
                  <a:cubicBezTo>
                    <a:pt x="6820" y="226"/>
                    <a:pt x="6807" y="224"/>
                    <a:pt x="6801" y="224"/>
                  </a:cubicBezTo>
                  <a:cubicBezTo>
                    <a:pt x="6789" y="224"/>
                    <a:pt x="6797" y="231"/>
                    <a:pt x="6852" y="265"/>
                  </a:cubicBezTo>
                  <a:cubicBezTo>
                    <a:pt x="6831" y="271"/>
                    <a:pt x="6815" y="274"/>
                    <a:pt x="6802" y="274"/>
                  </a:cubicBezTo>
                  <a:cubicBezTo>
                    <a:pt x="6763" y="274"/>
                    <a:pt x="6744" y="255"/>
                    <a:pt x="6685" y="255"/>
                  </a:cubicBezTo>
                  <a:cubicBezTo>
                    <a:pt x="6677" y="255"/>
                    <a:pt x="6668" y="256"/>
                    <a:pt x="6658" y="256"/>
                  </a:cubicBezTo>
                  <a:cubicBezTo>
                    <a:pt x="6693" y="309"/>
                    <a:pt x="6569" y="451"/>
                    <a:pt x="6490" y="477"/>
                  </a:cubicBezTo>
                  <a:cubicBezTo>
                    <a:pt x="6490" y="459"/>
                    <a:pt x="6472" y="433"/>
                    <a:pt x="6463" y="415"/>
                  </a:cubicBezTo>
                  <a:cubicBezTo>
                    <a:pt x="6278" y="415"/>
                    <a:pt x="6181" y="380"/>
                    <a:pt x="6013" y="380"/>
                  </a:cubicBezTo>
                  <a:cubicBezTo>
                    <a:pt x="6004" y="362"/>
                    <a:pt x="5916" y="336"/>
                    <a:pt x="5951" y="300"/>
                  </a:cubicBezTo>
                  <a:lnTo>
                    <a:pt x="5951" y="300"/>
                  </a:lnTo>
                  <a:cubicBezTo>
                    <a:pt x="5925" y="309"/>
                    <a:pt x="5907" y="345"/>
                    <a:pt x="5854" y="345"/>
                  </a:cubicBezTo>
                  <a:cubicBezTo>
                    <a:pt x="5757" y="274"/>
                    <a:pt x="5969" y="336"/>
                    <a:pt x="5890" y="239"/>
                  </a:cubicBezTo>
                  <a:lnTo>
                    <a:pt x="5890" y="239"/>
                  </a:lnTo>
                  <a:cubicBezTo>
                    <a:pt x="5890" y="292"/>
                    <a:pt x="5757" y="318"/>
                    <a:pt x="5686" y="353"/>
                  </a:cubicBezTo>
                  <a:cubicBezTo>
                    <a:pt x="5695" y="380"/>
                    <a:pt x="5717" y="390"/>
                    <a:pt x="5745" y="390"/>
                  </a:cubicBezTo>
                  <a:cubicBezTo>
                    <a:pt x="5800" y="390"/>
                    <a:pt x="5881" y="351"/>
                    <a:pt x="5934" y="327"/>
                  </a:cubicBezTo>
                  <a:lnTo>
                    <a:pt x="5934" y="327"/>
                  </a:lnTo>
                  <a:cubicBezTo>
                    <a:pt x="5934" y="442"/>
                    <a:pt x="5810" y="565"/>
                    <a:pt x="5642" y="618"/>
                  </a:cubicBezTo>
                  <a:cubicBezTo>
                    <a:pt x="5622" y="623"/>
                    <a:pt x="5606" y="626"/>
                    <a:pt x="5594" y="626"/>
                  </a:cubicBezTo>
                  <a:cubicBezTo>
                    <a:pt x="5528" y="626"/>
                    <a:pt x="5568" y="563"/>
                    <a:pt x="5558" y="563"/>
                  </a:cubicBezTo>
                  <a:cubicBezTo>
                    <a:pt x="5558" y="563"/>
                    <a:pt x="5556" y="564"/>
                    <a:pt x="5554" y="565"/>
                  </a:cubicBezTo>
                  <a:cubicBezTo>
                    <a:pt x="5549" y="565"/>
                    <a:pt x="5544" y="565"/>
                    <a:pt x="5539" y="565"/>
                  </a:cubicBezTo>
                  <a:cubicBezTo>
                    <a:pt x="5335" y="565"/>
                    <a:pt x="5333" y="712"/>
                    <a:pt x="5207" y="712"/>
                  </a:cubicBezTo>
                  <a:cubicBezTo>
                    <a:pt x="5186" y="712"/>
                    <a:pt x="5161" y="708"/>
                    <a:pt x="5130" y="698"/>
                  </a:cubicBezTo>
                  <a:cubicBezTo>
                    <a:pt x="5042" y="636"/>
                    <a:pt x="5113" y="557"/>
                    <a:pt x="5095" y="512"/>
                  </a:cubicBezTo>
                  <a:cubicBezTo>
                    <a:pt x="5118" y="505"/>
                    <a:pt x="5139" y="502"/>
                    <a:pt x="5159" y="502"/>
                  </a:cubicBezTo>
                  <a:cubicBezTo>
                    <a:pt x="5229" y="502"/>
                    <a:pt x="5278" y="540"/>
                    <a:pt x="5330" y="540"/>
                  </a:cubicBezTo>
                  <a:cubicBezTo>
                    <a:pt x="5334" y="540"/>
                    <a:pt x="5338" y="539"/>
                    <a:pt x="5342" y="539"/>
                  </a:cubicBezTo>
                  <a:lnTo>
                    <a:pt x="5254" y="512"/>
                  </a:lnTo>
                  <a:cubicBezTo>
                    <a:pt x="5273" y="493"/>
                    <a:pt x="5320" y="479"/>
                    <a:pt x="5361" y="479"/>
                  </a:cubicBezTo>
                  <a:cubicBezTo>
                    <a:pt x="5377" y="479"/>
                    <a:pt x="5392" y="481"/>
                    <a:pt x="5404" y="486"/>
                  </a:cubicBezTo>
                  <a:cubicBezTo>
                    <a:pt x="5376" y="464"/>
                    <a:pt x="5312" y="459"/>
                    <a:pt x="5232" y="459"/>
                  </a:cubicBezTo>
                  <a:cubicBezTo>
                    <a:pt x="5159" y="459"/>
                    <a:pt x="5073" y="463"/>
                    <a:pt x="4989" y="463"/>
                  </a:cubicBezTo>
                  <a:cubicBezTo>
                    <a:pt x="4906" y="463"/>
                    <a:pt x="4825" y="459"/>
                    <a:pt x="4759" y="442"/>
                  </a:cubicBezTo>
                  <a:cubicBezTo>
                    <a:pt x="4724" y="468"/>
                    <a:pt x="4662" y="504"/>
                    <a:pt x="4698" y="530"/>
                  </a:cubicBezTo>
                  <a:lnTo>
                    <a:pt x="4759" y="512"/>
                  </a:lnTo>
                  <a:lnTo>
                    <a:pt x="4759" y="512"/>
                  </a:lnTo>
                  <a:cubicBezTo>
                    <a:pt x="4821" y="565"/>
                    <a:pt x="4645" y="601"/>
                    <a:pt x="4724" y="618"/>
                  </a:cubicBezTo>
                  <a:cubicBezTo>
                    <a:pt x="4657" y="656"/>
                    <a:pt x="4576" y="712"/>
                    <a:pt x="4483" y="712"/>
                  </a:cubicBezTo>
                  <a:cubicBezTo>
                    <a:pt x="4467" y="712"/>
                    <a:pt x="4450" y="711"/>
                    <a:pt x="4433" y="707"/>
                  </a:cubicBezTo>
                  <a:lnTo>
                    <a:pt x="4409" y="636"/>
                  </a:lnTo>
                  <a:lnTo>
                    <a:pt x="4409" y="636"/>
                  </a:lnTo>
                  <a:cubicBezTo>
                    <a:pt x="4418" y="649"/>
                    <a:pt x="4445" y="658"/>
                    <a:pt x="4471" y="658"/>
                  </a:cubicBezTo>
                  <a:cubicBezTo>
                    <a:pt x="4487" y="658"/>
                    <a:pt x="4503" y="654"/>
                    <a:pt x="4512" y="645"/>
                  </a:cubicBezTo>
                  <a:lnTo>
                    <a:pt x="4512" y="645"/>
                  </a:lnTo>
                  <a:cubicBezTo>
                    <a:pt x="4506" y="651"/>
                    <a:pt x="4497" y="654"/>
                    <a:pt x="4488" y="654"/>
                  </a:cubicBezTo>
                  <a:cubicBezTo>
                    <a:pt x="4466" y="654"/>
                    <a:pt x="4437" y="641"/>
                    <a:pt x="4407" y="631"/>
                  </a:cubicBezTo>
                  <a:lnTo>
                    <a:pt x="4407" y="631"/>
                  </a:lnTo>
                  <a:lnTo>
                    <a:pt x="4406" y="627"/>
                  </a:lnTo>
                  <a:lnTo>
                    <a:pt x="4406" y="627"/>
                  </a:lnTo>
                  <a:cubicBezTo>
                    <a:pt x="4406" y="628"/>
                    <a:pt x="4406" y="630"/>
                    <a:pt x="4407" y="631"/>
                  </a:cubicBezTo>
                  <a:lnTo>
                    <a:pt x="4407" y="631"/>
                  </a:lnTo>
                  <a:cubicBezTo>
                    <a:pt x="4385" y="623"/>
                    <a:pt x="4362" y="616"/>
                    <a:pt x="4341" y="616"/>
                  </a:cubicBezTo>
                  <a:cubicBezTo>
                    <a:pt x="4314" y="616"/>
                    <a:pt x="4290" y="628"/>
                    <a:pt x="4274" y="663"/>
                  </a:cubicBezTo>
                  <a:lnTo>
                    <a:pt x="4362" y="707"/>
                  </a:lnTo>
                  <a:cubicBezTo>
                    <a:pt x="4290" y="755"/>
                    <a:pt x="4202" y="833"/>
                    <a:pt x="4107" y="833"/>
                  </a:cubicBezTo>
                  <a:cubicBezTo>
                    <a:pt x="4098" y="833"/>
                    <a:pt x="4089" y="832"/>
                    <a:pt x="4079" y="830"/>
                  </a:cubicBezTo>
                  <a:lnTo>
                    <a:pt x="4079" y="830"/>
                  </a:lnTo>
                  <a:cubicBezTo>
                    <a:pt x="4101" y="863"/>
                    <a:pt x="4108" y="867"/>
                    <a:pt x="4114" y="867"/>
                  </a:cubicBezTo>
                  <a:cubicBezTo>
                    <a:pt x="4116" y="867"/>
                    <a:pt x="4119" y="866"/>
                    <a:pt x="4121" y="866"/>
                  </a:cubicBezTo>
                  <a:cubicBezTo>
                    <a:pt x="4129" y="866"/>
                    <a:pt x="4142" y="872"/>
                    <a:pt x="4177" y="910"/>
                  </a:cubicBezTo>
                  <a:cubicBezTo>
                    <a:pt x="4109" y="801"/>
                    <a:pt x="4418" y="883"/>
                    <a:pt x="4349" y="793"/>
                  </a:cubicBezTo>
                  <a:lnTo>
                    <a:pt x="4349" y="793"/>
                  </a:lnTo>
                  <a:cubicBezTo>
                    <a:pt x="4430" y="877"/>
                    <a:pt x="4482" y="826"/>
                    <a:pt x="4583" y="901"/>
                  </a:cubicBezTo>
                  <a:cubicBezTo>
                    <a:pt x="4575" y="879"/>
                    <a:pt x="4550" y="863"/>
                    <a:pt x="4591" y="863"/>
                  </a:cubicBezTo>
                  <a:cubicBezTo>
                    <a:pt x="4599" y="863"/>
                    <a:pt x="4611" y="864"/>
                    <a:pt x="4627" y="866"/>
                  </a:cubicBezTo>
                  <a:cubicBezTo>
                    <a:pt x="4636" y="857"/>
                    <a:pt x="4645" y="848"/>
                    <a:pt x="4645" y="839"/>
                  </a:cubicBezTo>
                  <a:cubicBezTo>
                    <a:pt x="4627" y="821"/>
                    <a:pt x="4609" y="813"/>
                    <a:pt x="4600" y="795"/>
                  </a:cubicBezTo>
                  <a:cubicBezTo>
                    <a:pt x="4645" y="733"/>
                    <a:pt x="4777" y="724"/>
                    <a:pt x="4830" y="698"/>
                  </a:cubicBezTo>
                  <a:lnTo>
                    <a:pt x="4830" y="698"/>
                  </a:lnTo>
                  <a:cubicBezTo>
                    <a:pt x="4883" y="707"/>
                    <a:pt x="4803" y="724"/>
                    <a:pt x="4839" y="751"/>
                  </a:cubicBezTo>
                  <a:lnTo>
                    <a:pt x="4909" y="698"/>
                  </a:lnTo>
                  <a:cubicBezTo>
                    <a:pt x="4918" y="760"/>
                    <a:pt x="5051" y="795"/>
                    <a:pt x="4927" y="830"/>
                  </a:cubicBezTo>
                  <a:lnTo>
                    <a:pt x="5042" y="830"/>
                  </a:lnTo>
                  <a:cubicBezTo>
                    <a:pt x="5078" y="846"/>
                    <a:pt x="5126" y="855"/>
                    <a:pt x="5170" y="855"/>
                  </a:cubicBezTo>
                  <a:cubicBezTo>
                    <a:pt x="5202" y="855"/>
                    <a:pt x="5232" y="850"/>
                    <a:pt x="5254" y="839"/>
                  </a:cubicBezTo>
                  <a:cubicBezTo>
                    <a:pt x="5257" y="840"/>
                    <a:pt x="5260" y="840"/>
                    <a:pt x="5262" y="840"/>
                  </a:cubicBezTo>
                  <a:cubicBezTo>
                    <a:pt x="5300" y="840"/>
                    <a:pt x="5343" y="803"/>
                    <a:pt x="5351" y="803"/>
                  </a:cubicBezTo>
                  <a:cubicBezTo>
                    <a:pt x="5353" y="803"/>
                    <a:pt x="5351" y="808"/>
                    <a:pt x="5342" y="821"/>
                  </a:cubicBezTo>
                  <a:lnTo>
                    <a:pt x="5510" y="777"/>
                  </a:lnTo>
                  <a:lnTo>
                    <a:pt x="5510" y="786"/>
                  </a:lnTo>
                  <a:cubicBezTo>
                    <a:pt x="5631" y="786"/>
                    <a:pt x="5752" y="732"/>
                    <a:pt x="5881" y="732"/>
                  </a:cubicBezTo>
                  <a:cubicBezTo>
                    <a:pt x="5941" y="732"/>
                    <a:pt x="6002" y="744"/>
                    <a:pt x="6066" y="777"/>
                  </a:cubicBezTo>
                  <a:cubicBezTo>
                    <a:pt x="6109" y="763"/>
                    <a:pt x="6159" y="748"/>
                    <a:pt x="6228" y="748"/>
                  </a:cubicBezTo>
                  <a:cubicBezTo>
                    <a:pt x="6244" y="748"/>
                    <a:pt x="6260" y="749"/>
                    <a:pt x="6278" y="751"/>
                  </a:cubicBezTo>
                  <a:lnTo>
                    <a:pt x="6305" y="804"/>
                  </a:lnTo>
                  <a:cubicBezTo>
                    <a:pt x="6314" y="801"/>
                    <a:pt x="6325" y="800"/>
                    <a:pt x="6336" y="800"/>
                  </a:cubicBezTo>
                  <a:cubicBezTo>
                    <a:pt x="6385" y="800"/>
                    <a:pt x="6450" y="817"/>
                    <a:pt x="6499" y="817"/>
                  </a:cubicBezTo>
                  <a:cubicBezTo>
                    <a:pt x="6527" y="817"/>
                    <a:pt x="6550" y="812"/>
                    <a:pt x="6561" y="795"/>
                  </a:cubicBezTo>
                  <a:cubicBezTo>
                    <a:pt x="6591" y="845"/>
                    <a:pt x="6649" y="860"/>
                    <a:pt x="6718" y="860"/>
                  </a:cubicBezTo>
                  <a:cubicBezTo>
                    <a:pt x="6817" y="860"/>
                    <a:pt x="6936" y="828"/>
                    <a:pt x="7016" y="828"/>
                  </a:cubicBezTo>
                  <a:cubicBezTo>
                    <a:pt x="7027" y="828"/>
                    <a:pt x="7037" y="829"/>
                    <a:pt x="7046" y="830"/>
                  </a:cubicBezTo>
                  <a:lnTo>
                    <a:pt x="7055" y="768"/>
                  </a:lnTo>
                  <a:cubicBezTo>
                    <a:pt x="7143" y="768"/>
                    <a:pt x="7232" y="751"/>
                    <a:pt x="7338" y="715"/>
                  </a:cubicBezTo>
                  <a:lnTo>
                    <a:pt x="7338" y="663"/>
                  </a:lnTo>
                  <a:cubicBezTo>
                    <a:pt x="7358" y="650"/>
                    <a:pt x="7383" y="645"/>
                    <a:pt x="7410" y="645"/>
                  </a:cubicBezTo>
                  <a:cubicBezTo>
                    <a:pt x="7494" y="645"/>
                    <a:pt x="7605" y="690"/>
                    <a:pt x="7713" y="690"/>
                  </a:cubicBezTo>
                  <a:cubicBezTo>
                    <a:pt x="7720" y="690"/>
                    <a:pt x="7728" y="689"/>
                    <a:pt x="7735" y="689"/>
                  </a:cubicBezTo>
                  <a:lnTo>
                    <a:pt x="7735" y="689"/>
                  </a:lnTo>
                  <a:cubicBezTo>
                    <a:pt x="7731" y="702"/>
                    <a:pt x="7720" y="707"/>
                    <a:pt x="7705" y="707"/>
                  </a:cubicBezTo>
                  <a:cubicBezTo>
                    <a:pt x="7691" y="707"/>
                    <a:pt x="7673" y="702"/>
                    <a:pt x="7656" y="698"/>
                  </a:cubicBezTo>
                  <a:lnTo>
                    <a:pt x="7656" y="698"/>
                  </a:lnTo>
                  <a:cubicBezTo>
                    <a:pt x="7697" y="725"/>
                    <a:pt x="7739" y="735"/>
                    <a:pt x="7781" y="735"/>
                  </a:cubicBezTo>
                  <a:cubicBezTo>
                    <a:pt x="7895" y="735"/>
                    <a:pt x="8010" y="664"/>
                    <a:pt x="8116" y="664"/>
                  </a:cubicBezTo>
                  <a:cubicBezTo>
                    <a:pt x="8149" y="664"/>
                    <a:pt x="8181" y="671"/>
                    <a:pt x="8212" y="689"/>
                  </a:cubicBezTo>
                  <a:cubicBezTo>
                    <a:pt x="8228" y="677"/>
                    <a:pt x="8244" y="672"/>
                    <a:pt x="8259" y="672"/>
                  </a:cubicBezTo>
                  <a:cubicBezTo>
                    <a:pt x="8277" y="672"/>
                    <a:pt x="8294" y="679"/>
                    <a:pt x="8309" y="689"/>
                  </a:cubicBezTo>
                  <a:lnTo>
                    <a:pt x="8300" y="689"/>
                  </a:lnTo>
                  <a:cubicBezTo>
                    <a:pt x="8309" y="698"/>
                    <a:pt x="8309" y="698"/>
                    <a:pt x="8318" y="698"/>
                  </a:cubicBezTo>
                  <a:cubicBezTo>
                    <a:pt x="8335" y="707"/>
                    <a:pt x="8353" y="715"/>
                    <a:pt x="8371" y="724"/>
                  </a:cubicBezTo>
                  <a:cubicBezTo>
                    <a:pt x="8353" y="707"/>
                    <a:pt x="8344" y="698"/>
                    <a:pt x="8327" y="698"/>
                  </a:cubicBezTo>
                  <a:cubicBezTo>
                    <a:pt x="8362" y="689"/>
                    <a:pt x="8406" y="689"/>
                    <a:pt x="8450" y="671"/>
                  </a:cubicBezTo>
                  <a:lnTo>
                    <a:pt x="8477" y="733"/>
                  </a:lnTo>
                  <a:lnTo>
                    <a:pt x="8486" y="733"/>
                  </a:lnTo>
                  <a:cubicBezTo>
                    <a:pt x="8491" y="736"/>
                    <a:pt x="8496" y="737"/>
                    <a:pt x="8501" y="737"/>
                  </a:cubicBezTo>
                  <a:cubicBezTo>
                    <a:pt x="8527" y="737"/>
                    <a:pt x="8517" y="692"/>
                    <a:pt x="8494" y="654"/>
                  </a:cubicBezTo>
                  <a:cubicBezTo>
                    <a:pt x="8521" y="645"/>
                    <a:pt x="8539" y="627"/>
                    <a:pt x="8556" y="618"/>
                  </a:cubicBezTo>
                  <a:cubicBezTo>
                    <a:pt x="8567" y="648"/>
                    <a:pt x="8583" y="656"/>
                    <a:pt x="8601" y="656"/>
                  </a:cubicBezTo>
                  <a:cubicBezTo>
                    <a:pt x="8623" y="656"/>
                    <a:pt x="8648" y="645"/>
                    <a:pt x="8672" y="645"/>
                  </a:cubicBezTo>
                  <a:cubicBezTo>
                    <a:pt x="8694" y="645"/>
                    <a:pt x="8715" y="654"/>
                    <a:pt x="8733" y="689"/>
                  </a:cubicBezTo>
                  <a:cubicBezTo>
                    <a:pt x="8766" y="639"/>
                    <a:pt x="8947" y="652"/>
                    <a:pt x="8991" y="566"/>
                  </a:cubicBezTo>
                  <a:lnTo>
                    <a:pt x="8991" y="566"/>
                  </a:lnTo>
                  <a:cubicBezTo>
                    <a:pt x="9014" y="575"/>
                    <a:pt x="9041" y="582"/>
                    <a:pt x="9068" y="582"/>
                  </a:cubicBezTo>
                  <a:cubicBezTo>
                    <a:pt x="9091" y="582"/>
                    <a:pt x="9115" y="577"/>
                    <a:pt x="9139" y="565"/>
                  </a:cubicBezTo>
                  <a:lnTo>
                    <a:pt x="9157" y="645"/>
                  </a:lnTo>
                  <a:lnTo>
                    <a:pt x="9271" y="548"/>
                  </a:lnTo>
                  <a:cubicBezTo>
                    <a:pt x="9342" y="601"/>
                    <a:pt x="9369" y="627"/>
                    <a:pt x="9298" y="689"/>
                  </a:cubicBezTo>
                  <a:cubicBezTo>
                    <a:pt x="9466" y="601"/>
                    <a:pt x="9430" y="654"/>
                    <a:pt x="9580" y="574"/>
                  </a:cubicBezTo>
                  <a:lnTo>
                    <a:pt x="9580" y="574"/>
                  </a:lnTo>
                  <a:lnTo>
                    <a:pt x="9563" y="627"/>
                  </a:lnTo>
                  <a:cubicBezTo>
                    <a:pt x="9602" y="627"/>
                    <a:pt x="9660" y="594"/>
                    <a:pt x="9699" y="594"/>
                  </a:cubicBezTo>
                  <a:cubicBezTo>
                    <a:pt x="9712" y="594"/>
                    <a:pt x="9724" y="598"/>
                    <a:pt x="9731" y="610"/>
                  </a:cubicBezTo>
                  <a:cubicBezTo>
                    <a:pt x="9784" y="671"/>
                    <a:pt x="9916" y="689"/>
                    <a:pt x="10075" y="715"/>
                  </a:cubicBezTo>
                  <a:cubicBezTo>
                    <a:pt x="10172" y="733"/>
                    <a:pt x="10278" y="760"/>
                    <a:pt x="10304" y="813"/>
                  </a:cubicBezTo>
                  <a:cubicBezTo>
                    <a:pt x="10335" y="782"/>
                    <a:pt x="10351" y="771"/>
                    <a:pt x="10359" y="771"/>
                  </a:cubicBezTo>
                  <a:cubicBezTo>
                    <a:pt x="10366" y="771"/>
                    <a:pt x="10366" y="782"/>
                    <a:pt x="10366" y="795"/>
                  </a:cubicBezTo>
                  <a:cubicBezTo>
                    <a:pt x="10366" y="805"/>
                    <a:pt x="10363" y="819"/>
                    <a:pt x="10377" y="819"/>
                  </a:cubicBezTo>
                  <a:cubicBezTo>
                    <a:pt x="10387" y="819"/>
                    <a:pt x="10405" y="813"/>
                    <a:pt x="10437" y="795"/>
                  </a:cubicBezTo>
                  <a:lnTo>
                    <a:pt x="10437" y="795"/>
                  </a:lnTo>
                  <a:cubicBezTo>
                    <a:pt x="10402" y="830"/>
                    <a:pt x="10384" y="848"/>
                    <a:pt x="10322" y="866"/>
                  </a:cubicBezTo>
                  <a:cubicBezTo>
                    <a:pt x="10332" y="864"/>
                    <a:pt x="10340" y="863"/>
                    <a:pt x="10347" y="863"/>
                  </a:cubicBezTo>
                  <a:cubicBezTo>
                    <a:pt x="10375" y="863"/>
                    <a:pt x="10377" y="876"/>
                    <a:pt x="10384" y="883"/>
                  </a:cubicBezTo>
                  <a:cubicBezTo>
                    <a:pt x="10389" y="894"/>
                    <a:pt x="10397" y="898"/>
                    <a:pt x="10426" y="898"/>
                  </a:cubicBezTo>
                  <a:cubicBezTo>
                    <a:pt x="10447" y="898"/>
                    <a:pt x="10478" y="896"/>
                    <a:pt x="10525" y="892"/>
                  </a:cubicBezTo>
                  <a:lnTo>
                    <a:pt x="10525" y="892"/>
                  </a:lnTo>
                  <a:cubicBezTo>
                    <a:pt x="10463" y="910"/>
                    <a:pt x="10410" y="910"/>
                    <a:pt x="10375" y="919"/>
                  </a:cubicBezTo>
                  <a:cubicBezTo>
                    <a:pt x="10393" y="919"/>
                    <a:pt x="10455" y="919"/>
                    <a:pt x="10410" y="927"/>
                  </a:cubicBezTo>
                  <a:cubicBezTo>
                    <a:pt x="10375" y="936"/>
                    <a:pt x="10340" y="936"/>
                    <a:pt x="10304" y="945"/>
                  </a:cubicBezTo>
                  <a:cubicBezTo>
                    <a:pt x="10310" y="946"/>
                    <a:pt x="10320" y="947"/>
                    <a:pt x="10334" y="947"/>
                  </a:cubicBezTo>
                  <a:cubicBezTo>
                    <a:pt x="10419" y="947"/>
                    <a:pt x="10647" y="924"/>
                    <a:pt x="10861" y="901"/>
                  </a:cubicBezTo>
                  <a:lnTo>
                    <a:pt x="10861" y="901"/>
                  </a:lnTo>
                  <a:cubicBezTo>
                    <a:pt x="10781" y="954"/>
                    <a:pt x="10808" y="963"/>
                    <a:pt x="11011" y="989"/>
                  </a:cubicBezTo>
                  <a:cubicBezTo>
                    <a:pt x="10968" y="999"/>
                    <a:pt x="10926" y="1008"/>
                    <a:pt x="10886" y="1008"/>
                  </a:cubicBezTo>
                  <a:cubicBezTo>
                    <a:pt x="10851" y="1008"/>
                    <a:pt x="10819" y="1001"/>
                    <a:pt x="10790" y="980"/>
                  </a:cubicBezTo>
                  <a:lnTo>
                    <a:pt x="10790" y="980"/>
                  </a:lnTo>
                  <a:cubicBezTo>
                    <a:pt x="10799" y="998"/>
                    <a:pt x="10790" y="1033"/>
                    <a:pt x="10799" y="1069"/>
                  </a:cubicBezTo>
                  <a:cubicBezTo>
                    <a:pt x="10817" y="1113"/>
                    <a:pt x="10834" y="1157"/>
                    <a:pt x="10940" y="1175"/>
                  </a:cubicBezTo>
                  <a:cubicBezTo>
                    <a:pt x="10878" y="1183"/>
                    <a:pt x="10887" y="1210"/>
                    <a:pt x="10905" y="1219"/>
                  </a:cubicBezTo>
                  <a:cubicBezTo>
                    <a:pt x="10817" y="1236"/>
                    <a:pt x="10790" y="1228"/>
                    <a:pt x="10737" y="1245"/>
                  </a:cubicBezTo>
                  <a:lnTo>
                    <a:pt x="10781" y="1254"/>
                  </a:lnTo>
                  <a:cubicBezTo>
                    <a:pt x="10868" y="1291"/>
                    <a:pt x="10868" y="1299"/>
                    <a:pt x="10839" y="1299"/>
                  </a:cubicBezTo>
                  <a:cubicBezTo>
                    <a:pt x="10817" y="1299"/>
                    <a:pt x="10777" y="1294"/>
                    <a:pt x="10748" y="1294"/>
                  </a:cubicBezTo>
                  <a:cubicBezTo>
                    <a:pt x="10736" y="1294"/>
                    <a:pt x="10725" y="1295"/>
                    <a:pt x="10719" y="1298"/>
                  </a:cubicBezTo>
                  <a:lnTo>
                    <a:pt x="10702" y="1289"/>
                  </a:lnTo>
                  <a:cubicBezTo>
                    <a:pt x="10643" y="1286"/>
                    <a:pt x="10609" y="1284"/>
                    <a:pt x="10589" y="1284"/>
                  </a:cubicBezTo>
                  <a:cubicBezTo>
                    <a:pt x="10561" y="1284"/>
                    <a:pt x="10561" y="1288"/>
                    <a:pt x="10561" y="1298"/>
                  </a:cubicBezTo>
                  <a:cubicBezTo>
                    <a:pt x="10557" y="1301"/>
                    <a:pt x="10554" y="1304"/>
                    <a:pt x="10545" y="1304"/>
                  </a:cubicBezTo>
                  <a:cubicBezTo>
                    <a:pt x="10530" y="1304"/>
                    <a:pt x="10498" y="1297"/>
                    <a:pt x="10419" y="1281"/>
                  </a:cubicBezTo>
                  <a:lnTo>
                    <a:pt x="10419" y="1281"/>
                  </a:lnTo>
                  <a:lnTo>
                    <a:pt x="10499" y="1342"/>
                  </a:lnTo>
                  <a:cubicBezTo>
                    <a:pt x="10544" y="1372"/>
                    <a:pt x="10541" y="1383"/>
                    <a:pt x="10515" y="1383"/>
                  </a:cubicBezTo>
                  <a:cubicBezTo>
                    <a:pt x="10495" y="1383"/>
                    <a:pt x="10463" y="1377"/>
                    <a:pt x="10428" y="1369"/>
                  </a:cubicBezTo>
                  <a:cubicBezTo>
                    <a:pt x="10372" y="1350"/>
                    <a:pt x="10320" y="1331"/>
                    <a:pt x="10285" y="1331"/>
                  </a:cubicBezTo>
                  <a:cubicBezTo>
                    <a:pt x="10271" y="1331"/>
                    <a:pt x="10259" y="1335"/>
                    <a:pt x="10251" y="1342"/>
                  </a:cubicBezTo>
                  <a:cubicBezTo>
                    <a:pt x="10269" y="1351"/>
                    <a:pt x="10287" y="1360"/>
                    <a:pt x="10304" y="1369"/>
                  </a:cubicBezTo>
                  <a:cubicBezTo>
                    <a:pt x="10302" y="1375"/>
                    <a:pt x="10297" y="1378"/>
                    <a:pt x="10289" y="1378"/>
                  </a:cubicBezTo>
                  <a:cubicBezTo>
                    <a:pt x="10264" y="1378"/>
                    <a:pt x="10213" y="1348"/>
                    <a:pt x="10172" y="1307"/>
                  </a:cubicBezTo>
                  <a:cubicBezTo>
                    <a:pt x="10119" y="1263"/>
                    <a:pt x="10084" y="1201"/>
                    <a:pt x="10075" y="1192"/>
                  </a:cubicBezTo>
                  <a:cubicBezTo>
                    <a:pt x="10066" y="1183"/>
                    <a:pt x="10075" y="1175"/>
                    <a:pt x="10084" y="1166"/>
                  </a:cubicBezTo>
                  <a:cubicBezTo>
                    <a:pt x="10070" y="1152"/>
                    <a:pt x="10059" y="1147"/>
                    <a:pt x="10051" y="1147"/>
                  </a:cubicBezTo>
                  <a:cubicBezTo>
                    <a:pt x="10039" y="1147"/>
                    <a:pt x="10034" y="1162"/>
                    <a:pt x="10040" y="1183"/>
                  </a:cubicBezTo>
                  <a:cubicBezTo>
                    <a:pt x="10040" y="1219"/>
                    <a:pt x="10048" y="1263"/>
                    <a:pt x="9987" y="1281"/>
                  </a:cubicBezTo>
                  <a:cubicBezTo>
                    <a:pt x="9960" y="1236"/>
                    <a:pt x="10004" y="1166"/>
                    <a:pt x="9916" y="1166"/>
                  </a:cubicBezTo>
                  <a:cubicBezTo>
                    <a:pt x="9912" y="1163"/>
                    <a:pt x="9908" y="1162"/>
                    <a:pt x="9902" y="1162"/>
                  </a:cubicBezTo>
                  <a:cubicBezTo>
                    <a:pt x="9852" y="1162"/>
                    <a:pt x="9726" y="1273"/>
                    <a:pt x="9615" y="1273"/>
                  </a:cubicBezTo>
                  <a:cubicBezTo>
                    <a:pt x="9591" y="1273"/>
                    <a:pt x="9567" y="1267"/>
                    <a:pt x="9545" y="1254"/>
                  </a:cubicBezTo>
                  <a:lnTo>
                    <a:pt x="9545" y="1254"/>
                  </a:lnTo>
                  <a:cubicBezTo>
                    <a:pt x="9572" y="1289"/>
                    <a:pt x="9607" y="1316"/>
                    <a:pt x="9545" y="1351"/>
                  </a:cubicBezTo>
                  <a:cubicBezTo>
                    <a:pt x="9539" y="1352"/>
                    <a:pt x="9532" y="1353"/>
                    <a:pt x="9526" y="1353"/>
                  </a:cubicBezTo>
                  <a:cubicBezTo>
                    <a:pt x="9459" y="1353"/>
                    <a:pt x="9369" y="1304"/>
                    <a:pt x="9295" y="1304"/>
                  </a:cubicBezTo>
                  <a:cubicBezTo>
                    <a:pt x="9258" y="1304"/>
                    <a:pt x="9225" y="1316"/>
                    <a:pt x="9201" y="1351"/>
                  </a:cubicBezTo>
                  <a:cubicBezTo>
                    <a:pt x="9192" y="1342"/>
                    <a:pt x="9183" y="1334"/>
                    <a:pt x="9183" y="1325"/>
                  </a:cubicBezTo>
                  <a:cubicBezTo>
                    <a:pt x="9112" y="1360"/>
                    <a:pt x="8954" y="1387"/>
                    <a:pt x="8918" y="1448"/>
                  </a:cubicBezTo>
                  <a:cubicBezTo>
                    <a:pt x="8897" y="1393"/>
                    <a:pt x="8857" y="1375"/>
                    <a:pt x="8808" y="1375"/>
                  </a:cubicBezTo>
                  <a:cubicBezTo>
                    <a:pt x="8717" y="1375"/>
                    <a:pt x="8598" y="1437"/>
                    <a:pt x="8525" y="1437"/>
                  </a:cubicBezTo>
                  <a:cubicBezTo>
                    <a:pt x="8487" y="1437"/>
                    <a:pt x="8461" y="1420"/>
                    <a:pt x="8459" y="1369"/>
                  </a:cubicBezTo>
                  <a:lnTo>
                    <a:pt x="8238" y="1387"/>
                  </a:lnTo>
                  <a:lnTo>
                    <a:pt x="8247" y="1360"/>
                  </a:lnTo>
                  <a:cubicBezTo>
                    <a:pt x="8237" y="1359"/>
                    <a:pt x="8227" y="1359"/>
                    <a:pt x="8217" y="1359"/>
                  </a:cubicBezTo>
                  <a:cubicBezTo>
                    <a:pt x="8098" y="1359"/>
                    <a:pt x="8050" y="1407"/>
                    <a:pt x="8009" y="1448"/>
                  </a:cubicBezTo>
                  <a:cubicBezTo>
                    <a:pt x="7973" y="1440"/>
                    <a:pt x="8000" y="1422"/>
                    <a:pt x="8000" y="1413"/>
                  </a:cubicBezTo>
                  <a:cubicBezTo>
                    <a:pt x="7923" y="1397"/>
                    <a:pt x="7872" y="1388"/>
                    <a:pt x="7829" y="1388"/>
                  </a:cubicBezTo>
                  <a:cubicBezTo>
                    <a:pt x="7754" y="1388"/>
                    <a:pt x="7706" y="1416"/>
                    <a:pt x="7594" y="1484"/>
                  </a:cubicBezTo>
                  <a:lnTo>
                    <a:pt x="7576" y="1422"/>
                  </a:lnTo>
                  <a:cubicBezTo>
                    <a:pt x="7571" y="1426"/>
                    <a:pt x="7563" y="1428"/>
                    <a:pt x="7553" y="1428"/>
                  </a:cubicBezTo>
                  <a:cubicBezTo>
                    <a:pt x="7494" y="1428"/>
                    <a:pt x="7356" y="1371"/>
                    <a:pt x="7215" y="1371"/>
                  </a:cubicBezTo>
                  <a:cubicBezTo>
                    <a:pt x="7167" y="1371"/>
                    <a:pt x="7119" y="1377"/>
                    <a:pt x="7073" y="1395"/>
                  </a:cubicBezTo>
                  <a:cubicBezTo>
                    <a:pt x="7073" y="1387"/>
                    <a:pt x="7082" y="1378"/>
                    <a:pt x="7090" y="1369"/>
                  </a:cubicBezTo>
                  <a:lnTo>
                    <a:pt x="7090" y="1369"/>
                  </a:lnTo>
                  <a:cubicBezTo>
                    <a:pt x="7061" y="1378"/>
                    <a:pt x="7030" y="1382"/>
                    <a:pt x="6998" y="1382"/>
                  </a:cubicBezTo>
                  <a:cubicBezTo>
                    <a:pt x="6865" y="1382"/>
                    <a:pt x="6718" y="1318"/>
                    <a:pt x="6608" y="1318"/>
                  </a:cubicBezTo>
                  <a:cubicBezTo>
                    <a:pt x="6539" y="1318"/>
                    <a:pt x="6484" y="1342"/>
                    <a:pt x="6455" y="1422"/>
                  </a:cubicBezTo>
                  <a:lnTo>
                    <a:pt x="6305" y="1484"/>
                  </a:lnTo>
                  <a:cubicBezTo>
                    <a:pt x="6499" y="1501"/>
                    <a:pt x="6278" y="1581"/>
                    <a:pt x="6358" y="1625"/>
                  </a:cubicBezTo>
                  <a:cubicBezTo>
                    <a:pt x="6353" y="1625"/>
                    <a:pt x="6349" y="1626"/>
                    <a:pt x="6345" y="1626"/>
                  </a:cubicBezTo>
                  <a:cubicBezTo>
                    <a:pt x="6266" y="1626"/>
                    <a:pt x="6160" y="1553"/>
                    <a:pt x="6252" y="1537"/>
                  </a:cubicBezTo>
                  <a:lnTo>
                    <a:pt x="6252" y="1537"/>
                  </a:lnTo>
                  <a:lnTo>
                    <a:pt x="6269" y="1554"/>
                  </a:lnTo>
                  <a:cubicBezTo>
                    <a:pt x="6305" y="1422"/>
                    <a:pt x="6022" y="1510"/>
                    <a:pt x="6031" y="1422"/>
                  </a:cubicBezTo>
                  <a:lnTo>
                    <a:pt x="6031" y="1422"/>
                  </a:lnTo>
                  <a:cubicBezTo>
                    <a:pt x="6008" y="1422"/>
                    <a:pt x="5985" y="1423"/>
                    <a:pt x="5962" y="1423"/>
                  </a:cubicBezTo>
                  <a:cubicBezTo>
                    <a:pt x="5598" y="1423"/>
                    <a:pt x="5241" y="1360"/>
                    <a:pt x="4892" y="1360"/>
                  </a:cubicBezTo>
                  <a:lnTo>
                    <a:pt x="4936" y="1457"/>
                  </a:lnTo>
                  <a:lnTo>
                    <a:pt x="4812" y="1448"/>
                  </a:lnTo>
                  <a:cubicBezTo>
                    <a:pt x="4777" y="1431"/>
                    <a:pt x="4768" y="1378"/>
                    <a:pt x="4856" y="1378"/>
                  </a:cubicBezTo>
                  <a:cubicBezTo>
                    <a:pt x="4848" y="1367"/>
                    <a:pt x="4837" y="1363"/>
                    <a:pt x="4825" y="1363"/>
                  </a:cubicBezTo>
                  <a:cubicBezTo>
                    <a:pt x="4775" y="1363"/>
                    <a:pt x="4706" y="1434"/>
                    <a:pt x="4706" y="1448"/>
                  </a:cubicBezTo>
                  <a:cubicBezTo>
                    <a:pt x="4521" y="1413"/>
                    <a:pt x="4768" y="1334"/>
                    <a:pt x="4715" y="1334"/>
                  </a:cubicBezTo>
                  <a:lnTo>
                    <a:pt x="4645" y="1342"/>
                  </a:lnTo>
                  <a:lnTo>
                    <a:pt x="4662" y="1351"/>
                  </a:lnTo>
                  <a:cubicBezTo>
                    <a:pt x="4606" y="1392"/>
                    <a:pt x="4594" y="1432"/>
                    <a:pt x="4511" y="1432"/>
                  </a:cubicBezTo>
                  <a:cubicBezTo>
                    <a:pt x="4503" y="1432"/>
                    <a:pt x="4495" y="1431"/>
                    <a:pt x="4486" y="1431"/>
                  </a:cubicBezTo>
                  <a:cubicBezTo>
                    <a:pt x="4415" y="1413"/>
                    <a:pt x="4450" y="1378"/>
                    <a:pt x="4424" y="1369"/>
                  </a:cubicBezTo>
                  <a:cubicBezTo>
                    <a:pt x="4424" y="1369"/>
                    <a:pt x="4420" y="1365"/>
                    <a:pt x="4407" y="1365"/>
                  </a:cubicBezTo>
                  <a:cubicBezTo>
                    <a:pt x="4400" y="1365"/>
                    <a:pt x="4391" y="1366"/>
                    <a:pt x="4380" y="1369"/>
                  </a:cubicBezTo>
                  <a:lnTo>
                    <a:pt x="4221" y="1369"/>
                  </a:lnTo>
                  <a:lnTo>
                    <a:pt x="4283" y="1440"/>
                  </a:lnTo>
                  <a:cubicBezTo>
                    <a:pt x="4213" y="1483"/>
                    <a:pt x="4134" y="1441"/>
                    <a:pt x="4209" y="1525"/>
                  </a:cubicBezTo>
                  <a:lnTo>
                    <a:pt x="4209" y="1525"/>
                  </a:lnTo>
                  <a:cubicBezTo>
                    <a:pt x="4166" y="1478"/>
                    <a:pt x="4064" y="1463"/>
                    <a:pt x="3951" y="1463"/>
                  </a:cubicBezTo>
                  <a:cubicBezTo>
                    <a:pt x="3921" y="1463"/>
                    <a:pt x="3890" y="1464"/>
                    <a:pt x="3859" y="1466"/>
                  </a:cubicBezTo>
                  <a:cubicBezTo>
                    <a:pt x="3765" y="1466"/>
                    <a:pt x="3670" y="1478"/>
                    <a:pt x="3608" y="1478"/>
                  </a:cubicBezTo>
                  <a:cubicBezTo>
                    <a:pt x="3576" y="1478"/>
                    <a:pt x="3553" y="1475"/>
                    <a:pt x="3541" y="1466"/>
                  </a:cubicBezTo>
                  <a:cubicBezTo>
                    <a:pt x="3444" y="1528"/>
                    <a:pt x="3347" y="1537"/>
                    <a:pt x="3223" y="1537"/>
                  </a:cubicBezTo>
                  <a:cubicBezTo>
                    <a:pt x="3258" y="1554"/>
                    <a:pt x="3285" y="1634"/>
                    <a:pt x="3179" y="1634"/>
                  </a:cubicBezTo>
                  <a:cubicBezTo>
                    <a:pt x="3205" y="1453"/>
                    <a:pt x="2995" y="1566"/>
                    <a:pt x="2894" y="1457"/>
                  </a:cubicBezTo>
                  <a:lnTo>
                    <a:pt x="2894" y="1457"/>
                  </a:lnTo>
                  <a:cubicBezTo>
                    <a:pt x="2941" y="1525"/>
                    <a:pt x="2601" y="1488"/>
                    <a:pt x="2720" y="1598"/>
                  </a:cubicBezTo>
                  <a:cubicBezTo>
                    <a:pt x="2631" y="1590"/>
                    <a:pt x="2711" y="1528"/>
                    <a:pt x="2649" y="1492"/>
                  </a:cubicBezTo>
                  <a:lnTo>
                    <a:pt x="2649" y="1492"/>
                  </a:lnTo>
                  <a:cubicBezTo>
                    <a:pt x="2593" y="1514"/>
                    <a:pt x="2534" y="1522"/>
                    <a:pt x="2472" y="1522"/>
                  </a:cubicBezTo>
                  <a:cubicBezTo>
                    <a:pt x="2319" y="1522"/>
                    <a:pt x="2153" y="1474"/>
                    <a:pt x="1989" y="1474"/>
                  </a:cubicBezTo>
                  <a:cubicBezTo>
                    <a:pt x="1980" y="1474"/>
                    <a:pt x="1970" y="1474"/>
                    <a:pt x="1960" y="1475"/>
                  </a:cubicBezTo>
                  <a:cubicBezTo>
                    <a:pt x="1951" y="1501"/>
                    <a:pt x="1987" y="1537"/>
                    <a:pt x="1934" y="1563"/>
                  </a:cubicBezTo>
                  <a:lnTo>
                    <a:pt x="1819" y="1440"/>
                  </a:lnTo>
                  <a:cubicBezTo>
                    <a:pt x="1780" y="1446"/>
                    <a:pt x="1765" y="1515"/>
                    <a:pt x="1728" y="1515"/>
                  </a:cubicBezTo>
                  <a:cubicBezTo>
                    <a:pt x="1714" y="1515"/>
                    <a:pt x="1698" y="1507"/>
                    <a:pt x="1678" y="1484"/>
                  </a:cubicBezTo>
                  <a:lnTo>
                    <a:pt x="1678" y="1484"/>
                  </a:lnTo>
                  <a:cubicBezTo>
                    <a:pt x="1687" y="1501"/>
                    <a:pt x="1704" y="1537"/>
                    <a:pt x="1669" y="1537"/>
                  </a:cubicBezTo>
                  <a:cubicBezTo>
                    <a:pt x="1439" y="1457"/>
                    <a:pt x="1210" y="1440"/>
                    <a:pt x="980" y="1369"/>
                  </a:cubicBezTo>
                  <a:cubicBezTo>
                    <a:pt x="918" y="1351"/>
                    <a:pt x="865" y="1325"/>
                    <a:pt x="812" y="1298"/>
                  </a:cubicBezTo>
                  <a:cubicBezTo>
                    <a:pt x="759" y="1281"/>
                    <a:pt x="706" y="1254"/>
                    <a:pt x="662" y="1219"/>
                  </a:cubicBezTo>
                  <a:cubicBezTo>
                    <a:pt x="645" y="1201"/>
                    <a:pt x="618" y="1183"/>
                    <a:pt x="592" y="1166"/>
                  </a:cubicBezTo>
                  <a:cubicBezTo>
                    <a:pt x="574" y="1139"/>
                    <a:pt x="556" y="1122"/>
                    <a:pt x="539" y="1095"/>
                  </a:cubicBezTo>
                  <a:cubicBezTo>
                    <a:pt x="519" y="1082"/>
                    <a:pt x="504" y="1064"/>
                    <a:pt x="490" y="1044"/>
                  </a:cubicBezTo>
                  <a:lnTo>
                    <a:pt x="490" y="1044"/>
                  </a:lnTo>
                  <a:cubicBezTo>
                    <a:pt x="498" y="1035"/>
                    <a:pt x="503" y="1024"/>
                    <a:pt x="503" y="1007"/>
                  </a:cubicBezTo>
                  <a:lnTo>
                    <a:pt x="503" y="1007"/>
                  </a:lnTo>
                  <a:cubicBezTo>
                    <a:pt x="493" y="1012"/>
                    <a:pt x="483" y="1017"/>
                    <a:pt x="475" y="1022"/>
                  </a:cubicBezTo>
                  <a:lnTo>
                    <a:pt x="475" y="1022"/>
                  </a:lnTo>
                  <a:cubicBezTo>
                    <a:pt x="468" y="1014"/>
                    <a:pt x="468" y="1006"/>
                    <a:pt x="468" y="998"/>
                  </a:cubicBezTo>
                  <a:cubicBezTo>
                    <a:pt x="468" y="994"/>
                    <a:pt x="468" y="991"/>
                    <a:pt x="468" y="989"/>
                  </a:cubicBezTo>
                  <a:lnTo>
                    <a:pt x="462" y="992"/>
                  </a:lnTo>
                  <a:lnTo>
                    <a:pt x="462" y="992"/>
                  </a:lnTo>
                  <a:cubicBezTo>
                    <a:pt x="462" y="991"/>
                    <a:pt x="462" y="991"/>
                    <a:pt x="462" y="990"/>
                  </a:cubicBezTo>
                  <a:lnTo>
                    <a:pt x="462" y="990"/>
                  </a:lnTo>
                  <a:cubicBezTo>
                    <a:pt x="464" y="990"/>
                    <a:pt x="466" y="989"/>
                    <a:pt x="468" y="989"/>
                  </a:cubicBezTo>
                  <a:cubicBezTo>
                    <a:pt x="468" y="986"/>
                    <a:pt x="467" y="985"/>
                    <a:pt x="466" y="985"/>
                  </a:cubicBezTo>
                  <a:cubicBezTo>
                    <a:pt x="464" y="985"/>
                    <a:pt x="463" y="986"/>
                    <a:pt x="461" y="987"/>
                  </a:cubicBezTo>
                  <a:lnTo>
                    <a:pt x="461" y="987"/>
                  </a:lnTo>
                  <a:cubicBezTo>
                    <a:pt x="453" y="954"/>
                    <a:pt x="423" y="923"/>
                    <a:pt x="380" y="892"/>
                  </a:cubicBezTo>
                  <a:cubicBezTo>
                    <a:pt x="318" y="857"/>
                    <a:pt x="230" y="839"/>
                    <a:pt x="203" y="777"/>
                  </a:cubicBezTo>
                  <a:cubicBezTo>
                    <a:pt x="186" y="821"/>
                    <a:pt x="159" y="848"/>
                    <a:pt x="115" y="892"/>
                  </a:cubicBezTo>
                  <a:cubicBezTo>
                    <a:pt x="80" y="927"/>
                    <a:pt x="27" y="989"/>
                    <a:pt x="9" y="1078"/>
                  </a:cubicBezTo>
                  <a:cubicBezTo>
                    <a:pt x="0" y="1122"/>
                    <a:pt x="9" y="1166"/>
                    <a:pt x="18" y="1210"/>
                  </a:cubicBezTo>
                  <a:cubicBezTo>
                    <a:pt x="27" y="1254"/>
                    <a:pt x="53" y="1298"/>
                    <a:pt x="71" y="1325"/>
                  </a:cubicBezTo>
                  <a:cubicBezTo>
                    <a:pt x="115" y="1377"/>
                    <a:pt x="160" y="1398"/>
                    <a:pt x="204" y="1398"/>
                  </a:cubicBezTo>
                  <a:cubicBezTo>
                    <a:pt x="213" y="1398"/>
                    <a:pt x="221" y="1397"/>
                    <a:pt x="230" y="1395"/>
                  </a:cubicBezTo>
                  <a:lnTo>
                    <a:pt x="230" y="1395"/>
                  </a:lnTo>
                  <a:cubicBezTo>
                    <a:pt x="247" y="1440"/>
                    <a:pt x="177" y="1404"/>
                    <a:pt x="177" y="1440"/>
                  </a:cubicBezTo>
                  <a:cubicBezTo>
                    <a:pt x="187" y="1438"/>
                    <a:pt x="198" y="1437"/>
                    <a:pt x="208" y="1437"/>
                  </a:cubicBezTo>
                  <a:cubicBezTo>
                    <a:pt x="264" y="1437"/>
                    <a:pt x="311" y="1460"/>
                    <a:pt x="371" y="1528"/>
                  </a:cubicBezTo>
                  <a:lnTo>
                    <a:pt x="353" y="1528"/>
                  </a:lnTo>
                  <a:cubicBezTo>
                    <a:pt x="415" y="1563"/>
                    <a:pt x="477" y="1598"/>
                    <a:pt x="521" y="1625"/>
                  </a:cubicBezTo>
                  <a:cubicBezTo>
                    <a:pt x="565" y="1660"/>
                    <a:pt x="618" y="1687"/>
                    <a:pt x="662" y="1713"/>
                  </a:cubicBezTo>
                  <a:cubicBezTo>
                    <a:pt x="706" y="1749"/>
                    <a:pt x="751" y="1775"/>
                    <a:pt x="812" y="1802"/>
                  </a:cubicBezTo>
                  <a:cubicBezTo>
                    <a:pt x="865" y="1837"/>
                    <a:pt x="927" y="1872"/>
                    <a:pt x="1007" y="1899"/>
                  </a:cubicBezTo>
                  <a:lnTo>
                    <a:pt x="998" y="1828"/>
                  </a:lnTo>
                  <a:lnTo>
                    <a:pt x="998" y="1828"/>
                  </a:lnTo>
                  <a:cubicBezTo>
                    <a:pt x="1060" y="1855"/>
                    <a:pt x="1068" y="1881"/>
                    <a:pt x="1095" y="1907"/>
                  </a:cubicBezTo>
                  <a:cubicBezTo>
                    <a:pt x="1201" y="1837"/>
                    <a:pt x="910" y="1846"/>
                    <a:pt x="1007" y="1766"/>
                  </a:cubicBezTo>
                  <a:lnTo>
                    <a:pt x="1007" y="1766"/>
                  </a:lnTo>
                  <a:cubicBezTo>
                    <a:pt x="1033" y="1837"/>
                    <a:pt x="1157" y="1872"/>
                    <a:pt x="1263" y="1899"/>
                  </a:cubicBezTo>
                  <a:cubicBezTo>
                    <a:pt x="1378" y="1925"/>
                    <a:pt x="1492" y="1943"/>
                    <a:pt x="1510" y="2022"/>
                  </a:cubicBezTo>
                  <a:cubicBezTo>
                    <a:pt x="1515" y="2023"/>
                    <a:pt x="1520" y="2023"/>
                    <a:pt x="1524" y="2023"/>
                  </a:cubicBezTo>
                  <a:cubicBezTo>
                    <a:pt x="1597" y="2023"/>
                    <a:pt x="1516" y="1958"/>
                    <a:pt x="1568" y="1958"/>
                  </a:cubicBezTo>
                  <a:cubicBezTo>
                    <a:pt x="1574" y="1958"/>
                    <a:pt x="1581" y="1959"/>
                    <a:pt x="1589" y="1960"/>
                  </a:cubicBezTo>
                  <a:lnTo>
                    <a:pt x="1616" y="1996"/>
                  </a:lnTo>
                  <a:lnTo>
                    <a:pt x="1642" y="1952"/>
                  </a:lnTo>
                  <a:cubicBezTo>
                    <a:pt x="1713" y="1969"/>
                    <a:pt x="1740" y="2022"/>
                    <a:pt x="1740" y="2049"/>
                  </a:cubicBezTo>
                  <a:cubicBezTo>
                    <a:pt x="1722" y="2049"/>
                    <a:pt x="1695" y="2058"/>
                    <a:pt x="1678" y="2058"/>
                  </a:cubicBezTo>
                  <a:cubicBezTo>
                    <a:pt x="1709" y="2076"/>
                    <a:pt x="1749" y="2082"/>
                    <a:pt x="1790" y="2082"/>
                  </a:cubicBezTo>
                  <a:cubicBezTo>
                    <a:pt x="1846" y="2082"/>
                    <a:pt x="1902" y="2071"/>
                    <a:pt x="1936" y="2071"/>
                  </a:cubicBezTo>
                  <a:cubicBezTo>
                    <a:pt x="1940" y="2071"/>
                    <a:pt x="1944" y="2072"/>
                    <a:pt x="1947" y="2072"/>
                  </a:cubicBezTo>
                  <a:lnTo>
                    <a:pt x="1947" y="2072"/>
                  </a:lnTo>
                  <a:lnTo>
                    <a:pt x="1854" y="2049"/>
                  </a:lnTo>
                  <a:cubicBezTo>
                    <a:pt x="1919" y="2045"/>
                    <a:pt x="1987" y="2044"/>
                    <a:pt x="2056" y="2044"/>
                  </a:cubicBezTo>
                  <a:cubicBezTo>
                    <a:pt x="2102" y="2044"/>
                    <a:pt x="2148" y="2044"/>
                    <a:pt x="2195" y="2044"/>
                  </a:cubicBezTo>
                  <a:cubicBezTo>
                    <a:pt x="2386" y="2044"/>
                    <a:pt x="2578" y="2038"/>
                    <a:pt x="2737" y="1978"/>
                  </a:cubicBezTo>
                  <a:lnTo>
                    <a:pt x="2720" y="1952"/>
                  </a:lnTo>
                  <a:cubicBezTo>
                    <a:pt x="2779" y="1930"/>
                    <a:pt x="2817" y="1923"/>
                    <a:pt x="2847" y="1923"/>
                  </a:cubicBezTo>
                  <a:cubicBezTo>
                    <a:pt x="2898" y="1923"/>
                    <a:pt x="2926" y="1943"/>
                    <a:pt x="2997" y="1943"/>
                  </a:cubicBezTo>
                  <a:cubicBezTo>
                    <a:pt x="3022" y="1943"/>
                    <a:pt x="3052" y="1940"/>
                    <a:pt x="3091" y="1934"/>
                  </a:cubicBezTo>
                  <a:lnTo>
                    <a:pt x="3091" y="1943"/>
                  </a:lnTo>
                  <a:cubicBezTo>
                    <a:pt x="3126" y="1907"/>
                    <a:pt x="3188" y="1890"/>
                    <a:pt x="3241" y="1890"/>
                  </a:cubicBezTo>
                  <a:cubicBezTo>
                    <a:pt x="3196" y="1925"/>
                    <a:pt x="3355" y="1952"/>
                    <a:pt x="3285" y="1996"/>
                  </a:cubicBezTo>
                  <a:cubicBezTo>
                    <a:pt x="3488" y="1916"/>
                    <a:pt x="3382" y="1943"/>
                    <a:pt x="3514" y="1819"/>
                  </a:cubicBezTo>
                  <a:lnTo>
                    <a:pt x="3550" y="1872"/>
                  </a:lnTo>
                  <a:cubicBezTo>
                    <a:pt x="3603" y="1819"/>
                    <a:pt x="3603" y="1802"/>
                    <a:pt x="3709" y="1784"/>
                  </a:cubicBezTo>
                  <a:lnTo>
                    <a:pt x="3709" y="1784"/>
                  </a:lnTo>
                  <a:cubicBezTo>
                    <a:pt x="3620" y="1828"/>
                    <a:pt x="3779" y="1855"/>
                    <a:pt x="3682" y="1907"/>
                  </a:cubicBezTo>
                  <a:cubicBezTo>
                    <a:pt x="3727" y="1926"/>
                    <a:pt x="3767" y="1933"/>
                    <a:pt x="3803" y="1933"/>
                  </a:cubicBezTo>
                  <a:cubicBezTo>
                    <a:pt x="3900" y="1933"/>
                    <a:pt x="3970" y="1883"/>
                    <a:pt x="4031" y="1883"/>
                  </a:cubicBezTo>
                  <a:cubicBezTo>
                    <a:pt x="4064" y="1883"/>
                    <a:pt x="4094" y="1898"/>
                    <a:pt x="4124" y="1943"/>
                  </a:cubicBezTo>
                  <a:cubicBezTo>
                    <a:pt x="4188" y="1849"/>
                    <a:pt x="4080" y="1849"/>
                    <a:pt x="4017" y="1849"/>
                  </a:cubicBezTo>
                  <a:lnTo>
                    <a:pt x="4017" y="1849"/>
                  </a:lnTo>
                  <a:cubicBezTo>
                    <a:pt x="3985" y="1849"/>
                    <a:pt x="3965" y="1849"/>
                    <a:pt x="3982" y="1837"/>
                  </a:cubicBezTo>
                  <a:cubicBezTo>
                    <a:pt x="3933" y="1804"/>
                    <a:pt x="4045" y="1748"/>
                    <a:pt x="4118" y="1748"/>
                  </a:cubicBezTo>
                  <a:cubicBezTo>
                    <a:pt x="4123" y="1748"/>
                    <a:pt x="4128" y="1748"/>
                    <a:pt x="4132" y="1749"/>
                  </a:cubicBezTo>
                  <a:cubicBezTo>
                    <a:pt x="4201" y="1749"/>
                    <a:pt x="4262" y="1908"/>
                    <a:pt x="4428" y="1908"/>
                  </a:cubicBezTo>
                  <a:cubicBezTo>
                    <a:pt x="4431" y="1908"/>
                    <a:pt x="4434" y="1908"/>
                    <a:pt x="4437" y="1908"/>
                  </a:cubicBezTo>
                  <a:lnTo>
                    <a:pt x="4437" y="1908"/>
                  </a:lnTo>
                  <a:cubicBezTo>
                    <a:pt x="4424" y="1909"/>
                    <a:pt x="4422" y="1916"/>
                    <a:pt x="4406" y="1916"/>
                  </a:cubicBezTo>
                  <a:cubicBezTo>
                    <a:pt x="4420" y="1923"/>
                    <a:pt x="4433" y="1926"/>
                    <a:pt x="4447" y="1926"/>
                  </a:cubicBezTo>
                  <a:cubicBezTo>
                    <a:pt x="4483" y="1926"/>
                    <a:pt x="4519" y="1906"/>
                    <a:pt x="4558" y="1906"/>
                  </a:cubicBezTo>
                  <a:cubicBezTo>
                    <a:pt x="4577" y="1906"/>
                    <a:pt x="4597" y="1911"/>
                    <a:pt x="4618" y="1925"/>
                  </a:cubicBezTo>
                  <a:cubicBezTo>
                    <a:pt x="4671" y="1837"/>
                    <a:pt x="4733" y="1925"/>
                    <a:pt x="4742" y="1819"/>
                  </a:cubicBezTo>
                  <a:lnTo>
                    <a:pt x="4742" y="1819"/>
                  </a:lnTo>
                  <a:lnTo>
                    <a:pt x="4574" y="1846"/>
                  </a:lnTo>
                  <a:cubicBezTo>
                    <a:pt x="4654" y="1824"/>
                    <a:pt x="4728" y="1736"/>
                    <a:pt x="4837" y="1736"/>
                  </a:cubicBezTo>
                  <a:cubicBezTo>
                    <a:pt x="4859" y="1736"/>
                    <a:pt x="4883" y="1739"/>
                    <a:pt x="4909" y="1749"/>
                  </a:cubicBezTo>
                  <a:cubicBezTo>
                    <a:pt x="4901" y="1775"/>
                    <a:pt x="4856" y="1802"/>
                    <a:pt x="4821" y="1819"/>
                  </a:cubicBezTo>
                  <a:cubicBezTo>
                    <a:pt x="4831" y="1825"/>
                    <a:pt x="4840" y="1827"/>
                    <a:pt x="4850" y="1827"/>
                  </a:cubicBezTo>
                  <a:cubicBezTo>
                    <a:pt x="4873" y="1827"/>
                    <a:pt x="4895" y="1815"/>
                    <a:pt x="4918" y="1815"/>
                  </a:cubicBezTo>
                  <a:cubicBezTo>
                    <a:pt x="4930" y="1815"/>
                    <a:pt x="4942" y="1819"/>
                    <a:pt x="4954" y="1828"/>
                  </a:cubicBezTo>
                  <a:cubicBezTo>
                    <a:pt x="4945" y="1925"/>
                    <a:pt x="4759" y="1855"/>
                    <a:pt x="4653" y="1934"/>
                  </a:cubicBezTo>
                  <a:cubicBezTo>
                    <a:pt x="4662" y="1941"/>
                    <a:pt x="4673" y="1944"/>
                    <a:pt x="4685" y="1944"/>
                  </a:cubicBezTo>
                  <a:cubicBezTo>
                    <a:pt x="4722" y="1944"/>
                    <a:pt x="4770" y="1919"/>
                    <a:pt x="4793" y="1919"/>
                  </a:cubicBezTo>
                  <a:cubicBezTo>
                    <a:pt x="4808" y="1919"/>
                    <a:pt x="4813" y="1930"/>
                    <a:pt x="4795" y="1969"/>
                  </a:cubicBezTo>
                  <a:cubicBezTo>
                    <a:pt x="4820" y="1916"/>
                    <a:pt x="4849" y="1903"/>
                    <a:pt x="4883" y="1903"/>
                  </a:cubicBezTo>
                  <a:cubicBezTo>
                    <a:pt x="4915" y="1903"/>
                    <a:pt x="4951" y="1915"/>
                    <a:pt x="4990" y="1915"/>
                  </a:cubicBezTo>
                  <a:cubicBezTo>
                    <a:pt x="5023" y="1915"/>
                    <a:pt x="5058" y="1906"/>
                    <a:pt x="5095" y="1872"/>
                  </a:cubicBezTo>
                  <a:lnTo>
                    <a:pt x="5095" y="1872"/>
                  </a:lnTo>
                  <a:lnTo>
                    <a:pt x="5086" y="1934"/>
                  </a:lnTo>
                  <a:cubicBezTo>
                    <a:pt x="5104" y="1925"/>
                    <a:pt x="5148" y="1899"/>
                    <a:pt x="5183" y="1899"/>
                  </a:cubicBezTo>
                  <a:lnTo>
                    <a:pt x="5121" y="1978"/>
                  </a:lnTo>
                  <a:cubicBezTo>
                    <a:pt x="5143" y="1963"/>
                    <a:pt x="5164" y="1957"/>
                    <a:pt x="5185" y="1957"/>
                  </a:cubicBezTo>
                  <a:cubicBezTo>
                    <a:pt x="5246" y="1957"/>
                    <a:pt x="5307" y="2005"/>
                    <a:pt x="5364" y="2005"/>
                  </a:cubicBezTo>
                  <a:cubicBezTo>
                    <a:pt x="5377" y="2005"/>
                    <a:pt x="5391" y="2002"/>
                    <a:pt x="5404" y="1996"/>
                  </a:cubicBezTo>
                  <a:lnTo>
                    <a:pt x="5404" y="1996"/>
                  </a:lnTo>
                  <a:cubicBezTo>
                    <a:pt x="5394" y="1996"/>
                    <a:pt x="5385" y="1996"/>
                    <a:pt x="5376" y="1996"/>
                  </a:cubicBezTo>
                  <a:cubicBezTo>
                    <a:pt x="5225" y="1996"/>
                    <a:pt x="5356" y="1923"/>
                    <a:pt x="5280" y="1881"/>
                  </a:cubicBezTo>
                  <a:cubicBezTo>
                    <a:pt x="5317" y="1868"/>
                    <a:pt x="5345" y="1862"/>
                    <a:pt x="5369" y="1862"/>
                  </a:cubicBezTo>
                  <a:cubicBezTo>
                    <a:pt x="5490" y="1862"/>
                    <a:pt x="5467" y="2015"/>
                    <a:pt x="5656" y="2015"/>
                  </a:cubicBezTo>
                  <a:cubicBezTo>
                    <a:pt x="5665" y="2015"/>
                    <a:pt x="5674" y="2015"/>
                    <a:pt x="5684" y="2014"/>
                  </a:cubicBezTo>
                  <a:lnTo>
                    <a:pt x="5684" y="2014"/>
                  </a:lnTo>
                  <a:cubicBezTo>
                    <a:pt x="5685" y="2014"/>
                    <a:pt x="5686" y="2014"/>
                    <a:pt x="5686" y="2014"/>
                  </a:cubicBezTo>
                  <a:cubicBezTo>
                    <a:pt x="5690" y="2014"/>
                    <a:pt x="5693" y="2014"/>
                    <a:pt x="5695" y="2013"/>
                  </a:cubicBezTo>
                  <a:lnTo>
                    <a:pt x="5695" y="2013"/>
                  </a:lnTo>
                  <a:cubicBezTo>
                    <a:pt x="5692" y="2014"/>
                    <a:pt x="5688" y="2014"/>
                    <a:pt x="5684" y="2014"/>
                  </a:cubicBezTo>
                  <a:lnTo>
                    <a:pt x="5684" y="2014"/>
                  </a:lnTo>
                  <a:cubicBezTo>
                    <a:pt x="5642" y="2013"/>
                    <a:pt x="5560" y="1967"/>
                    <a:pt x="5616" y="1943"/>
                  </a:cubicBezTo>
                  <a:lnTo>
                    <a:pt x="5616" y="1943"/>
                  </a:lnTo>
                  <a:cubicBezTo>
                    <a:pt x="5669" y="1960"/>
                    <a:pt x="5731" y="1978"/>
                    <a:pt x="5766" y="2013"/>
                  </a:cubicBezTo>
                  <a:cubicBezTo>
                    <a:pt x="5951" y="1996"/>
                    <a:pt x="5739" y="1952"/>
                    <a:pt x="5819" y="1907"/>
                  </a:cubicBezTo>
                  <a:lnTo>
                    <a:pt x="5819" y="1907"/>
                  </a:lnTo>
                  <a:cubicBezTo>
                    <a:pt x="5835" y="1928"/>
                    <a:pt x="5849" y="1937"/>
                    <a:pt x="5862" y="1937"/>
                  </a:cubicBezTo>
                  <a:cubicBezTo>
                    <a:pt x="5898" y="1937"/>
                    <a:pt x="5928" y="1874"/>
                    <a:pt x="5987" y="1855"/>
                  </a:cubicBezTo>
                  <a:lnTo>
                    <a:pt x="5987" y="1916"/>
                  </a:lnTo>
                  <a:cubicBezTo>
                    <a:pt x="6011" y="1921"/>
                    <a:pt x="6030" y="1923"/>
                    <a:pt x="6045" y="1923"/>
                  </a:cubicBezTo>
                  <a:cubicBezTo>
                    <a:pt x="6149" y="1923"/>
                    <a:pt x="6088" y="1827"/>
                    <a:pt x="6174" y="1827"/>
                  </a:cubicBezTo>
                  <a:cubicBezTo>
                    <a:pt x="6189" y="1827"/>
                    <a:pt x="6208" y="1830"/>
                    <a:pt x="6234" y="1837"/>
                  </a:cubicBezTo>
                  <a:lnTo>
                    <a:pt x="6154" y="1925"/>
                  </a:lnTo>
                  <a:lnTo>
                    <a:pt x="6252" y="1899"/>
                  </a:lnTo>
                  <a:lnTo>
                    <a:pt x="6234" y="1978"/>
                  </a:lnTo>
                  <a:cubicBezTo>
                    <a:pt x="6290" y="1945"/>
                    <a:pt x="6324" y="1935"/>
                    <a:pt x="6359" y="1935"/>
                  </a:cubicBezTo>
                  <a:cubicBezTo>
                    <a:pt x="6390" y="1935"/>
                    <a:pt x="6422" y="1943"/>
                    <a:pt x="6472" y="1952"/>
                  </a:cubicBezTo>
                  <a:cubicBezTo>
                    <a:pt x="6455" y="1907"/>
                    <a:pt x="6490" y="1837"/>
                    <a:pt x="6578" y="1837"/>
                  </a:cubicBezTo>
                  <a:cubicBezTo>
                    <a:pt x="6640" y="1868"/>
                    <a:pt x="6568" y="1892"/>
                    <a:pt x="6635" y="1892"/>
                  </a:cubicBezTo>
                  <a:cubicBezTo>
                    <a:pt x="6645" y="1892"/>
                    <a:pt x="6658" y="1891"/>
                    <a:pt x="6675" y="1890"/>
                  </a:cubicBezTo>
                  <a:lnTo>
                    <a:pt x="6675" y="1890"/>
                  </a:lnTo>
                  <a:cubicBezTo>
                    <a:pt x="6658" y="1920"/>
                    <a:pt x="6636" y="1949"/>
                    <a:pt x="6607" y="1949"/>
                  </a:cubicBezTo>
                  <a:cubicBezTo>
                    <a:pt x="6593" y="1949"/>
                    <a:pt x="6578" y="1942"/>
                    <a:pt x="6561" y="1925"/>
                  </a:cubicBezTo>
                  <a:cubicBezTo>
                    <a:pt x="6552" y="1943"/>
                    <a:pt x="6525" y="1960"/>
                    <a:pt x="6525" y="1978"/>
                  </a:cubicBezTo>
                  <a:cubicBezTo>
                    <a:pt x="6557" y="1998"/>
                    <a:pt x="6595" y="2004"/>
                    <a:pt x="6631" y="2004"/>
                  </a:cubicBezTo>
                  <a:cubicBezTo>
                    <a:pt x="6675" y="2004"/>
                    <a:pt x="6717" y="1996"/>
                    <a:pt x="6746" y="1996"/>
                  </a:cubicBezTo>
                  <a:cubicBezTo>
                    <a:pt x="6720" y="1987"/>
                    <a:pt x="6702" y="1987"/>
                    <a:pt x="6693" y="1978"/>
                  </a:cubicBezTo>
                  <a:lnTo>
                    <a:pt x="6878" y="1890"/>
                  </a:lnTo>
                  <a:lnTo>
                    <a:pt x="6878" y="1890"/>
                  </a:lnTo>
                  <a:cubicBezTo>
                    <a:pt x="6914" y="1916"/>
                    <a:pt x="6887" y="1934"/>
                    <a:pt x="6861" y="1952"/>
                  </a:cubicBezTo>
                  <a:cubicBezTo>
                    <a:pt x="6905" y="1943"/>
                    <a:pt x="6931" y="1916"/>
                    <a:pt x="6984" y="1907"/>
                  </a:cubicBezTo>
                  <a:lnTo>
                    <a:pt x="6984" y="1907"/>
                  </a:lnTo>
                  <a:cubicBezTo>
                    <a:pt x="6976" y="1959"/>
                    <a:pt x="6976" y="2011"/>
                    <a:pt x="6902" y="2038"/>
                  </a:cubicBezTo>
                  <a:lnTo>
                    <a:pt x="6902" y="2038"/>
                  </a:lnTo>
                  <a:lnTo>
                    <a:pt x="7073" y="1978"/>
                  </a:lnTo>
                  <a:cubicBezTo>
                    <a:pt x="7090" y="2005"/>
                    <a:pt x="7170" y="2040"/>
                    <a:pt x="7143" y="2058"/>
                  </a:cubicBezTo>
                  <a:cubicBezTo>
                    <a:pt x="7156" y="2062"/>
                    <a:pt x="7169" y="2064"/>
                    <a:pt x="7183" y="2064"/>
                  </a:cubicBezTo>
                  <a:cubicBezTo>
                    <a:pt x="7270" y="2064"/>
                    <a:pt x="7374" y="1990"/>
                    <a:pt x="7481" y="1990"/>
                  </a:cubicBezTo>
                  <a:cubicBezTo>
                    <a:pt x="7498" y="1990"/>
                    <a:pt x="7515" y="1992"/>
                    <a:pt x="7532" y="1996"/>
                  </a:cubicBezTo>
                  <a:cubicBezTo>
                    <a:pt x="7532" y="1987"/>
                    <a:pt x="7550" y="1978"/>
                    <a:pt x="7576" y="1969"/>
                  </a:cubicBezTo>
                  <a:cubicBezTo>
                    <a:pt x="7656" y="1975"/>
                    <a:pt x="7732" y="2007"/>
                    <a:pt x="7817" y="2007"/>
                  </a:cubicBezTo>
                  <a:cubicBezTo>
                    <a:pt x="7863" y="2007"/>
                    <a:pt x="7912" y="1997"/>
                    <a:pt x="7965" y="1969"/>
                  </a:cubicBezTo>
                  <a:lnTo>
                    <a:pt x="8053" y="2058"/>
                  </a:lnTo>
                  <a:cubicBezTo>
                    <a:pt x="8168" y="2040"/>
                    <a:pt x="7938" y="1943"/>
                    <a:pt x="8132" y="1907"/>
                  </a:cubicBezTo>
                  <a:cubicBezTo>
                    <a:pt x="8150" y="1903"/>
                    <a:pt x="8163" y="1901"/>
                    <a:pt x="8174" y="1901"/>
                  </a:cubicBezTo>
                  <a:cubicBezTo>
                    <a:pt x="8246" y="1901"/>
                    <a:pt x="8191" y="1990"/>
                    <a:pt x="8229" y="2013"/>
                  </a:cubicBezTo>
                  <a:cubicBezTo>
                    <a:pt x="8282" y="1974"/>
                    <a:pt x="8360" y="1909"/>
                    <a:pt x="8452" y="1909"/>
                  </a:cubicBezTo>
                  <a:cubicBezTo>
                    <a:pt x="8482" y="1909"/>
                    <a:pt x="8514" y="1916"/>
                    <a:pt x="8547" y="1934"/>
                  </a:cubicBezTo>
                  <a:cubicBezTo>
                    <a:pt x="8533" y="1937"/>
                    <a:pt x="8519" y="1938"/>
                    <a:pt x="8505" y="1938"/>
                  </a:cubicBezTo>
                  <a:cubicBezTo>
                    <a:pt x="8479" y="1938"/>
                    <a:pt x="8453" y="1934"/>
                    <a:pt x="8424" y="1934"/>
                  </a:cubicBezTo>
                  <a:lnTo>
                    <a:pt x="8530" y="1987"/>
                  </a:lnTo>
                  <a:cubicBezTo>
                    <a:pt x="8415" y="2075"/>
                    <a:pt x="8327" y="2049"/>
                    <a:pt x="8415" y="2119"/>
                  </a:cubicBezTo>
                  <a:cubicBezTo>
                    <a:pt x="8424" y="1934"/>
                    <a:pt x="8795" y="2084"/>
                    <a:pt x="8803" y="1907"/>
                  </a:cubicBezTo>
                  <a:lnTo>
                    <a:pt x="8865" y="1943"/>
                  </a:lnTo>
                  <a:cubicBezTo>
                    <a:pt x="8848" y="1943"/>
                    <a:pt x="8848" y="1952"/>
                    <a:pt x="8830" y="1952"/>
                  </a:cubicBezTo>
                  <a:cubicBezTo>
                    <a:pt x="8851" y="1964"/>
                    <a:pt x="8868" y="1970"/>
                    <a:pt x="8881" y="1970"/>
                  </a:cubicBezTo>
                  <a:cubicBezTo>
                    <a:pt x="8950" y="1970"/>
                    <a:pt x="8944" y="1836"/>
                    <a:pt x="9059" y="1836"/>
                  </a:cubicBezTo>
                  <a:cubicBezTo>
                    <a:pt x="9065" y="1836"/>
                    <a:pt x="9071" y="1836"/>
                    <a:pt x="9077" y="1837"/>
                  </a:cubicBezTo>
                  <a:cubicBezTo>
                    <a:pt x="9130" y="1846"/>
                    <a:pt x="9174" y="1863"/>
                    <a:pt x="9139" y="1890"/>
                  </a:cubicBezTo>
                  <a:lnTo>
                    <a:pt x="9254" y="1837"/>
                  </a:lnTo>
                  <a:cubicBezTo>
                    <a:pt x="9290" y="1844"/>
                    <a:pt x="9290" y="1863"/>
                    <a:pt x="9270" y="1870"/>
                  </a:cubicBezTo>
                  <a:lnTo>
                    <a:pt x="9270" y="1870"/>
                  </a:lnTo>
                  <a:lnTo>
                    <a:pt x="9439" y="1846"/>
                  </a:lnTo>
                  <a:lnTo>
                    <a:pt x="9439" y="1855"/>
                  </a:lnTo>
                  <a:cubicBezTo>
                    <a:pt x="9466" y="1819"/>
                    <a:pt x="9519" y="1775"/>
                    <a:pt x="9554" y="1749"/>
                  </a:cubicBezTo>
                  <a:lnTo>
                    <a:pt x="9554" y="1749"/>
                  </a:lnTo>
                  <a:cubicBezTo>
                    <a:pt x="9598" y="1775"/>
                    <a:pt x="9527" y="1775"/>
                    <a:pt x="9545" y="1793"/>
                  </a:cubicBezTo>
                  <a:lnTo>
                    <a:pt x="9642" y="1740"/>
                  </a:lnTo>
                  <a:lnTo>
                    <a:pt x="9642" y="1740"/>
                  </a:lnTo>
                  <a:cubicBezTo>
                    <a:pt x="9686" y="1784"/>
                    <a:pt x="9607" y="1837"/>
                    <a:pt x="9536" y="1837"/>
                  </a:cubicBezTo>
                  <a:cubicBezTo>
                    <a:pt x="9567" y="1886"/>
                    <a:pt x="9587" y="1902"/>
                    <a:pt x="9605" y="1902"/>
                  </a:cubicBezTo>
                  <a:cubicBezTo>
                    <a:pt x="9637" y="1902"/>
                    <a:pt x="9663" y="1850"/>
                    <a:pt x="9740" y="1850"/>
                  </a:cubicBezTo>
                  <a:cubicBezTo>
                    <a:pt x="9765" y="1850"/>
                    <a:pt x="9797" y="1856"/>
                    <a:pt x="9836" y="1872"/>
                  </a:cubicBezTo>
                  <a:lnTo>
                    <a:pt x="9739" y="1907"/>
                  </a:lnTo>
                  <a:cubicBezTo>
                    <a:pt x="9810" y="2005"/>
                    <a:pt x="9889" y="1960"/>
                    <a:pt x="10004" y="2005"/>
                  </a:cubicBezTo>
                  <a:cubicBezTo>
                    <a:pt x="9978" y="1978"/>
                    <a:pt x="9766" y="1872"/>
                    <a:pt x="9881" y="1819"/>
                  </a:cubicBezTo>
                  <a:lnTo>
                    <a:pt x="9881" y="1819"/>
                  </a:lnTo>
                  <a:cubicBezTo>
                    <a:pt x="9889" y="1822"/>
                    <a:pt x="9899" y="1824"/>
                    <a:pt x="9910" y="1824"/>
                  </a:cubicBezTo>
                  <a:cubicBezTo>
                    <a:pt x="9936" y="1824"/>
                    <a:pt x="9970" y="1814"/>
                    <a:pt x="10013" y="1784"/>
                  </a:cubicBezTo>
                  <a:cubicBezTo>
                    <a:pt x="10013" y="1819"/>
                    <a:pt x="10031" y="1828"/>
                    <a:pt x="10057" y="1828"/>
                  </a:cubicBezTo>
                  <a:lnTo>
                    <a:pt x="10101" y="1828"/>
                  </a:lnTo>
                  <a:cubicBezTo>
                    <a:pt x="10110" y="1828"/>
                    <a:pt x="10119" y="1819"/>
                    <a:pt x="10128" y="1819"/>
                  </a:cubicBezTo>
                  <a:cubicBezTo>
                    <a:pt x="10137" y="1819"/>
                    <a:pt x="10154" y="1819"/>
                    <a:pt x="10163" y="1810"/>
                  </a:cubicBezTo>
                  <a:lnTo>
                    <a:pt x="10172" y="1899"/>
                  </a:lnTo>
                  <a:cubicBezTo>
                    <a:pt x="10304" y="1863"/>
                    <a:pt x="10287" y="1819"/>
                    <a:pt x="10349" y="1775"/>
                  </a:cubicBezTo>
                  <a:cubicBezTo>
                    <a:pt x="10359" y="1774"/>
                    <a:pt x="10369" y="1774"/>
                    <a:pt x="10379" y="1774"/>
                  </a:cubicBezTo>
                  <a:cubicBezTo>
                    <a:pt x="10499" y="1774"/>
                    <a:pt x="10557" y="1822"/>
                    <a:pt x="10622" y="1863"/>
                  </a:cubicBezTo>
                  <a:cubicBezTo>
                    <a:pt x="10755" y="1855"/>
                    <a:pt x="10693" y="1837"/>
                    <a:pt x="10631" y="1810"/>
                  </a:cubicBezTo>
                  <a:cubicBezTo>
                    <a:pt x="10578" y="1793"/>
                    <a:pt x="10534" y="1766"/>
                    <a:pt x="10658" y="1740"/>
                  </a:cubicBezTo>
                  <a:cubicBezTo>
                    <a:pt x="10861" y="1740"/>
                    <a:pt x="10976" y="1687"/>
                    <a:pt x="11117" y="1616"/>
                  </a:cubicBezTo>
                  <a:cubicBezTo>
                    <a:pt x="11131" y="1614"/>
                    <a:pt x="11143" y="1613"/>
                    <a:pt x="11152" y="1613"/>
                  </a:cubicBezTo>
                  <a:cubicBezTo>
                    <a:pt x="11218" y="1613"/>
                    <a:pt x="11177" y="1661"/>
                    <a:pt x="11232" y="1669"/>
                  </a:cubicBezTo>
                  <a:lnTo>
                    <a:pt x="11205" y="1590"/>
                  </a:lnTo>
                  <a:cubicBezTo>
                    <a:pt x="11208" y="1588"/>
                    <a:pt x="11212" y="1587"/>
                    <a:pt x="11216" y="1587"/>
                  </a:cubicBezTo>
                  <a:cubicBezTo>
                    <a:pt x="11232" y="1587"/>
                    <a:pt x="11251" y="1600"/>
                    <a:pt x="11258" y="1607"/>
                  </a:cubicBezTo>
                  <a:cubicBezTo>
                    <a:pt x="11276" y="1563"/>
                    <a:pt x="11152" y="1545"/>
                    <a:pt x="11214" y="1492"/>
                  </a:cubicBezTo>
                  <a:cubicBezTo>
                    <a:pt x="11161" y="1466"/>
                    <a:pt x="11258" y="1475"/>
                    <a:pt x="11355" y="1466"/>
                  </a:cubicBezTo>
                  <a:cubicBezTo>
                    <a:pt x="11444" y="1457"/>
                    <a:pt x="11558" y="1440"/>
                    <a:pt x="11532" y="1395"/>
                  </a:cubicBezTo>
                  <a:cubicBezTo>
                    <a:pt x="11585" y="1395"/>
                    <a:pt x="11585" y="1422"/>
                    <a:pt x="11629" y="1422"/>
                  </a:cubicBezTo>
                  <a:cubicBezTo>
                    <a:pt x="11638" y="1378"/>
                    <a:pt x="11647" y="1334"/>
                    <a:pt x="11647" y="1298"/>
                  </a:cubicBezTo>
                  <a:cubicBezTo>
                    <a:pt x="11638" y="1263"/>
                    <a:pt x="11629" y="1219"/>
                    <a:pt x="11567" y="1148"/>
                  </a:cubicBezTo>
                  <a:cubicBezTo>
                    <a:pt x="11576" y="1104"/>
                    <a:pt x="11585" y="1069"/>
                    <a:pt x="11585" y="1025"/>
                  </a:cubicBezTo>
                  <a:lnTo>
                    <a:pt x="11585" y="1025"/>
                  </a:lnTo>
                  <a:cubicBezTo>
                    <a:pt x="11576" y="1046"/>
                    <a:pt x="11562" y="1055"/>
                    <a:pt x="11545" y="1055"/>
                  </a:cubicBezTo>
                  <a:cubicBezTo>
                    <a:pt x="11491" y="1055"/>
                    <a:pt x="11402" y="974"/>
                    <a:pt x="11302" y="927"/>
                  </a:cubicBezTo>
                  <a:cubicBezTo>
                    <a:pt x="11302" y="936"/>
                    <a:pt x="11258" y="954"/>
                    <a:pt x="11240" y="963"/>
                  </a:cubicBezTo>
                  <a:cubicBezTo>
                    <a:pt x="11214" y="972"/>
                    <a:pt x="11196" y="980"/>
                    <a:pt x="11187" y="989"/>
                  </a:cubicBezTo>
                  <a:cubicBezTo>
                    <a:pt x="11126" y="945"/>
                    <a:pt x="11055" y="919"/>
                    <a:pt x="10984" y="901"/>
                  </a:cubicBezTo>
                  <a:cubicBezTo>
                    <a:pt x="11000" y="891"/>
                    <a:pt x="11031" y="886"/>
                    <a:pt x="11075" y="886"/>
                  </a:cubicBezTo>
                  <a:cubicBezTo>
                    <a:pt x="11101" y="886"/>
                    <a:pt x="11132" y="888"/>
                    <a:pt x="11168" y="890"/>
                  </a:cubicBezTo>
                  <a:lnTo>
                    <a:pt x="11168" y="890"/>
                  </a:lnTo>
                  <a:cubicBezTo>
                    <a:pt x="11151" y="888"/>
                    <a:pt x="11136" y="883"/>
                    <a:pt x="11117" y="883"/>
                  </a:cubicBezTo>
                  <a:cubicBezTo>
                    <a:pt x="11126" y="874"/>
                    <a:pt x="11143" y="866"/>
                    <a:pt x="11161" y="857"/>
                  </a:cubicBezTo>
                  <a:cubicBezTo>
                    <a:pt x="11179" y="857"/>
                    <a:pt x="11205" y="848"/>
                    <a:pt x="11214" y="848"/>
                  </a:cubicBezTo>
                  <a:cubicBezTo>
                    <a:pt x="11240" y="848"/>
                    <a:pt x="11285" y="857"/>
                    <a:pt x="11329" y="866"/>
                  </a:cubicBezTo>
                  <a:cubicBezTo>
                    <a:pt x="11320" y="883"/>
                    <a:pt x="11311" y="901"/>
                    <a:pt x="11302" y="919"/>
                  </a:cubicBezTo>
                  <a:cubicBezTo>
                    <a:pt x="11381" y="934"/>
                    <a:pt x="11453" y="964"/>
                    <a:pt x="11505" y="964"/>
                  </a:cubicBezTo>
                  <a:cubicBezTo>
                    <a:pt x="11511" y="964"/>
                    <a:pt x="11517" y="964"/>
                    <a:pt x="11523" y="963"/>
                  </a:cubicBezTo>
                  <a:cubicBezTo>
                    <a:pt x="11505" y="954"/>
                    <a:pt x="11488" y="936"/>
                    <a:pt x="11470" y="919"/>
                  </a:cubicBezTo>
                  <a:lnTo>
                    <a:pt x="11470" y="919"/>
                  </a:lnTo>
                  <a:cubicBezTo>
                    <a:pt x="11488" y="927"/>
                    <a:pt x="11505" y="927"/>
                    <a:pt x="11514" y="927"/>
                  </a:cubicBezTo>
                  <a:cubicBezTo>
                    <a:pt x="11523" y="919"/>
                    <a:pt x="11496" y="901"/>
                    <a:pt x="11452" y="883"/>
                  </a:cubicBezTo>
                  <a:lnTo>
                    <a:pt x="11541" y="848"/>
                  </a:lnTo>
                  <a:lnTo>
                    <a:pt x="11488" y="848"/>
                  </a:lnTo>
                  <a:cubicBezTo>
                    <a:pt x="11470" y="786"/>
                    <a:pt x="11444" y="733"/>
                    <a:pt x="11408" y="680"/>
                  </a:cubicBezTo>
                  <a:cubicBezTo>
                    <a:pt x="11179" y="601"/>
                    <a:pt x="10870" y="610"/>
                    <a:pt x="10605" y="583"/>
                  </a:cubicBezTo>
                  <a:cubicBezTo>
                    <a:pt x="10737" y="557"/>
                    <a:pt x="10737" y="512"/>
                    <a:pt x="10817" y="451"/>
                  </a:cubicBezTo>
                  <a:cubicBezTo>
                    <a:pt x="10817" y="495"/>
                    <a:pt x="10870" y="504"/>
                    <a:pt x="10949" y="521"/>
                  </a:cubicBezTo>
                  <a:cubicBezTo>
                    <a:pt x="11029" y="530"/>
                    <a:pt x="11117" y="548"/>
                    <a:pt x="11170" y="583"/>
                  </a:cubicBezTo>
                  <a:cubicBezTo>
                    <a:pt x="11126" y="554"/>
                    <a:pt x="11161" y="537"/>
                    <a:pt x="11194" y="537"/>
                  </a:cubicBezTo>
                  <a:cubicBezTo>
                    <a:pt x="11201" y="537"/>
                    <a:pt x="11208" y="537"/>
                    <a:pt x="11214" y="539"/>
                  </a:cubicBezTo>
                  <a:cubicBezTo>
                    <a:pt x="11108" y="504"/>
                    <a:pt x="11002" y="486"/>
                    <a:pt x="10887" y="477"/>
                  </a:cubicBezTo>
                  <a:cubicBezTo>
                    <a:pt x="10958" y="433"/>
                    <a:pt x="10887" y="415"/>
                    <a:pt x="10843" y="371"/>
                  </a:cubicBezTo>
                  <a:cubicBezTo>
                    <a:pt x="10815" y="412"/>
                    <a:pt x="10770" y="425"/>
                    <a:pt x="10717" y="425"/>
                  </a:cubicBezTo>
                  <a:cubicBezTo>
                    <a:pt x="10629" y="425"/>
                    <a:pt x="10519" y="388"/>
                    <a:pt x="10436" y="388"/>
                  </a:cubicBezTo>
                  <a:cubicBezTo>
                    <a:pt x="10430" y="388"/>
                    <a:pt x="10425" y="388"/>
                    <a:pt x="10419" y="389"/>
                  </a:cubicBezTo>
                  <a:cubicBezTo>
                    <a:pt x="10431" y="365"/>
                    <a:pt x="10458" y="342"/>
                    <a:pt x="10517" y="342"/>
                  </a:cubicBezTo>
                  <a:cubicBezTo>
                    <a:pt x="10547" y="342"/>
                    <a:pt x="10584" y="348"/>
                    <a:pt x="10631" y="362"/>
                  </a:cubicBezTo>
                  <a:cubicBezTo>
                    <a:pt x="10609" y="331"/>
                    <a:pt x="10576" y="320"/>
                    <a:pt x="10540" y="320"/>
                  </a:cubicBezTo>
                  <a:cubicBezTo>
                    <a:pt x="10503" y="320"/>
                    <a:pt x="10463" y="331"/>
                    <a:pt x="10428" y="345"/>
                  </a:cubicBezTo>
                  <a:cubicBezTo>
                    <a:pt x="10387" y="360"/>
                    <a:pt x="10349" y="375"/>
                    <a:pt x="10315" y="375"/>
                  </a:cubicBezTo>
                  <a:cubicBezTo>
                    <a:pt x="10290" y="375"/>
                    <a:pt x="10267" y="368"/>
                    <a:pt x="10245" y="347"/>
                  </a:cubicBezTo>
                  <a:lnTo>
                    <a:pt x="10245" y="347"/>
                  </a:lnTo>
                  <a:cubicBezTo>
                    <a:pt x="10211" y="345"/>
                    <a:pt x="10177" y="337"/>
                    <a:pt x="10146" y="327"/>
                  </a:cubicBezTo>
                  <a:cubicBezTo>
                    <a:pt x="10111" y="318"/>
                    <a:pt x="10085" y="293"/>
                    <a:pt x="10100" y="275"/>
                  </a:cubicBezTo>
                  <a:lnTo>
                    <a:pt x="10100" y="275"/>
                  </a:lnTo>
                  <a:cubicBezTo>
                    <a:pt x="10110" y="277"/>
                    <a:pt x="10119" y="280"/>
                    <a:pt x="10128" y="283"/>
                  </a:cubicBezTo>
                  <a:lnTo>
                    <a:pt x="10101" y="274"/>
                  </a:lnTo>
                  <a:lnTo>
                    <a:pt x="10101" y="274"/>
                  </a:lnTo>
                  <a:cubicBezTo>
                    <a:pt x="10101" y="274"/>
                    <a:pt x="10101" y="275"/>
                    <a:pt x="10100" y="275"/>
                  </a:cubicBezTo>
                  <a:lnTo>
                    <a:pt x="10100" y="275"/>
                  </a:lnTo>
                  <a:cubicBezTo>
                    <a:pt x="10024" y="255"/>
                    <a:pt x="9921" y="242"/>
                    <a:pt x="9825" y="242"/>
                  </a:cubicBezTo>
                  <a:cubicBezTo>
                    <a:pt x="9698" y="242"/>
                    <a:pt x="9586" y="265"/>
                    <a:pt x="9572" y="327"/>
                  </a:cubicBezTo>
                  <a:cubicBezTo>
                    <a:pt x="9572" y="309"/>
                    <a:pt x="9607" y="195"/>
                    <a:pt x="9616" y="168"/>
                  </a:cubicBezTo>
                  <a:lnTo>
                    <a:pt x="9616" y="168"/>
                  </a:lnTo>
                  <a:cubicBezTo>
                    <a:pt x="9501" y="283"/>
                    <a:pt x="9395" y="406"/>
                    <a:pt x="9289" y="530"/>
                  </a:cubicBezTo>
                  <a:cubicBezTo>
                    <a:pt x="9316" y="433"/>
                    <a:pt x="9227" y="195"/>
                    <a:pt x="9377" y="150"/>
                  </a:cubicBezTo>
                  <a:cubicBezTo>
                    <a:pt x="9349" y="139"/>
                    <a:pt x="9318" y="128"/>
                    <a:pt x="9276" y="128"/>
                  </a:cubicBezTo>
                  <a:cubicBezTo>
                    <a:pt x="9252" y="128"/>
                    <a:pt x="9224" y="132"/>
                    <a:pt x="9192" y="142"/>
                  </a:cubicBezTo>
                  <a:cubicBezTo>
                    <a:pt x="9218" y="159"/>
                    <a:pt x="9254" y="283"/>
                    <a:pt x="9218" y="292"/>
                  </a:cubicBezTo>
                  <a:cubicBezTo>
                    <a:pt x="9123" y="188"/>
                    <a:pt x="9147" y="228"/>
                    <a:pt x="9032" y="147"/>
                  </a:cubicBezTo>
                  <a:lnTo>
                    <a:pt x="9032" y="147"/>
                  </a:lnTo>
                  <a:cubicBezTo>
                    <a:pt x="9060" y="179"/>
                    <a:pt x="9013" y="301"/>
                    <a:pt x="8951" y="301"/>
                  </a:cubicBezTo>
                  <a:cubicBezTo>
                    <a:pt x="8949" y="301"/>
                    <a:pt x="8947" y="301"/>
                    <a:pt x="8945" y="300"/>
                  </a:cubicBezTo>
                  <a:cubicBezTo>
                    <a:pt x="8961" y="284"/>
                    <a:pt x="8948" y="173"/>
                    <a:pt x="8965" y="147"/>
                  </a:cubicBezTo>
                  <a:lnTo>
                    <a:pt x="8965" y="147"/>
                  </a:lnTo>
                  <a:lnTo>
                    <a:pt x="8813" y="275"/>
                  </a:lnTo>
                  <a:lnTo>
                    <a:pt x="8813" y="275"/>
                  </a:lnTo>
                  <a:cubicBezTo>
                    <a:pt x="8842" y="241"/>
                    <a:pt x="8809" y="156"/>
                    <a:pt x="8777" y="115"/>
                  </a:cubicBezTo>
                  <a:lnTo>
                    <a:pt x="8777" y="115"/>
                  </a:lnTo>
                  <a:cubicBezTo>
                    <a:pt x="8783" y="124"/>
                    <a:pt x="8767" y="127"/>
                    <a:pt x="8742" y="127"/>
                  </a:cubicBezTo>
                  <a:cubicBezTo>
                    <a:pt x="8707" y="127"/>
                    <a:pt x="8655" y="122"/>
                    <a:pt x="8619" y="122"/>
                  </a:cubicBezTo>
                  <a:cubicBezTo>
                    <a:pt x="8608" y="122"/>
                    <a:pt x="8598" y="123"/>
                    <a:pt x="8591" y="124"/>
                  </a:cubicBezTo>
                  <a:lnTo>
                    <a:pt x="8662" y="159"/>
                  </a:lnTo>
                  <a:cubicBezTo>
                    <a:pt x="8652" y="158"/>
                    <a:pt x="8643" y="157"/>
                    <a:pt x="8634" y="157"/>
                  </a:cubicBezTo>
                  <a:cubicBezTo>
                    <a:pt x="8479" y="157"/>
                    <a:pt x="8468" y="363"/>
                    <a:pt x="8310" y="363"/>
                  </a:cubicBezTo>
                  <a:cubicBezTo>
                    <a:pt x="8306" y="363"/>
                    <a:pt x="8303" y="362"/>
                    <a:pt x="8300" y="362"/>
                  </a:cubicBezTo>
                  <a:cubicBezTo>
                    <a:pt x="8318" y="327"/>
                    <a:pt x="8353" y="168"/>
                    <a:pt x="8256" y="150"/>
                  </a:cubicBezTo>
                  <a:cubicBezTo>
                    <a:pt x="8221" y="230"/>
                    <a:pt x="8071" y="521"/>
                    <a:pt x="7912" y="583"/>
                  </a:cubicBezTo>
                  <a:lnTo>
                    <a:pt x="7885" y="539"/>
                  </a:lnTo>
                  <a:lnTo>
                    <a:pt x="7761" y="592"/>
                  </a:lnTo>
                  <a:cubicBezTo>
                    <a:pt x="7832" y="477"/>
                    <a:pt x="8053" y="230"/>
                    <a:pt x="8168" y="133"/>
                  </a:cubicBezTo>
                  <a:cubicBezTo>
                    <a:pt x="8097" y="97"/>
                    <a:pt x="8150" y="89"/>
                    <a:pt x="8044" y="89"/>
                  </a:cubicBezTo>
                  <a:cubicBezTo>
                    <a:pt x="8009" y="44"/>
                    <a:pt x="8097" y="27"/>
                    <a:pt x="8132" y="27"/>
                  </a:cubicBezTo>
                  <a:lnTo>
                    <a:pt x="78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9" name="Google Shape;1879;p5"/>
            <p:cNvSpPr/>
            <p:nvPr/>
          </p:nvSpPr>
          <p:spPr>
            <a:xfrm>
              <a:off x="9558203" y="5022052"/>
              <a:ext cx="5090" cy="3027"/>
            </a:xfrm>
            <a:custGeom>
              <a:avLst/>
              <a:gdLst/>
              <a:ahLst/>
              <a:cxnLst/>
              <a:rect l="l" t="t" r="r" b="b"/>
              <a:pathLst>
                <a:path w="37" h="22" extrusionOk="0">
                  <a:moveTo>
                    <a:pt x="36" y="0"/>
                  </a:moveTo>
                  <a:lnTo>
                    <a:pt x="36" y="0"/>
                  </a:lnTo>
                  <a:cubicBezTo>
                    <a:pt x="27" y="9"/>
                    <a:pt x="19" y="9"/>
                    <a:pt x="1" y="9"/>
                  </a:cubicBezTo>
                  <a:cubicBezTo>
                    <a:pt x="9" y="17"/>
                    <a:pt x="17" y="21"/>
                    <a:pt x="23" y="21"/>
                  </a:cubicBezTo>
                  <a:cubicBezTo>
                    <a:pt x="31" y="21"/>
                    <a:pt x="36" y="15"/>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0" name="Google Shape;1880;p5"/>
            <p:cNvSpPr/>
            <p:nvPr/>
          </p:nvSpPr>
          <p:spPr>
            <a:xfrm>
              <a:off x="8566940" y="5011046"/>
              <a:ext cx="12382" cy="6191"/>
            </a:xfrm>
            <a:custGeom>
              <a:avLst/>
              <a:gdLst/>
              <a:ahLst/>
              <a:cxnLst/>
              <a:rect l="l" t="t" r="r" b="b"/>
              <a:pathLst>
                <a:path w="90" h="45" extrusionOk="0">
                  <a:moveTo>
                    <a:pt x="10" y="1"/>
                  </a:moveTo>
                  <a:cubicBezTo>
                    <a:pt x="10" y="18"/>
                    <a:pt x="27" y="36"/>
                    <a:pt x="1" y="45"/>
                  </a:cubicBezTo>
                  <a:lnTo>
                    <a:pt x="89" y="18"/>
                  </a:lnTo>
                  <a:lnTo>
                    <a:pt x="89" y="18"/>
                  </a:lnTo>
                  <a:cubicBezTo>
                    <a:pt x="81" y="20"/>
                    <a:pt x="73" y="21"/>
                    <a:pt x="67" y="21"/>
                  </a:cubicBezTo>
                  <a:cubicBezTo>
                    <a:pt x="38" y="21"/>
                    <a:pt x="24" y="8"/>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1" name="Google Shape;1881;p5"/>
            <p:cNvSpPr/>
            <p:nvPr/>
          </p:nvSpPr>
          <p:spPr>
            <a:xfrm>
              <a:off x="8461279" y="4968534"/>
              <a:ext cx="12245" cy="6191"/>
            </a:xfrm>
            <a:custGeom>
              <a:avLst/>
              <a:gdLst/>
              <a:ahLst/>
              <a:cxnLst/>
              <a:rect l="l" t="t" r="r" b="b"/>
              <a:pathLst>
                <a:path w="89" h="45" extrusionOk="0">
                  <a:moveTo>
                    <a:pt x="36" y="1"/>
                  </a:moveTo>
                  <a:lnTo>
                    <a:pt x="36" y="1"/>
                  </a:lnTo>
                  <a:cubicBezTo>
                    <a:pt x="32" y="5"/>
                    <a:pt x="25" y="5"/>
                    <a:pt x="18" y="5"/>
                  </a:cubicBezTo>
                  <a:cubicBezTo>
                    <a:pt x="12" y="5"/>
                    <a:pt x="5" y="5"/>
                    <a:pt x="1" y="9"/>
                  </a:cubicBezTo>
                  <a:lnTo>
                    <a:pt x="1" y="45"/>
                  </a:lnTo>
                  <a:cubicBezTo>
                    <a:pt x="54" y="36"/>
                    <a:pt x="89" y="9"/>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2" name="Google Shape;1882;p5"/>
            <p:cNvSpPr/>
            <p:nvPr/>
          </p:nvSpPr>
          <p:spPr>
            <a:xfrm>
              <a:off x="8539012" y="4983530"/>
              <a:ext cx="15959" cy="8805"/>
            </a:xfrm>
            <a:custGeom>
              <a:avLst/>
              <a:gdLst/>
              <a:ahLst/>
              <a:cxnLst/>
              <a:rect l="l" t="t" r="r" b="b"/>
              <a:pathLst>
                <a:path w="116" h="64" extrusionOk="0">
                  <a:moveTo>
                    <a:pt x="82" y="1"/>
                  </a:moveTo>
                  <a:cubicBezTo>
                    <a:pt x="62" y="1"/>
                    <a:pt x="34" y="10"/>
                    <a:pt x="1" y="15"/>
                  </a:cubicBezTo>
                  <a:lnTo>
                    <a:pt x="10" y="15"/>
                  </a:lnTo>
                  <a:cubicBezTo>
                    <a:pt x="6" y="52"/>
                    <a:pt x="16" y="64"/>
                    <a:pt x="35" y="64"/>
                  </a:cubicBezTo>
                  <a:cubicBezTo>
                    <a:pt x="56" y="64"/>
                    <a:pt x="87" y="47"/>
                    <a:pt x="116" y="33"/>
                  </a:cubicBezTo>
                  <a:cubicBezTo>
                    <a:pt x="111" y="8"/>
                    <a:pt x="100"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3" name="Google Shape;1883;p5"/>
            <p:cNvSpPr/>
            <p:nvPr/>
          </p:nvSpPr>
          <p:spPr>
            <a:xfrm>
              <a:off x="8530207" y="4985593"/>
              <a:ext cx="7704" cy="2889"/>
            </a:xfrm>
            <a:custGeom>
              <a:avLst/>
              <a:gdLst/>
              <a:ahLst/>
              <a:cxnLst/>
              <a:rect l="l" t="t" r="r" b="b"/>
              <a:pathLst>
                <a:path w="56" h="21" extrusionOk="0">
                  <a:moveTo>
                    <a:pt x="56" y="0"/>
                  </a:moveTo>
                  <a:cubicBezTo>
                    <a:pt x="49" y="2"/>
                    <a:pt x="43" y="4"/>
                    <a:pt x="37" y="7"/>
                  </a:cubicBezTo>
                  <a:lnTo>
                    <a:pt x="37" y="7"/>
                  </a:lnTo>
                  <a:cubicBezTo>
                    <a:pt x="43" y="5"/>
                    <a:pt x="50" y="3"/>
                    <a:pt x="56" y="0"/>
                  </a:cubicBezTo>
                  <a:close/>
                  <a:moveTo>
                    <a:pt x="37" y="7"/>
                  </a:moveTo>
                  <a:lnTo>
                    <a:pt x="37" y="7"/>
                  </a:lnTo>
                  <a:cubicBezTo>
                    <a:pt x="26" y="9"/>
                    <a:pt x="14" y="9"/>
                    <a:pt x="3" y="9"/>
                  </a:cubicBezTo>
                  <a:cubicBezTo>
                    <a:pt x="0" y="17"/>
                    <a:pt x="1" y="20"/>
                    <a:pt x="4" y="20"/>
                  </a:cubicBezTo>
                  <a:cubicBezTo>
                    <a:pt x="10" y="20"/>
                    <a:pt x="22" y="13"/>
                    <a:pt x="37"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4" name="Google Shape;1884;p5"/>
            <p:cNvSpPr/>
            <p:nvPr/>
          </p:nvSpPr>
          <p:spPr>
            <a:xfrm>
              <a:off x="8633116" y="5001415"/>
              <a:ext cx="16785" cy="9906"/>
            </a:xfrm>
            <a:custGeom>
              <a:avLst/>
              <a:gdLst/>
              <a:ahLst/>
              <a:cxnLst/>
              <a:rect l="l" t="t" r="r" b="b"/>
              <a:pathLst>
                <a:path w="122" h="72" extrusionOk="0">
                  <a:moveTo>
                    <a:pt x="73" y="1"/>
                  </a:moveTo>
                  <a:cubicBezTo>
                    <a:pt x="64" y="1"/>
                    <a:pt x="51" y="3"/>
                    <a:pt x="32" y="9"/>
                  </a:cubicBezTo>
                  <a:cubicBezTo>
                    <a:pt x="31" y="8"/>
                    <a:pt x="29" y="8"/>
                    <a:pt x="28" y="8"/>
                  </a:cubicBezTo>
                  <a:cubicBezTo>
                    <a:pt x="10" y="8"/>
                    <a:pt x="18" y="58"/>
                    <a:pt x="11" y="58"/>
                  </a:cubicBezTo>
                  <a:cubicBezTo>
                    <a:pt x="10" y="58"/>
                    <a:pt x="8" y="57"/>
                    <a:pt x="5" y="53"/>
                  </a:cubicBezTo>
                  <a:lnTo>
                    <a:pt x="5" y="53"/>
                  </a:lnTo>
                  <a:cubicBezTo>
                    <a:pt x="1" y="66"/>
                    <a:pt x="4" y="71"/>
                    <a:pt x="11" y="71"/>
                  </a:cubicBezTo>
                  <a:cubicBezTo>
                    <a:pt x="38" y="71"/>
                    <a:pt x="122"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5" name="Google Shape;1885;p5"/>
            <p:cNvSpPr/>
            <p:nvPr/>
          </p:nvSpPr>
          <p:spPr>
            <a:xfrm>
              <a:off x="8547542" y="4964957"/>
              <a:ext cx="7429" cy="8530"/>
            </a:xfrm>
            <a:custGeom>
              <a:avLst/>
              <a:gdLst/>
              <a:ahLst/>
              <a:cxnLst/>
              <a:rect l="l" t="t" r="r" b="b"/>
              <a:pathLst>
                <a:path w="54" h="62" extrusionOk="0">
                  <a:moveTo>
                    <a:pt x="1" y="0"/>
                  </a:moveTo>
                  <a:lnTo>
                    <a:pt x="27" y="62"/>
                  </a:lnTo>
                  <a:lnTo>
                    <a:pt x="54"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6" name="Google Shape;1886;p5"/>
            <p:cNvSpPr/>
            <p:nvPr/>
          </p:nvSpPr>
          <p:spPr>
            <a:xfrm>
              <a:off x="8594869" y="4964957"/>
              <a:ext cx="15959" cy="3990"/>
            </a:xfrm>
            <a:custGeom>
              <a:avLst/>
              <a:gdLst/>
              <a:ahLst/>
              <a:cxnLst/>
              <a:rect l="l" t="t" r="r" b="b"/>
              <a:pathLst>
                <a:path w="116" h="29" extrusionOk="0">
                  <a:moveTo>
                    <a:pt x="19" y="0"/>
                  </a:moveTo>
                  <a:cubicBezTo>
                    <a:pt x="19" y="18"/>
                    <a:pt x="10" y="27"/>
                    <a:pt x="1" y="27"/>
                  </a:cubicBezTo>
                  <a:cubicBezTo>
                    <a:pt x="27" y="27"/>
                    <a:pt x="56" y="29"/>
                    <a:pt x="78" y="29"/>
                  </a:cubicBezTo>
                  <a:cubicBezTo>
                    <a:pt x="100" y="29"/>
                    <a:pt x="116" y="27"/>
                    <a:pt x="116" y="18"/>
                  </a:cubicBezTo>
                  <a:lnTo>
                    <a:pt x="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7" name="Google Shape;1887;p5"/>
            <p:cNvSpPr/>
            <p:nvPr/>
          </p:nvSpPr>
          <p:spPr>
            <a:xfrm>
              <a:off x="8584000" y="4968534"/>
              <a:ext cx="9906" cy="2614"/>
            </a:xfrm>
            <a:custGeom>
              <a:avLst/>
              <a:gdLst/>
              <a:ahLst/>
              <a:cxnLst/>
              <a:rect l="l" t="t" r="r" b="b"/>
              <a:pathLst>
                <a:path w="72" h="19" extrusionOk="0">
                  <a:moveTo>
                    <a:pt x="71" y="1"/>
                  </a:moveTo>
                  <a:cubicBezTo>
                    <a:pt x="45" y="1"/>
                    <a:pt x="18" y="1"/>
                    <a:pt x="0" y="18"/>
                  </a:cubicBezTo>
                  <a:cubicBezTo>
                    <a:pt x="18" y="18"/>
                    <a:pt x="53" y="9"/>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8" name="Google Shape;1888;p5"/>
            <p:cNvSpPr/>
            <p:nvPr/>
          </p:nvSpPr>
          <p:spPr>
            <a:xfrm>
              <a:off x="8564602" y="4960004"/>
              <a:ext cx="13483" cy="2614"/>
            </a:xfrm>
            <a:custGeom>
              <a:avLst/>
              <a:gdLst/>
              <a:ahLst/>
              <a:cxnLst/>
              <a:rect l="l" t="t" r="r" b="b"/>
              <a:pathLst>
                <a:path w="98" h="19" extrusionOk="0">
                  <a:moveTo>
                    <a:pt x="0" y="1"/>
                  </a:moveTo>
                  <a:lnTo>
                    <a:pt x="27" y="18"/>
                  </a:lnTo>
                  <a:lnTo>
                    <a:pt x="97" y="18"/>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9" name="Google Shape;1889;p5"/>
            <p:cNvSpPr/>
            <p:nvPr/>
          </p:nvSpPr>
          <p:spPr>
            <a:xfrm>
              <a:off x="8744418" y="4954913"/>
              <a:ext cx="16785" cy="7704"/>
            </a:xfrm>
            <a:custGeom>
              <a:avLst/>
              <a:gdLst/>
              <a:ahLst/>
              <a:cxnLst/>
              <a:rect l="l" t="t" r="r" b="b"/>
              <a:pathLst>
                <a:path w="122" h="56" extrusionOk="0">
                  <a:moveTo>
                    <a:pt x="80" y="0"/>
                  </a:moveTo>
                  <a:cubicBezTo>
                    <a:pt x="74" y="0"/>
                    <a:pt x="68" y="1"/>
                    <a:pt x="62" y="2"/>
                  </a:cubicBezTo>
                  <a:cubicBezTo>
                    <a:pt x="35" y="20"/>
                    <a:pt x="0" y="29"/>
                    <a:pt x="18" y="55"/>
                  </a:cubicBezTo>
                  <a:lnTo>
                    <a:pt x="115" y="29"/>
                  </a:lnTo>
                  <a:cubicBezTo>
                    <a:pt x="122" y="14"/>
                    <a:pt x="106" y="0"/>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0" name="Google Shape;1890;p5"/>
            <p:cNvSpPr/>
            <p:nvPr/>
          </p:nvSpPr>
          <p:spPr>
            <a:xfrm>
              <a:off x="8949687" y="4941843"/>
              <a:ext cx="3715" cy="19536"/>
            </a:xfrm>
            <a:custGeom>
              <a:avLst/>
              <a:gdLst/>
              <a:ahLst/>
              <a:cxnLst/>
              <a:rect l="l" t="t" r="r" b="b"/>
              <a:pathLst>
                <a:path w="27" h="142" extrusionOk="0">
                  <a:moveTo>
                    <a:pt x="0" y="0"/>
                  </a:moveTo>
                  <a:lnTo>
                    <a:pt x="9" y="142"/>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1" name="Google Shape;1891;p5"/>
            <p:cNvSpPr/>
            <p:nvPr/>
          </p:nvSpPr>
          <p:spPr>
            <a:xfrm>
              <a:off x="8039735" y="5049981"/>
              <a:ext cx="6191" cy="4953"/>
            </a:xfrm>
            <a:custGeom>
              <a:avLst/>
              <a:gdLst/>
              <a:ahLst/>
              <a:cxnLst/>
              <a:rect l="l" t="t" r="r" b="b"/>
              <a:pathLst>
                <a:path w="45" h="36" extrusionOk="0">
                  <a:moveTo>
                    <a:pt x="10" y="0"/>
                  </a:moveTo>
                  <a:lnTo>
                    <a:pt x="1" y="18"/>
                  </a:lnTo>
                  <a:lnTo>
                    <a:pt x="45" y="35"/>
                  </a:lnTo>
                  <a:cubicBezTo>
                    <a:pt x="36" y="18"/>
                    <a:pt x="18"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2" name="Google Shape;1892;p5"/>
            <p:cNvSpPr/>
            <p:nvPr/>
          </p:nvSpPr>
          <p:spPr>
            <a:xfrm>
              <a:off x="8047027" y="5036636"/>
              <a:ext cx="6191" cy="11006"/>
            </a:xfrm>
            <a:custGeom>
              <a:avLst/>
              <a:gdLst/>
              <a:ahLst/>
              <a:cxnLst/>
              <a:rect l="l" t="t" r="r" b="b"/>
              <a:pathLst>
                <a:path w="45" h="80" extrusionOk="0">
                  <a:moveTo>
                    <a:pt x="45" y="0"/>
                  </a:moveTo>
                  <a:cubicBezTo>
                    <a:pt x="39" y="0"/>
                    <a:pt x="29" y="8"/>
                    <a:pt x="18" y="8"/>
                  </a:cubicBezTo>
                  <a:cubicBezTo>
                    <a:pt x="12" y="8"/>
                    <a:pt x="7" y="6"/>
                    <a:pt x="1" y="0"/>
                  </a:cubicBezTo>
                  <a:lnTo>
                    <a:pt x="1" y="0"/>
                  </a:lnTo>
                  <a:cubicBezTo>
                    <a:pt x="10" y="27"/>
                    <a:pt x="18" y="53"/>
                    <a:pt x="27" y="79"/>
                  </a:cubicBezTo>
                  <a:cubicBezTo>
                    <a:pt x="27" y="53"/>
                    <a:pt x="36" y="27"/>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3" name="Google Shape;1893;p5"/>
            <p:cNvSpPr/>
            <p:nvPr/>
          </p:nvSpPr>
          <p:spPr>
            <a:xfrm>
              <a:off x="9354172" y="5156880"/>
              <a:ext cx="9906" cy="4953"/>
            </a:xfrm>
            <a:custGeom>
              <a:avLst/>
              <a:gdLst/>
              <a:ahLst/>
              <a:cxnLst/>
              <a:rect l="l" t="t" r="r" b="b"/>
              <a:pathLst>
                <a:path w="72" h="36" extrusionOk="0">
                  <a:moveTo>
                    <a:pt x="1" y="0"/>
                  </a:moveTo>
                  <a:lnTo>
                    <a:pt x="71" y="35"/>
                  </a:lnTo>
                  <a:lnTo>
                    <a:pt x="71" y="18"/>
                  </a:lnTo>
                  <a:cubicBezTo>
                    <a:pt x="54" y="0"/>
                    <a:pt x="36"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4" name="Google Shape;1894;p5"/>
            <p:cNvSpPr/>
            <p:nvPr/>
          </p:nvSpPr>
          <p:spPr>
            <a:xfrm>
              <a:off x="9214528" y="5154404"/>
              <a:ext cx="4953" cy="9906"/>
            </a:xfrm>
            <a:custGeom>
              <a:avLst/>
              <a:gdLst/>
              <a:ahLst/>
              <a:cxnLst/>
              <a:rect l="l" t="t" r="r" b="b"/>
              <a:pathLst>
                <a:path w="36" h="72" extrusionOk="0">
                  <a:moveTo>
                    <a:pt x="0" y="0"/>
                  </a:moveTo>
                  <a:lnTo>
                    <a:pt x="18" y="71"/>
                  </a:lnTo>
                  <a:lnTo>
                    <a:pt x="35" y="7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895" name="Google Shape;1895;p5"/>
          <p:cNvGrpSpPr/>
          <p:nvPr/>
        </p:nvGrpSpPr>
        <p:grpSpPr>
          <a:xfrm>
            <a:off x="9155037" y="6345676"/>
            <a:ext cx="1239210" cy="303043"/>
            <a:chOff x="7629197" y="4759256"/>
            <a:chExt cx="1032675" cy="227282"/>
          </a:xfrm>
        </p:grpSpPr>
        <p:sp>
          <p:nvSpPr>
            <p:cNvPr id="1896" name="Google Shape;1896;p5"/>
            <p:cNvSpPr/>
            <p:nvPr/>
          </p:nvSpPr>
          <p:spPr>
            <a:xfrm>
              <a:off x="7664417" y="4784708"/>
              <a:ext cx="934306" cy="139506"/>
            </a:xfrm>
            <a:custGeom>
              <a:avLst/>
              <a:gdLst/>
              <a:ahLst/>
              <a:cxnLst/>
              <a:rect l="l" t="t" r="r" b="b"/>
              <a:pathLst>
                <a:path w="6791" h="1014" extrusionOk="0">
                  <a:moveTo>
                    <a:pt x="4450" y="1"/>
                  </a:moveTo>
                  <a:cubicBezTo>
                    <a:pt x="3662" y="1"/>
                    <a:pt x="2967" y="205"/>
                    <a:pt x="2202" y="205"/>
                  </a:cubicBezTo>
                  <a:cubicBezTo>
                    <a:pt x="2111" y="205"/>
                    <a:pt x="2019" y="202"/>
                    <a:pt x="1925" y="195"/>
                  </a:cubicBezTo>
                  <a:cubicBezTo>
                    <a:pt x="1781" y="185"/>
                    <a:pt x="1637" y="180"/>
                    <a:pt x="1493" y="180"/>
                  </a:cubicBezTo>
                  <a:cubicBezTo>
                    <a:pt x="1144" y="180"/>
                    <a:pt x="797" y="210"/>
                    <a:pt x="459" y="266"/>
                  </a:cubicBezTo>
                  <a:cubicBezTo>
                    <a:pt x="354" y="284"/>
                    <a:pt x="248" y="301"/>
                    <a:pt x="159" y="372"/>
                  </a:cubicBezTo>
                  <a:cubicBezTo>
                    <a:pt x="0" y="504"/>
                    <a:pt x="9" y="752"/>
                    <a:pt x="36" y="963"/>
                  </a:cubicBezTo>
                  <a:cubicBezTo>
                    <a:pt x="275" y="1003"/>
                    <a:pt x="519" y="1014"/>
                    <a:pt x="764" y="1014"/>
                  </a:cubicBezTo>
                  <a:cubicBezTo>
                    <a:pt x="897" y="1014"/>
                    <a:pt x="1032" y="1011"/>
                    <a:pt x="1166" y="1008"/>
                  </a:cubicBezTo>
                  <a:cubicBezTo>
                    <a:pt x="2605" y="972"/>
                    <a:pt x="4053" y="928"/>
                    <a:pt x="5492" y="893"/>
                  </a:cubicBezTo>
                  <a:cubicBezTo>
                    <a:pt x="5943" y="884"/>
                    <a:pt x="6446" y="769"/>
                    <a:pt x="6790" y="478"/>
                  </a:cubicBezTo>
                  <a:cubicBezTo>
                    <a:pt x="6128" y="36"/>
                    <a:pt x="5281" y="10"/>
                    <a:pt x="4495" y="1"/>
                  </a:cubicBezTo>
                  <a:cubicBezTo>
                    <a:pt x="4480" y="1"/>
                    <a:pt x="4465" y="1"/>
                    <a:pt x="4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7" name="Google Shape;1897;p5"/>
            <p:cNvSpPr/>
            <p:nvPr/>
          </p:nvSpPr>
          <p:spPr>
            <a:xfrm>
              <a:off x="7925544" y="4855149"/>
              <a:ext cx="4678" cy="8668"/>
            </a:xfrm>
            <a:custGeom>
              <a:avLst/>
              <a:gdLst/>
              <a:ahLst/>
              <a:cxnLst/>
              <a:rect l="l" t="t" r="r" b="b"/>
              <a:pathLst>
                <a:path w="34" h="63" extrusionOk="0">
                  <a:moveTo>
                    <a:pt x="19" y="0"/>
                  </a:moveTo>
                  <a:cubicBezTo>
                    <a:pt x="18" y="0"/>
                    <a:pt x="18" y="1"/>
                    <a:pt x="18" y="1"/>
                  </a:cubicBezTo>
                  <a:cubicBezTo>
                    <a:pt x="1" y="1"/>
                    <a:pt x="1" y="54"/>
                    <a:pt x="1" y="63"/>
                  </a:cubicBezTo>
                  <a:cubicBezTo>
                    <a:pt x="34" y="55"/>
                    <a:pt x="20"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8" name="Google Shape;1898;p5"/>
            <p:cNvSpPr/>
            <p:nvPr/>
          </p:nvSpPr>
          <p:spPr>
            <a:xfrm>
              <a:off x="7977824" y="4834512"/>
              <a:ext cx="7429" cy="8668"/>
            </a:xfrm>
            <a:custGeom>
              <a:avLst/>
              <a:gdLst/>
              <a:ahLst/>
              <a:cxnLst/>
              <a:rect l="l" t="t" r="r" b="b"/>
              <a:pathLst>
                <a:path w="54" h="63" extrusionOk="0">
                  <a:moveTo>
                    <a:pt x="53" y="1"/>
                  </a:moveTo>
                  <a:lnTo>
                    <a:pt x="9" y="36"/>
                  </a:lnTo>
                  <a:lnTo>
                    <a:pt x="0" y="63"/>
                  </a:lnTo>
                  <a:lnTo>
                    <a:pt x="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9" name="Google Shape;1899;p5"/>
            <p:cNvSpPr/>
            <p:nvPr/>
          </p:nvSpPr>
          <p:spPr>
            <a:xfrm>
              <a:off x="7994884" y="4832310"/>
              <a:ext cx="30405" cy="12107"/>
            </a:xfrm>
            <a:custGeom>
              <a:avLst/>
              <a:gdLst/>
              <a:ahLst/>
              <a:cxnLst/>
              <a:rect l="l" t="t" r="r" b="b"/>
              <a:pathLst>
                <a:path w="221" h="88" extrusionOk="0">
                  <a:moveTo>
                    <a:pt x="178" y="0"/>
                  </a:moveTo>
                  <a:cubicBezTo>
                    <a:pt x="145" y="0"/>
                    <a:pt x="101" y="33"/>
                    <a:pt x="63" y="33"/>
                  </a:cubicBezTo>
                  <a:cubicBezTo>
                    <a:pt x="53" y="33"/>
                    <a:pt x="44" y="31"/>
                    <a:pt x="35" y="26"/>
                  </a:cubicBezTo>
                  <a:lnTo>
                    <a:pt x="27" y="8"/>
                  </a:lnTo>
                  <a:lnTo>
                    <a:pt x="0" y="88"/>
                  </a:lnTo>
                  <a:cubicBezTo>
                    <a:pt x="68" y="72"/>
                    <a:pt x="143" y="31"/>
                    <a:pt x="197" y="31"/>
                  </a:cubicBezTo>
                  <a:cubicBezTo>
                    <a:pt x="205" y="31"/>
                    <a:pt x="213" y="32"/>
                    <a:pt x="221" y="35"/>
                  </a:cubicBezTo>
                  <a:cubicBezTo>
                    <a:pt x="210" y="9"/>
                    <a:pt x="19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0" name="Google Shape;1900;p5"/>
            <p:cNvSpPr/>
            <p:nvPr/>
          </p:nvSpPr>
          <p:spPr>
            <a:xfrm>
              <a:off x="8047027" y="4858863"/>
              <a:ext cx="6466" cy="3852"/>
            </a:xfrm>
            <a:custGeom>
              <a:avLst/>
              <a:gdLst/>
              <a:ahLst/>
              <a:cxnLst/>
              <a:rect l="l" t="t" r="r" b="b"/>
              <a:pathLst>
                <a:path w="47" h="28" extrusionOk="0">
                  <a:moveTo>
                    <a:pt x="46" y="1"/>
                  </a:moveTo>
                  <a:cubicBezTo>
                    <a:pt x="46" y="1"/>
                    <a:pt x="44" y="2"/>
                    <a:pt x="43" y="4"/>
                  </a:cubicBezTo>
                  <a:lnTo>
                    <a:pt x="43" y="4"/>
                  </a:lnTo>
                  <a:cubicBezTo>
                    <a:pt x="46" y="2"/>
                    <a:pt x="46" y="1"/>
                    <a:pt x="46" y="1"/>
                  </a:cubicBezTo>
                  <a:close/>
                  <a:moveTo>
                    <a:pt x="43" y="4"/>
                  </a:moveTo>
                  <a:lnTo>
                    <a:pt x="43" y="4"/>
                  </a:lnTo>
                  <a:cubicBezTo>
                    <a:pt x="38" y="8"/>
                    <a:pt x="26" y="16"/>
                    <a:pt x="1" y="27"/>
                  </a:cubicBezTo>
                  <a:lnTo>
                    <a:pt x="45" y="27"/>
                  </a:lnTo>
                  <a:cubicBezTo>
                    <a:pt x="39" y="16"/>
                    <a:pt x="41" y="8"/>
                    <a:pt x="4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1" name="Google Shape;1901;p5"/>
            <p:cNvSpPr/>
            <p:nvPr/>
          </p:nvSpPr>
          <p:spPr>
            <a:xfrm>
              <a:off x="8044825" y="4862578"/>
              <a:ext cx="3852" cy="2064"/>
            </a:xfrm>
            <a:custGeom>
              <a:avLst/>
              <a:gdLst/>
              <a:ahLst/>
              <a:cxnLst/>
              <a:rect l="l" t="t" r="r" b="b"/>
              <a:pathLst>
                <a:path w="28" h="15" extrusionOk="0">
                  <a:moveTo>
                    <a:pt x="17" y="0"/>
                  </a:moveTo>
                  <a:cubicBezTo>
                    <a:pt x="1" y="5"/>
                    <a:pt x="14" y="14"/>
                    <a:pt x="21" y="14"/>
                  </a:cubicBezTo>
                  <a:cubicBezTo>
                    <a:pt x="25" y="14"/>
                    <a:pt x="27" y="1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2" name="Google Shape;1902;p5"/>
            <p:cNvSpPr/>
            <p:nvPr/>
          </p:nvSpPr>
          <p:spPr>
            <a:xfrm>
              <a:off x="8064086" y="4857625"/>
              <a:ext cx="12245" cy="9906"/>
            </a:xfrm>
            <a:custGeom>
              <a:avLst/>
              <a:gdLst/>
              <a:ahLst/>
              <a:cxnLst/>
              <a:rect l="l" t="t" r="r" b="b"/>
              <a:pathLst>
                <a:path w="89" h="72" extrusionOk="0">
                  <a:moveTo>
                    <a:pt x="44" y="1"/>
                  </a:moveTo>
                  <a:lnTo>
                    <a:pt x="0" y="36"/>
                  </a:lnTo>
                  <a:cubicBezTo>
                    <a:pt x="9" y="63"/>
                    <a:pt x="53" y="63"/>
                    <a:pt x="36" y="71"/>
                  </a:cubicBezTo>
                  <a:cubicBezTo>
                    <a:pt x="89" y="54"/>
                    <a:pt x="71" y="36"/>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3" name="Google Shape;1903;p5"/>
            <p:cNvSpPr/>
            <p:nvPr/>
          </p:nvSpPr>
          <p:spPr>
            <a:xfrm>
              <a:off x="8071378" y="4847995"/>
              <a:ext cx="3715" cy="3302"/>
            </a:xfrm>
            <a:custGeom>
              <a:avLst/>
              <a:gdLst/>
              <a:ahLst/>
              <a:cxnLst/>
              <a:rect l="l" t="t" r="r" b="b"/>
              <a:pathLst>
                <a:path w="27" h="24" extrusionOk="0">
                  <a:moveTo>
                    <a:pt x="27" y="0"/>
                  </a:moveTo>
                  <a:lnTo>
                    <a:pt x="0" y="18"/>
                  </a:lnTo>
                  <a:cubicBezTo>
                    <a:pt x="4" y="21"/>
                    <a:pt x="7" y="23"/>
                    <a:pt x="10" y="23"/>
                  </a:cubicBezTo>
                  <a:cubicBezTo>
                    <a:pt x="16" y="23"/>
                    <a:pt x="21" y="1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4" name="Google Shape;1904;p5"/>
            <p:cNvSpPr/>
            <p:nvPr/>
          </p:nvSpPr>
          <p:spPr>
            <a:xfrm>
              <a:off x="8065325" y="4846756"/>
              <a:ext cx="6191" cy="8668"/>
            </a:xfrm>
            <a:custGeom>
              <a:avLst/>
              <a:gdLst/>
              <a:ahLst/>
              <a:cxnLst/>
              <a:rect l="l" t="t" r="r" b="b"/>
              <a:pathLst>
                <a:path w="45" h="63" extrusionOk="0">
                  <a:moveTo>
                    <a:pt x="34" y="1"/>
                  </a:moveTo>
                  <a:cubicBezTo>
                    <a:pt x="33" y="1"/>
                    <a:pt x="30" y="9"/>
                    <a:pt x="27" y="36"/>
                  </a:cubicBezTo>
                  <a:cubicBezTo>
                    <a:pt x="27" y="28"/>
                    <a:pt x="26" y="25"/>
                    <a:pt x="24" y="25"/>
                  </a:cubicBezTo>
                  <a:cubicBezTo>
                    <a:pt x="21" y="25"/>
                    <a:pt x="13" y="43"/>
                    <a:pt x="0" y="62"/>
                  </a:cubicBezTo>
                  <a:lnTo>
                    <a:pt x="44" y="27"/>
                  </a:lnTo>
                  <a:cubicBezTo>
                    <a:pt x="39" y="17"/>
                    <a:pt x="37"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5" name="Google Shape;1905;p5"/>
            <p:cNvSpPr/>
            <p:nvPr/>
          </p:nvSpPr>
          <p:spPr>
            <a:xfrm>
              <a:off x="8047714" y="4844280"/>
              <a:ext cx="14033" cy="9493"/>
            </a:xfrm>
            <a:custGeom>
              <a:avLst/>
              <a:gdLst/>
              <a:ahLst/>
              <a:cxnLst/>
              <a:rect l="l" t="t" r="r" b="b"/>
              <a:pathLst>
                <a:path w="102" h="69" extrusionOk="0">
                  <a:moveTo>
                    <a:pt x="75" y="1"/>
                  </a:moveTo>
                  <a:cubicBezTo>
                    <a:pt x="1" y="16"/>
                    <a:pt x="8" y="68"/>
                    <a:pt x="65" y="68"/>
                  </a:cubicBezTo>
                  <a:cubicBezTo>
                    <a:pt x="76" y="68"/>
                    <a:pt x="88" y="67"/>
                    <a:pt x="102" y="62"/>
                  </a:cubicBezTo>
                  <a:cubicBezTo>
                    <a:pt x="66" y="45"/>
                    <a:pt x="31" y="36"/>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6" name="Google Shape;1906;p5"/>
            <p:cNvSpPr/>
            <p:nvPr/>
          </p:nvSpPr>
          <p:spPr>
            <a:xfrm>
              <a:off x="8017860" y="4820066"/>
              <a:ext cx="9080" cy="5090"/>
            </a:xfrm>
            <a:custGeom>
              <a:avLst/>
              <a:gdLst/>
              <a:ahLst/>
              <a:cxnLst/>
              <a:rect l="l" t="t" r="r" b="b"/>
              <a:pathLst>
                <a:path w="66" h="37" extrusionOk="0">
                  <a:moveTo>
                    <a:pt x="2" y="33"/>
                  </a:moveTo>
                  <a:cubicBezTo>
                    <a:pt x="2" y="34"/>
                    <a:pt x="1" y="34"/>
                    <a:pt x="1" y="35"/>
                  </a:cubicBezTo>
                  <a:lnTo>
                    <a:pt x="2" y="33"/>
                  </a:lnTo>
                  <a:close/>
                  <a:moveTo>
                    <a:pt x="27" y="0"/>
                  </a:moveTo>
                  <a:lnTo>
                    <a:pt x="2" y="33"/>
                  </a:lnTo>
                  <a:lnTo>
                    <a:pt x="2" y="33"/>
                  </a:lnTo>
                  <a:cubicBezTo>
                    <a:pt x="5" y="31"/>
                    <a:pt x="8" y="30"/>
                    <a:pt x="13" y="30"/>
                  </a:cubicBezTo>
                  <a:cubicBezTo>
                    <a:pt x="26" y="30"/>
                    <a:pt x="44" y="37"/>
                    <a:pt x="55" y="37"/>
                  </a:cubicBezTo>
                  <a:cubicBezTo>
                    <a:pt x="62" y="37"/>
                    <a:pt x="65" y="34"/>
                    <a:pt x="63" y="27"/>
                  </a:cubicBezTo>
                  <a:lnTo>
                    <a:pt x="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7" name="Google Shape;1907;p5"/>
            <p:cNvSpPr/>
            <p:nvPr/>
          </p:nvSpPr>
          <p:spPr>
            <a:xfrm>
              <a:off x="8101783" y="4849095"/>
              <a:ext cx="8530" cy="9906"/>
            </a:xfrm>
            <a:custGeom>
              <a:avLst/>
              <a:gdLst/>
              <a:ahLst/>
              <a:cxnLst/>
              <a:rect l="l" t="t" r="r" b="b"/>
              <a:pathLst>
                <a:path w="62" h="72" extrusionOk="0">
                  <a:moveTo>
                    <a:pt x="35" y="1"/>
                  </a:moveTo>
                  <a:lnTo>
                    <a:pt x="0" y="27"/>
                  </a:lnTo>
                  <a:cubicBezTo>
                    <a:pt x="18" y="36"/>
                    <a:pt x="53" y="45"/>
                    <a:pt x="62" y="72"/>
                  </a:cubicBezTo>
                  <a:cubicBezTo>
                    <a:pt x="62" y="54"/>
                    <a:pt x="35" y="19"/>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8" name="Google Shape;1908;p5"/>
            <p:cNvSpPr/>
            <p:nvPr/>
          </p:nvSpPr>
          <p:spPr>
            <a:xfrm>
              <a:off x="8105360" y="4843042"/>
              <a:ext cx="7429" cy="6191"/>
            </a:xfrm>
            <a:custGeom>
              <a:avLst/>
              <a:gdLst/>
              <a:ahLst/>
              <a:cxnLst/>
              <a:rect l="l" t="t" r="r" b="b"/>
              <a:pathLst>
                <a:path w="54" h="45" extrusionOk="0">
                  <a:moveTo>
                    <a:pt x="54" y="1"/>
                  </a:moveTo>
                  <a:cubicBezTo>
                    <a:pt x="9" y="1"/>
                    <a:pt x="1" y="18"/>
                    <a:pt x="1" y="45"/>
                  </a:cubicBezTo>
                  <a:lnTo>
                    <a:pt x="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9" name="Google Shape;1909;p5"/>
            <p:cNvSpPr/>
            <p:nvPr/>
          </p:nvSpPr>
          <p:spPr>
            <a:xfrm>
              <a:off x="8064086" y="4832173"/>
              <a:ext cx="12245" cy="12245"/>
            </a:xfrm>
            <a:custGeom>
              <a:avLst/>
              <a:gdLst/>
              <a:ahLst/>
              <a:cxnLst/>
              <a:rect l="l" t="t" r="r" b="b"/>
              <a:pathLst>
                <a:path w="89" h="89" extrusionOk="0">
                  <a:moveTo>
                    <a:pt x="89" y="0"/>
                  </a:moveTo>
                  <a:lnTo>
                    <a:pt x="71" y="9"/>
                  </a:lnTo>
                  <a:lnTo>
                    <a:pt x="0" y="89"/>
                  </a:lnTo>
                  <a:lnTo>
                    <a:pt x="0" y="89"/>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0" name="Google Shape;1910;p5"/>
            <p:cNvSpPr/>
            <p:nvPr/>
          </p:nvSpPr>
          <p:spPr>
            <a:xfrm>
              <a:off x="8133289" y="4852810"/>
              <a:ext cx="4953" cy="9906"/>
            </a:xfrm>
            <a:custGeom>
              <a:avLst/>
              <a:gdLst/>
              <a:ahLst/>
              <a:cxnLst/>
              <a:rect l="l" t="t" r="r" b="b"/>
              <a:pathLst>
                <a:path w="36" h="72" extrusionOk="0">
                  <a:moveTo>
                    <a:pt x="36" y="0"/>
                  </a:moveTo>
                  <a:lnTo>
                    <a:pt x="18" y="27"/>
                  </a:lnTo>
                  <a:lnTo>
                    <a:pt x="1" y="71"/>
                  </a:ln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1" name="Google Shape;1911;p5"/>
            <p:cNvSpPr/>
            <p:nvPr/>
          </p:nvSpPr>
          <p:spPr>
            <a:xfrm>
              <a:off x="8150349" y="4852810"/>
              <a:ext cx="15959" cy="12245"/>
            </a:xfrm>
            <a:custGeom>
              <a:avLst/>
              <a:gdLst/>
              <a:ahLst/>
              <a:cxnLst/>
              <a:rect l="l" t="t" r="r" b="b"/>
              <a:pathLst>
                <a:path w="116" h="89" extrusionOk="0">
                  <a:moveTo>
                    <a:pt x="18" y="0"/>
                  </a:moveTo>
                  <a:cubicBezTo>
                    <a:pt x="0" y="45"/>
                    <a:pt x="53" y="62"/>
                    <a:pt x="36" y="89"/>
                  </a:cubicBezTo>
                  <a:cubicBezTo>
                    <a:pt x="71" y="80"/>
                    <a:pt x="89" y="36"/>
                    <a:pt x="115" y="9"/>
                  </a:cubicBezTo>
                  <a:lnTo>
                    <a:pt x="115" y="9"/>
                  </a:lnTo>
                  <a:cubicBezTo>
                    <a:pt x="103" y="17"/>
                    <a:pt x="91" y="22"/>
                    <a:pt x="78" y="22"/>
                  </a:cubicBezTo>
                  <a:cubicBezTo>
                    <a:pt x="61" y="22"/>
                    <a:pt x="42" y="15"/>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2" name="Google Shape;1912;p5"/>
            <p:cNvSpPr/>
            <p:nvPr/>
          </p:nvSpPr>
          <p:spPr>
            <a:xfrm>
              <a:off x="8166171" y="4846756"/>
              <a:ext cx="4953" cy="7429"/>
            </a:xfrm>
            <a:custGeom>
              <a:avLst/>
              <a:gdLst/>
              <a:ahLst/>
              <a:cxnLst/>
              <a:rect l="l" t="t" r="r" b="b"/>
              <a:pathLst>
                <a:path w="36" h="54" extrusionOk="0">
                  <a:moveTo>
                    <a:pt x="35" y="0"/>
                  </a:moveTo>
                  <a:cubicBezTo>
                    <a:pt x="27" y="9"/>
                    <a:pt x="9" y="27"/>
                    <a:pt x="0" y="53"/>
                  </a:cubicBezTo>
                  <a:cubicBezTo>
                    <a:pt x="9" y="36"/>
                    <a:pt x="27" y="27"/>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3" name="Google Shape;1913;p5"/>
            <p:cNvSpPr/>
            <p:nvPr/>
          </p:nvSpPr>
          <p:spPr>
            <a:xfrm>
              <a:off x="8123521" y="4843042"/>
              <a:ext cx="7429" cy="7429"/>
            </a:xfrm>
            <a:custGeom>
              <a:avLst/>
              <a:gdLst/>
              <a:ahLst/>
              <a:cxnLst/>
              <a:rect l="l" t="t" r="r" b="b"/>
              <a:pathLst>
                <a:path w="54" h="54" extrusionOk="0">
                  <a:moveTo>
                    <a:pt x="1" y="1"/>
                  </a:moveTo>
                  <a:cubicBezTo>
                    <a:pt x="10" y="10"/>
                    <a:pt x="19" y="45"/>
                    <a:pt x="54" y="54"/>
                  </a:cubicBezTo>
                  <a:lnTo>
                    <a:pt x="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4" name="Google Shape;1914;p5"/>
            <p:cNvSpPr/>
            <p:nvPr/>
          </p:nvSpPr>
          <p:spPr>
            <a:xfrm>
              <a:off x="8125997" y="4842216"/>
              <a:ext cx="6191" cy="963"/>
            </a:xfrm>
            <a:custGeom>
              <a:avLst/>
              <a:gdLst/>
              <a:ahLst/>
              <a:cxnLst/>
              <a:rect l="l" t="t" r="r" b="b"/>
              <a:pathLst>
                <a:path w="45" h="7" extrusionOk="0">
                  <a:moveTo>
                    <a:pt x="33" y="0"/>
                  </a:moveTo>
                  <a:cubicBezTo>
                    <a:pt x="25" y="0"/>
                    <a:pt x="14" y="2"/>
                    <a:pt x="1" y="7"/>
                  </a:cubicBezTo>
                  <a:lnTo>
                    <a:pt x="45" y="7"/>
                  </a:lnTo>
                  <a:cubicBezTo>
                    <a:pt x="45" y="2"/>
                    <a:pt x="40"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5" name="Google Shape;1915;p5"/>
            <p:cNvSpPr/>
            <p:nvPr/>
          </p:nvSpPr>
          <p:spPr>
            <a:xfrm>
              <a:off x="8123521" y="4841803"/>
              <a:ext cx="138" cy="1376"/>
            </a:xfrm>
            <a:custGeom>
              <a:avLst/>
              <a:gdLst/>
              <a:ahLst/>
              <a:cxnLst/>
              <a:rect l="l" t="t" r="r" b="b"/>
              <a:pathLst>
                <a:path w="1" h="10" extrusionOk="0">
                  <a:moveTo>
                    <a:pt x="1" y="10"/>
                  </a:moveTo>
                  <a:lnTo>
                    <a:pt x="1" y="10"/>
                  </a:lnTo>
                  <a:cubicBezTo>
                    <a:pt x="1" y="1"/>
                    <a:pt x="1" y="1"/>
                    <a:pt x="1"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6" name="Google Shape;1916;p5"/>
            <p:cNvSpPr/>
            <p:nvPr/>
          </p:nvSpPr>
          <p:spPr>
            <a:xfrm>
              <a:off x="8093253" y="4821167"/>
              <a:ext cx="11006" cy="17197"/>
            </a:xfrm>
            <a:custGeom>
              <a:avLst/>
              <a:gdLst/>
              <a:ahLst/>
              <a:cxnLst/>
              <a:rect l="l" t="t" r="r" b="b"/>
              <a:pathLst>
                <a:path w="80" h="125" extrusionOk="0">
                  <a:moveTo>
                    <a:pt x="18" y="1"/>
                  </a:moveTo>
                  <a:lnTo>
                    <a:pt x="18" y="1"/>
                  </a:lnTo>
                  <a:cubicBezTo>
                    <a:pt x="0" y="45"/>
                    <a:pt x="36" y="72"/>
                    <a:pt x="0" y="124"/>
                  </a:cubicBezTo>
                  <a:cubicBezTo>
                    <a:pt x="27" y="89"/>
                    <a:pt x="80" y="4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7" name="Google Shape;1917;p5"/>
            <p:cNvSpPr/>
            <p:nvPr/>
          </p:nvSpPr>
          <p:spPr>
            <a:xfrm>
              <a:off x="8111414" y="4833411"/>
              <a:ext cx="7429" cy="7429"/>
            </a:xfrm>
            <a:custGeom>
              <a:avLst/>
              <a:gdLst/>
              <a:ahLst/>
              <a:cxnLst/>
              <a:rect l="l" t="t" r="r" b="b"/>
              <a:pathLst>
                <a:path w="54" h="54" extrusionOk="0">
                  <a:moveTo>
                    <a:pt x="1" y="0"/>
                  </a:moveTo>
                  <a:cubicBezTo>
                    <a:pt x="1" y="9"/>
                    <a:pt x="18" y="35"/>
                    <a:pt x="1" y="53"/>
                  </a:cubicBezTo>
                  <a:lnTo>
                    <a:pt x="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8" name="Google Shape;1918;p5"/>
            <p:cNvSpPr/>
            <p:nvPr/>
          </p:nvSpPr>
          <p:spPr>
            <a:xfrm>
              <a:off x="8118706" y="4830935"/>
              <a:ext cx="3852" cy="3715"/>
            </a:xfrm>
            <a:custGeom>
              <a:avLst/>
              <a:gdLst/>
              <a:ahLst/>
              <a:cxnLst/>
              <a:rect l="l" t="t" r="r" b="b"/>
              <a:pathLst>
                <a:path w="28" h="27" extrusionOk="0">
                  <a:moveTo>
                    <a:pt x="27" y="1"/>
                  </a:moveTo>
                  <a:lnTo>
                    <a:pt x="1" y="18"/>
                  </a:lnTo>
                  <a:lnTo>
                    <a:pt x="18" y="27"/>
                  </a:ln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9" name="Google Shape;1919;p5"/>
            <p:cNvSpPr/>
            <p:nvPr/>
          </p:nvSpPr>
          <p:spPr>
            <a:xfrm>
              <a:off x="8153926" y="4834512"/>
              <a:ext cx="13483" cy="7429"/>
            </a:xfrm>
            <a:custGeom>
              <a:avLst/>
              <a:gdLst/>
              <a:ahLst/>
              <a:cxnLst/>
              <a:rect l="l" t="t" r="r" b="b"/>
              <a:pathLst>
                <a:path w="98" h="54" extrusionOk="0">
                  <a:moveTo>
                    <a:pt x="10" y="1"/>
                  </a:moveTo>
                  <a:cubicBezTo>
                    <a:pt x="10" y="19"/>
                    <a:pt x="1" y="54"/>
                    <a:pt x="27" y="54"/>
                  </a:cubicBezTo>
                  <a:cubicBezTo>
                    <a:pt x="54" y="19"/>
                    <a:pt x="71" y="19"/>
                    <a:pt x="98" y="10"/>
                  </a:cubicBezTo>
                  <a:cubicBezTo>
                    <a:pt x="71" y="1"/>
                    <a:pt x="36"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0" name="Google Shape;1920;p5"/>
            <p:cNvSpPr/>
            <p:nvPr/>
          </p:nvSpPr>
          <p:spPr>
            <a:xfrm>
              <a:off x="8142369" y="4839740"/>
              <a:ext cx="825" cy="1101"/>
            </a:xfrm>
            <a:custGeom>
              <a:avLst/>
              <a:gdLst/>
              <a:ahLst/>
              <a:cxnLst/>
              <a:rect l="l" t="t" r="r" b="b"/>
              <a:pathLst>
                <a:path w="6" h="8" extrusionOk="0">
                  <a:moveTo>
                    <a:pt x="2" y="1"/>
                  </a:moveTo>
                  <a:cubicBezTo>
                    <a:pt x="1" y="1"/>
                    <a:pt x="1" y="3"/>
                    <a:pt x="5" y="7"/>
                  </a:cubicBezTo>
                  <a:cubicBezTo>
                    <a:pt x="5" y="3"/>
                    <a:pt x="3" y="1"/>
                    <a:pt x="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1" name="Google Shape;1921;p5"/>
            <p:cNvSpPr/>
            <p:nvPr/>
          </p:nvSpPr>
          <p:spPr>
            <a:xfrm>
              <a:off x="8203730" y="4830935"/>
              <a:ext cx="1376" cy="1376"/>
            </a:xfrm>
            <a:custGeom>
              <a:avLst/>
              <a:gdLst/>
              <a:ahLst/>
              <a:cxnLst/>
              <a:rect l="l" t="t" r="r" b="b"/>
              <a:pathLst>
                <a:path w="10" h="10" extrusionOk="0">
                  <a:moveTo>
                    <a:pt x="1" y="1"/>
                  </a:moveTo>
                  <a:lnTo>
                    <a:pt x="1" y="9"/>
                  </a:lnTo>
                  <a:lnTo>
                    <a:pt x="10" y="9"/>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2" name="Google Shape;1922;p5"/>
            <p:cNvSpPr/>
            <p:nvPr/>
          </p:nvSpPr>
          <p:spPr>
            <a:xfrm>
              <a:off x="8147873" y="4832998"/>
              <a:ext cx="7429" cy="4127"/>
            </a:xfrm>
            <a:custGeom>
              <a:avLst/>
              <a:gdLst/>
              <a:ahLst/>
              <a:cxnLst/>
              <a:rect l="l" t="t" r="r" b="b"/>
              <a:pathLst>
                <a:path w="54" h="30" extrusionOk="0">
                  <a:moveTo>
                    <a:pt x="35" y="1"/>
                  </a:moveTo>
                  <a:cubicBezTo>
                    <a:pt x="21" y="1"/>
                    <a:pt x="8" y="15"/>
                    <a:pt x="1" y="30"/>
                  </a:cubicBezTo>
                  <a:cubicBezTo>
                    <a:pt x="18" y="21"/>
                    <a:pt x="36" y="21"/>
                    <a:pt x="54" y="12"/>
                  </a:cubicBezTo>
                  <a:cubicBezTo>
                    <a:pt x="54" y="3"/>
                    <a:pt x="54" y="3"/>
                    <a:pt x="45" y="3"/>
                  </a:cubicBezTo>
                  <a:cubicBezTo>
                    <a:pt x="41" y="2"/>
                    <a:pt x="38"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3" name="Google Shape;1923;p5"/>
            <p:cNvSpPr/>
            <p:nvPr/>
          </p:nvSpPr>
          <p:spPr>
            <a:xfrm>
              <a:off x="8174563" y="4838226"/>
              <a:ext cx="6191" cy="4540"/>
            </a:xfrm>
            <a:custGeom>
              <a:avLst/>
              <a:gdLst/>
              <a:ahLst/>
              <a:cxnLst/>
              <a:rect l="l" t="t" r="r" b="b"/>
              <a:pathLst>
                <a:path w="45" h="33" extrusionOk="0">
                  <a:moveTo>
                    <a:pt x="1" y="0"/>
                  </a:moveTo>
                  <a:cubicBezTo>
                    <a:pt x="14" y="14"/>
                    <a:pt x="33" y="33"/>
                    <a:pt x="41" y="33"/>
                  </a:cubicBezTo>
                  <a:cubicBezTo>
                    <a:pt x="44" y="33"/>
                    <a:pt x="45" y="31"/>
                    <a:pt x="45" y="27"/>
                  </a:cubicBezTo>
                  <a:cubicBezTo>
                    <a:pt x="36" y="18"/>
                    <a:pt x="18" y="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4" name="Google Shape;1924;p5"/>
            <p:cNvSpPr/>
            <p:nvPr/>
          </p:nvSpPr>
          <p:spPr>
            <a:xfrm>
              <a:off x="8144295" y="4843042"/>
              <a:ext cx="1101" cy="688"/>
            </a:xfrm>
            <a:custGeom>
              <a:avLst/>
              <a:gdLst/>
              <a:ahLst/>
              <a:cxnLst/>
              <a:rect l="l" t="t" r="r" b="b"/>
              <a:pathLst>
                <a:path w="8" h="5" extrusionOk="0">
                  <a:moveTo>
                    <a:pt x="0" y="1"/>
                  </a:moveTo>
                  <a:cubicBezTo>
                    <a:pt x="3" y="4"/>
                    <a:pt x="5" y="5"/>
                    <a:pt x="6" y="5"/>
                  </a:cubicBezTo>
                  <a:cubicBezTo>
                    <a:pt x="8" y="5"/>
                    <a:pt x="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5" name="Google Shape;1925;p5"/>
            <p:cNvSpPr/>
            <p:nvPr/>
          </p:nvSpPr>
          <p:spPr>
            <a:xfrm>
              <a:off x="8143057" y="4836988"/>
              <a:ext cx="4953" cy="6191"/>
            </a:xfrm>
            <a:custGeom>
              <a:avLst/>
              <a:gdLst/>
              <a:ahLst/>
              <a:cxnLst/>
              <a:rect l="l" t="t" r="r" b="b"/>
              <a:pathLst>
                <a:path w="36" h="45" extrusionOk="0">
                  <a:moveTo>
                    <a:pt x="36" y="1"/>
                  </a:moveTo>
                  <a:cubicBezTo>
                    <a:pt x="27" y="9"/>
                    <a:pt x="9" y="18"/>
                    <a:pt x="0" y="27"/>
                  </a:cubicBezTo>
                  <a:cubicBezTo>
                    <a:pt x="9" y="27"/>
                    <a:pt x="9" y="36"/>
                    <a:pt x="9" y="45"/>
                  </a:cubicBezTo>
                  <a:cubicBezTo>
                    <a:pt x="18" y="36"/>
                    <a:pt x="27" y="1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6" name="Google Shape;1926;p5"/>
            <p:cNvSpPr/>
            <p:nvPr/>
          </p:nvSpPr>
          <p:spPr>
            <a:xfrm>
              <a:off x="8189146" y="4781131"/>
              <a:ext cx="33019" cy="49942"/>
            </a:xfrm>
            <a:custGeom>
              <a:avLst/>
              <a:gdLst/>
              <a:ahLst/>
              <a:cxnLst/>
              <a:rect l="l" t="t" r="r" b="b"/>
              <a:pathLst>
                <a:path w="240" h="363" extrusionOk="0">
                  <a:moveTo>
                    <a:pt x="160" y="0"/>
                  </a:moveTo>
                  <a:cubicBezTo>
                    <a:pt x="160" y="38"/>
                    <a:pt x="133" y="75"/>
                    <a:pt x="96" y="75"/>
                  </a:cubicBezTo>
                  <a:cubicBezTo>
                    <a:pt x="80" y="75"/>
                    <a:pt x="63" y="69"/>
                    <a:pt x="45" y="53"/>
                  </a:cubicBezTo>
                  <a:lnTo>
                    <a:pt x="45" y="53"/>
                  </a:lnTo>
                  <a:cubicBezTo>
                    <a:pt x="1" y="98"/>
                    <a:pt x="54" y="265"/>
                    <a:pt x="107" y="363"/>
                  </a:cubicBezTo>
                  <a:cubicBezTo>
                    <a:pt x="107" y="336"/>
                    <a:pt x="98" y="318"/>
                    <a:pt x="151" y="283"/>
                  </a:cubicBezTo>
                  <a:cubicBezTo>
                    <a:pt x="133" y="257"/>
                    <a:pt x="27" y="221"/>
                    <a:pt x="71" y="168"/>
                  </a:cubicBezTo>
                  <a:cubicBezTo>
                    <a:pt x="85" y="163"/>
                    <a:pt x="95" y="160"/>
                    <a:pt x="103" y="160"/>
                  </a:cubicBezTo>
                  <a:cubicBezTo>
                    <a:pt x="131" y="160"/>
                    <a:pt x="132" y="192"/>
                    <a:pt x="160" y="212"/>
                  </a:cubicBezTo>
                  <a:cubicBezTo>
                    <a:pt x="124" y="151"/>
                    <a:pt x="239" y="106"/>
                    <a:pt x="213" y="9"/>
                  </a:cubicBezTo>
                  <a:lnTo>
                    <a:pt x="213" y="9"/>
                  </a:lnTo>
                  <a:lnTo>
                    <a:pt x="160" y="53"/>
                  </a:lnTo>
                  <a:cubicBezTo>
                    <a:pt x="160" y="36"/>
                    <a:pt x="177" y="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7" name="Google Shape;1927;p5"/>
            <p:cNvSpPr/>
            <p:nvPr/>
          </p:nvSpPr>
          <p:spPr>
            <a:xfrm>
              <a:off x="8187908" y="4830935"/>
              <a:ext cx="15959" cy="9906"/>
            </a:xfrm>
            <a:custGeom>
              <a:avLst/>
              <a:gdLst/>
              <a:ahLst/>
              <a:cxnLst/>
              <a:rect l="l" t="t" r="r" b="b"/>
              <a:pathLst>
                <a:path w="116" h="72" extrusionOk="0">
                  <a:moveTo>
                    <a:pt x="19" y="1"/>
                  </a:moveTo>
                  <a:lnTo>
                    <a:pt x="1" y="9"/>
                  </a:lnTo>
                  <a:cubicBezTo>
                    <a:pt x="27" y="18"/>
                    <a:pt x="45" y="36"/>
                    <a:pt x="80" y="71"/>
                  </a:cubicBezTo>
                  <a:cubicBezTo>
                    <a:pt x="107" y="45"/>
                    <a:pt x="116" y="27"/>
                    <a:pt x="116" y="9"/>
                  </a:cubicBezTo>
                  <a:lnTo>
                    <a:pt x="10" y="9"/>
                  </a:lnTo>
                  <a:lnTo>
                    <a:pt x="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8" name="Google Shape;1928;p5"/>
            <p:cNvSpPr/>
            <p:nvPr/>
          </p:nvSpPr>
          <p:spPr>
            <a:xfrm>
              <a:off x="8166583" y="4813875"/>
              <a:ext cx="21462" cy="24489"/>
            </a:xfrm>
            <a:custGeom>
              <a:avLst/>
              <a:gdLst/>
              <a:ahLst/>
              <a:cxnLst/>
              <a:rect l="l" t="t" r="r" b="b"/>
              <a:pathLst>
                <a:path w="156" h="178" extrusionOk="0">
                  <a:moveTo>
                    <a:pt x="76" y="1"/>
                  </a:moveTo>
                  <a:lnTo>
                    <a:pt x="76" y="1"/>
                  </a:lnTo>
                  <a:cubicBezTo>
                    <a:pt x="24" y="10"/>
                    <a:pt x="41" y="54"/>
                    <a:pt x="6" y="80"/>
                  </a:cubicBezTo>
                  <a:cubicBezTo>
                    <a:pt x="22" y="76"/>
                    <a:pt x="33" y="74"/>
                    <a:pt x="39" y="74"/>
                  </a:cubicBezTo>
                  <a:cubicBezTo>
                    <a:pt x="69" y="74"/>
                    <a:pt x="0" y="120"/>
                    <a:pt x="59" y="142"/>
                  </a:cubicBezTo>
                  <a:cubicBezTo>
                    <a:pt x="68" y="89"/>
                    <a:pt x="121" y="54"/>
                    <a:pt x="76" y="1"/>
                  </a:cubicBezTo>
                  <a:close/>
                  <a:moveTo>
                    <a:pt x="59" y="142"/>
                  </a:moveTo>
                  <a:cubicBezTo>
                    <a:pt x="41" y="151"/>
                    <a:pt x="24" y="160"/>
                    <a:pt x="6" y="160"/>
                  </a:cubicBezTo>
                  <a:cubicBezTo>
                    <a:pt x="24" y="169"/>
                    <a:pt x="41" y="169"/>
                    <a:pt x="59" y="177"/>
                  </a:cubicBezTo>
                  <a:cubicBezTo>
                    <a:pt x="59" y="169"/>
                    <a:pt x="50" y="169"/>
                    <a:pt x="59" y="169"/>
                  </a:cubicBezTo>
                  <a:cubicBezTo>
                    <a:pt x="59" y="160"/>
                    <a:pt x="59" y="151"/>
                    <a:pt x="59" y="142"/>
                  </a:cubicBezTo>
                  <a:close/>
                  <a:moveTo>
                    <a:pt x="132" y="130"/>
                  </a:moveTo>
                  <a:cubicBezTo>
                    <a:pt x="112" y="130"/>
                    <a:pt x="90" y="136"/>
                    <a:pt x="59" y="142"/>
                  </a:cubicBezTo>
                  <a:cubicBezTo>
                    <a:pt x="94" y="151"/>
                    <a:pt x="68" y="160"/>
                    <a:pt x="59" y="169"/>
                  </a:cubicBezTo>
                  <a:lnTo>
                    <a:pt x="59" y="177"/>
                  </a:lnTo>
                  <a:lnTo>
                    <a:pt x="156" y="133"/>
                  </a:lnTo>
                  <a:cubicBezTo>
                    <a:pt x="148" y="131"/>
                    <a:pt x="140" y="130"/>
                    <a:pt x="132" y="1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9" name="Google Shape;1929;p5"/>
            <p:cNvSpPr/>
            <p:nvPr/>
          </p:nvSpPr>
          <p:spPr>
            <a:xfrm>
              <a:off x="8100545" y="4804244"/>
              <a:ext cx="1376" cy="1376"/>
            </a:xfrm>
            <a:custGeom>
              <a:avLst/>
              <a:gdLst/>
              <a:ahLst/>
              <a:cxnLst/>
              <a:rect l="l" t="t" r="r" b="b"/>
              <a:pathLst>
                <a:path w="10" h="10" extrusionOk="0">
                  <a:moveTo>
                    <a:pt x="0" y="0"/>
                  </a:moveTo>
                  <a:cubicBezTo>
                    <a:pt x="0" y="0"/>
                    <a:pt x="0" y="9"/>
                    <a:pt x="9" y="9"/>
                  </a:cubicBezTo>
                  <a:cubicBezTo>
                    <a:pt x="9" y="0"/>
                    <a:pt x="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0" name="Google Shape;1930;p5"/>
            <p:cNvSpPr/>
            <p:nvPr/>
          </p:nvSpPr>
          <p:spPr>
            <a:xfrm>
              <a:off x="8095592" y="4805482"/>
              <a:ext cx="21187" cy="20775"/>
            </a:xfrm>
            <a:custGeom>
              <a:avLst/>
              <a:gdLst/>
              <a:ahLst/>
              <a:cxnLst/>
              <a:rect l="l" t="t" r="r" b="b"/>
              <a:pathLst>
                <a:path w="154" h="151" extrusionOk="0">
                  <a:moveTo>
                    <a:pt x="45" y="0"/>
                  </a:moveTo>
                  <a:lnTo>
                    <a:pt x="45" y="0"/>
                  </a:lnTo>
                  <a:cubicBezTo>
                    <a:pt x="27" y="18"/>
                    <a:pt x="1" y="53"/>
                    <a:pt x="45" y="71"/>
                  </a:cubicBezTo>
                  <a:lnTo>
                    <a:pt x="54" y="62"/>
                  </a:lnTo>
                  <a:cubicBezTo>
                    <a:pt x="87" y="75"/>
                    <a:pt x="130" y="113"/>
                    <a:pt x="146" y="135"/>
                  </a:cubicBezTo>
                  <a:lnTo>
                    <a:pt x="146" y="135"/>
                  </a:lnTo>
                  <a:cubicBezTo>
                    <a:pt x="130" y="90"/>
                    <a:pt x="112" y="58"/>
                    <a:pt x="80" y="18"/>
                  </a:cubicBezTo>
                  <a:cubicBezTo>
                    <a:pt x="80" y="25"/>
                    <a:pt x="74" y="46"/>
                    <a:pt x="55" y="46"/>
                  </a:cubicBezTo>
                  <a:cubicBezTo>
                    <a:pt x="52" y="46"/>
                    <a:pt x="49" y="45"/>
                    <a:pt x="45" y="44"/>
                  </a:cubicBezTo>
                  <a:cubicBezTo>
                    <a:pt x="27" y="35"/>
                    <a:pt x="45" y="18"/>
                    <a:pt x="45" y="0"/>
                  </a:cubicBezTo>
                  <a:close/>
                  <a:moveTo>
                    <a:pt x="146" y="135"/>
                  </a:moveTo>
                  <a:lnTo>
                    <a:pt x="146" y="135"/>
                  </a:lnTo>
                  <a:cubicBezTo>
                    <a:pt x="148" y="140"/>
                    <a:pt x="149" y="145"/>
                    <a:pt x="151" y="150"/>
                  </a:cubicBezTo>
                  <a:cubicBezTo>
                    <a:pt x="153" y="148"/>
                    <a:pt x="151" y="143"/>
                    <a:pt x="146" y="1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1" name="Google Shape;1931;p5"/>
            <p:cNvSpPr/>
            <p:nvPr/>
          </p:nvSpPr>
          <p:spPr>
            <a:xfrm>
              <a:off x="8139893" y="4807821"/>
              <a:ext cx="12933" cy="11144"/>
            </a:xfrm>
            <a:custGeom>
              <a:avLst/>
              <a:gdLst/>
              <a:ahLst/>
              <a:cxnLst/>
              <a:rect l="l" t="t" r="r" b="b"/>
              <a:pathLst>
                <a:path w="94" h="81" extrusionOk="0">
                  <a:moveTo>
                    <a:pt x="41" y="1"/>
                  </a:moveTo>
                  <a:lnTo>
                    <a:pt x="50" y="27"/>
                  </a:lnTo>
                  <a:cubicBezTo>
                    <a:pt x="44" y="26"/>
                    <a:pt x="39" y="26"/>
                    <a:pt x="35" y="26"/>
                  </a:cubicBezTo>
                  <a:cubicBezTo>
                    <a:pt x="0" y="26"/>
                    <a:pt x="14" y="57"/>
                    <a:pt x="14" y="80"/>
                  </a:cubicBezTo>
                  <a:lnTo>
                    <a:pt x="94" y="45"/>
                  </a:lnTo>
                  <a:lnTo>
                    <a:pt x="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2" name="Google Shape;1932;p5"/>
            <p:cNvSpPr/>
            <p:nvPr/>
          </p:nvSpPr>
          <p:spPr>
            <a:xfrm>
              <a:off x="8204968" y="4832173"/>
              <a:ext cx="6191" cy="12245"/>
            </a:xfrm>
            <a:custGeom>
              <a:avLst/>
              <a:gdLst/>
              <a:ahLst/>
              <a:cxnLst/>
              <a:rect l="l" t="t" r="r" b="b"/>
              <a:pathLst>
                <a:path w="45" h="89" extrusionOk="0">
                  <a:moveTo>
                    <a:pt x="45" y="0"/>
                  </a:moveTo>
                  <a:lnTo>
                    <a:pt x="9" y="27"/>
                  </a:lnTo>
                  <a:lnTo>
                    <a:pt x="1" y="89"/>
                  </a:lnTo>
                  <a:lnTo>
                    <a:pt x="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3" name="Google Shape;1933;p5"/>
            <p:cNvSpPr/>
            <p:nvPr/>
          </p:nvSpPr>
          <p:spPr>
            <a:xfrm>
              <a:off x="8220790" y="4833411"/>
              <a:ext cx="2614" cy="7429"/>
            </a:xfrm>
            <a:custGeom>
              <a:avLst/>
              <a:gdLst/>
              <a:ahLst/>
              <a:cxnLst/>
              <a:rect l="l" t="t" r="r" b="b"/>
              <a:pathLst>
                <a:path w="19" h="54" extrusionOk="0">
                  <a:moveTo>
                    <a:pt x="0" y="0"/>
                  </a:moveTo>
                  <a:lnTo>
                    <a:pt x="0" y="53"/>
                  </a:lnTo>
                  <a:lnTo>
                    <a:pt x="18" y="1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4" name="Google Shape;1934;p5"/>
            <p:cNvSpPr/>
            <p:nvPr/>
          </p:nvSpPr>
          <p:spPr>
            <a:xfrm>
              <a:off x="8173462" y="4954894"/>
              <a:ext cx="1238" cy="2476"/>
            </a:xfrm>
            <a:custGeom>
              <a:avLst/>
              <a:gdLst/>
              <a:ahLst/>
              <a:cxnLst/>
              <a:rect l="l" t="t" r="r" b="b"/>
              <a:pathLst>
                <a:path w="9" h="18" extrusionOk="0">
                  <a:moveTo>
                    <a:pt x="9" y="0"/>
                  </a:moveTo>
                  <a:cubicBezTo>
                    <a:pt x="0" y="9"/>
                    <a:pt x="0" y="18"/>
                    <a:pt x="9" y="18"/>
                  </a:cubicBezTo>
                  <a:lnTo>
                    <a:pt x="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5" name="Google Shape;1935;p5"/>
            <p:cNvSpPr/>
            <p:nvPr/>
          </p:nvSpPr>
          <p:spPr>
            <a:xfrm>
              <a:off x="8557723" y="4879500"/>
              <a:ext cx="5778" cy="14033"/>
            </a:xfrm>
            <a:custGeom>
              <a:avLst/>
              <a:gdLst/>
              <a:ahLst/>
              <a:cxnLst/>
              <a:rect l="l" t="t" r="r" b="b"/>
              <a:pathLst>
                <a:path w="42" h="102" extrusionOk="0">
                  <a:moveTo>
                    <a:pt x="6" y="1"/>
                  </a:moveTo>
                  <a:cubicBezTo>
                    <a:pt x="6" y="43"/>
                    <a:pt x="0" y="102"/>
                    <a:pt x="12" y="102"/>
                  </a:cubicBezTo>
                  <a:cubicBezTo>
                    <a:pt x="14" y="102"/>
                    <a:pt x="18" y="98"/>
                    <a:pt x="24" y="89"/>
                  </a:cubicBezTo>
                  <a:lnTo>
                    <a:pt x="41" y="27"/>
                  </a:lnTo>
                  <a:cubicBezTo>
                    <a:pt x="15" y="27"/>
                    <a:pt x="6" y="18"/>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6" name="Google Shape;1936;p5"/>
            <p:cNvSpPr/>
            <p:nvPr/>
          </p:nvSpPr>
          <p:spPr>
            <a:xfrm>
              <a:off x="8376255" y="4905090"/>
              <a:ext cx="4953" cy="8530"/>
            </a:xfrm>
            <a:custGeom>
              <a:avLst/>
              <a:gdLst/>
              <a:ahLst/>
              <a:cxnLst/>
              <a:rect l="l" t="t" r="r" b="b"/>
              <a:pathLst>
                <a:path w="36" h="62" extrusionOk="0">
                  <a:moveTo>
                    <a:pt x="36" y="0"/>
                  </a:moveTo>
                  <a:cubicBezTo>
                    <a:pt x="27" y="18"/>
                    <a:pt x="9" y="27"/>
                    <a:pt x="1" y="44"/>
                  </a:cubicBezTo>
                  <a:lnTo>
                    <a:pt x="9" y="62"/>
                  </a:lnTo>
                  <a:cubicBezTo>
                    <a:pt x="18" y="35"/>
                    <a:pt x="27" y="1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7" name="Google Shape;1937;p5"/>
            <p:cNvSpPr/>
            <p:nvPr/>
          </p:nvSpPr>
          <p:spPr>
            <a:xfrm>
              <a:off x="8366487" y="4939072"/>
              <a:ext cx="7429" cy="4953"/>
            </a:xfrm>
            <a:custGeom>
              <a:avLst/>
              <a:gdLst/>
              <a:ahLst/>
              <a:cxnLst/>
              <a:rect l="l" t="t" r="r" b="b"/>
              <a:pathLst>
                <a:path w="54" h="36" extrusionOk="0">
                  <a:moveTo>
                    <a:pt x="1" y="0"/>
                  </a:moveTo>
                  <a:lnTo>
                    <a:pt x="54" y="36"/>
                  </a:lnTo>
                  <a:cubicBezTo>
                    <a:pt x="36" y="18"/>
                    <a:pt x="19" y="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8" name="Google Shape;1938;p5"/>
            <p:cNvSpPr/>
            <p:nvPr/>
          </p:nvSpPr>
          <p:spPr>
            <a:xfrm>
              <a:off x="8368963" y="4828321"/>
              <a:ext cx="9906" cy="7567"/>
            </a:xfrm>
            <a:custGeom>
              <a:avLst/>
              <a:gdLst/>
              <a:ahLst/>
              <a:cxnLst/>
              <a:rect l="l" t="t" r="r" b="b"/>
              <a:pathLst>
                <a:path w="72" h="55" extrusionOk="0">
                  <a:moveTo>
                    <a:pt x="17" y="1"/>
                  </a:moveTo>
                  <a:cubicBezTo>
                    <a:pt x="11" y="1"/>
                    <a:pt x="6" y="6"/>
                    <a:pt x="1" y="20"/>
                  </a:cubicBezTo>
                  <a:cubicBezTo>
                    <a:pt x="27" y="46"/>
                    <a:pt x="54" y="55"/>
                    <a:pt x="71" y="55"/>
                  </a:cubicBezTo>
                  <a:cubicBezTo>
                    <a:pt x="46" y="30"/>
                    <a:pt x="3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9" name="Google Shape;1939;p5"/>
            <p:cNvSpPr/>
            <p:nvPr/>
          </p:nvSpPr>
          <p:spPr>
            <a:xfrm>
              <a:off x="8153926" y="4874685"/>
              <a:ext cx="3852" cy="4953"/>
            </a:xfrm>
            <a:custGeom>
              <a:avLst/>
              <a:gdLst/>
              <a:ahLst/>
              <a:cxnLst/>
              <a:rect l="l" t="t" r="r" b="b"/>
              <a:pathLst>
                <a:path w="28" h="36" extrusionOk="0">
                  <a:moveTo>
                    <a:pt x="27" y="0"/>
                  </a:moveTo>
                  <a:lnTo>
                    <a:pt x="27" y="0"/>
                  </a:lnTo>
                  <a:cubicBezTo>
                    <a:pt x="10" y="9"/>
                    <a:pt x="1" y="18"/>
                    <a:pt x="1" y="36"/>
                  </a:cubicBezTo>
                  <a:cubicBezTo>
                    <a:pt x="18" y="18"/>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0" name="Google Shape;1940;p5"/>
            <p:cNvSpPr/>
            <p:nvPr/>
          </p:nvSpPr>
          <p:spPr>
            <a:xfrm>
              <a:off x="8378731" y="4834512"/>
              <a:ext cx="12245" cy="5366"/>
            </a:xfrm>
            <a:custGeom>
              <a:avLst/>
              <a:gdLst/>
              <a:ahLst/>
              <a:cxnLst/>
              <a:rect l="l" t="t" r="r" b="b"/>
              <a:pathLst>
                <a:path w="89" h="39" extrusionOk="0">
                  <a:moveTo>
                    <a:pt x="71" y="1"/>
                  </a:moveTo>
                  <a:cubicBezTo>
                    <a:pt x="58" y="7"/>
                    <a:pt x="41" y="13"/>
                    <a:pt x="23" y="13"/>
                  </a:cubicBezTo>
                  <a:cubicBezTo>
                    <a:pt x="16" y="13"/>
                    <a:pt x="8" y="12"/>
                    <a:pt x="0" y="10"/>
                  </a:cubicBezTo>
                  <a:lnTo>
                    <a:pt x="0" y="10"/>
                  </a:lnTo>
                  <a:cubicBezTo>
                    <a:pt x="16" y="26"/>
                    <a:pt x="32" y="38"/>
                    <a:pt x="50" y="38"/>
                  </a:cubicBezTo>
                  <a:cubicBezTo>
                    <a:pt x="62" y="38"/>
                    <a:pt x="74" y="33"/>
                    <a:pt x="89" y="19"/>
                  </a:cubicBezTo>
                  <a:cubicBezTo>
                    <a:pt x="89" y="10"/>
                    <a:pt x="80" y="10"/>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1" name="Google Shape;1941;p5"/>
            <p:cNvSpPr/>
            <p:nvPr/>
          </p:nvSpPr>
          <p:spPr>
            <a:xfrm>
              <a:off x="7737335" y="4773289"/>
              <a:ext cx="1789" cy="688"/>
            </a:xfrm>
            <a:custGeom>
              <a:avLst/>
              <a:gdLst/>
              <a:ahLst/>
              <a:cxnLst/>
              <a:rect l="l" t="t" r="r" b="b"/>
              <a:pathLst>
                <a:path w="13" h="5" extrusionOk="0">
                  <a:moveTo>
                    <a:pt x="13" y="1"/>
                  </a:moveTo>
                  <a:cubicBezTo>
                    <a:pt x="12" y="1"/>
                    <a:pt x="6" y="5"/>
                    <a:pt x="0" y="5"/>
                  </a:cubicBezTo>
                  <a:lnTo>
                    <a:pt x="9" y="5"/>
                  </a:lnTo>
                  <a:cubicBezTo>
                    <a:pt x="12" y="2"/>
                    <a:pt x="1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2" name="Google Shape;1942;p5"/>
            <p:cNvSpPr/>
            <p:nvPr/>
          </p:nvSpPr>
          <p:spPr>
            <a:xfrm>
              <a:off x="7880693" y="4844280"/>
              <a:ext cx="6191" cy="1101"/>
            </a:xfrm>
            <a:custGeom>
              <a:avLst/>
              <a:gdLst/>
              <a:ahLst/>
              <a:cxnLst/>
              <a:rect l="l" t="t" r="r" b="b"/>
              <a:pathLst>
                <a:path w="45" h="8" extrusionOk="0">
                  <a:moveTo>
                    <a:pt x="0" y="1"/>
                  </a:moveTo>
                  <a:cubicBezTo>
                    <a:pt x="4" y="5"/>
                    <a:pt x="9" y="7"/>
                    <a:pt x="15" y="7"/>
                  </a:cubicBezTo>
                  <a:cubicBezTo>
                    <a:pt x="22" y="7"/>
                    <a:pt x="31" y="5"/>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3" name="Google Shape;1943;p5"/>
            <p:cNvSpPr/>
            <p:nvPr/>
          </p:nvSpPr>
          <p:spPr>
            <a:xfrm>
              <a:off x="8275409" y="4834512"/>
              <a:ext cx="2614" cy="688"/>
            </a:xfrm>
            <a:custGeom>
              <a:avLst/>
              <a:gdLst/>
              <a:ahLst/>
              <a:cxnLst/>
              <a:rect l="l" t="t" r="r" b="b"/>
              <a:pathLst>
                <a:path w="19" h="5" extrusionOk="0">
                  <a:moveTo>
                    <a:pt x="18" y="1"/>
                  </a:moveTo>
                  <a:cubicBezTo>
                    <a:pt x="1" y="1"/>
                    <a:pt x="3" y="5"/>
                    <a:pt x="9" y="5"/>
                  </a:cubicBezTo>
                  <a:cubicBezTo>
                    <a:pt x="11" y="5"/>
                    <a:pt x="15" y="4"/>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4" name="Google Shape;1944;p5"/>
            <p:cNvSpPr/>
            <p:nvPr/>
          </p:nvSpPr>
          <p:spPr>
            <a:xfrm>
              <a:off x="8262064" y="4799291"/>
              <a:ext cx="1376" cy="3852"/>
            </a:xfrm>
            <a:custGeom>
              <a:avLst/>
              <a:gdLst/>
              <a:ahLst/>
              <a:cxnLst/>
              <a:rect l="l" t="t" r="r" b="b"/>
              <a:pathLst>
                <a:path w="10" h="28" extrusionOk="0">
                  <a:moveTo>
                    <a:pt x="1" y="27"/>
                  </a:moveTo>
                  <a:cubicBezTo>
                    <a:pt x="9" y="27"/>
                    <a:pt x="9" y="19"/>
                    <a:pt x="9" y="1"/>
                  </a:cubicBezTo>
                  <a:cubicBezTo>
                    <a:pt x="9" y="19"/>
                    <a:pt x="9" y="27"/>
                    <a:pt x="1"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5" name="Google Shape;1945;p5"/>
            <p:cNvSpPr/>
            <p:nvPr/>
          </p:nvSpPr>
          <p:spPr>
            <a:xfrm>
              <a:off x="8426059" y="4789661"/>
              <a:ext cx="1376" cy="2476"/>
            </a:xfrm>
            <a:custGeom>
              <a:avLst/>
              <a:gdLst/>
              <a:ahLst/>
              <a:cxnLst/>
              <a:rect l="l" t="t" r="r" b="b"/>
              <a:pathLst>
                <a:path w="10" h="18" extrusionOk="0">
                  <a:moveTo>
                    <a:pt x="9" y="18"/>
                  </a:moveTo>
                  <a:lnTo>
                    <a:pt x="9" y="18"/>
                  </a:lnTo>
                  <a:cubicBezTo>
                    <a:pt x="1" y="0"/>
                    <a:pt x="1" y="0"/>
                    <a:pt x="9"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6" name="Google Shape;1946;p5"/>
            <p:cNvSpPr/>
            <p:nvPr/>
          </p:nvSpPr>
          <p:spPr>
            <a:xfrm>
              <a:off x="8273070" y="4830935"/>
              <a:ext cx="3715" cy="2614"/>
            </a:xfrm>
            <a:custGeom>
              <a:avLst/>
              <a:gdLst/>
              <a:ahLst/>
              <a:cxnLst/>
              <a:rect l="l" t="t" r="r" b="b"/>
              <a:pathLst>
                <a:path w="27" h="19" extrusionOk="0">
                  <a:moveTo>
                    <a:pt x="0" y="1"/>
                  </a:moveTo>
                  <a:lnTo>
                    <a:pt x="0" y="1"/>
                  </a:lnTo>
                  <a:cubicBezTo>
                    <a:pt x="9" y="9"/>
                    <a:pt x="18" y="9"/>
                    <a:pt x="27" y="18"/>
                  </a:cubicBezTo>
                  <a:cubicBezTo>
                    <a:pt x="18" y="9"/>
                    <a:pt x="18" y="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7" name="Google Shape;1947;p5"/>
            <p:cNvSpPr/>
            <p:nvPr/>
          </p:nvSpPr>
          <p:spPr>
            <a:xfrm>
              <a:off x="8270594" y="4833411"/>
              <a:ext cx="2614" cy="2064"/>
            </a:xfrm>
            <a:custGeom>
              <a:avLst/>
              <a:gdLst/>
              <a:ahLst/>
              <a:cxnLst/>
              <a:rect l="l" t="t" r="r" b="b"/>
              <a:pathLst>
                <a:path w="19" h="15" extrusionOk="0">
                  <a:moveTo>
                    <a:pt x="0" y="0"/>
                  </a:moveTo>
                  <a:cubicBezTo>
                    <a:pt x="0" y="11"/>
                    <a:pt x="0" y="15"/>
                    <a:pt x="4" y="15"/>
                  </a:cubicBezTo>
                  <a:cubicBezTo>
                    <a:pt x="6" y="15"/>
                    <a:pt x="11" y="13"/>
                    <a:pt x="18" y="9"/>
                  </a:cubicBezTo>
                  <a:cubicBezTo>
                    <a:pt x="9" y="9"/>
                    <a:pt x="9" y="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8" name="Google Shape;1948;p5"/>
            <p:cNvSpPr/>
            <p:nvPr/>
          </p:nvSpPr>
          <p:spPr>
            <a:xfrm>
              <a:off x="8276647" y="4833411"/>
              <a:ext cx="4953" cy="1238"/>
            </a:xfrm>
            <a:custGeom>
              <a:avLst/>
              <a:gdLst/>
              <a:ahLst/>
              <a:cxnLst/>
              <a:rect l="l" t="t" r="r" b="b"/>
              <a:pathLst>
                <a:path w="36" h="9" extrusionOk="0">
                  <a:moveTo>
                    <a:pt x="1" y="0"/>
                  </a:moveTo>
                  <a:cubicBezTo>
                    <a:pt x="1" y="0"/>
                    <a:pt x="9" y="9"/>
                    <a:pt x="1" y="9"/>
                  </a:cubicBezTo>
                  <a:lnTo>
                    <a:pt x="36" y="9"/>
                  </a:lnTo>
                  <a:cubicBezTo>
                    <a:pt x="27" y="9"/>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9" name="Google Shape;1949;p5"/>
            <p:cNvSpPr/>
            <p:nvPr/>
          </p:nvSpPr>
          <p:spPr>
            <a:xfrm>
              <a:off x="7782186" y="4947602"/>
              <a:ext cx="2614" cy="2476"/>
            </a:xfrm>
            <a:custGeom>
              <a:avLst/>
              <a:gdLst/>
              <a:ahLst/>
              <a:cxnLst/>
              <a:rect l="l" t="t" r="r" b="b"/>
              <a:pathLst>
                <a:path w="19" h="18" extrusionOk="0">
                  <a:moveTo>
                    <a:pt x="18" y="0"/>
                  </a:moveTo>
                  <a:cubicBezTo>
                    <a:pt x="5" y="13"/>
                    <a:pt x="1" y="18"/>
                    <a:pt x="2" y="18"/>
                  </a:cubicBezTo>
                  <a:cubicBezTo>
                    <a:pt x="3" y="18"/>
                    <a:pt x="10" y="13"/>
                    <a:pt x="18" y="9"/>
                  </a:cubicBezTo>
                  <a:cubicBezTo>
                    <a:pt x="18" y="0"/>
                    <a:pt x="18"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0" name="Google Shape;1950;p5"/>
            <p:cNvSpPr/>
            <p:nvPr/>
          </p:nvSpPr>
          <p:spPr>
            <a:xfrm>
              <a:off x="8558548" y="4915959"/>
              <a:ext cx="1238" cy="1376"/>
            </a:xfrm>
            <a:custGeom>
              <a:avLst/>
              <a:gdLst/>
              <a:ahLst/>
              <a:cxnLst/>
              <a:rect l="l" t="t" r="r" b="b"/>
              <a:pathLst>
                <a:path w="9" h="10" extrusionOk="0">
                  <a:moveTo>
                    <a:pt x="0" y="1"/>
                  </a:moveTo>
                  <a:lnTo>
                    <a:pt x="0" y="9"/>
                  </a:lnTo>
                  <a:cubicBezTo>
                    <a:pt x="0" y="1"/>
                    <a:pt x="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1" name="Google Shape;1951;p5"/>
            <p:cNvSpPr/>
            <p:nvPr/>
          </p:nvSpPr>
          <p:spPr>
            <a:xfrm>
              <a:off x="8546303" y="4896560"/>
              <a:ext cx="12382" cy="30543"/>
            </a:xfrm>
            <a:custGeom>
              <a:avLst/>
              <a:gdLst/>
              <a:ahLst/>
              <a:cxnLst/>
              <a:rect l="l" t="t" r="r" b="b"/>
              <a:pathLst>
                <a:path w="90" h="222" extrusionOk="0">
                  <a:moveTo>
                    <a:pt x="1" y="0"/>
                  </a:moveTo>
                  <a:lnTo>
                    <a:pt x="1" y="0"/>
                  </a:lnTo>
                  <a:cubicBezTo>
                    <a:pt x="10" y="71"/>
                    <a:pt x="10" y="150"/>
                    <a:pt x="18" y="221"/>
                  </a:cubicBezTo>
                  <a:cubicBezTo>
                    <a:pt x="27" y="142"/>
                    <a:pt x="54" y="142"/>
                    <a:pt x="89" y="14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2" name="Google Shape;1952;p5"/>
            <p:cNvSpPr/>
            <p:nvPr/>
          </p:nvSpPr>
          <p:spPr>
            <a:xfrm>
              <a:off x="7629197" y="4760356"/>
              <a:ext cx="1032675" cy="226182"/>
            </a:xfrm>
            <a:custGeom>
              <a:avLst/>
              <a:gdLst/>
              <a:ahLst/>
              <a:cxnLst/>
              <a:rect l="l" t="t" r="r" b="b"/>
              <a:pathLst>
                <a:path w="7506" h="1644" extrusionOk="0">
                  <a:moveTo>
                    <a:pt x="6614" y="737"/>
                  </a:moveTo>
                  <a:cubicBezTo>
                    <a:pt x="6623" y="737"/>
                    <a:pt x="6632" y="738"/>
                    <a:pt x="6640" y="741"/>
                  </a:cubicBezTo>
                  <a:lnTo>
                    <a:pt x="6640" y="741"/>
                  </a:lnTo>
                  <a:cubicBezTo>
                    <a:pt x="6640" y="744"/>
                    <a:pt x="6640" y="748"/>
                    <a:pt x="6640" y="752"/>
                  </a:cubicBezTo>
                  <a:cubicBezTo>
                    <a:pt x="6630" y="747"/>
                    <a:pt x="6622" y="742"/>
                    <a:pt x="6614" y="737"/>
                  </a:cubicBezTo>
                  <a:close/>
                  <a:moveTo>
                    <a:pt x="7312" y="778"/>
                  </a:moveTo>
                  <a:lnTo>
                    <a:pt x="7236" y="847"/>
                  </a:lnTo>
                  <a:lnTo>
                    <a:pt x="7236" y="847"/>
                  </a:lnTo>
                  <a:lnTo>
                    <a:pt x="7338" y="840"/>
                  </a:lnTo>
                  <a:lnTo>
                    <a:pt x="7312" y="778"/>
                  </a:lnTo>
                  <a:close/>
                  <a:moveTo>
                    <a:pt x="550" y="874"/>
                  </a:moveTo>
                  <a:lnTo>
                    <a:pt x="550" y="874"/>
                  </a:lnTo>
                  <a:cubicBezTo>
                    <a:pt x="554" y="875"/>
                    <a:pt x="559" y="876"/>
                    <a:pt x="565" y="876"/>
                  </a:cubicBezTo>
                  <a:cubicBezTo>
                    <a:pt x="560" y="875"/>
                    <a:pt x="555" y="874"/>
                    <a:pt x="550" y="874"/>
                  </a:cubicBezTo>
                  <a:close/>
                  <a:moveTo>
                    <a:pt x="883" y="937"/>
                  </a:moveTo>
                  <a:lnTo>
                    <a:pt x="901" y="955"/>
                  </a:lnTo>
                  <a:cubicBezTo>
                    <a:pt x="891" y="960"/>
                    <a:pt x="884" y="962"/>
                    <a:pt x="880" y="962"/>
                  </a:cubicBezTo>
                  <a:cubicBezTo>
                    <a:pt x="871" y="962"/>
                    <a:pt x="877" y="950"/>
                    <a:pt x="883" y="937"/>
                  </a:cubicBezTo>
                  <a:close/>
                  <a:moveTo>
                    <a:pt x="7003" y="995"/>
                  </a:moveTo>
                  <a:cubicBezTo>
                    <a:pt x="7003" y="996"/>
                    <a:pt x="7003" y="998"/>
                    <a:pt x="7002" y="999"/>
                  </a:cubicBezTo>
                  <a:cubicBezTo>
                    <a:pt x="7003" y="998"/>
                    <a:pt x="7003" y="996"/>
                    <a:pt x="7003" y="995"/>
                  </a:cubicBezTo>
                  <a:close/>
                  <a:moveTo>
                    <a:pt x="6973" y="1025"/>
                  </a:moveTo>
                  <a:lnTo>
                    <a:pt x="6973" y="1025"/>
                  </a:lnTo>
                  <a:cubicBezTo>
                    <a:pt x="6974" y="1025"/>
                    <a:pt x="6975" y="1025"/>
                    <a:pt x="6976" y="1026"/>
                  </a:cubicBezTo>
                  <a:cubicBezTo>
                    <a:pt x="6975" y="1025"/>
                    <a:pt x="6974" y="1025"/>
                    <a:pt x="6973" y="1025"/>
                  </a:cubicBezTo>
                  <a:close/>
                  <a:moveTo>
                    <a:pt x="5532" y="1196"/>
                  </a:moveTo>
                  <a:cubicBezTo>
                    <a:pt x="5542" y="1196"/>
                    <a:pt x="5553" y="1201"/>
                    <a:pt x="5563" y="1211"/>
                  </a:cubicBezTo>
                  <a:cubicBezTo>
                    <a:pt x="5560" y="1221"/>
                    <a:pt x="5555" y="1225"/>
                    <a:pt x="5550" y="1225"/>
                  </a:cubicBezTo>
                  <a:cubicBezTo>
                    <a:pt x="5540" y="1225"/>
                    <a:pt x="5527" y="1213"/>
                    <a:pt x="5510" y="1202"/>
                  </a:cubicBezTo>
                  <a:cubicBezTo>
                    <a:pt x="5517" y="1199"/>
                    <a:pt x="5525" y="1196"/>
                    <a:pt x="5532" y="1196"/>
                  </a:cubicBezTo>
                  <a:close/>
                  <a:moveTo>
                    <a:pt x="6278" y="1228"/>
                  </a:moveTo>
                  <a:cubicBezTo>
                    <a:pt x="6272" y="1229"/>
                    <a:pt x="6266" y="1229"/>
                    <a:pt x="6261" y="1229"/>
                  </a:cubicBezTo>
                  <a:lnTo>
                    <a:pt x="6278" y="1229"/>
                  </a:lnTo>
                  <a:cubicBezTo>
                    <a:pt x="6278" y="1229"/>
                    <a:pt x="6278" y="1228"/>
                    <a:pt x="6278" y="1228"/>
                  </a:cubicBezTo>
                  <a:close/>
                  <a:moveTo>
                    <a:pt x="3860" y="1421"/>
                  </a:moveTo>
                  <a:lnTo>
                    <a:pt x="3850" y="1423"/>
                  </a:lnTo>
                  <a:cubicBezTo>
                    <a:pt x="3854" y="1423"/>
                    <a:pt x="3857" y="1422"/>
                    <a:pt x="3860" y="1421"/>
                  </a:cubicBezTo>
                  <a:close/>
                  <a:moveTo>
                    <a:pt x="2430" y="1549"/>
                  </a:moveTo>
                  <a:lnTo>
                    <a:pt x="2420" y="1555"/>
                  </a:lnTo>
                  <a:cubicBezTo>
                    <a:pt x="2423" y="1553"/>
                    <a:pt x="2427" y="1551"/>
                    <a:pt x="2430" y="1549"/>
                  </a:cubicBezTo>
                  <a:close/>
                  <a:moveTo>
                    <a:pt x="6323" y="0"/>
                  </a:moveTo>
                  <a:cubicBezTo>
                    <a:pt x="6319" y="0"/>
                    <a:pt x="6316" y="3"/>
                    <a:pt x="6314" y="10"/>
                  </a:cubicBezTo>
                  <a:cubicBezTo>
                    <a:pt x="6331" y="125"/>
                    <a:pt x="6261" y="425"/>
                    <a:pt x="6216" y="496"/>
                  </a:cubicBezTo>
                  <a:cubicBezTo>
                    <a:pt x="6216" y="487"/>
                    <a:pt x="6128" y="372"/>
                    <a:pt x="6110" y="319"/>
                  </a:cubicBezTo>
                  <a:cubicBezTo>
                    <a:pt x="6084" y="231"/>
                    <a:pt x="6208" y="143"/>
                    <a:pt x="6190" y="72"/>
                  </a:cubicBezTo>
                  <a:lnTo>
                    <a:pt x="6190" y="72"/>
                  </a:lnTo>
                  <a:cubicBezTo>
                    <a:pt x="6181" y="99"/>
                    <a:pt x="6155" y="116"/>
                    <a:pt x="6137" y="125"/>
                  </a:cubicBezTo>
                  <a:cubicBezTo>
                    <a:pt x="6119" y="99"/>
                    <a:pt x="6163" y="54"/>
                    <a:pt x="6110" y="54"/>
                  </a:cubicBezTo>
                  <a:cubicBezTo>
                    <a:pt x="6102" y="83"/>
                    <a:pt x="6087" y="90"/>
                    <a:pt x="6073" y="90"/>
                  </a:cubicBezTo>
                  <a:cubicBezTo>
                    <a:pt x="6058" y="90"/>
                    <a:pt x="6045" y="83"/>
                    <a:pt x="6041" y="83"/>
                  </a:cubicBezTo>
                  <a:cubicBezTo>
                    <a:pt x="6036" y="83"/>
                    <a:pt x="6042" y="91"/>
                    <a:pt x="6066" y="125"/>
                  </a:cubicBezTo>
                  <a:cubicBezTo>
                    <a:pt x="6056" y="128"/>
                    <a:pt x="6048" y="129"/>
                    <a:pt x="6041" y="129"/>
                  </a:cubicBezTo>
                  <a:cubicBezTo>
                    <a:pt x="6005" y="129"/>
                    <a:pt x="6002" y="97"/>
                    <a:pt x="5943" y="90"/>
                  </a:cubicBezTo>
                  <a:lnTo>
                    <a:pt x="5943" y="90"/>
                  </a:lnTo>
                  <a:cubicBezTo>
                    <a:pt x="5960" y="151"/>
                    <a:pt x="5854" y="275"/>
                    <a:pt x="5801" y="293"/>
                  </a:cubicBezTo>
                  <a:cubicBezTo>
                    <a:pt x="5810" y="275"/>
                    <a:pt x="5801" y="240"/>
                    <a:pt x="5801" y="231"/>
                  </a:cubicBezTo>
                  <a:cubicBezTo>
                    <a:pt x="5687" y="204"/>
                    <a:pt x="5634" y="160"/>
                    <a:pt x="5537" y="151"/>
                  </a:cubicBezTo>
                  <a:cubicBezTo>
                    <a:pt x="5528" y="125"/>
                    <a:pt x="5475" y="99"/>
                    <a:pt x="5501" y="63"/>
                  </a:cubicBezTo>
                  <a:lnTo>
                    <a:pt x="5501" y="63"/>
                  </a:lnTo>
                  <a:cubicBezTo>
                    <a:pt x="5484" y="81"/>
                    <a:pt x="5466" y="107"/>
                    <a:pt x="5439" y="107"/>
                  </a:cubicBezTo>
                  <a:cubicBezTo>
                    <a:pt x="5378" y="28"/>
                    <a:pt x="5510" y="99"/>
                    <a:pt x="5466" y="1"/>
                  </a:cubicBezTo>
                  <a:lnTo>
                    <a:pt x="5466" y="1"/>
                  </a:lnTo>
                  <a:cubicBezTo>
                    <a:pt x="5457" y="54"/>
                    <a:pt x="5378" y="72"/>
                    <a:pt x="5333" y="99"/>
                  </a:cubicBezTo>
                  <a:cubicBezTo>
                    <a:pt x="5337" y="129"/>
                    <a:pt x="5353" y="140"/>
                    <a:pt x="5375" y="140"/>
                  </a:cubicBezTo>
                  <a:cubicBezTo>
                    <a:pt x="5409" y="140"/>
                    <a:pt x="5456" y="111"/>
                    <a:pt x="5484" y="90"/>
                  </a:cubicBezTo>
                  <a:lnTo>
                    <a:pt x="5484" y="90"/>
                  </a:lnTo>
                  <a:cubicBezTo>
                    <a:pt x="5475" y="204"/>
                    <a:pt x="5386" y="310"/>
                    <a:pt x="5280" y="363"/>
                  </a:cubicBezTo>
                  <a:cubicBezTo>
                    <a:pt x="5274" y="365"/>
                    <a:pt x="5268" y="366"/>
                    <a:pt x="5263" y="366"/>
                  </a:cubicBezTo>
                  <a:cubicBezTo>
                    <a:pt x="5214" y="366"/>
                    <a:pt x="5245" y="299"/>
                    <a:pt x="5239" y="299"/>
                  </a:cubicBezTo>
                  <a:lnTo>
                    <a:pt x="5239" y="299"/>
                  </a:lnTo>
                  <a:cubicBezTo>
                    <a:pt x="5239" y="299"/>
                    <a:pt x="5238" y="300"/>
                    <a:pt x="5236" y="302"/>
                  </a:cubicBezTo>
                  <a:cubicBezTo>
                    <a:pt x="5227" y="300"/>
                    <a:pt x="5218" y="299"/>
                    <a:pt x="5210" y="299"/>
                  </a:cubicBezTo>
                  <a:cubicBezTo>
                    <a:pt x="5101" y="299"/>
                    <a:pt x="5088" y="425"/>
                    <a:pt x="5016" y="425"/>
                  </a:cubicBezTo>
                  <a:cubicBezTo>
                    <a:pt x="5001" y="425"/>
                    <a:pt x="4984" y="420"/>
                    <a:pt x="4963" y="408"/>
                  </a:cubicBezTo>
                  <a:cubicBezTo>
                    <a:pt x="4918" y="337"/>
                    <a:pt x="4971" y="266"/>
                    <a:pt x="4954" y="213"/>
                  </a:cubicBezTo>
                  <a:cubicBezTo>
                    <a:pt x="4965" y="209"/>
                    <a:pt x="4975" y="207"/>
                    <a:pt x="4985" y="207"/>
                  </a:cubicBezTo>
                  <a:cubicBezTo>
                    <a:pt x="5036" y="207"/>
                    <a:pt x="5067" y="257"/>
                    <a:pt x="5104" y="257"/>
                  </a:cubicBezTo>
                  <a:lnTo>
                    <a:pt x="5051" y="222"/>
                  </a:lnTo>
                  <a:cubicBezTo>
                    <a:pt x="5070" y="210"/>
                    <a:pt x="5097" y="197"/>
                    <a:pt x="5121" y="197"/>
                  </a:cubicBezTo>
                  <a:cubicBezTo>
                    <a:pt x="5131" y="197"/>
                    <a:pt x="5140" y="199"/>
                    <a:pt x="5148" y="204"/>
                  </a:cubicBezTo>
                  <a:cubicBezTo>
                    <a:pt x="5104" y="143"/>
                    <a:pt x="4874" y="187"/>
                    <a:pt x="4751" y="125"/>
                  </a:cubicBezTo>
                  <a:cubicBezTo>
                    <a:pt x="4733" y="151"/>
                    <a:pt x="4698" y="178"/>
                    <a:pt x="4715" y="204"/>
                  </a:cubicBezTo>
                  <a:lnTo>
                    <a:pt x="4751" y="196"/>
                  </a:lnTo>
                  <a:lnTo>
                    <a:pt x="4751" y="196"/>
                  </a:lnTo>
                  <a:cubicBezTo>
                    <a:pt x="4786" y="249"/>
                    <a:pt x="4680" y="275"/>
                    <a:pt x="4724" y="302"/>
                  </a:cubicBezTo>
                  <a:cubicBezTo>
                    <a:pt x="4682" y="337"/>
                    <a:pt x="4640" y="383"/>
                    <a:pt x="4589" y="383"/>
                  </a:cubicBezTo>
                  <a:cubicBezTo>
                    <a:pt x="4576" y="383"/>
                    <a:pt x="4562" y="380"/>
                    <a:pt x="4548" y="372"/>
                  </a:cubicBezTo>
                  <a:lnTo>
                    <a:pt x="4532" y="301"/>
                  </a:lnTo>
                  <a:lnTo>
                    <a:pt x="4532" y="301"/>
                  </a:lnTo>
                  <a:cubicBezTo>
                    <a:pt x="4538" y="314"/>
                    <a:pt x="4556" y="324"/>
                    <a:pt x="4573" y="324"/>
                  </a:cubicBezTo>
                  <a:cubicBezTo>
                    <a:pt x="4584" y="324"/>
                    <a:pt x="4594" y="320"/>
                    <a:pt x="4601" y="310"/>
                  </a:cubicBezTo>
                  <a:lnTo>
                    <a:pt x="4601" y="310"/>
                  </a:lnTo>
                  <a:cubicBezTo>
                    <a:pt x="4597" y="315"/>
                    <a:pt x="4594" y="316"/>
                    <a:pt x="4589" y="316"/>
                  </a:cubicBezTo>
                  <a:cubicBezTo>
                    <a:pt x="4566" y="316"/>
                    <a:pt x="4527" y="273"/>
                    <a:pt x="4497" y="273"/>
                  </a:cubicBezTo>
                  <a:cubicBezTo>
                    <a:pt x="4481" y="273"/>
                    <a:pt x="4467" y="285"/>
                    <a:pt x="4459" y="319"/>
                  </a:cubicBezTo>
                  <a:lnTo>
                    <a:pt x="4512" y="372"/>
                  </a:lnTo>
                  <a:cubicBezTo>
                    <a:pt x="4466" y="403"/>
                    <a:pt x="4419" y="483"/>
                    <a:pt x="4360" y="483"/>
                  </a:cubicBezTo>
                  <a:cubicBezTo>
                    <a:pt x="4352" y="483"/>
                    <a:pt x="4344" y="481"/>
                    <a:pt x="4336" y="478"/>
                  </a:cubicBezTo>
                  <a:lnTo>
                    <a:pt x="4336" y="478"/>
                  </a:lnTo>
                  <a:cubicBezTo>
                    <a:pt x="4350" y="510"/>
                    <a:pt x="4356" y="515"/>
                    <a:pt x="4361" y="515"/>
                  </a:cubicBezTo>
                  <a:cubicBezTo>
                    <a:pt x="4363" y="515"/>
                    <a:pt x="4365" y="514"/>
                    <a:pt x="4367" y="514"/>
                  </a:cubicBezTo>
                  <a:cubicBezTo>
                    <a:pt x="4374" y="514"/>
                    <a:pt x="4383" y="520"/>
                    <a:pt x="4406" y="558"/>
                  </a:cubicBezTo>
                  <a:cubicBezTo>
                    <a:pt x="4365" y="450"/>
                    <a:pt x="4533" y="544"/>
                    <a:pt x="4503" y="455"/>
                  </a:cubicBezTo>
                  <a:lnTo>
                    <a:pt x="4503" y="455"/>
                  </a:lnTo>
                  <a:cubicBezTo>
                    <a:pt x="4544" y="540"/>
                    <a:pt x="4578" y="485"/>
                    <a:pt x="4627" y="575"/>
                  </a:cubicBezTo>
                  <a:cubicBezTo>
                    <a:pt x="4627" y="552"/>
                    <a:pt x="4614" y="529"/>
                    <a:pt x="4645" y="529"/>
                  </a:cubicBezTo>
                  <a:cubicBezTo>
                    <a:pt x="4649" y="529"/>
                    <a:pt x="4655" y="530"/>
                    <a:pt x="4662" y="531"/>
                  </a:cubicBezTo>
                  <a:cubicBezTo>
                    <a:pt x="4662" y="522"/>
                    <a:pt x="4671" y="514"/>
                    <a:pt x="4671" y="514"/>
                  </a:cubicBezTo>
                  <a:cubicBezTo>
                    <a:pt x="4671" y="505"/>
                    <a:pt x="4671" y="505"/>
                    <a:pt x="4671" y="505"/>
                  </a:cubicBezTo>
                  <a:cubicBezTo>
                    <a:pt x="4662" y="496"/>
                    <a:pt x="4645" y="487"/>
                    <a:pt x="4645" y="469"/>
                  </a:cubicBezTo>
                  <a:cubicBezTo>
                    <a:pt x="4671" y="408"/>
                    <a:pt x="4751" y="408"/>
                    <a:pt x="4786" y="372"/>
                  </a:cubicBezTo>
                  <a:lnTo>
                    <a:pt x="4786" y="372"/>
                  </a:lnTo>
                  <a:cubicBezTo>
                    <a:pt x="4812" y="390"/>
                    <a:pt x="4768" y="408"/>
                    <a:pt x="4786" y="434"/>
                  </a:cubicBezTo>
                  <a:lnTo>
                    <a:pt x="4830" y="390"/>
                  </a:lnTo>
                  <a:cubicBezTo>
                    <a:pt x="4830" y="452"/>
                    <a:pt x="4910" y="487"/>
                    <a:pt x="4839" y="522"/>
                  </a:cubicBezTo>
                  <a:lnTo>
                    <a:pt x="4910" y="522"/>
                  </a:lnTo>
                  <a:cubicBezTo>
                    <a:pt x="4933" y="546"/>
                    <a:pt x="4965" y="562"/>
                    <a:pt x="4993" y="562"/>
                  </a:cubicBezTo>
                  <a:cubicBezTo>
                    <a:pt x="5008" y="562"/>
                    <a:pt x="5021" y="558"/>
                    <a:pt x="5033" y="549"/>
                  </a:cubicBezTo>
                  <a:cubicBezTo>
                    <a:pt x="5037" y="551"/>
                    <a:pt x="5041" y="551"/>
                    <a:pt x="5044" y="551"/>
                  </a:cubicBezTo>
                  <a:cubicBezTo>
                    <a:pt x="5069" y="551"/>
                    <a:pt x="5094" y="518"/>
                    <a:pt x="5094" y="518"/>
                  </a:cubicBezTo>
                  <a:lnTo>
                    <a:pt x="5094" y="518"/>
                  </a:lnTo>
                  <a:cubicBezTo>
                    <a:pt x="5095" y="518"/>
                    <a:pt x="5092" y="521"/>
                    <a:pt x="5086" y="531"/>
                  </a:cubicBezTo>
                  <a:lnTo>
                    <a:pt x="5192" y="496"/>
                  </a:lnTo>
                  <a:lnTo>
                    <a:pt x="5192" y="514"/>
                  </a:lnTo>
                  <a:cubicBezTo>
                    <a:pt x="5197" y="514"/>
                    <a:pt x="5202" y="514"/>
                    <a:pt x="5206" y="514"/>
                  </a:cubicBezTo>
                  <a:cubicBezTo>
                    <a:pt x="5268" y="514"/>
                    <a:pt x="5332" y="483"/>
                    <a:pt x="5396" y="483"/>
                  </a:cubicBezTo>
                  <a:cubicBezTo>
                    <a:pt x="5438" y="483"/>
                    <a:pt x="5479" y="497"/>
                    <a:pt x="5519" y="540"/>
                  </a:cubicBezTo>
                  <a:cubicBezTo>
                    <a:pt x="5540" y="535"/>
                    <a:pt x="5562" y="526"/>
                    <a:pt x="5587" y="526"/>
                  </a:cubicBezTo>
                  <a:cubicBezTo>
                    <a:pt x="5604" y="526"/>
                    <a:pt x="5622" y="530"/>
                    <a:pt x="5642" y="540"/>
                  </a:cubicBezTo>
                  <a:lnTo>
                    <a:pt x="5651" y="593"/>
                  </a:lnTo>
                  <a:cubicBezTo>
                    <a:pt x="5656" y="591"/>
                    <a:pt x="5661" y="590"/>
                    <a:pt x="5666" y="590"/>
                  </a:cubicBezTo>
                  <a:cubicBezTo>
                    <a:pt x="5698" y="590"/>
                    <a:pt x="5741" y="620"/>
                    <a:pt x="5768" y="620"/>
                  </a:cubicBezTo>
                  <a:cubicBezTo>
                    <a:pt x="5779" y="620"/>
                    <a:pt x="5788" y="615"/>
                    <a:pt x="5793" y="602"/>
                  </a:cubicBezTo>
                  <a:cubicBezTo>
                    <a:pt x="5807" y="684"/>
                    <a:pt x="5867" y="695"/>
                    <a:pt x="5929" y="695"/>
                  </a:cubicBezTo>
                  <a:cubicBezTo>
                    <a:pt x="5949" y="695"/>
                    <a:pt x="5970" y="694"/>
                    <a:pt x="5989" y="694"/>
                  </a:cubicBezTo>
                  <a:cubicBezTo>
                    <a:pt x="6017" y="694"/>
                    <a:pt x="6041" y="696"/>
                    <a:pt x="6057" y="708"/>
                  </a:cubicBezTo>
                  <a:lnTo>
                    <a:pt x="6075" y="646"/>
                  </a:lnTo>
                  <a:cubicBezTo>
                    <a:pt x="6088" y="649"/>
                    <a:pt x="6102" y="650"/>
                    <a:pt x="6116" y="650"/>
                  </a:cubicBezTo>
                  <a:cubicBezTo>
                    <a:pt x="6152" y="650"/>
                    <a:pt x="6193" y="643"/>
                    <a:pt x="6243" y="637"/>
                  </a:cubicBezTo>
                  <a:lnTo>
                    <a:pt x="6252" y="584"/>
                  </a:lnTo>
                  <a:cubicBezTo>
                    <a:pt x="6261" y="579"/>
                    <a:pt x="6270" y="577"/>
                    <a:pt x="6279" y="577"/>
                  </a:cubicBezTo>
                  <a:cubicBezTo>
                    <a:pt x="6337" y="577"/>
                    <a:pt x="6386" y="666"/>
                    <a:pt x="6455" y="681"/>
                  </a:cubicBezTo>
                  <a:cubicBezTo>
                    <a:pt x="6448" y="691"/>
                    <a:pt x="6442" y="695"/>
                    <a:pt x="6436" y="695"/>
                  </a:cubicBezTo>
                  <a:cubicBezTo>
                    <a:pt x="6425" y="695"/>
                    <a:pt x="6416" y="684"/>
                    <a:pt x="6411" y="672"/>
                  </a:cubicBezTo>
                  <a:lnTo>
                    <a:pt x="6411" y="672"/>
                  </a:lnTo>
                  <a:cubicBezTo>
                    <a:pt x="6430" y="730"/>
                    <a:pt x="6462" y="741"/>
                    <a:pt x="6502" y="743"/>
                  </a:cubicBezTo>
                  <a:lnTo>
                    <a:pt x="6502" y="743"/>
                  </a:lnTo>
                  <a:cubicBezTo>
                    <a:pt x="6494" y="755"/>
                    <a:pt x="6485" y="774"/>
                    <a:pt x="6472" y="805"/>
                  </a:cubicBezTo>
                  <a:lnTo>
                    <a:pt x="6464" y="761"/>
                  </a:lnTo>
                  <a:cubicBezTo>
                    <a:pt x="6442" y="768"/>
                    <a:pt x="6420" y="823"/>
                    <a:pt x="6399" y="823"/>
                  </a:cubicBezTo>
                  <a:cubicBezTo>
                    <a:pt x="6394" y="823"/>
                    <a:pt x="6389" y="820"/>
                    <a:pt x="6384" y="814"/>
                  </a:cubicBezTo>
                  <a:cubicBezTo>
                    <a:pt x="6360" y="798"/>
                    <a:pt x="6333" y="793"/>
                    <a:pt x="6300" y="793"/>
                  </a:cubicBezTo>
                  <a:cubicBezTo>
                    <a:pt x="6262" y="793"/>
                    <a:pt x="6217" y="800"/>
                    <a:pt x="6163" y="805"/>
                  </a:cubicBezTo>
                  <a:cubicBezTo>
                    <a:pt x="6119" y="814"/>
                    <a:pt x="6071" y="820"/>
                    <a:pt x="6022" y="820"/>
                  </a:cubicBezTo>
                  <a:cubicBezTo>
                    <a:pt x="5974" y="820"/>
                    <a:pt x="5925" y="814"/>
                    <a:pt x="5881" y="796"/>
                  </a:cubicBezTo>
                  <a:lnTo>
                    <a:pt x="5881" y="796"/>
                  </a:lnTo>
                  <a:cubicBezTo>
                    <a:pt x="5893" y="839"/>
                    <a:pt x="5892" y="852"/>
                    <a:pt x="5885" y="852"/>
                  </a:cubicBezTo>
                  <a:cubicBezTo>
                    <a:pt x="5871" y="852"/>
                    <a:pt x="5838" y="813"/>
                    <a:pt x="5818" y="813"/>
                  </a:cubicBezTo>
                  <a:cubicBezTo>
                    <a:pt x="5808" y="813"/>
                    <a:pt x="5801" y="822"/>
                    <a:pt x="5801" y="849"/>
                  </a:cubicBezTo>
                  <a:cubicBezTo>
                    <a:pt x="5793" y="814"/>
                    <a:pt x="5766" y="796"/>
                    <a:pt x="5793" y="761"/>
                  </a:cubicBezTo>
                  <a:lnTo>
                    <a:pt x="5793" y="761"/>
                  </a:lnTo>
                  <a:cubicBezTo>
                    <a:pt x="5778" y="767"/>
                    <a:pt x="5764" y="770"/>
                    <a:pt x="5751" y="770"/>
                  </a:cubicBezTo>
                  <a:cubicBezTo>
                    <a:pt x="5720" y="770"/>
                    <a:pt x="5694" y="758"/>
                    <a:pt x="5668" y="758"/>
                  </a:cubicBezTo>
                  <a:cubicBezTo>
                    <a:pt x="5645" y="758"/>
                    <a:pt x="5622" y="767"/>
                    <a:pt x="5598" y="805"/>
                  </a:cubicBezTo>
                  <a:cubicBezTo>
                    <a:pt x="5590" y="770"/>
                    <a:pt x="5616" y="752"/>
                    <a:pt x="5607" y="734"/>
                  </a:cubicBezTo>
                  <a:lnTo>
                    <a:pt x="5607" y="734"/>
                  </a:lnTo>
                  <a:cubicBezTo>
                    <a:pt x="5601" y="740"/>
                    <a:pt x="5591" y="755"/>
                    <a:pt x="5582" y="755"/>
                  </a:cubicBezTo>
                  <a:cubicBezTo>
                    <a:pt x="5578" y="755"/>
                    <a:pt x="5575" y="751"/>
                    <a:pt x="5572" y="743"/>
                  </a:cubicBezTo>
                  <a:cubicBezTo>
                    <a:pt x="5563" y="725"/>
                    <a:pt x="5581" y="717"/>
                    <a:pt x="5598" y="699"/>
                  </a:cubicBezTo>
                  <a:lnTo>
                    <a:pt x="5598" y="699"/>
                  </a:lnTo>
                  <a:cubicBezTo>
                    <a:pt x="5501" y="708"/>
                    <a:pt x="5492" y="823"/>
                    <a:pt x="5492" y="920"/>
                  </a:cubicBezTo>
                  <a:cubicBezTo>
                    <a:pt x="5471" y="902"/>
                    <a:pt x="5455" y="893"/>
                    <a:pt x="5442" y="893"/>
                  </a:cubicBezTo>
                  <a:cubicBezTo>
                    <a:pt x="5422" y="893"/>
                    <a:pt x="5408" y="913"/>
                    <a:pt x="5386" y="955"/>
                  </a:cubicBezTo>
                  <a:cubicBezTo>
                    <a:pt x="5369" y="920"/>
                    <a:pt x="5342" y="884"/>
                    <a:pt x="5395" y="867"/>
                  </a:cubicBezTo>
                  <a:cubicBezTo>
                    <a:pt x="5382" y="867"/>
                    <a:pt x="5331" y="856"/>
                    <a:pt x="5284" y="856"/>
                  </a:cubicBezTo>
                  <a:cubicBezTo>
                    <a:pt x="5236" y="856"/>
                    <a:pt x="5192" y="867"/>
                    <a:pt x="5192" y="911"/>
                  </a:cubicBezTo>
                  <a:cubicBezTo>
                    <a:pt x="5189" y="900"/>
                    <a:pt x="5181" y="897"/>
                    <a:pt x="5173" y="897"/>
                  </a:cubicBezTo>
                  <a:cubicBezTo>
                    <a:pt x="5160" y="897"/>
                    <a:pt x="5145" y="905"/>
                    <a:pt x="5139" y="911"/>
                  </a:cubicBezTo>
                  <a:cubicBezTo>
                    <a:pt x="5092" y="911"/>
                    <a:pt x="5072" y="907"/>
                    <a:pt x="5044" y="907"/>
                  </a:cubicBezTo>
                  <a:cubicBezTo>
                    <a:pt x="5029" y="907"/>
                    <a:pt x="5013" y="908"/>
                    <a:pt x="4989" y="911"/>
                  </a:cubicBezTo>
                  <a:lnTo>
                    <a:pt x="5007" y="929"/>
                  </a:lnTo>
                  <a:cubicBezTo>
                    <a:pt x="4996" y="967"/>
                    <a:pt x="4984" y="978"/>
                    <a:pt x="4970" y="978"/>
                  </a:cubicBezTo>
                  <a:cubicBezTo>
                    <a:pt x="4953" y="978"/>
                    <a:pt x="4933" y="961"/>
                    <a:pt x="4908" y="961"/>
                  </a:cubicBezTo>
                  <a:cubicBezTo>
                    <a:pt x="4903" y="961"/>
                    <a:pt x="4898" y="962"/>
                    <a:pt x="4892" y="964"/>
                  </a:cubicBezTo>
                  <a:lnTo>
                    <a:pt x="4892" y="955"/>
                  </a:lnTo>
                  <a:cubicBezTo>
                    <a:pt x="4855" y="935"/>
                    <a:pt x="4834" y="929"/>
                    <a:pt x="4819" y="929"/>
                  </a:cubicBezTo>
                  <a:cubicBezTo>
                    <a:pt x="4799" y="929"/>
                    <a:pt x="4793" y="942"/>
                    <a:pt x="4774" y="942"/>
                  </a:cubicBezTo>
                  <a:cubicBezTo>
                    <a:pt x="4760" y="942"/>
                    <a:pt x="4738" y="935"/>
                    <a:pt x="4698" y="911"/>
                  </a:cubicBezTo>
                  <a:lnTo>
                    <a:pt x="4698" y="911"/>
                  </a:lnTo>
                  <a:lnTo>
                    <a:pt x="4707" y="973"/>
                  </a:lnTo>
                  <a:cubicBezTo>
                    <a:pt x="4704" y="1008"/>
                    <a:pt x="4696" y="1021"/>
                    <a:pt x="4684" y="1021"/>
                  </a:cubicBezTo>
                  <a:cubicBezTo>
                    <a:pt x="4652" y="1021"/>
                    <a:pt x="4593" y="938"/>
                    <a:pt x="4540" y="938"/>
                  </a:cubicBezTo>
                  <a:cubicBezTo>
                    <a:pt x="4530" y="938"/>
                    <a:pt x="4521" y="940"/>
                    <a:pt x="4512" y="946"/>
                  </a:cubicBezTo>
                  <a:lnTo>
                    <a:pt x="4548" y="981"/>
                  </a:lnTo>
                  <a:cubicBezTo>
                    <a:pt x="4543" y="987"/>
                    <a:pt x="4538" y="989"/>
                    <a:pt x="4533" y="989"/>
                  </a:cubicBezTo>
                  <a:cubicBezTo>
                    <a:pt x="4487" y="989"/>
                    <a:pt x="4419" y="803"/>
                    <a:pt x="4380" y="787"/>
                  </a:cubicBezTo>
                  <a:cubicBezTo>
                    <a:pt x="4371" y="778"/>
                    <a:pt x="4397" y="770"/>
                    <a:pt x="4406" y="761"/>
                  </a:cubicBezTo>
                  <a:cubicBezTo>
                    <a:pt x="4384" y="745"/>
                    <a:pt x="4370" y="739"/>
                    <a:pt x="4361" y="739"/>
                  </a:cubicBezTo>
                  <a:cubicBezTo>
                    <a:pt x="4326" y="739"/>
                    <a:pt x="4380" y="845"/>
                    <a:pt x="4309" y="867"/>
                  </a:cubicBezTo>
                  <a:cubicBezTo>
                    <a:pt x="4292" y="823"/>
                    <a:pt x="4327" y="752"/>
                    <a:pt x="4274" y="743"/>
                  </a:cubicBezTo>
                  <a:cubicBezTo>
                    <a:pt x="4272" y="740"/>
                    <a:pt x="4268" y="739"/>
                    <a:pt x="4264" y="739"/>
                  </a:cubicBezTo>
                  <a:cubicBezTo>
                    <a:pt x="4233" y="739"/>
                    <a:pt x="4154" y="829"/>
                    <a:pt x="4087" y="829"/>
                  </a:cubicBezTo>
                  <a:cubicBezTo>
                    <a:pt x="4069" y="829"/>
                    <a:pt x="4051" y="822"/>
                    <a:pt x="4035" y="805"/>
                  </a:cubicBezTo>
                  <a:lnTo>
                    <a:pt x="4035" y="805"/>
                  </a:lnTo>
                  <a:cubicBezTo>
                    <a:pt x="4053" y="840"/>
                    <a:pt x="4071" y="876"/>
                    <a:pt x="4035" y="902"/>
                  </a:cubicBezTo>
                  <a:cubicBezTo>
                    <a:pt x="4032" y="903"/>
                    <a:pt x="4029" y="904"/>
                    <a:pt x="4025" y="904"/>
                  </a:cubicBezTo>
                  <a:cubicBezTo>
                    <a:pt x="3986" y="904"/>
                    <a:pt x="3927" y="845"/>
                    <a:pt x="3878" y="845"/>
                  </a:cubicBezTo>
                  <a:cubicBezTo>
                    <a:pt x="3857" y="845"/>
                    <a:pt x="3838" y="855"/>
                    <a:pt x="3824" y="884"/>
                  </a:cubicBezTo>
                  <a:cubicBezTo>
                    <a:pt x="3815" y="876"/>
                    <a:pt x="3815" y="867"/>
                    <a:pt x="3815" y="858"/>
                  </a:cubicBezTo>
                  <a:cubicBezTo>
                    <a:pt x="3771" y="893"/>
                    <a:pt x="3673" y="911"/>
                    <a:pt x="3647" y="973"/>
                  </a:cubicBezTo>
                  <a:cubicBezTo>
                    <a:pt x="3633" y="913"/>
                    <a:pt x="3606" y="894"/>
                    <a:pt x="3575" y="894"/>
                  </a:cubicBezTo>
                  <a:cubicBezTo>
                    <a:pt x="3520" y="894"/>
                    <a:pt x="3450" y="953"/>
                    <a:pt x="3406" y="953"/>
                  </a:cubicBezTo>
                  <a:cubicBezTo>
                    <a:pt x="3383" y="953"/>
                    <a:pt x="3367" y="936"/>
                    <a:pt x="3364" y="884"/>
                  </a:cubicBezTo>
                  <a:lnTo>
                    <a:pt x="3232" y="893"/>
                  </a:lnTo>
                  <a:lnTo>
                    <a:pt x="3232" y="876"/>
                  </a:lnTo>
                  <a:cubicBezTo>
                    <a:pt x="3224" y="875"/>
                    <a:pt x="3217" y="874"/>
                    <a:pt x="3210" y="874"/>
                  </a:cubicBezTo>
                  <a:cubicBezTo>
                    <a:pt x="3139" y="874"/>
                    <a:pt x="3114" y="915"/>
                    <a:pt x="3082" y="964"/>
                  </a:cubicBezTo>
                  <a:cubicBezTo>
                    <a:pt x="3064" y="946"/>
                    <a:pt x="3082" y="929"/>
                    <a:pt x="3082" y="920"/>
                  </a:cubicBezTo>
                  <a:cubicBezTo>
                    <a:pt x="3038" y="908"/>
                    <a:pt x="3007" y="901"/>
                    <a:pt x="2982" y="901"/>
                  </a:cubicBezTo>
                  <a:cubicBezTo>
                    <a:pt x="2933" y="901"/>
                    <a:pt x="2905" y="929"/>
                    <a:pt x="2835" y="999"/>
                  </a:cubicBezTo>
                  <a:lnTo>
                    <a:pt x="2817" y="929"/>
                  </a:lnTo>
                  <a:cubicBezTo>
                    <a:pt x="2813" y="935"/>
                    <a:pt x="2807" y="937"/>
                    <a:pt x="2798" y="937"/>
                  </a:cubicBezTo>
                  <a:cubicBezTo>
                    <a:pt x="2760" y="937"/>
                    <a:pt x="2679" y="886"/>
                    <a:pt x="2596" y="886"/>
                  </a:cubicBezTo>
                  <a:cubicBezTo>
                    <a:pt x="2566" y="886"/>
                    <a:pt x="2536" y="893"/>
                    <a:pt x="2508" y="911"/>
                  </a:cubicBezTo>
                  <a:cubicBezTo>
                    <a:pt x="2508" y="902"/>
                    <a:pt x="2508" y="893"/>
                    <a:pt x="2517" y="884"/>
                  </a:cubicBezTo>
                  <a:lnTo>
                    <a:pt x="2517" y="884"/>
                  </a:lnTo>
                  <a:cubicBezTo>
                    <a:pt x="2498" y="896"/>
                    <a:pt x="2477" y="900"/>
                    <a:pt x="2455" y="900"/>
                  </a:cubicBezTo>
                  <a:cubicBezTo>
                    <a:pt x="2377" y="900"/>
                    <a:pt x="2287" y="842"/>
                    <a:pt x="2220" y="842"/>
                  </a:cubicBezTo>
                  <a:cubicBezTo>
                    <a:pt x="2177" y="842"/>
                    <a:pt x="2143" y="866"/>
                    <a:pt x="2128" y="946"/>
                  </a:cubicBezTo>
                  <a:lnTo>
                    <a:pt x="2040" y="1008"/>
                  </a:lnTo>
                  <a:cubicBezTo>
                    <a:pt x="2164" y="1026"/>
                    <a:pt x="2022" y="1114"/>
                    <a:pt x="2075" y="1149"/>
                  </a:cubicBezTo>
                  <a:cubicBezTo>
                    <a:pt x="2071" y="1151"/>
                    <a:pt x="2066" y="1152"/>
                    <a:pt x="2061" y="1152"/>
                  </a:cubicBezTo>
                  <a:cubicBezTo>
                    <a:pt x="2017" y="1152"/>
                    <a:pt x="1957" y="1086"/>
                    <a:pt x="2005" y="1070"/>
                  </a:cubicBezTo>
                  <a:lnTo>
                    <a:pt x="2005" y="1070"/>
                  </a:lnTo>
                  <a:lnTo>
                    <a:pt x="2013" y="1079"/>
                  </a:lnTo>
                  <a:cubicBezTo>
                    <a:pt x="2031" y="955"/>
                    <a:pt x="1863" y="1043"/>
                    <a:pt x="1863" y="955"/>
                  </a:cubicBezTo>
                  <a:cubicBezTo>
                    <a:pt x="1835" y="957"/>
                    <a:pt x="1806" y="958"/>
                    <a:pt x="1777" y="958"/>
                  </a:cubicBezTo>
                  <a:cubicBezTo>
                    <a:pt x="1574" y="958"/>
                    <a:pt x="1368" y="911"/>
                    <a:pt x="1175" y="911"/>
                  </a:cubicBezTo>
                  <a:lnTo>
                    <a:pt x="1201" y="999"/>
                  </a:lnTo>
                  <a:lnTo>
                    <a:pt x="1122" y="999"/>
                  </a:lnTo>
                  <a:cubicBezTo>
                    <a:pt x="1105" y="975"/>
                    <a:pt x="1097" y="928"/>
                    <a:pt x="1137" y="928"/>
                  </a:cubicBezTo>
                  <a:cubicBezTo>
                    <a:pt x="1140" y="928"/>
                    <a:pt x="1144" y="928"/>
                    <a:pt x="1148" y="929"/>
                  </a:cubicBezTo>
                  <a:cubicBezTo>
                    <a:pt x="1143" y="917"/>
                    <a:pt x="1135" y="913"/>
                    <a:pt x="1128" y="913"/>
                  </a:cubicBezTo>
                  <a:cubicBezTo>
                    <a:pt x="1098" y="913"/>
                    <a:pt x="1060" y="976"/>
                    <a:pt x="1060" y="990"/>
                  </a:cubicBezTo>
                  <a:cubicBezTo>
                    <a:pt x="954" y="955"/>
                    <a:pt x="1104" y="884"/>
                    <a:pt x="1069" y="876"/>
                  </a:cubicBezTo>
                  <a:lnTo>
                    <a:pt x="1069" y="876"/>
                  </a:lnTo>
                  <a:lnTo>
                    <a:pt x="1025" y="884"/>
                  </a:lnTo>
                  <a:lnTo>
                    <a:pt x="1033" y="902"/>
                  </a:lnTo>
                  <a:cubicBezTo>
                    <a:pt x="1001" y="934"/>
                    <a:pt x="998" y="974"/>
                    <a:pt x="944" y="974"/>
                  </a:cubicBezTo>
                  <a:cubicBezTo>
                    <a:pt x="939" y="974"/>
                    <a:pt x="934" y="973"/>
                    <a:pt x="927" y="973"/>
                  </a:cubicBezTo>
                  <a:cubicBezTo>
                    <a:pt x="892" y="955"/>
                    <a:pt x="910" y="911"/>
                    <a:pt x="892" y="911"/>
                  </a:cubicBezTo>
                  <a:cubicBezTo>
                    <a:pt x="892" y="906"/>
                    <a:pt x="892" y="904"/>
                    <a:pt x="890" y="904"/>
                  </a:cubicBezTo>
                  <a:cubicBezTo>
                    <a:pt x="888" y="904"/>
                    <a:pt x="883" y="906"/>
                    <a:pt x="874" y="911"/>
                  </a:cubicBezTo>
                  <a:lnTo>
                    <a:pt x="777" y="893"/>
                  </a:lnTo>
                  <a:lnTo>
                    <a:pt x="813" y="973"/>
                  </a:lnTo>
                  <a:cubicBezTo>
                    <a:pt x="769" y="1007"/>
                    <a:pt x="726" y="965"/>
                    <a:pt x="766" y="1047"/>
                  </a:cubicBezTo>
                  <a:lnTo>
                    <a:pt x="766" y="1047"/>
                  </a:lnTo>
                  <a:cubicBezTo>
                    <a:pt x="716" y="952"/>
                    <a:pt x="545" y="963"/>
                    <a:pt x="450" y="951"/>
                  </a:cubicBezTo>
                  <a:lnTo>
                    <a:pt x="450" y="951"/>
                  </a:lnTo>
                  <a:cubicBezTo>
                    <a:pt x="466" y="941"/>
                    <a:pt x="473" y="928"/>
                    <a:pt x="477" y="920"/>
                  </a:cubicBezTo>
                  <a:cubicBezTo>
                    <a:pt x="493" y="904"/>
                    <a:pt x="502" y="874"/>
                    <a:pt x="547" y="874"/>
                  </a:cubicBezTo>
                  <a:cubicBezTo>
                    <a:pt x="548" y="874"/>
                    <a:pt x="549" y="874"/>
                    <a:pt x="550" y="874"/>
                  </a:cubicBezTo>
                  <a:lnTo>
                    <a:pt x="550" y="874"/>
                  </a:lnTo>
                  <a:cubicBezTo>
                    <a:pt x="521" y="868"/>
                    <a:pt x="521" y="845"/>
                    <a:pt x="521" y="823"/>
                  </a:cubicBezTo>
                  <a:cubicBezTo>
                    <a:pt x="512" y="805"/>
                    <a:pt x="512" y="770"/>
                    <a:pt x="451" y="761"/>
                  </a:cubicBezTo>
                  <a:cubicBezTo>
                    <a:pt x="455" y="756"/>
                    <a:pt x="460" y="754"/>
                    <a:pt x="465" y="754"/>
                  </a:cubicBezTo>
                  <a:cubicBezTo>
                    <a:pt x="490" y="754"/>
                    <a:pt x="520" y="796"/>
                    <a:pt x="557" y="796"/>
                  </a:cubicBezTo>
                  <a:cubicBezTo>
                    <a:pt x="539" y="743"/>
                    <a:pt x="583" y="717"/>
                    <a:pt x="627" y="717"/>
                  </a:cubicBezTo>
                  <a:cubicBezTo>
                    <a:pt x="637" y="715"/>
                    <a:pt x="647" y="714"/>
                    <a:pt x="657" y="714"/>
                  </a:cubicBezTo>
                  <a:cubicBezTo>
                    <a:pt x="674" y="714"/>
                    <a:pt x="691" y="716"/>
                    <a:pt x="706" y="716"/>
                  </a:cubicBezTo>
                  <a:cubicBezTo>
                    <a:pt x="720" y="716"/>
                    <a:pt x="732" y="714"/>
                    <a:pt x="742" y="708"/>
                  </a:cubicBezTo>
                  <a:cubicBezTo>
                    <a:pt x="742" y="681"/>
                    <a:pt x="724" y="655"/>
                    <a:pt x="733" y="619"/>
                  </a:cubicBezTo>
                  <a:lnTo>
                    <a:pt x="733" y="619"/>
                  </a:lnTo>
                  <a:lnTo>
                    <a:pt x="830" y="717"/>
                  </a:lnTo>
                  <a:cubicBezTo>
                    <a:pt x="851" y="703"/>
                    <a:pt x="845" y="632"/>
                    <a:pt x="869" y="632"/>
                  </a:cubicBezTo>
                  <a:cubicBezTo>
                    <a:pt x="877" y="632"/>
                    <a:pt x="887" y="638"/>
                    <a:pt x="901" y="655"/>
                  </a:cubicBezTo>
                  <a:cubicBezTo>
                    <a:pt x="892" y="637"/>
                    <a:pt x="874" y="611"/>
                    <a:pt x="901" y="593"/>
                  </a:cubicBezTo>
                  <a:cubicBezTo>
                    <a:pt x="947" y="604"/>
                    <a:pt x="994" y="608"/>
                    <a:pt x="1041" y="608"/>
                  </a:cubicBezTo>
                  <a:cubicBezTo>
                    <a:pt x="1144" y="608"/>
                    <a:pt x="1248" y="587"/>
                    <a:pt x="1351" y="575"/>
                  </a:cubicBezTo>
                  <a:cubicBezTo>
                    <a:pt x="1400" y="570"/>
                    <a:pt x="1449" y="565"/>
                    <a:pt x="1499" y="565"/>
                  </a:cubicBezTo>
                  <a:cubicBezTo>
                    <a:pt x="1603" y="565"/>
                    <a:pt x="1709" y="586"/>
                    <a:pt x="1810" y="664"/>
                  </a:cubicBezTo>
                  <a:cubicBezTo>
                    <a:pt x="1775" y="611"/>
                    <a:pt x="1802" y="611"/>
                    <a:pt x="1828" y="611"/>
                  </a:cubicBezTo>
                  <a:cubicBezTo>
                    <a:pt x="1810" y="602"/>
                    <a:pt x="1828" y="549"/>
                    <a:pt x="1828" y="522"/>
                  </a:cubicBezTo>
                  <a:lnTo>
                    <a:pt x="1952" y="611"/>
                  </a:lnTo>
                  <a:cubicBezTo>
                    <a:pt x="1963" y="573"/>
                    <a:pt x="1989" y="567"/>
                    <a:pt x="2017" y="567"/>
                  </a:cubicBezTo>
                  <a:cubicBezTo>
                    <a:pt x="2027" y="567"/>
                    <a:pt x="2038" y="568"/>
                    <a:pt x="2048" y="568"/>
                  </a:cubicBezTo>
                  <a:cubicBezTo>
                    <a:pt x="2073" y="568"/>
                    <a:pt x="2095" y="563"/>
                    <a:pt x="2102" y="531"/>
                  </a:cubicBezTo>
                  <a:lnTo>
                    <a:pt x="2102" y="531"/>
                  </a:lnTo>
                  <a:lnTo>
                    <a:pt x="2066" y="540"/>
                  </a:lnTo>
                  <a:cubicBezTo>
                    <a:pt x="2119" y="443"/>
                    <a:pt x="1996" y="319"/>
                    <a:pt x="2013" y="196"/>
                  </a:cubicBezTo>
                  <a:lnTo>
                    <a:pt x="2013" y="196"/>
                  </a:lnTo>
                  <a:cubicBezTo>
                    <a:pt x="2002" y="213"/>
                    <a:pt x="1989" y="220"/>
                    <a:pt x="1976" y="220"/>
                  </a:cubicBezTo>
                  <a:cubicBezTo>
                    <a:pt x="1928" y="220"/>
                    <a:pt x="1872" y="128"/>
                    <a:pt x="1811" y="128"/>
                  </a:cubicBezTo>
                  <a:cubicBezTo>
                    <a:pt x="1788" y="128"/>
                    <a:pt x="1764" y="141"/>
                    <a:pt x="1740" y="178"/>
                  </a:cubicBezTo>
                  <a:cubicBezTo>
                    <a:pt x="1713" y="151"/>
                    <a:pt x="1757" y="143"/>
                    <a:pt x="1749" y="107"/>
                  </a:cubicBezTo>
                  <a:lnTo>
                    <a:pt x="1749" y="107"/>
                  </a:lnTo>
                  <a:cubicBezTo>
                    <a:pt x="1731" y="148"/>
                    <a:pt x="1710" y="166"/>
                    <a:pt x="1680" y="166"/>
                  </a:cubicBezTo>
                  <a:cubicBezTo>
                    <a:pt x="1664" y="166"/>
                    <a:pt x="1646" y="161"/>
                    <a:pt x="1625" y="151"/>
                  </a:cubicBezTo>
                  <a:lnTo>
                    <a:pt x="1634" y="143"/>
                  </a:lnTo>
                  <a:lnTo>
                    <a:pt x="1634" y="143"/>
                  </a:lnTo>
                  <a:cubicBezTo>
                    <a:pt x="1611" y="145"/>
                    <a:pt x="1589" y="146"/>
                    <a:pt x="1569" y="146"/>
                  </a:cubicBezTo>
                  <a:cubicBezTo>
                    <a:pt x="1444" y="146"/>
                    <a:pt x="1369" y="104"/>
                    <a:pt x="1201" y="81"/>
                  </a:cubicBezTo>
                  <a:lnTo>
                    <a:pt x="1201" y="81"/>
                  </a:lnTo>
                  <a:lnTo>
                    <a:pt x="1219" y="143"/>
                  </a:lnTo>
                  <a:cubicBezTo>
                    <a:pt x="1183" y="143"/>
                    <a:pt x="1175" y="125"/>
                    <a:pt x="1148" y="107"/>
                  </a:cubicBezTo>
                  <a:lnTo>
                    <a:pt x="1148" y="107"/>
                  </a:lnTo>
                  <a:cubicBezTo>
                    <a:pt x="1113" y="204"/>
                    <a:pt x="1263" y="107"/>
                    <a:pt x="1228" y="213"/>
                  </a:cubicBezTo>
                  <a:cubicBezTo>
                    <a:pt x="1205" y="169"/>
                    <a:pt x="1163" y="160"/>
                    <a:pt x="1115" y="160"/>
                  </a:cubicBezTo>
                  <a:cubicBezTo>
                    <a:pt x="1081" y="160"/>
                    <a:pt x="1045" y="164"/>
                    <a:pt x="1011" y="164"/>
                  </a:cubicBezTo>
                  <a:cubicBezTo>
                    <a:pt x="959" y="164"/>
                    <a:pt x="913" y="154"/>
                    <a:pt x="892" y="99"/>
                  </a:cubicBezTo>
                  <a:lnTo>
                    <a:pt x="892" y="99"/>
                  </a:lnTo>
                  <a:cubicBezTo>
                    <a:pt x="830" y="107"/>
                    <a:pt x="919" y="169"/>
                    <a:pt x="857" y="178"/>
                  </a:cubicBezTo>
                  <a:lnTo>
                    <a:pt x="839" y="143"/>
                  </a:lnTo>
                  <a:lnTo>
                    <a:pt x="830" y="187"/>
                  </a:lnTo>
                  <a:cubicBezTo>
                    <a:pt x="786" y="187"/>
                    <a:pt x="760" y="143"/>
                    <a:pt x="751" y="107"/>
                  </a:cubicBezTo>
                  <a:lnTo>
                    <a:pt x="751" y="107"/>
                  </a:lnTo>
                  <a:cubicBezTo>
                    <a:pt x="754" y="109"/>
                    <a:pt x="757" y="110"/>
                    <a:pt x="760" y="110"/>
                  </a:cubicBezTo>
                  <a:cubicBezTo>
                    <a:pt x="772" y="110"/>
                    <a:pt x="781" y="97"/>
                    <a:pt x="795" y="90"/>
                  </a:cubicBezTo>
                  <a:cubicBezTo>
                    <a:pt x="781" y="83"/>
                    <a:pt x="768" y="80"/>
                    <a:pt x="754" y="80"/>
                  </a:cubicBezTo>
                  <a:cubicBezTo>
                    <a:pt x="733" y="80"/>
                    <a:pt x="711" y="88"/>
                    <a:pt x="689" y="99"/>
                  </a:cubicBezTo>
                  <a:cubicBezTo>
                    <a:pt x="671" y="99"/>
                    <a:pt x="662" y="107"/>
                    <a:pt x="645" y="116"/>
                  </a:cubicBezTo>
                  <a:cubicBezTo>
                    <a:pt x="627" y="125"/>
                    <a:pt x="618" y="125"/>
                    <a:pt x="610" y="125"/>
                  </a:cubicBezTo>
                  <a:lnTo>
                    <a:pt x="654" y="125"/>
                  </a:lnTo>
                  <a:lnTo>
                    <a:pt x="689" y="134"/>
                  </a:lnTo>
                  <a:lnTo>
                    <a:pt x="654" y="143"/>
                  </a:lnTo>
                  <a:lnTo>
                    <a:pt x="610" y="160"/>
                  </a:lnTo>
                  <a:cubicBezTo>
                    <a:pt x="574" y="169"/>
                    <a:pt x="539" y="178"/>
                    <a:pt x="504" y="187"/>
                  </a:cubicBezTo>
                  <a:cubicBezTo>
                    <a:pt x="442" y="204"/>
                    <a:pt x="380" y="231"/>
                    <a:pt x="318" y="266"/>
                  </a:cubicBezTo>
                  <a:cubicBezTo>
                    <a:pt x="195" y="337"/>
                    <a:pt x="115" y="452"/>
                    <a:pt x="106" y="584"/>
                  </a:cubicBezTo>
                  <a:lnTo>
                    <a:pt x="142" y="575"/>
                  </a:lnTo>
                  <a:lnTo>
                    <a:pt x="142" y="575"/>
                  </a:lnTo>
                  <a:cubicBezTo>
                    <a:pt x="133" y="672"/>
                    <a:pt x="115" y="699"/>
                    <a:pt x="97" y="725"/>
                  </a:cubicBezTo>
                  <a:cubicBezTo>
                    <a:pt x="80" y="761"/>
                    <a:pt x="53" y="796"/>
                    <a:pt x="62" y="893"/>
                  </a:cubicBezTo>
                  <a:lnTo>
                    <a:pt x="62" y="884"/>
                  </a:lnTo>
                  <a:cubicBezTo>
                    <a:pt x="89" y="920"/>
                    <a:pt x="106" y="973"/>
                    <a:pt x="106" y="1008"/>
                  </a:cubicBezTo>
                  <a:cubicBezTo>
                    <a:pt x="100" y="1003"/>
                    <a:pt x="95" y="1001"/>
                    <a:pt x="89" y="1001"/>
                  </a:cubicBezTo>
                  <a:cubicBezTo>
                    <a:pt x="64" y="1001"/>
                    <a:pt x="47" y="1049"/>
                    <a:pt x="23" y="1049"/>
                  </a:cubicBezTo>
                  <a:cubicBezTo>
                    <a:pt x="16" y="1049"/>
                    <a:pt x="9" y="1045"/>
                    <a:pt x="0" y="1034"/>
                  </a:cubicBezTo>
                  <a:lnTo>
                    <a:pt x="0" y="1034"/>
                  </a:lnTo>
                  <a:cubicBezTo>
                    <a:pt x="53" y="1158"/>
                    <a:pt x="53" y="1123"/>
                    <a:pt x="115" y="1158"/>
                  </a:cubicBezTo>
                  <a:lnTo>
                    <a:pt x="265" y="1308"/>
                  </a:lnTo>
                  <a:cubicBezTo>
                    <a:pt x="274" y="1299"/>
                    <a:pt x="292" y="1291"/>
                    <a:pt x="309" y="1273"/>
                  </a:cubicBezTo>
                  <a:lnTo>
                    <a:pt x="318" y="1317"/>
                  </a:lnTo>
                  <a:cubicBezTo>
                    <a:pt x="353" y="1282"/>
                    <a:pt x="362" y="1255"/>
                    <a:pt x="433" y="1255"/>
                  </a:cubicBezTo>
                  <a:cubicBezTo>
                    <a:pt x="371" y="1291"/>
                    <a:pt x="468" y="1335"/>
                    <a:pt x="398" y="1388"/>
                  </a:cubicBezTo>
                  <a:cubicBezTo>
                    <a:pt x="433" y="1419"/>
                    <a:pt x="465" y="1428"/>
                    <a:pt x="494" y="1428"/>
                  </a:cubicBezTo>
                  <a:cubicBezTo>
                    <a:pt x="546" y="1428"/>
                    <a:pt x="588" y="1396"/>
                    <a:pt x="622" y="1396"/>
                  </a:cubicBezTo>
                  <a:cubicBezTo>
                    <a:pt x="645" y="1396"/>
                    <a:pt x="664" y="1411"/>
                    <a:pt x="680" y="1458"/>
                  </a:cubicBezTo>
                  <a:cubicBezTo>
                    <a:pt x="760" y="1326"/>
                    <a:pt x="557" y="1379"/>
                    <a:pt x="601" y="1352"/>
                  </a:cubicBezTo>
                  <a:cubicBezTo>
                    <a:pt x="578" y="1307"/>
                    <a:pt x="638" y="1269"/>
                    <a:pt x="684" y="1269"/>
                  </a:cubicBezTo>
                  <a:cubicBezTo>
                    <a:pt x="692" y="1269"/>
                    <a:pt x="700" y="1270"/>
                    <a:pt x="707" y="1273"/>
                  </a:cubicBezTo>
                  <a:cubicBezTo>
                    <a:pt x="751" y="1273"/>
                    <a:pt x="777" y="1449"/>
                    <a:pt x="892" y="1449"/>
                  </a:cubicBezTo>
                  <a:cubicBezTo>
                    <a:pt x="883" y="1449"/>
                    <a:pt x="883" y="1458"/>
                    <a:pt x="866" y="1458"/>
                  </a:cubicBezTo>
                  <a:cubicBezTo>
                    <a:pt x="874" y="1465"/>
                    <a:pt x="883" y="1468"/>
                    <a:pt x="891" y="1468"/>
                  </a:cubicBezTo>
                  <a:cubicBezTo>
                    <a:pt x="915" y="1468"/>
                    <a:pt x="940" y="1448"/>
                    <a:pt x="966" y="1448"/>
                  </a:cubicBezTo>
                  <a:cubicBezTo>
                    <a:pt x="979" y="1448"/>
                    <a:pt x="993" y="1453"/>
                    <a:pt x="1007" y="1467"/>
                  </a:cubicBezTo>
                  <a:cubicBezTo>
                    <a:pt x="1033" y="1388"/>
                    <a:pt x="1077" y="1467"/>
                    <a:pt x="1086" y="1370"/>
                  </a:cubicBezTo>
                  <a:lnTo>
                    <a:pt x="1086" y="1370"/>
                  </a:lnTo>
                  <a:lnTo>
                    <a:pt x="980" y="1388"/>
                  </a:lnTo>
                  <a:cubicBezTo>
                    <a:pt x="1030" y="1366"/>
                    <a:pt x="1074" y="1282"/>
                    <a:pt x="1140" y="1282"/>
                  </a:cubicBezTo>
                  <a:cubicBezTo>
                    <a:pt x="1156" y="1282"/>
                    <a:pt x="1173" y="1287"/>
                    <a:pt x="1192" y="1299"/>
                  </a:cubicBezTo>
                  <a:cubicBezTo>
                    <a:pt x="1183" y="1317"/>
                    <a:pt x="1157" y="1352"/>
                    <a:pt x="1139" y="1361"/>
                  </a:cubicBezTo>
                  <a:cubicBezTo>
                    <a:pt x="1146" y="1371"/>
                    <a:pt x="1154" y="1374"/>
                    <a:pt x="1161" y="1374"/>
                  </a:cubicBezTo>
                  <a:cubicBezTo>
                    <a:pt x="1174" y="1374"/>
                    <a:pt x="1188" y="1362"/>
                    <a:pt x="1202" y="1362"/>
                  </a:cubicBezTo>
                  <a:cubicBezTo>
                    <a:pt x="1207" y="1362"/>
                    <a:pt x="1213" y="1364"/>
                    <a:pt x="1219" y="1370"/>
                  </a:cubicBezTo>
                  <a:cubicBezTo>
                    <a:pt x="1219" y="1476"/>
                    <a:pt x="1095" y="1396"/>
                    <a:pt x="1033" y="1476"/>
                  </a:cubicBezTo>
                  <a:cubicBezTo>
                    <a:pt x="1038" y="1484"/>
                    <a:pt x="1045" y="1487"/>
                    <a:pt x="1052" y="1487"/>
                  </a:cubicBezTo>
                  <a:cubicBezTo>
                    <a:pt x="1072" y="1487"/>
                    <a:pt x="1099" y="1467"/>
                    <a:pt x="1114" y="1467"/>
                  </a:cubicBezTo>
                  <a:cubicBezTo>
                    <a:pt x="1126" y="1467"/>
                    <a:pt x="1131" y="1479"/>
                    <a:pt x="1122" y="1520"/>
                  </a:cubicBezTo>
                  <a:cubicBezTo>
                    <a:pt x="1138" y="1465"/>
                    <a:pt x="1158" y="1451"/>
                    <a:pt x="1180" y="1451"/>
                  </a:cubicBezTo>
                  <a:cubicBezTo>
                    <a:pt x="1200" y="1451"/>
                    <a:pt x="1223" y="1462"/>
                    <a:pt x="1246" y="1462"/>
                  </a:cubicBezTo>
                  <a:cubicBezTo>
                    <a:pt x="1266" y="1462"/>
                    <a:pt x="1286" y="1454"/>
                    <a:pt x="1307" y="1423"/>
                  </a:cubicBezTo>
                  <a:lnTo>
                    <a:pt x="1307" y="1485"/>
                  </a:lnTo>
                  <a:cubicBezTo>
                    <a:pt x="1316" y="1476"/>
                    <a:pt x="1342" y="1441"/>
                    <a:pt x="1360" y="1441"/>
                  </a:cubicBezTo>
                  <a:lnTo>
                    <a:pt x="1325" y="1529"/>
                  </a:lnTo>
                  <a:cubicBezTo>
                    <a:pt x="1339" y="1513"/>
                    <a:pt x="1353" y="1507"/>
                    <a:pt x="1367" y="1507"/>
                  </a:cubicBezTo>
                  <a:cubicBezTo>
                    <a:pt x="1407" y="1507"/>
                    <a:pt x="1445" y="1553"/>
                    <a:pt x="1480" y="1553"/>
                  </a:cubicBezTo>
                  <a:cubicBezTo>
                    <a:pt x="1487" y="1553"/>
                    <a:pt x="1494" y="1551"/>
                    <a:pt x="1501" y="1547"/>
                  </a:cubicBezTo>
                  <a:cubicBezTo>
                    <a:pt x="1378" y="1547"/>
                    <a:pt x="1475" y="1467"/>
                    <a:pt x="1422" y="1423"/>
                  </a:cubicBezTo>
                  <a:cubicBezTo>
                    <a:pt x="1444" y="1410"/>
                    <a:pt x="1462" y="1404"/>
                    <a:pt x="1476" y="1404"/>
                  </a:cubicBezTo>
                  <a:cubicBezTo>
                    <a:pt x="1552" y="1404"/>
                    <a:pt x="1538" y="1559"/>
                    <a:pt x="1648" y="1559"/>
                  </a:cubicBezTo>
                  <a:cubicBezTo>
                    <a:pt x="1655" y="1559"/>
                    <a:pt x="1663" y="1558"/>
                    <a:pt x="1672" y="1557"/>
                  </a:cubicBezTo>
                  <a:lnTo>
                    <a:pt x="1672" y="1557"/>
                  </a:lnTo>
                  <a:cubicBezTo>
                    <a:pt x="1672" y="1557"/>
                    <a:pt x="1672" y="1557"/>
                    <a:pt x="1672" y="1557"/>
                  </a:cubicBezTo>
                  <a:cubicBezTo>
                    <a:pt x="1674" y="1557"/>
                    <a:pt x="1676" y="1556"/>
                    <a:pt x="1678" y="1555"/>
                  </a:cubicBezTo>
                  <a:lnTo>
                    <a:pt x="1678" y="1555"/>
                  </a:lnTo>
                  <a:cubicBezTo>
                    <a:pt x="1676" y="1556"/>
                    <a:pt x="1674" y="1556"/>
                    <a:pt x="1672" y="1557"/>
                  </a:cubicBezTo>
                  <a:lnTo>
                    <a:pt x="1672" y="1557"/>
                  </a:lnTo>
                  <a:cubicBezTo>
                    <a:pt x="1650" y="1556"/>
                    <a:pt x="1602" y="1517"/>
                    <a:pt x="1634" y="1485"/>
                  </a:cubicBezTo>
                  <a:lnTo>
                    <a:pt x="1634" y="1485"/>
                  </a:lnTo>
                  <a:cubicBezTo>
                    <a:pt x="1660" y="1502"/>
                    <a:pt x="1704" y="1520"/>
                    <a:pt x="1731" y="1555"/>
                  </a:cubicBezTo>
                  <a:cubicBezTo>
                    <a:pt x="1837" y="1538"/>
                    <a:pt x="1704" y="1494"/>
                    <a:pt x="1757" y="1449"/>
                  </a:cubicBezTo>
                  <a:lnTo>
                    <a:pt x="1757" y="1449"/>
                  </a:lnTo>
                  <a:cubicBezTo>
                    <a:pt x="1766" y="1470"/>
                    <a:pt x="1774" y="1477"/>
                    <a:pt x="1781" y="1477"/>
                  </a:cubicBezTo>
                  <a:cubicBezTo>
                    <a:pt x="1803" y="1477"/>
                    <a:pt x="1821" y="1410"/>
                    <a:pt x="1855" y="1396"/>
                  </a:cubicBezTo>
                  <a:lnTo>
                    <a:pt x="1863" y="1458"/>
                  </a:lnTo>
                  <a:cubicBezTo>
                    <a:pt x="1875" y="1462"/>
                    <a:pt x="1885" y="1463"/>
                    <a:pt x="1893" y="1463"/>
                  </a:cubicBezTo>
                  <a:cubicBezTo>
                    <a:pt x="1960" y="1463"/>
                    <a:pt x="1916" y="1363"/>
                    <a:pt x="1972" y="1363"/>
                  </a:cubicBezTo>
                  <a:cubicBezTo>
                    <a:pt x="1981" y="1363"/>
                    <a:pt x="1991" y="1365"/>
                    <a:pt x="2005" y="1370"/>
                  </a:cubicBezTo>
                  <a:lnTo>
                    <a:pt x="1960" y="1458"/>
                  </a:lnTo>
                  <a:lnTo>
                    <a:pt x="2022" y="1432"/>
                  </a:lnTo>
                  <a:lnTo>
                    <a:pt x="2022" y="1432"/>
                  </a:lnTo>
                  <a:lnTo>
                    <a:pt x="2013" y="1511"/>
                  </a:lnTo>
                  <a:cubicBezTo>
                    <a:pt x="2046" y="1479"/>
                    <a:pt x="2066" y="1468"/>
                    <a:pt x="2089" y="1468"/>
                  </a:cubicBezTo>
                  <a:cubicBezTo>
                    <a:pt x="2109" y="1468"/>
                    <a:pt x="2130" y="1476"/>
                    <a:pt x="2164" y="1485"/>
                  </a:cubicBezTo>
                  <a:cubicBezTo>
                    <a:pt x="2146" y="1441"/>
                    <a:pt x="2164" y="1370"/>
                    <a:pt x="2225" y="1361"/>
                  </a:cubicBezTo>
                  <a:lnTo>
                    <a:pt x="2225" y="1361"/>
                  </a:lnTo>
                  <a:cubicBezTo>
                    <a:pt x="2255" y="1398"/>
                    <a:pt x="2217" y="1416"/>
                    <a:pt x="2254" y="1416"/>
                  </a:cubicBezTo>
                  <a:cubicBezTo>
                    <a:pt x="2262" y="1416"/>
                    <a:pt x="2272" y="1416"/>
                    <a:pt x="2287" y="1414"/>
                  </a:cubicBezTo>
                  <a:lnTo>
                    <a:pt x="2287" y="1414"/>
                  </a:lnTo>
                  <a:cubicBezTo>
                    <a:pt x="2275" y="1444"/>
                    <a:pt x="2263" y="1474"/>
                    <a:pt x="2243" y="1474"/>
                  </a:cubicBezTo>
                  <a:cubicBezTo>
                    <a:pt x="2234" y="1474"/>
                    <a:pt x="2222" y="1467"/>
                    <a:pt x="2208" y="1449"/>
                  </a:cubicBezTo>
                  <a:cubicBezTo>
                    <a:pt x="2208" y="1467"/>
                    <a:pt x="2190" y="1485"/>
                    <a:pt x="2190" y="1511"/>
                  </a:cubicBezTo>
                  <a:cubicBezTo>
                    <a:pt x="2205" y="1523"/>
                    <a:pt x="2221" y="1527"/>
                    <a:pt x="2238" y="1527"/>
                  </a:cubicBezTo>
                  <a:cubicBezTo>
                    <a:pt x="2271" y="1527"/>
                    <a:pt x="2305" y="1511"/>
                    <a:pt x="2322" y="1511"/>
                  </a:cubicBezTo>
                  <a:cubicBezTo>
                    <a:pt x="2314" y="1511"/>
                    <a:pt x="2305" y="1511"/>
                    <a:pt x="2296" y="1502"/>
                  </a:cubicBezTo>
                  <a:lnTo>
                    <a:pt x="2411" y="1405"/>
                  </a:lnTo>
                  <a:lnTo>
                    <a:pt x="2411" y="1405"/>
                  </a:lnTo>
                  <a:cubicBezTo>
                    <a:pt x="2428" y="1432"/>
                    <a:pt x="2411" y="1449"/>
                    <a:pt x="2402" y="1467"/>
                  </a:cubicBezTo>
                  <a:cubicBezTo>
                    <a:pt x="2420" y="1458"/>
                    <a:pt x="2437" y="1432"/>
                    <a:pt x="2473" y="1423"/>
                  </a:cubicBezTo>
                  <a:lnTo>
                    <a:pt x="2473" y="1423"/>
                  </a:lnTo>
                  <a:cubicBezTo>
                    <a:pt x="2464" y="1472"/>
                    <a:pt x="2471" y="1521"/>
                    <a:pt x="2430" y="1549"/>
                  </a:cubicBezTo>
                  <a:lnTo>
                    <a:pt x="2430" y="1549"/>
                  </a:lnTo>
                  <a:lnTo>
                    <a:pt x="2526" y="1494"/>
                  </a:lnTo>
                  <a:cubicBezTo>
                    <a:pt x="2534" y="1520"/>
                    <a:pt x="2587" y="1555"/>
                    <a:pt x="2579" y="1573"/>
                  </a:cubicBezTo>
                  <a:cubicBezTo>
                    <a:pt x="2586" y="1577"/>
                    <a:pt x="2593" y="1579"/>
                    <a:pt x="2600" y="1579"/>
                  </a:cubicBezTo>
                  <a:cubicBezTo>
                    <a:pt x="2649" y="1579"/>
                    <a:pt x="2708" y="1503"/>
                    <a:pt x="2772" y="1503"/>
                  </a:cubicBezTo>
                  <a:cubicBezTo>
                    <a:pt x="2784" y="1503"/>
                    <a:pt x="2796" y="1505"/>
                    <a:pt x="2808" y="1511"/>
                  </a:cubicBezTo>
                  <a:cubicBezTo>
                    <a:pt x="2808" y="1502"/>
                    <a:pt x="2817" y="1494"/>
                    <a:pt x="2835" y="1485"/>
                  </a:cubicBezTo>
                  <a:cubicBezTo>
                    <a:pt x="2884" y="1490"/>
                    <a:pt x="2930" y="1516"/>
                    <a:pt x="2978" y="1516"/>
                  </a:cubicBezTo>
                  <a:cubicBezTo>
                    <a:pt x="3008" y="1516"/>
                    <a:pt x="3039" y="1506"/>
                    <a:pt x="3073" y="1476"/>
                  </a:cubicBezTo>
                  <a:lnTo>
                    <a:pt x="3126" y="1573"/>
                  </a:lnTo>
                  <a:cubicBezTo>
                    <a:pt x="3197" y="1547"/>
                    <a:pt x="3055" y="1458"/>
                    <a:pt x="3170" y="1414"/>
                  </a:cubicBezTo>
                  <a:cubicBezTo>
                    <a:pt x="3180" y="1411"/>
                    <a:pt x="3188" y="1410"/>
                    <a:pt x="3194" y="1410"/>
                  </a:cubicBezTo>
                  <a:cubicBezTo>
                    <a:pt x="3248" y="1410"/>
                    <a:pt x="3208" y="1497"/>
                    <a:pt x="3232" y="1520"/>
                  </a:cubicBezTo>
                  <a:cubicBezTo>
                    <a:pt x="3265" y="1487"/>
                    <a:pt x="3313" y="1424"/>
                    <a:pt x="3368" y="1424"/>
                  </a:cubicBezTo>
                  <a:cubicBezTo>
                    <a:pt x="3387" y="1424"/>
                    <a:pt x="3406" y="1432"/>
                    <a:pt x="3426" y="1449"/>
                  </a:cubicBezTo>
                  <a:cubicBezTo>
                    <a:pt x="3409" y="1463"/>
                    <a:pt x="3395" y="1465"/>
                    <a:pt x="3383" y="1465"/>
                  </a:cubicBezTo>
                  <a:cubicBezTo>
                    <a:pt x="3377" y="1465"/>
                    <a:pt x="3371" y="1464"/>
                    <a:pt x="3365" y="1464"/>
                  </a:cubicBezTo>
                  <a:cubicBezTo>
                    <a:pt x="3359" y="1464"/>
                    <a:pt x="3353" y="1465"/>
                    <a:pt x="3347" y="1467"/>
                  </a:cubicBezTo>
                  <a:lnTo>
                    <a:pt x="3409" y="1520"/>
                  </a:lnTo>
                  <a:cubicBezTo>
                    <a:pt x="3347" y="1600"/>
                    <a:pt x="3294" y="1573"/>
                    <a:pt x="3347" y="1644"/>
                  </a:cubicBezTo>
                  <a:cubicBezTo>
                    <a:pt x="3347" y="1467"/>
                    <a:pt x="3576" y="1626"/>
                    <a:pt x="3576" y="1441"/>
                  </a:cubicBezTo>
                  <a:lnTo>
                    <a:pt x="3620" y="1476"/>
                  </a:lnTo>
                  <a:cubicBezTo>
                    <a:pt x="3612" y="1476"/>
                    <a:pt x="3603" y="1485"/>
                    <a:pt x="3594" y="1485"/>
                  </a:cubicBezTo>
                  <a:cubicBezTo>
                    <a:pt x="3607" y="1500"/>
                    <a:pt x="3618" y="1506"/>
                    <a:pt x="3626" y="1506"/>
                  </a:cubicBezTo>
                  <a:cubicBezTo>
                    <a:pt x="3665" y="1506"/>
                    <a:pt x="3664" y="1377"/>
                    <a:pt x="3729" y="1377"/>
                  </a:cubicBezTo>
                  <a:cubicBezTo>
                    <a:pt x="3733" y="1377"/>
                    <a:pt x="3739" y="1377"/>
                    <a:pt x="3744" y="1379"/>
                  </a:cubicBezTo>
                  <a:cubicBezTo>
                    <a:pt x="3779" y="1388"/>
                    <a:pt x="3806" y="1414"/>
                    <a:pt x="3779" y="1441"/>
                  </a:cubicBezTo>
                  <a:lnTo>
                    <a:pt x="3859" y="1388"/>
                  </a:lnTo>
                  <a:lnTo>
                    <a:pt x="3859" y="1388"/>
                  </a:lnTo>
                  <a:cubicBezTo>
                    <a:pt x="3874" y="1395"/>
                    <a:pt x="3876" y="1416"/>
                    <a:pt x="3860" y="1421"/>
                  </a:cubicBezTo>
                  <a:lnTo>
                    <a:pt x="3860" y="1421"/>
                  </a:lnTo>
                  <a:lnTo>
                    <a:pt x="3965" y="1405"/>
                  </a:lnTo>
                  <a:cubicBezTo>
                    <a:pt x="3982" y="1379"/>
                    <a:pt x="4018" y="1335"/>
                    <a:pt x="4035" y="1317"/>
                  </a:cubicBezTo>
                  <a:lnTo>
                    <a:pt x="4035" y="1317"/>
                  </a:lnTo>
                  <a:cubicBezTo>
                    <a:pt x="4062" y="1344"/>
                    <a:pt x="4018" y="1335"/>
                    <a:pt x="4027" y="1361"/>
                  </a:cubicBezTo>
                  <a:lnTo>
                    <a:pt x="4088" y="1317"/>
                  </a:lnTo>
                  <a:lnTo>
                    <a:pt x="4088" y="1317"/>
                  </a:lnTo>
                  <a:cubicBezTo>
                    <a:pt x="4115" y="1361"/>
                    <a:pt x="4062" y="1405"/>
                    <a:pt x="4027" y="1405"/>
                  </a:cubicBezTo>
                  <a:cubicBezTo>
                    <a:pt x="4045" y="1458"/>
                    <a:pt x="4057" y="1475"/>
                    <a:pt x="4067" y="1475"/>
                  </a:cubicBezTo>
                  <a:cubicBezTo>
                    <a:pt x="4084" y="1475"/>
                    <a:pt x="4099" y="1429"/>
                    <a:pt x="4139" y="1429"/>
                  </a:cubicBezTo>
                  <a:cubicBezTo>
                    <a:pt x="4155" y="1429"/>
                    <a:pt x="4176" y="1437"/>
                    <a:pt x="4203" y="1458"/>
                  </a:cubicBezTo>
                  <a:lnTo>
                    <a:pt x="4150" y="1485"/>
                  </a:lnTo>
                  <a:cubicBezTo>
                    <a:pt x="4186" y="1582"/>
                    <a:pt x="4230" y="1547"/>
                    <a:pt x="4300" y="1600"/>
                  </a:cubicBezTo>
                  <a:cubicBezTo>
                    <a:pt x="4292" y="1573"/>
                    <a:pt x="4168" y="1449"/>
                    <a:pt x="4230" y="1405"/>
                  </a:cubicBezTo>
                  <a:lnTo>
                    <a:pt x="4230" y="1405"/>
                  </a:lnTo>
                  <a:cubicBezTo>
                    <a:pt x="4217" y="1412"/>
                    <a:pt x="4195" y="1436"/>
                    <a:pt x="4180" y="1436"/>
                  </a:cubicBezTo>
                  <a:cubicBezTo>
                    <a:pt x="4175" y="1436"/>
                    <a:pt x="4170" y="1433"/>
                    <a:pt x="4168" y="1423"/>
                  </a:cubicBezTo>
                  <a:cubicBezTo>
                    <a:pt x="4176" y="1386"/>
                    <a:pt x="4184" y="1374"/>
                    <a:pt x="4193" y="1374"/>
                  </a:cubicBezTo>
                  <a:cubicBezTo>
                    <a:pt x="4204" y="1374"/>
                    <a:pt x="4215" y="1391"/>
                    <a:pt x="4230" y="1405"/>
                  </a:cubicBezTo>
                  <a:cubicBezTo>
                    <a:pt x="4230" y="1405"/>
                    <a:pt x="4230" y="1405"/>
                    <a:pt x="4230" y="1405"/>
                  </a:cubicBezTo>
                  <a:lnTo>
                    <a:pt x="4230" y="1405"/>
                  </a:lnTo>
                  <a:cubicBezTo>
                    <a:pt x="4237" y="1409"/>
                    <a:pt x="4246" y="1413"/>
                    <a:pt x="4256" y="1413"/>
                  </a:cubicBezTo>
                  <a:cubicBezTo>
                    <a:pt x="4270" y="1413"/>
                    <a:pt x="4288" y="1405"/>
                    <a:pt x="4309" y="1379"/>
                  </a:cubicBezTo>
                  <a:cubicBezTo>
                    <a:pt x="4314" y="1421"/>
                    <a:pt x="4329" y="1432"/>
                    <a:pt x="4349" y="1432"/>
                  </a:cubicBezTo>
                  <a:cubicBezTo>
                    <a:pt x="4363" y="1432"/>
                    <a:pt x="4380" y="1427"/>
                    <a:pt x="4397" y="1423"/>
                  </a:cubicBezTo>
                  <a:lnTo>
                    <a:pt x="4397" y="1511"/>
                  </a:lnTo>
                  <a:cubicBezTo>
                    <a:pt x="4442" y="1485"/>
                    <a:pt x="4442" y="1441"/>
                    <a:pt x="4468" y="1405"/>
                  </a:cubicBezTo>
                  <a:cubicBezTo>
                    <a:pt x="4521" y="1405"/>
                    <a:pt x="4539" y="1476"/>
                    <a:pt x="4548" y="1529"/>
                  </a:cubicBezTo>
                  <a:cubicBezTo>
                    <a:pt x="4551" y="1529"/>
                    <a:pt x="4554" y="1529"/>
                    <a:pt x="4556" y="1529"/>
                  </a:cubicBezTo>
                  <a:cubicBezTo>
                    <a:pt x="4625" y="1529"/>
                    <a:pt x="4490" y="1422"/>
                    <a:pt x="4592" y="1405"/>
                  </a:cubicBezTo>
                  <a:lnTo>
                    <a:pt x="4592" y="1405"/>
                  </a:lnTo>
                  <a:cubicBezTo>
                    <a:pt x="4611" y="1415"/>
                    <a:pt x="4630" y="1420"/>
                    <a:pt x="4648" y="1420"/>
                  </a:cubicBezTo>
                  <a:cubicBezTo>
                    <a:pt x="4695" y="1420"/>
                    <a:pt x="4740" y="1391"/>
                    <a:pt x="4804" y="1352"/>
                  </a:cubicBezTo>
                  <a:lnTo>
                    <a:pt x="4804" y="1352"/>
                  </a:lnTo>
                  <a:cubicBezTo>
                    <a:pt x="4857" y="1379"/>
                    <a:pt x="4795" y="1396"/>
                    <a:pt x="4812" y="1423"/>
                  </a:cubicBezTo>
                  <a:lnTo>
                    <a:pt x="4857" y="1352"/>
                  </a:lnTo>
                  <a:cubicBezTo>
                    <a:pt x="4865" y="1352"/>
                    <a:pt x="4865" y="1379"/>
                    <a:pt x="4865" y="1388"/>
                  </a:cubicBezTo>
                  <a:cubicBezTo>
                    <a:pt x="4901" y="1361"/>
                    <a:pt x="4865" y="1299"/>
                    <a:pt x="4927" y="1282"/>
                  </a:cubicBezTo>
                  <a:cubicBezTo>
                    <a:pt x="4929" y="1264"/>
                    <a:pt x="4934" y="1257"/>
                    <a:pt x="4942" y="1257"/>
                  </a:cubicBezTo>
                  <a:cubicBezTo>
                    <a:pt x="4968" y="1257"/>
                    <a:pt x="5025" y="1337"/>
                    <a:pt x="5076" y="1337"/>
                  </a:cubicBezTo>
                  <a:cubicBezTo>
                    <a:pt x="5092" y="1337"/>
                    <a:pt x="5108" y="1329"/>
                    <a:pt x="5122" y="1308"/>
                  </a:cubicBezTo>
                  <a:lnTo>
                    <a:pt x="5122" y="1308"/>
                  </a:lnTo>
                  <a:cubicBezTo>
                    <a:pt x="5139" y="1326"/>
                    <a:pt x="5113" y="1352"/>
                    <a:pt x="5122" y="1388"/>
                  </a:cubicBezTo>
                  <a:cubicBezTo>
                    <a:pt x="5219" y="1317"/>
                    <a:pt x="5210" y="1335"/>
                    <a:pt x="5289" y="1238"/>
                  </a:cubicBezTo>
                  <a:lnTo>
                    <a:pt x="5360" y="1291"/>
                  </a:lnTo>
                  <a:cubicBezTo>
                    <a:pt x="5307" y="1229"/>
                    <a:pt x="5369" y="1158"/>
                    <a:pt x="5431" y="1096"/>
                  </a:cubicBezTo>
                  <a:cubicBezTo>
                    <a:pt x="5413" y="1061"/>
                    <a:pt x="5395" y="1034"/>
                    <a:pt x="5386" y="1026"/>
                  </a:cubicBezTo>
                  <a:lnTo>
                    <a:pt x="5475" y="973"/>
                  </a:lnTo>
                  <a:lnTo>
                    <a:pt x="5475" y="973"/>
                  </a:lnTo>
                  <a:cubicBezTo>
                    <a:pt x="5484" y="990"/>
                    <a:pt x="5475" y="1017"/>
                    <a:pt x="5466" y="1052"/>
                  </a:cubicBezTo>
                  <a:cubicBezTo>
                    <a:pt x="5466" y="1052"/>
                    <a:pt x="5475" y="1043"/>
                    <a:pt x="5484" y="1034"/>
                  </a:cubicBezTo>
                  <a:lnTo>
                    <a:pt x="5484" y="1034"/>
                  </a:lnTo>
                  <a:cubicBezTo>
                    <a:pt x="5519" y="1061"/>
                    <a:pt x="5501" y="1114"/>
                    <a:pt x="5475" y="1158"/>
                  </a:cubicBezTo>
                  <a:cubicBezTo>
                    <a:pt x="5466" y="1140"/>
                    <a:pt x="5457" y="1123"/>
                    <a:pt x="5439" y="1114"/>
                  </a:cubicBezTo>
                  <a:cubicBezTo>
                    <a:pt x="5422" y="1158"/>
                    <a:pt x="5395" y="1220"/>
                    <a:pt x="5404" y="1273"/>
                  </a:cubicBezTo>
                  <a:cubicBezTo>
                    <a:pt x="5413" y="1255"/>
                    <a:pt x="5422" y="1246"/>
                    <a:pt x="5439" y="1246"/>
                  </a:cubicBezTo>
                  <a:cubicBezTo>
                    <a:pt x="5431" y="1264"/>
                    <a:pt x="5431" y="1273"/>
                    <a:pt x="5431" y="1282"/>
                  </a:cubicBezTo>
                  <a:cubicBezTo>
                    <a:pt x="5431" y="1283"/>
                    <a:pt x="5431" y="1284"/>
                    <a:pt x="5431" y="1284"/>
                  </a:cubicBezTo>
                  <a:cubicBezTo>
                    <a:pt x="5434" y="1284"/>
                    <a:pt x="5443" y="1268"/>
                    <a:pt x="5457" y="1246"/>
                  </a:cubicBezTo>
                  <a:lnTo>
                    <a:pt x="5484" y="1344"/>
                  </a:lnTo>
                  <a:lnTo>
                    <a:pt x="5484" y="1308"/>
                  </a:lnTo>
                  <a:lnTo>
                    <a:pt x="5607" y="1361"/>
                  </a:lnTo>
                  <a:cubicBezTo>
                    <a:pt x="5695" y="1264"/>
                    <a:pt x="5766" y="1123"/>
                    <a:pt x="5907" y="1079"/>
                  </a:cubicBezTo>
                  <a:lnTo>
                    <a:pt x="5907" y="1079"/>
                  </a:lnTo>
                  <a:cubicBezTo>
                    <a:pt x="5881" y="1149"/>
                    <a:pt x="5907" y="1185"/>
                    <a:pt x="5916" y="1273"/>
                  </a:cubicBezTo>
                  <a:cubicBezTo>
                    <a:pt x="5903" y="1250"/>
                    <a:pt x="5889" y="1242"/>
                    <a:pt x="5874" y="1242"/>
                  </a:cubicBezTo>
                  <a:cubicBezTo>
                    <a:pt x="5834" y="1242"/>
                    <a:pt x="5790" y="1301"/>
                    <a:pt x="5737" y="1301"/>
                  </a:cubicBezTo>
                  <a:cubicBezTo>
                    <a:pt x="5732" y="1301"/>
                    <a:pt x="5727" y="1300"/>
                    <a:pt x="5722" y="1299"/>
                  </a:cubicBezTo>
                  <a:lnTo>
                    <a:pt x="5722" y="1299"/>
                  </a:lnTo>
                  <a:cubicBezTo>
                    <a:pt x="5757" y="1308"/>
                    <a:pt x="5757" y="1344"/>
                    <a:pt x="5740" y="1361"/>
                  </a:cubicBezTo>
                  <a:cubicBezTo>
                    <a:pt x="5784" y="1335"/>
                    <a:pt x="5837" y="1299"/>
                    <a:pt x="5881" y="1273"/>
                  </a:cubicBezTo>
                  <a:cubicBezTo>
                    <a:pt x="5881" y="1344"/>
                    <a:pt x="5907" y="1326"/>
                    <a:pt x="5952" y="1344"/>
                  </a:cubicBezTo>
                  <a:cubicBezTo>
                    <a:pt x="5907" y="1220"/>
                    <a:pt x="6049" y="1246"/>
                    <a:pt x="6093" y="1202"/>
                  </a:cubicBezTo>
                  <a:lnTo>
                    <a:pt x="6093" y="1202"/>
                  </a:lnTo>
                  <a:cubicBezTo>
                    <a:pt x="6102" y="1246"/>
                    <a:pt x="6093" y="1291"/>
                    <a:pt x="6022" y="1291"/>
                  </a:cubicBezTo>
                  <a:cubicBezTo>
                    <a:pt x="6037" y="1304"/>
                    <a:pt x="6049" y="1309"/>
                    <a:pt x="6059" y="1309"/>
                  </a:cubicBezTo>
                  <a:cubicBezTo>
                    <a:pt x="6108" y="1309"/>
                    <a:pt x="6114" y="1181"/>
                    <a:pt x="6162" y="1181"/>
                  </a:cubicBezTo>
                  <a:cubicBezTo>
                    <a:pt x="6170" y="1181"/>
                    <a:pt x="6179" y="1185"/>
                    <a:pt x="6190" y="1193"/>
                  </a:cubicBezTo>
                  <a:cubicBezTo>
                    <a:pt x="6172" y="1202"/>
                    <a:pt x="6163" y="1193"/>
                    <a:pt x="6155" y="1220"/>
                  </a:cubicBezTo>
                  <a:cubicBezTo>
                    <a:pt x="6171" y="1200"/>
                    <a:pt x="6199" y="1191"/>
                    <a:pt x="6225" y="1191"/>
                  </a:cubicBezTo>
                  <a:cubicBezTo>
                    <a:pt x="6256" y="1191"/>
                    <a:pt x="6283" y="1204"/>
                    <a:pt x="6278" y="1228"/>
                  </a:cubicBezTo>
                  <a:lnTo>
                    <a:pt x="6278" y="1228"/>
                  </a:lnTo>
                  <a:cubicBezTo>
                    <a:pt x="6397" y="1221"/>
                    <a:pt x="6595" y="1144"/>
                    <a:pt x="6570" y="1034"/>
                  </a:cubicBezTo>
                  <a:lnTo>
                    <a:pt x="6570" y="1034"/>
                  </a:lnTo>
                  <a:cubicBezTo>
                    <a:pt x="6578" y="1043"/>
                    <a:pt x="6605" y="1167"/>
                    <a:pt x="6605" y="1193"/>
                  </a:cubicBezTo>
                  <a:cubicBezTo>
                    <a:pt x="6631" y="1043"/>
                    <a:pt x="6640" y="902"/>
                    <a:pt x="6640" y="770"/>
                  </a:cubicBezTo>
                  <a:cubicBezTo>
                    <a:pt x="6667" y="867"/>
                    <a:pt x="6826" y="1043"/>
                    <a:pt x="6755" y="1132"/>
                  </a:cubicBezTo>
                  <a:cubicBezTo>
                    <a:pt x="6790" y="1132"/>
                    <a:pt x="6826" y="1132"/>
                    <a:pt x="6870" y="1079"/>
                  </a:cubicBezTo>
                  <a:cubicBezTo>
                    <a:pt x="6843" y="1079"/>
                    <a:pt x="6764" y="973"/>
                    <a:pt x="6782" y="955"/>
                  </a:cubicBezTo>
                  <a:lnTo>
                    <a:pt x="6782" y="955"/>
                  </a:lnTo>
                  <a:cubicBezTo>
                    <a:pt x="6895" y="1016"/>
                    <a:pt x="6853" y="982"/>
                    <a:pt x="6973" y="1025"/>
                  </a:cubicBezTo>
                  <a:lnTo>
                    <a:pt x="6973" y="1025"/>
                  </a:lnTo>
                  <a:cubicBezTo>
                    <a:pt x="6938" y="1008"/>
                    <a:pt x="6888" y="866"/>
                    <a:pt x="6923" y="858"/>
                  </a:cubicBezTo>
                  <a:lnTo>
                    <a:pt x="6923" y="858"/>
                  </a:lnTo>
                  <a:cubicBezTo>
                    <a:pt x="6931" y="874"/>
                    <a:pt x="7001" y="968"/>
                    <a:pt x="7003" y="995"/>
                  </a:cubicBezTo>
                  <a:lnTo>
                    <a:pt x="7003" y="995"/>
                  </a:lnTo>
                  <a:cubicBezTo>
                    <a:pt x="7011" y="934"/>
                    <a:pt x="7011" y="874"/>
                    <a:pt x="7011" y="814"/>
                  </a:cubicBezTo>
                  <a:cubicBezTo>
                    <a:pt x="7011" y="849"/>
                    <a:pt x="7082" y="920"/>
                    <a:pt x="7126" y="937"/>
                  </a:cubicBezTo>
                  <a:cubicBezTo>
                    <a:pt x="7108" y="929"/>
                    <a:pt x="7179" y="893"/>
                    <a:pt x="7214" y="867"/>
                  </a:cubicBezTo>
                  <a:lnTo>
                    <a:pt x="7236" y="847"/>
                  </a:lnTo>
                  <a:lnTo>
                    <a:pt x="7236" y="847"/>
                  </a:lnTo>
                  <a:lnTo>
                    <a:pt x="7205" y="849"/>
                  </a:lnTo>
                  <a:lnTo>
                    <a:pt x="7170" y="849"/>
                  </a:lnTo>
                  <a:cubicBezTo>
                    <a:pt x="7179" y="849"/>
                    <a:pt x="7188" y="840"/>
                    <a:pt x="7188" y="831"/>
                  </a:cubicBezTo>
                  <a:lnTo>
                    <a:pt x="7291" y="725"/>
                  </a:lnTo>
                  <a:lnTo>
                    <a:pt x="7291" y="725"/>
                  </a:lnTo>
                  <a:lnTo>
                    <a:pt x="7312" y="778"/>
                  </a:lnTo>
                  <a:lnTo>
                    <a:pt x="7506" y="602"/>
                  </a:lnTo>
                  <a:lnTo>
                    <a:pt x="7188" y="434"/>
                  </a:lnTo>
                  <a:cubicBezTo>
                    <a:pt x="7188" y="434"/>
                    <a:pt x="7179" y="425"/>
                    <a:pt x="7170" y="425"/>
                  </a:cubicBezTo>
                  <a:lnTo>
                    <a:pt x="7179" y="452"/>
                  </a:lnTo>
                  <a:lnTo>
                    <a:pt x="7189" y="477"/>
                  </a:lnTo>
                  <a:lnTo>
                    <a:pt x="7189" y="477"/>
                  </a:lnTo>
                  <a:lnTo>
                    <a:pt x="7170" y="469"/>
                  </a:lnTo>
                  <a:cubicBezTo>
                    <a:pt x="7159" y="464"/>
                    <a:pt x="7148" y="462"/>
                    <a:pt x="7136" y="462"/>
                  </a:cubicBezTo>
                  <a:cubicBezTo>
                    <a:pt x="7069" y="462"/>
                    <a:pt x="6995" y="542"/>
                    <a:pt x="6927" y="542"/>
                  </a:cubicBezTo>
                  <a:cubicBezTo>
                    <a:pt x="6914" y="542"/>
                    <a:pt x="6900" y="539"/>
                    <a:pt x="6887" y="531"/>
                  </a:cubicBezTo>
                  <a:cubicBezTo>
                    <a:pt x="6914" y="514"/>
                    <a:pt x="7011" y="381"/>
                    <a:pt x="6967" y="337"/>
                  </a:cubicBezTo>
                  <a:lnTo>
                    <a:pt x="6967" y="337"/>
                  </a:lnTo>
                  <a:cubicBezTo>
                    <a:pt x="6935" y="361"/>
                    <a:pt x="6876" y="412"/>
                    <a:pt x="6813" y="473"/>
                  </a:cubicBezTo>
                  <a:lnTo>
                    <a:pt x="6813" y="473"/>
                  </a:lnTo>
                  <a:cubicBezTo>
                    <a:pt x="6811" y="472"/>
                    <a:pt x="6810" y="471"/>
                    <a:pt x="6808" y="469"/>
                  </a:cubicBezTo>
                  <a:lnTo>
                    <a:pt x="6808" y="469"/>
                  </a:lnTo>
                  <a:cubicBezTo>
                    <a:pt x="6809" y="472"/>
                    <a:pt x="6809" y="474"/>
                    <a:pt x="6810" y="477"/>
                  </a:cubicBezTo>
                  <a:lnTo>
                    <a:pt x="6810" y="477"/>
                  </a:lnTo>
                  <a:cubicBezTo>
                    <a:pt x="6803" y="483"/>
                    <a:pt x="6797" y="489"/>
                    <a:pt x="6790" y="496"/>
                  </a:cubicBezTo>
                  <a:cubicBezTo>
                    <a:pt x="6720" y="558"/>
                    <a:pt x="6640" y="619"/>
                    <a:pt x="6587" y="628"/>
                  </a:cubicBezTo>
                  <a:lnTo>
                    <a:pt x="6587" y="584"/>
                  </a:lnTo>
                  <a:lnTo>
                    <a:pt x="6508" y="602"/>
                  </a:lnTo>
                  <a:cubicBezTo>
                    <a:pt x="6578" y="505"/>
                    <a:pt x="6799" y="337"/>
                    <a:pt x="6914" y="293"/>
                  </a:cubicBezTo>
                  <a:cubicBezTo>
                    <a:pt x="6887" y="240"/>
                    <a:pt x="6932" y="240"/>
                    <a:pt x="6861" y="213"/>
                  </a:cubicBezTo>
                  <a:cubicBezTo>
                    <a:pt x="6855" y="182"/>
                    <a:pt x="6889" y="177"/>
                    <a:pt x="6915" y="177"/>
                  </a:cubicBezTo>
                  <a:cubicBezTo>
                    <a:pt x="6926" y="177"/>
                    <a:pt x="6935" y="178"/>
                    <a:pt x="6940" y="178"/>
                  </a:cubicBezTo>
                  <a:lnTo>
                    <a:pt x="6799" y="90"/>
                  </a:lnTo>
                  <a:cubicBezTo>
                    <a:pt x="6773" y="169"/>
                    <a:pt x="6649" y="125"/>
                    <a:pt x="6631" y="196"/>
                  </a:cubicBezTo>
                  <a:cubicBezTo>
                    <a:pt x="6693" y="187"/>
                    <a:pt x="6764" y="178"/>
                    <a:pt x="6826" y="178"/>
                  </a:cubicBezTo>
                  <a:cubicBezTo>
                    <a:pt x="6804" y="243"/>
                    <a:pt x="6692" y="333"/>
                    <a:pt x="6599" y="333"/>
                  </a:cubicBezTo>
                  <a:cubicBezTo>
                    <a:pt x="6579" y="333"/>
                    <a:pt x="6560" y="329"/>
                    <a:pt x="6543" y="319"/>
                  </a:cubicBezTo>
                  <a:cubicBezTo>
                    <a:pt x="6534" y="275"/>
                    <a:pt x="6614" y="178"/>
                    <a:pt x="6623" y="151"/>
                  </a:cubicBezTo>
                  <a:lnTo>
                    <a:pt x="6623" y="151"/>
                  </a:lnTo>
                  <a:cubicBezTo>
                    <a:pt x="6615" y="159"/>
                    <a:pt x="6591" y="164"/>
                    <a:pt x="6566" y="164"/>
                  </a:cubicBezTo>
                  <a:cubicBezTo>
                    <a:pt x="6535" y="164"/>
                    <a:pt x="6504" y="157"/>
                    <a:pt x="6499" y="143"/>
                  </a:cubicBezTo>
                  <a:lnTo>
                    <a:pt x="6561" y="116"/>
                  </a:lnTo>
                  <a:cubicBezTo>
                    <a:pt x="6551" y="107"/>
                    <a:pt x="6541" y="103"/>
                    <a:pt x="6530" y="103"/>
                  </a:cubicBezTo>
                  <a:cubicBezTo>
                    <a:pt x="6498" y="103"/>
                    <a:pt x="6461" y="135"/>
                    <a:pt x="6429" y="135"/>
                  </a:cubicBezTo>
                  <a:cubicBezTo>
                    <a:pt x="6412" y="135"/>
                    <a:pt x="6397" y="126"/>
                    <a:pt x="6384" y="99"/>
                  </a:cubicBezTo>
                  <a:cubicBezTo>
                    <a:pt x="6362" y="84"/>
                    <a:pt x="6340" y="0"/>
                    <a:pt x="6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3" name="Google Shape;1953;p5"/>
            <p:cNvSpPr/>
            <p:nvPr/>
          </p:nvSpPr>
          <p:spPr>
            <a:xfrm>
              <a:off x="8372678" y="4935358"/>
              <a:ext cx="1238" cy="3852"/>
            </a:xfrm>
            <a:custGeom>
              <a:avLst/>
              <a:gdLst/>
              <a:ahLst/>
              <a:cxnLst/>
              <a:rect l="l" t="t" r="r" b="b"/>
              <a:pathLst>
                <a:path w="9" h="28" extrusionOk="0">
                  <a:moveTo>
                    <a:pt x="0" y="1"/>
                  </a:moveTo>
                  <a:cubicBezTo>
                    <a:pt x="0" y="10"/>
                    <a:pt x="0" y="19"/>
                    <a:pt x="9" y="27"/>
                  </a:cubicBezTo>
                  <a:cubicBezTo>
                    <a:pt x="9" y="19"/>
                    <a:pt x="9" y="1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4" name="Google Shape;1954;p5"/>
            <p:cNvSpPr/>
            <p:nvPr/>
          </p:nvSpPr>
          <p:spPr>
            <a:xfrm>
              <a:off x="8477101" y="4764071"/>
              <a:ext cx="3715" cy="6329"/>
            </a:xfrm>
            <a:custGeom>
              <a:avLst/>
              <a:gdLst/>
              <a:ahLst/>
              <a:cxnLst/>
              <a:rect l="l" t="t" r="r" b="b"/>
              <a:pathLst>
                <a:path w="27" h="46" extrusionOk="0">
                  <a:moveTo>
                    <a:pt x="0" y="1"/>
                  </a:moveTo>
                  <a:lnTo>
                    <a:pt x="0" y="1"/>
                  </a:lnTo>
                  <a:cubicBezTo>
                    <a:pt x="9" y="19"/>
                    <a:pt x="18" y="27"/>
                    <a:pt x="27" y="45"/>
                  </a:cubicBezTo>
                  <a:cubicBezTo>
                    <a:pt x="27" y="27"/>
                    <a:pt x="27" y="1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5" name="Google Shape;1955;p5"/>
            <p:cNvSpPr/>
            <p:nvPr/>
          </p:nvSpPr>
          <p:spPr>
            <a:xfrm>
              <a:off x="8246242" y="4833411"/>
              <a:ext cx="7429" cy="6191"/>
            </a:xfrm>
            <a:custGeom>
              <a:avLst/>
              <a:gdLst/>
              <a:ahLst/>
              <a:cxnLst/>
              <a:rect l="l" t="t" r="r" b="b"/>
              <a:pathLst>
                <a:path w="54" h="45" extrusionOk="0">
                  <a:moveTo>
                    <a:pt x="10" y="0"/>
                  </a:moveTo>
                  <a:cubicBezTo>
                    <a:pt x="10" y="18"/>
                    <a:pt x="18" y="35"/>
                    <a:pt x="1" y="44"/>
                  </a:cubicBezTo>
                  <a:lnTo>
                    <a:pt x="54" y="18"/>
                  </a:lnTo>
                  <a:lnTo>
                    <a:pt x="54" y="18"/>
                  </a:lnTo>
                  <a:cubicBezTo>
                    <a:pt x="49" y="20"/>
                    <a:pt x="44" y="20"/>
                    <a:pt x="40" y="20"/>
                  </a:cubicBezTo>
                  <a:cubicBezTo>
                    <a:pt x="24" y="20"/>
                    <a:pt x="17" y="7"/>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6" name="Google Shape;1956;p5"/>
            <p:cNvSpPr/>
            <p:nvPr/>
          </p:nvSpPr>
          <p:spPr>
            <a:xfrm>
              <a:off x="8180616" y="4789661"/>
              <a:ext cx="8668" cy="4953"/>
            </a:xfrm>
            <a:custGeom>
              <a:avLst/>
              <a:gdLst/>
              <a:ahLst/>
              <a:cxnLst/>
              <a:rect l="l" t="t" r="r" b="b"/>
              <a:pathLst>
                <a:path w="63" h="36" extrusionOk="0">
                  <a:moveTo>
                    <a:pt x="27" y="0"/>
                  </a:moveTo>
                  <a:cubicBezTo>
                    <a:pt x="23" y="5"/>
                    <a:pt x="19" y="5"/>
                    <a:pt x="14" y="5"/>
                  </a:cubicBezTo>
                  <a:cubicBezTo>
                    <a:pt x="10" y="5"/>
                    <a:pt x="5" y="5"/>
                    <a:pt x="1" y="9"/>
                  </a:cubicBezTo>
                  <a:lnTo>
                    <a:pt x="10" y="36"/>
                  </a:lnTo>
                  <a:cubicBezTo>
                    <a:pt x="36" y="36"/>
                    <a:pt x="63"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7" name="Google Shape;1957;p5"/>
            <p:cNvSpPr/>
            <p:nvPr/>
          </p:nvSpPr>
          <p:spPr>
            <a:xfrm>
              <a:off x="8229320" y="4805482"/>
              <a:ext cx="9768" cy="8805"/>
            </a:xfrm>
            <a:custGeom>
              <a:avLst/>
              <a:gdLst/>
              <a:ahLst/>
              <a:cxnLst/>
              <a:rect l="l" t="t" r="r" b="b"/>
              <a:pathLst>
                <a:path w="71" h="64" extrusionOk="0">
                  <a:moveTo>
                    <a:pt x="45" y="0"/>
                  </a:moveTo>
                  <a:cubicBezTo>
                    <a:pt x="35" y="0"/>
                    <a:pt x="22" y="7"/>
                    <a:pt x="8" y="14"/>
                  </a:cubicBezTo>
                  <a:lnTo>
                    <a:pt x="8" y="14"/>
                  </a:lnTo>
                  <a:cubicBezTo>
                    <a:pt x="7" y="14"/>
                    <a:pt x="7" y="14"/>
                    <a:pt x="7" y="14"/>
                  </a:cubicBezTo>
                  <a:cubicBezTo>
                    <a:pt x="4" y="14"/>
                    <a:pt x="0" y="18"/>
                    <a:pt x="0" y="18"/>
                  </a:cubicBezTo>
                  <a:cubicBezTo>
                    <a:pt x="3" y="16"/>
                    <a:pt x="5" y="15"/>
                    <a:pt x="8" y="14"/>
                  </a:cubicBezTo>
                  <a:lnTo>
                    <a:pt x="8" y="14"/>
                  </a:lnTo>
                  <a:cubicBezTo>
                    <a:pt x="8" y="14"/>
                    <a:pt x="9" y="15"/>
                    <a:pt x="9" y="18"/>
                  </a:cubicBezTo>
                  <a:cubicBezTo>
                    <a:pt x="5" y="51"/>
                    <a:pt x="11" y="63"/>
                    <a:pt x="22" y="63"/>
                  </a:cubicBezTo>
                  <a:cubicBezTo>
                    <a:pt x="34" y="63"/>
                    <a:pt x="52" y="49"/>
                    <a:pt x="71" y="35"/>
                  </a:cubicBezTo>
                  <a:cubicBezTo>
                    <a:pt x="66" y="9"/>
                    <a:pt x="58"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8" name="Google Shape;1958;p5"/>
            <p:cNvSpPr/>
            <p:nvPr/>
          </p:nvSpPr>
          <p:spPr>
            <a:xfrm>
              <a:off x="8223954" y="4807821"/>
              <a:ext cx="4265" cy="2614"/>
            </a:xfrm>
            <a:custGeom>
              <a:avLst/>
              <a:gdLst/>
              <a:ahLst/>
              <a:cxnLst/>
              <a:rect l="l" t="t" r="r" b="b"/>
              <a:pathLst>
                <a:path w="31" h="19" extrusionOk="0">
                  <a:moveTo>
                    <a:pt x="4" y="1"/>
                  </a:moveTo>
                  <a:cubicBezTo>
                    <a:pt x="1" y="14"/>
                    <a:pt x="1" y="19"/>
                    <a:pt x="4" y="19"/>
                  </a:cubicBezTo>
                  <a:cubicBezTo>
                    <a:pt x="8" y="19"/>
                    <a:pt x="19" y="6"/>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9" name="Google Shape;1959;p5"/>
            <p:cNvSpPr/>
            <p:nvPr/>
          </p:nvSpPr>
          <p:spPr>
            <a:xfrm>
              <a:off x="8284489" y="4827770"/>
              <a:ext cx="10456" cy="9631"/>
            </a:xfrm>
            <a:custGeom>
              <a:avLst/>
              <a:gdLst/>
              <a:ahLst/>
              <a:cxnLst/>
              <a:rect l="l" t="t" r="r" b="b"/>
              <a:pathLst>
                <a:path w="76" h="70" extrusionOk="0">
                  <a:moveTo>
                    <a:pt x="44" y="0"/>
                  </a:moveTo>
                  <a:cubicBezTo>
                    <a:pt x="40" y="0"/>
                    <a:pt x="33" y="2"/>
                    <a:pt x="23" y="6"/>
                  </a:cubicBezTo>
                  <a:cubicBezTo>
                    <a:pt x="21" y="4"/>
                    <a:pt x="20" y="3"/>
                    <a:pt x="19" y="3"/>
                  </a:cubicBezTo>
                  <a:cubicBezTo>
                    <a:pt x="9" y="3"/>
                    <a:pt x="12" y="55"/>
                    <a:pt x="8" y="55"/>
                  </a:cubicBezTo>
                  <a:cubicBezTo>
                    <a:pt x="7" y="55"/>
                    <a:pt x="7" y="53"/>
                    <a:pt x="5" y="50"/>
                  </a:cubicBezTo>
                  <a:cubicBezTo>
                    <a:pt x="0" y="64"/>
                    <a:pt x="1" y="69"/>
                    <a:pt x="5" y="69"/>
                  </a:cubicBezTo>
                  <a:cubicBezTo>
                    <a:pt x="20" y="69"/>
                    <a:pt x="7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0" name="Google Shape;1960;p5"/>
            <p:cNvSpPr/>
            <p:nvPr/>
          </p:nvSpPr>
          <p:spPr>
            <a:xfrm>
              <a:off x="8234135" y="4785946"/>
              <a:ext cx="4953" cy="9906"/>
            </a:xfrm>
            <a:custGeom>
              <a:avLst/>
              <a:gdLst/>
              <a:ahLst/>
              <a:cxnLst/>
              <a:rect l="l" t="t" r="r" b="b"/>
              <a:pathLst>
                <a:path w="36" h="72" extrusionOk="0">
                  <a:moveTo>
                    <a:pt x="0" y="1"/>
                  </a:moveTo>
                  <a:lnTo>
                    <a:pt x="18" y="71"/>
                  </a:lnTo>
                  <a:lnTo>
                    <a:pt x="36" y="10"/>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1" name="Google Shape;1961;p5"/>
            <p:cNvSpPr/>
            <p:nvPr/>
          </p:nvSpPr>
          <p:spPr>
            <a:xfrm>
              <a:off x="8263302" y="4789661"/>
              <a:ext cx="9906" cy="3577"/>
            </a:xfrm>
            <a:custGeom>
              <a:avLst/>
              <a:gdLst/>
              <a:ahLst/>
              <a:cxnLst/>
              <a:rect l="l" t="t" r="r" b="b"/>
              <a:pathLst>
                <a:path w="72" h="26" extrusionOk="0">
                  <a:moveTo>
                    <a:pt x="9" y="0"/>
                  </a:moveTo>
                  <a:cubicBezTo>
                    <a:pt x="9" y="9"/>
                    <a:pt x="9" y="18"/>
                    <a:pt x="0" y="18"/>
                  </a:cubicBezTo>
                  <a:cubicBezTo>
                    <a:pt x="18" y="18"/>
                    <a:pt x="44" y="26"/>
                    <a:pt x="59" y="26"/>
                  </a:cubicBezTo>
                  <a:cubicBezTo>
                    <a:pt x="66" y="26"/>
                    <a:pt x="71" y="24"/>
                    <a:pt x="71" y="18"/>
                  </a:cubicBezTo>
                  <a:lnTo>
                    <a:pt x="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2" name="Google Shape;1962;p5"/>
            <p:cNvSpPr/>
            <p:nvPr/>
          </p:nvSpPr>
          <p:spPr>
            <a:xfrm>
              <a:off x="8256010" y="4792000"/>
              <a:ext cx="6191" cy="2614"/>
            </a:xfrm>
            <a:custGeom>
              <a:avLst/>
              <a:gdLst/>
              <a:ahLst/>
              <a:cxnLst/>
              <a:rect l="l" t="t" r="r" b="b"/>
              <a:pathLst>
                <a:path w="45" h="19" extrusionOk="0">
                  <a:moveTo>
                    <a:pt x="45" y="1"/>
                  </a:moveTo>
                  <a:cubicBezTo>
                    <a:pt x="27" y="1"/>
                    <a:pt x="9" y="1"/>
                    <a:pt x="0" y="19"/>
                  </a:cubicBezTo>
                  <a:cubicBezTo>
                    <a:pt x="18" y="10"/>
                    <a:pt x="36" y="10"/>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3" name="Google Shape;1963;p5"/>
            <p:cNvSpPr/>
            <p:nvPr/>
          </p:nvSpPr>
          <p:spPr>
            <a:xfrm>
              <a:off x="8243903" y="4782369"/>
              <a:ext cx="8530" cy="2476"/>
            </a:xfrm>
            <a:custGeom>
              <a:avLst/>
              <a:gdLst/>
              <a:ahLst/>
              <a:cxnLst/>
              <a:rect l="l" t="t" r="r" b="b"/>
              <a:pathLst>
                <a:path w="62" h="18" extrusionOk="0">
                  <a:moveTo>
                    <a:pt x="0" y="0"/>
                  </a:moveTo>
                  <a:lnTo>
                    <a:pt x="18" y="18"/>
                  </a:lnTo>
                  <a:lnTo>
                    <a:pt x="62" y="1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4" name="Google Shape;1964;p5"/>
            <p:cNvSpPr/>
            <p:nvPr/>
          </p:nvSpPr>
          <p:spPr>
            <a:xfrm>
              <a:off x="8354380" y="4789110"/>
              <a:ext cx="10731" cy="6741"/>
            </a:xfrm>
            <a:custGeom>
              <a:avLst/>
              <a:gdLst/>
              <a:ahLst/>
              <a:cxnLst/>
              <a:rect l="l" t="t" r="r" b="b"/>
              <a:pathLst>
                <a:path w="78" h="49" extrusionOk="0">
                  <a:moveTo>
                    <a:pt x="58" y="1"/>
                  </a:moveTo>
                  <a:cubicBezTo>
                    <a:pt x="54" y="1"/>
                    <a:pt x="49" y="2"/>
                    <a:pt x="45" y="4"/>
                  </a:cubicBezTo>
                  <a:cubicBezTo>
                    <a:pt x="27" y="13"/>
                    <a:pt x="1" y="22"/>
                    <a:pt x="9" y="48"/>
                  </a:cubicBezTo>
                  <a:lnTo>
                    <a:pt x="71" y="31"/>
                  </a:lnTo>
                  <a:cubicBezTo>
                    <a:pt x="78" y="11"/>
                    <a:pt x="70"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5" name="Google Shape;1965;p5"/>
            <p:cNvSpPr/>
            <p:nvPr/>
          </p:nvSpPr>
          <p:spPr>
            <a:xfrm>
              <a:off x="8331266" y="4765309"/>
              <a:ext cx="3852" cy="11144"/>
            </a:xfrm>
            <a:custGeom>
              <a:avLst/>
              <a:gdLst/>
              <a:ahLst/>
              <a:cxnLst/>
              <a:rect l="l" t="t" r="r" b="b"/>
              <a:pathLst>
                <a:path w="28" h="81" extrusionOk="0">
                  <a:moveTo>
                    <a:pt x="27" y="1"/>
                  </a:moveTo>
                  <a:lnTo>
                    <a:pt x="1" y="27"/>
                  </a:lnTo>
                  <a:cubicBezTo>
                    <a:pt x="19" y="45"/>
                    <a:pt x="19" y="63"/>
                    <a:pt x="27" y="80"/>
                  </a:cubicBez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6" name="Google Shape;1966;p5"/>
            <p:cNvSpPr/>
            <p:nvPr/>
          </p:nvSpPr>
          <p:spPr>
            <a:xfrm>
              <a:off x="8348326" y="4759256"/>
              <a:ext cx="20775" cy="8668"/>
            </a:xfrm>
            <a:custGeom>
              <a:avLst/>
              <a:gdLst/>
              <a:ahLst/>
              <a:cxnLst/>
              <a:rect l="l" t="t" r="r" b="b"/>
              <a:pathLst>
                <a:path w="151" h="63" extrusionOk="0">
                  <a:moveTo>
                    <a:pt x="71" y="1"/>
                  </a:moveTo>
                  <a:cubicBezTo>
                    <a:pt x="62" y="27"/>
                    <a:pt x="0" y="45"/>
                    <a:pt x="53" y="62"/>
                  </a:cubicBezTo>
                  <a:cubicBezTo>
                    <a:pt x="62" y="36"/>
                    <a:pt x="151"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7" name="Google Shape;1967;p5"/>
            <p:cNvSpPr/>
            <p:nvPr/>
          </p:nvSpPr>
          <p:spPr>
            <a:xfrm>
              <a:off x="8477101" y="4796952"/>
              <a:ext cx="6191" cy="18298"/>
            </a:xfrm>
            <a:custGeom>
              <a:avLst/>
              <a:gdLst/>
              <a:ahLst/>
              <a:cxnLst/>
              <a:rect l="l" t="t" r="r" b="b"/>
              <a:pathLst>
                <a:path w="45" h="133" extrusionOk="0">
                  <a:moveTo>
                    <a:pt x="27" y="0"/>
                  </a:moveTo>
                  <a:lnTo>
                    <a:pt x="0" y="133"/>
                  </a:lnTo>
                  <a:lnTo>
                    <a:pt x="45" y="9"/>
                  </a:lnTo>
                  <a:lnTo>
                    <a:pt x="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8" name="Google Shape;1968;p5"/>
            <p:cNvSpPr/>
            <p:nvPr/>
          </p:nvSpPr>
          <p:spPr>
            <a:xfrm>
              <a:off x="8593768" y="4798879"/>
              <a:ext cx="19536" cy="11557"/>
            </a:xfrm>
            <a:custGeom>
              <a:avLst/>
              <a:gdLst/>
              <a:ahLst/>
              <a:cxnLst/>
              <a:rect l="l" t="t" r="r" b="b"/>
              <a:pathLst>
                <a:path w="142" h="84" extrusionOk="0">
                  <a:moveTo>
                    <a:pt x="108" y="0"/>
                  </a:moveTo>
                  <a:cubicBezTo>
                    <a:pt x="86" y="0"/>
                    <a:pt x="76" y="34"/>
                    <a:pt x="60" y="34"/>
                  </a:cubicBezTo>
                  <a:cubicBezTo>
                    <a:pt x="53" y="34"/>
                    <a:pt x="45" y="29"/>
                    <a:pt x="35" y="13"/>
                  </a:cubicBezTo>
                  <a:lnTo>
                    <a:pt x="35" y="13"/>
                  </a:lnTo>
                  <a:cubicBezTo>
                    <a:pt x="0" y="30"/>
                    <a:pt x="71" y="66"/>
                    <a:pt x="35" y="83"/>
                  </a:cubicBezTo>
                  <a:cubicBezTo>
                    <a:pt x="44" y="82"/>
                    <a:pt x="51" y="82"/>
                    <a:pt x="58" y="82"/>
                  </a:cubicBezTo>
                  <a:cubicBezTo>
                    <a:pt x="71" y="82"/>
                    <a:pt x="82" y="83"/>
                    <a:pt x="91" y="83"/>
                  </a:cubicBezTo>
                  <a:cubicBezTo>
                    <a:pt x="112" y="83"/>
                    <a:pt x="125" y="75"/>
                    <a:pt x="141" y="22"/>
                  </a:cubicBezTo>
                  <a:cubicBezTo>
                    <a:pt x="128" y="6"/>
                    <a:pt x="11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9" name="Google Shape;1969;p5"/>
            <p:cNvSpPr/>
            <p:nvPr/>
          </p:nvSpPr>
          <p:spPr>
            <a:xfrm>
              <a:off x="8594869" y="4810298"/>
              <a:ext cx="3852" cy="138"/>
            </a:xfrm>
            <a:custGeom>
              <a:avLst/>
              <a:gdLst/>
              <a:ahLst/>
              <a:cxnLst/>
              <a:rect l="l" t="t" r="r" b="b"/>
              <a:pathLst>
                <a:path w="28" h="1" extrusionOk="0">
                  <a:moveTo>
                    <a:pt x="27" y="0"/>
                  </a:moveTo>
                  <a:cubicBezTo>
                    <a:pt x="19" y="0"/>
                    <a:pt x="10" y="0"/>
                    <a:pt x="1" y="0"/>
                  </a:cubicBezTo>
                  <a:cubicBezTo>
                    <a:pt x="19" y="0"/>
                    <a:pt x="27"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0" name="Google Shape;1970;p5"/>
            <p:cNvSpPr/>
            <p:nvPr/>
          </p:nvSpPr>
          <p:spPr>
            <a:xfrm>
              <a:off x="7908621" y="4852810"/>
              <a:ext cx="6191" cy="6191"/>
            </a:xfrm>
            <a:custGeom>
              <a:avLst/>
              <a:gdLst/>
              <a:ahLst/>
              <a:cxnLst/>
              <a:rect l="l" t="t" r="r" b="b"/>
              <a:pathLst>
                <a:path w="45" h="45" extrusionOk="0">
                  <a:moveTo>
                    <a:pt x="18" y="0"/>
                  </a:moveTo>
                  <a:lnTo>
                    <a:pt x="0" y="18"/>
                  </a:lnTo>
                  <a:lnTo>
                    <a:pt x="44" y="45"/>
                  </a:lnTo>
                  <a:lnTo>
                    <a:pt x="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1" name="Google Shape;1971;p5"/>
            <p:cNvSpPr/>
            <p:nvPr/>
          </p:nvSpPr>
          <p:spPr>
            <a:xfrm>
              <a:off x="7920728" y="4841803"/>
              <a:ext cx="6191" cy="12382"/>
            </a:xfrm>
            <a:custGeom>
              <a:avLst/>
              <a:gdLst/>
              <a:ahLst/>
              <a:cxnLst/>
              <a:rect l="l" t="t" r="r" b="b"/>
              <a:pathLst>
                <a:path w="45" h="90" extrusionOk="0">
                  <a:moveTo>
                    <a:pt x="0" y="1"/>
                  </a:moveTo>
                  <a:lnTo>
                    <a:pt x="9" y="89"/>
                  </a:lnTo>
                  <a:lnTo>
                    <a:pt x="45" y="10"/>
                  </a:lnTo>
                  <a:cubicBezTo>
                    <a:pt x="40" y="10"/>
                    <a:pt x="31" y="12"/>
                    <a:pt x="22" y="12"/>
                  </a:cubicBezTo>
                  <a:cubicBezTo>
                    <a:pt x="14" y="12"/>
                    <a:pt x="5" y="1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972" name="Google Shape;1972;p5"/>
          <p:cNvGrpSpPr/>
          <p:nvPr/>
        </p:nvGrpSpPr>
        <p:grpSpPr>
          <a:xfrm>
            <a:off x="9653627" y="6148767"/>
            <a:ext cx="1349988" cy="310748"/>
            <a:chOff x="8044688" y="4611575"/>
            <a:chExt cx="1124990" cy="233061"/>
          </a:xfrm>
        </p:grpSpPr>
        <p:sp>
          <p:nvSpPr>
            <p:cNvPr id="1973" name="Google Shape;1973;p5"/>
            <p:cNvSpPr/>
            <p:nvPr/>
          </p:nvSpPr>
          <p:spPr>
            <a:xfrm>
              <a:off x="8079908" y="4642806"/>
              <a:ext cx="934306" cy="139506"/>
            </a:xfrm>
            <a:custGeom>
              <a:avLst/>
              <a:gdLst/>
              <a:ahLst/>
              <a:cxnLst/>
              <a:rect l="l" t="t" r="r" b="b"/>
              <a:pathLst>
                <a:path w="6791" h="1014" extrusionOk="0">
                  <a:moveTo>
                    <a:pt x="4410" y="0"/>
                  </a:moveTo>
                  <a:cubicBezTo>
                    <a:pt x="3636" y="0"/>
                    <a:pt x="2949" y="204"/>
                    <a:pt x="2194" y="204"/>
                  </a:cubicBezTo>
                  <a:cubicBezTo>
                    <a:pt x="2105" y="204"/>
                    <a:pt x="2016" y="201"/>
                    <a:pt x="1925" y="195"/>
                  </a:cubicBezTo>
                  <a:cubicBezTo>
                    <a:pt x="1765" y="184"/>
                    <a:pt x="1605" y="178"/>
                    <a:pt x="1446" y="178"/>
                  </a:cubicBezTo>
                  <a:cubicBezTo>
                    <a:pt x="1115" y="178"/>
                    <a:pt x="787" y="203"/>
                    <a:pt x="459" y="257"/>
                  </a:cubicBezTo>
                  <a:cubicBezTo>
                    <a:pt x="353" y="275"/>
                    <a:pt x="247" y="301"/>
                    <a:pt x="168" y="363"/>
                  </a:cubicBezTo>
                  <a:cubicBezTo>
                    <a:pt x="0" y="495"/>
                    <a:pt x="18" y="751"/>
                    <a:pt x="44" y="955"/>
                  </a:cubicBezTo>
                  <a:cubicBezTo>
                    <a:pt x="291" y="1002"/>
                    <a:pt x="543" y="1013"/>
                    <a:pt x="792" y="1013"/>
                  </a:cubicBezTo>
                  <a:cubicBezTo>
                    <a:pt x="917" y="1013"/>
                    <a:pt x="1042" y="1010"/>
                    <a:pt x="1166" y="1007"/>
                  </a:cubicBezTo>
                  <a:cubicBezTo>
                    <a:pt x="2614" y="972"/>
                    <a:pt x="4053" y="928"/>
                    <a:pt x="5492" y="893"/>
                  </a:cubicBezTo>
                  <a:cubicBezTo>
                    <a:pt x="5943" y="875"/>
                    <a:pt x="6446" y="769"/>
                    <a:pt x="6790" y="478"/>
                  </a:cubicBezTo>
                  <a:cubicBezTo>
                    <a:pt x="6128" y="36"/>
                    <a:pt x="5289" y="10"/>
                    <a:pt x="4494" y="1"/>
                  </a:cubicBezTo>
                  <a:cubicBezTo>
                    <a:pt x="4466" y="0"/>
                    <a:pt x="4438" y="0"/>
                    <a:pt x="44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4" name="Google Shape;1974;p5"/>
            <p:cNvSpPr/>
            <p:nvPr/>
          </p:nvSpPr>
          <p:spPr>
            <a:xfrm>
              <a:off x="8341034" y="4712971"/>
              <a:ext cx="4403" cy="8943"/>
            </a:xfrm>
            <a:custGeom>
              <a:avLst/>
              <a:gdLst/>
              <a:ahLst/>
              <a:cxnLst/>
              <a:rect l="l" t="t" r="r" b="b"/>
              <a:pathLst>
                <a:path w="32" h="65" extrusionOk="0">
                  <a:moveTo>
                    <a:pt x="19" y="0"/>
                  </a:moveTo>
                  <a:lnTo>
                    <a:pt x="19" y="0"/>
                  </a:lnTo>
                  <a:cubicBezTo>
                    <a:pt x="18" y="0"/>
                    <a:pt x="18" y="1"/>
                    <a:pt x="18" y="3"/>
                  </a:cubicBezTo>
                  <a:cubicBezTo>
                    <a:pt x="17" y="2"/>
                    <a:pt x="16" y="2"/>
                    <a:pt x="15" y="2"/>
                  </a:cubicBezTo>
                  <a:cubicBezTo>
                    <a:pt x="1" y="2"/>
                    <a:pt x="1" y="57"/>
                    <a:pt x="1" y="65"/>
                  </a:cubicBezTo>
                  <a:cubicBezTo>
                    <a:pt x="32" y="57"/>
                    <a:pt x="21"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5" name="Google Shape;1975;p5"/>
            <p:cNvSpPr/>
            <p:nvPr/>
          </p:nvSpPr>
          <p:spPr>
            <a:xfrm>
              <a:off x="8394553" y="4692609"/>
              <a:ext cx="7292" cy="7429"/>
            </a:xfrm>
            <a:custGeom>
              <a:avLst/>
              <a:gdLst/>
              <a:ahLst/>
              <a:cxnLst/>
              <a:rect l="l" t="t" r="r" b="b"/>
              <a:pathLst>
                <a:path w="53" h="54" extrusionOk="0">
                  <a:moveTo>
                    <a:pt x="53" y="1"/>
                  </a:moveTo>
                  <a:lnTo>
                    <a:pt x="0" y="36"/>
                  </a:lnTo>
                  <a:lnTo>
                    <a:pt x="0" y="54"/>
                  </a:lnTo>
                  <a:lnTo>
                    <a:pt x="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6" name="Google Shape;1976;p5"/>
            <p:cNvSpPr/>
            <p:nvPr/>
          </p:nvSpPr>
          <p:spPr>
            <a:xfrm>
              <a:off x="8411475" y="4690133"/>
              <a:ext cx="29305" cy="11144"/>
            </a:xfrm>
            <a:custGeom>
              <a:avLst/>
              <a:gdLst/>
              <a:ahLst/>
              <a:cxnLst/>
              <a:rect l="l" t="t" r="r" b="b"/>
              <a:pathLst>
                <a:path w="213" h="81" extrusionOk="0">
                  <a:moveTo>
                    <a:pt x="169" y="1"/>
                  </a:moveTo>
                  <a:cubicBezTo>
                    <a:pt x="137" y="1"/>
                    <a:pt x="96" y="32"/>
                    <a:pt x="58" y="32"/>
                  </a:cubicBezTo>
                  <a:cubicBezTo>
                    <a:pt x="51" y="32"/>
                    <a:pt x="43" y="31"/>
                    <a:pt x="36" y="28"/>
                  </a:cubicBezTo>
                  <a:lnTo>
                    <a:pt x="27" y="10"/>
                  </a:lnTo>
                  <a:lnTo>
                    <a:pt x="1" y="81"/>
                  </a:lnTo>
                  <a:cubicBezTo>
                    <a:pt x="59" y="73"/>
                    <a:pt x="129" y="30"/>
                    <a:pt x="182" y="30"/>
                  </a:cubicBezTo>
                  <a:cubicBezTo>
                    <a:pt x="193" y="30"/>
                    <a:pt x="203" y="32"/>
                    <a:pt x="213" y="37"/>
                  </a:cubicBezTo>
                  <a:cubicBezTo>
                    <a:pt x="202" y="10"/>
                    <a:pt x="187" y="1"/>
                    <a:pt x="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7" name="Google Shape;1977;p5"/>
            <p:cNvSpPr/>
            <p:nvPr/>
          </p:nvSpPr>
          <p:spPr>
            <a:xfrm>
              <a:off x="8462517" y="4716824"/>
              <a:ext cx="6329" cy="3852"/>
            </a:xfrm>
            <a:custGeom>
              <a:avLst/>
              <a:gdLst/>
              <a:ahLst/>
              <a:cxnLst/>
              <a:rect l="l" t="t" r="r" b="b"/>
              <a:pathLst>
                <a:path w="46" h="28" extrusionOk="0">
                  <a:moveTo>
                    <a:pt x="46" y="0"/>
                  </a:moveTo>
                  <a:cubicBezTo>
                    <a:pt x="46" y="0"/>
                    <a:pt x="37" y="7"/>
                    <a:pt x="0" y="19"/>
                  </a:cubicBezTo>
                  <a:cubicBezTo>
                    <a:pt x="0" y="28"/>
                    <a:pt x="0" y="28"/>
                    <a:pt x="9" y="28"/>
                  </a:cubicBezTo>
                  <a:lnTo>
                    <a:pt x="45" y="28"/>
                  </a:lnTo>
                  <a:cubicBezTo>
                    <a:pt x="35" y="9"/>
                    <a:pt x="46"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8" name="Google Shape;1978;p5"/>
            <p:cNvSpPr/>
            <p:nvPr/>
          </p:nvSpPr>
          <p:spPr>
            <a:xfrm>
              <a:off x="8460729" y="4720676"/>
              <a:ext cx="4540" cy="1926"/>
            </a:xfrm>
            <a:custGeom>
              <a:avLst/>
              <a:gdLst/>
              <a:ahLst/>
              <a:cxnLst/>
              <a:rect l="l" t="t" r="r" b="b"/>
              <a:pathLst>
                <a:path w="33" h="14" extrusionOk="0">
                  <a:moveTo>
                    <a:pt x="22" y="0"/>
                  </a:moveTo>
                  <a:lnTo>
                    <a:pt x="22" y="0"/>
                  </a:lnTo>
                  <a:cubicBezTo>
                    <a:pt x="1" y="5"/>
                    <a:pt x="15" y="14"/>
                    <a:pt x="24" y="14"/>
                  </a:cubicBezTo>
                  <a:cubicBezTo>
                    <a:pt x="30" y="14"/>
                    <a:pt x="33" y="10"/>
                    <a:pt x="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9" name="Google Shape;1979;p5"/>
            <p:cNvSpPr/>
            <p:nvPr/>
          </p:nvSpPr>
          <p:spPr>
            <a:xfrm>
              <a:off x="8479577" y="4715723"/>
              <a:ext cx="12245" cy="9906"/>
            </a:xfrm>
            <a:custGeom>
              <a:avLst/>
              <a:gdLst/>
              <a:ahLst/>
              <a:cxnLst/>
              <a:rect l="l" t="t" r="r" b="b"/>
              <a:pathLst>
                <a:path w="89" h="72" extrusionOk="0">
                  <a:moveTo>
                    <a:pt x="44" y="1"/>
                  </a:moveTo>
                  <a:lnTo>
                    <a:pt x="0" y="36"/>
                  </a:lnTo>
                  <a:cubicBezTo>
                    <a:pt x="18" y="54"/>
                    <a:pt x="53" y="54"/>
                    <a:pt x="44" y="71"/>
                  </a:cubicBezTo>
                  <a:cubicBezTo>
                    <a:pt x="88" y="54"/>
                    <a:pt x="80" y="27"/>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0" name="Google Shape;1980;p5"/>
            <p:cNvSpPr/>
            <p:nvPr/>
          </p:nvSpPr>
          <p:spPr>
            <a:xfrm>
              <a:off x="8487970" y="4704854"/>
              <a:ext cx="2614" cy="3577"/>
            </a:xfrm>
            <a:custGeom>
              <a:avLst/>
              <a:gdLst/>
              <a:ahLst/>
              <a:cxnLst/>
              <a:rect l="l" t="t" r="r" b="b"/>
              <a:pathLst>
                <a:path w="19" h="26" extrusionOk="0">
                  <a:moveTo>
                    <a:pt x="19" y="0"/>
                  </a:moveTo>
                  <a:lnTo>
                    <a:pt x="1" y="18"/>
                  </a:lnTo>
                  <a:cubicBezTo>
                    <a:pt x="1" y="22"/>
                    <a:pt x="3" y="26"/>
                    <a:pt x="5" y="26"/>
                  </a:cubicBezTo>
                  <a:cubicBezTo>
                    <a:pt x="9" y="26"/>
                    <a:pt x="14" y="2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1" name="Google Shape;1981;p5"/>
            <p:cNvSpPr/>
            <p:nvPr/>
          </p:nvSpPr>
          <p:spPr>
            <a:xfrm>
              <a:off x="8480678" y="4704716"/>
              <a:ext cx="7429" cy="7567"/>
            </a:xfrm>
            <a:custGeom>
              <a:avLst/>
              <a:gdLst/>
              <a:ahLst/>
              <a:cxnLst/>
              <a:rect l="l" t="t" r="r" b="b"/>
              <a:pathLst>
                <a:path w="54" h="55" extrusionOk="0">
                  <a:moveTo>
                    <a:pt x="39" y="1"/>
                  </a:moveTo>
                  <a:cubicBezTo>
                    <a:pt x="35" y="1"/>
                    <a:pt x="31" y="9"/>
                    <a:pt x="27" y="37"/>
                  </a:cubicBezTo>
                  <a:lnTo>
                    <a:pt x="27" y="37"/>
                  </a:lnTo>
                  <a:lnTo>
                    <a:pt x="54" y="19"/>
                  </a:lnTo>
                  <a:cubicBezTo>
                    <a:pt x="49" y="14"/>
                    <a:pt x="44" y="1"/>
                    <a:pt x="39" y="1"/>
                  </a:cubicBezTo>
                  <a:close/>
                  <a:moveTo>
                    <a:pt x="27" y="25"/>
                  </a:moveTo>
                  <a:cubicBezTo>
                    <a:pt x="25" y="25"/>
                    <a:pt x="19" y="42"/>
                    <a:pt x="1" y="54"/>
                  </a:cubicBezTo>
                  <a:lnTo>
                    <a:pt x="27" y="37"/>
                  </a:lnTo>
                  <a:lnTo>
                    <a:pt x="27" y="37"/>
                  </a:lnTo>
                  <a:cubicBezTo>
                    <a:pt x="27" y="28"/>
                    <a:pt x="27" y="25"/>
                    <a:pt x="2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2" name="Google Shape;1982;p5"/>
            <p:cNvSpPr/>
            <p:nvPr/>
          </p:nvSpPr>
          <p:spPr>
            <a:xfrm>
              <a:off x="8464168" y="4702378"/>
              <a:ext cx="13070" cy="9493"/>
            </a:xfrm>
            <a:custGeom>
              <a:avLst/>
              <a:gdLst/>
              <a:ahLst/>
              <a:cxnLst/>
              <a:rect l="l" t="t" r="r" b="b"/>
              <a:pathLst>
                <a:path w="95" h="69" extrusionOk="0">
                  <a:moveTo>
                    <a:pt x="68" y="1"/>
                  </a:moveTo>
                  <a:cubicBezTo>
                    <a:pt x="1" y="15"/>
                    <a:pt x="3" y="68"/>
                    <a:pt x="59" y="68"/>
                  </a:cubicBezTo>
                  <a:cubicBezTo>
                    <a:pt x="69" y="68"/>
                    <a:pt x="81" y="66"/>
                    <a:pt x="94" y="62"/>
                  </a:cubicBezTo>
                  <a:cubicBezTo>
                    <a:pt x="59" y="45"/>
                    <a:pt x="33" y="36"/>
                    <a:pt x="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3" name="Google Shape;1983;p5"/>
            <p:cNvSpPr/>
            <p:nvPr/>
          </p:nvSpPr>
          <p:spPr>
            <a:xfrm>
              <a:off x="8433350" y="4678026"/>
              <a:ext cx="8943" cy="5228"/>
            </a:xfrm>
            <a:custGeom>
              <a:avLst/>
              <a:gdLst/>
              <a:ahLst/>
              <a:cxnLst/>
              <a:rect l="l" t="t" r="r" b="b"/>
              <a:pathLst>
                <a:path w="65" h="38" extrusionOk="0">
                  <a:moveTo>
                    <a:pt x="27" y="1"/>
                  </a:moveTo>
                  <a:lnTo>
                    <a:pt x="1" y="36"/>
                  </a:lnTo>
                  <a:cubicBezTo>
                    <a:pt x="4" y="32"/>
                    <a:pt x="10" y="31"/>
                    <a:pt x="16" y="31"/>
                  </a:cubicBezTo>
                  <a:cubicBezTo>
                    <a:pt x="30" y="31"/>
                    <a:pt x="47" y="38"/>
                    <a:pt x="57" y="38"/>
                  </a:cubicBezTo>
                  <a:cubicBezTo>
                    <a:pt x="62" y="38"/>
                    <a:pt x="65" y="35"/>
                    <a:pt x="62" y="27"/>
                  </a:cubicBez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4" name="Google Shape;1984;p5"/>
            <p:cNvSpPr/>
            <p:nvPr/>
          </p:nvSpPr>
          <p:spPr>
            <a:xfrm>
              <a:off x="8517137" y="4706092"/>
              <a:ext cx="8668" cy="11006"/>
            </a:xfrm>
            <a:custGeom>
              <a:avLst/>
              <a:gdLst/>
              <a:ahLst/>
              <a:cxnLst/>
              <a:rect l="l" t="t" r="r" b="b"/>
              <a:pathLst>
                <a:path w="63" h="80" extrusionOk="0">
                  <a:moveTo>
                    <a:pt x="36" y="0"/>
                  </a:moveTo>
                  <a:lnTo>
                    <a:pt x="1" y="35"/>
                  </a:lnTo>
                  <a:cubicBezTo>
                    <a:pt x="18" y="44"/>
                    <a:pt x="54" y="53"/>
                    <a:pt x="63" y="80"/>
                  </a:cubicBezTo>
                  <a:cubicBezTo>
                    <a:pt x="63" y="62"/>
                    <a:pt x="36" y="27"/>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5" name="Google Shape;1985;p5"/>
            <p:cNvSpPr/>
            <p:nvPr/>
          </p:nvSpPr>
          <p:spPr>
            <a:xfrm>
              <a:off x="8520851" y="4701139"/>
              <a:ext cx="7429" cy="5090"/>
            </a:xfrm>
            <a:custGeom>
              <a:avLst/>
              <a:gdLst/>
              <a:ahLst/>
              <a:cxnLst/>
              <a:rect l="l" t="t" r="r" b="b"/>
              <a:pathLst>
                <a:path w="54" h="37" extrusionOk="0">
                  <a:moveTo>
                    <a:pt x="53" y="1"/>
                  </a:moveTo>
                  <a:cubicBezTo>
                    <a:pt x="9" y="1"/>
                    <a:pt x="0" y="18"/>
                    <a:pt x="9" y="36"/>
                  </a:cubicBezTo>
                  <a:lnTo>
                    <a:pt x="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6" name="Google Shape;1986;p5"/>
            <p:cNvSpPr/>
            <p:nvPr/>
          </p:nvSpPr>
          <p:spPr>
            <a:xfrm>
              <a:off x="8479577" y="4690271"/>
              <a:ext cx="12245" cy="12245"/>
            </a:xfrm>
            <a:custGeom>
              <a:avLst/>
              <a:gdLst/>
              <a:ahLst/>
              <a:cxnLst/>
              <a:rect l="l" t="t" r="r" b="b"/>
              <a:pathLst>
                <a:path w="89" h="89" extrusionOk="0">
                  <a:moveTo>
                    <a:pt x="80" y="9"/>
                  </a:moveTo>
                  <a:lnTo>
                    <a:pt x="0" y="89"/>
                  </a:lnTo>
                  <a:lnTo>
                    <a:pt x="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7" name="Google Shape;1987;p5"/>
            <p:cNvSpPr/>
            <p:nvPr/>
          </p:nvSpPr>
          <p:spPr>
            <a:xfrm>
              <a:off x="8548780" y="4709669"/>
              <a:ext cx="6191" cy="11006"/>
            </a:xfrm>
            <a:custGeom>
              <a:avLst/>
              <a:gdLst/>
              <a:ahLst/>
              <a:cxnLst/>
              <a:rect l="l" t="t" r="r" b="b"/>
              <a:pathLst>
                <a:path w="45" h="80" extrusionOk="0">
                  <a:moveTo>
                    <a:pt x="45" y="1"/>
                  </a:moveTo>
                  <a:lnTo>
                    <a:pt x="27" y="27"/>
                  </a:lnTo>
                  <a:lnTo>
                    <a:pt x="0" y="80"/>
                  </a:lnTo>
                  <a:lnTo>
                    <a:pt x="0" y="80"/>
                  </a:lnTo>
                  <a:lnTo>
                    <a:pt x="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8" name="Google Shape;1988;p5"/>
            <p:cNvSpPr/>
            <p:nvPr/>
          </p:nvSpPr>
          <p:spPr>
            <a:xfrm>
              <a:off x="8566940" y="4710908"/>
              <a:ext cx="14721" cy="11006"/>
            </a:xfrm>
            <a:custGeom>
              <a:avLst/>
              <a:gdLst/>
              <a:ahLst/>
              <a:cxnLst/>
              <a:rect l="l" t="t" r="r" b="b"/>
              <a:pathLst>
                <a:path w="107" h="80" extrusionOk="0">
                  <a:moveTo>
                    <a:pt x="10" y="0"/>
                  </a:moveTo>
                  <a:lnTo>
                    <a:pt x="10" y="0"/>
                  </a:lnTo>
                  <a:cubicBezTo>
                    <a:pt x="1" y="36"/>
                    <a:pt x="45" y="53"/>
                    <a:pt x="27" y="80"/>
                  </a:cubicBezTo>
                  <a:cubicBezTo>
                    <a:pt x="63" y="71"/>
                    <a:pt x="89" y="36"/>
                    <a:pt x="107" y="0"/>
                  </a:cubicBezTo>
                  <a:lnTo>
                    <a:pt x="107" y="0"/>
                  </a:lnTo>
                  <a:cubicBezTo>
                    <a:pt x="94" y="14"/>
                    <a:pt x="80" y="20"/>
                    <a:pt x="65" y="20"/>
                  </a:cubicBezTo>
                  <a:cubicBezTo>
                    <a:pt x="49" y="20"/>
                    <a:pt x="32" y="14"/>
                    <a:pt x="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9" name="Google Shape;1989;p5"/>
            <p:cNvSpPr/>
            <p:nvPr/>
          </p:nvSpPr>
          <p:spPr>
            <a:xfrm>
              <a:off x="8581524" y="4704854"/>
              <a:ext cx="5090" cy="6191"/>
            </a:xfrm>
            <a:custGeom>
              <a:avLst/>
              <a:gdLst/>
              <a:ahLst/>
              <a:cxnLst/>
              <a:rect l="l" t="t" r="r" b="b"/>
              <a:pathLst>
                <a:path w="37" h="45" extrusionOk="0">
                  <a:moveTo>
                    <a:pt x="36" y="0"/>
                  </a:moveTo>
                  <a:cubicBezTo>
                    <a:pt x="27" y="9"/>
                    <a:pt x="10" y="27"/>
                    <a:pt x="1" y="44"/>
                  </a:cubicBezTo>
                  <a:cubicBezTo>
                    <a:pt x="18" y="36"/>
                    <a:pt x="27" y="18"/>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0" name="Google Shape;1990;p5"/>
            <p:cNvSpPr/>
            <p:nvPr/>
          </p:nvSpPr>
          <p:spPr>
            <a:xfrm>
              <a:off x="8540250" y="4700314"/>
              <a:ext cx="6191" cy="8255"/>
            </a:xfrm>
            <a:custGeom>
              <a:avLst/>
              <a:gdLst/>
              <a:ahLst/>
              <a:cxnLst/>
              <a:rect l="l" t="t" r="r" b="b"/>
              <a:pathLst>
                <a:path w="45" h="60" extrusionOk="0">
                  <a:moveTo>
                    <a:pt x="6" y="0"/>
                  </a:moveTo>
                  <a:cubicBezTo>
                    <a:pt x="3" y="0"/>
                    <a:pt x="1" y="2"/>
                    <a:pt x="1" y="7"/>
                  </a:cubicBezTo>
                  <a:cubicBezTo>
                    <a:pt x="1" y="16"/>
                    <a:pt x="18" y="42"/>
                    <a:pt x="45" y="60"/>
                  </a:cubicBezTo>
                  <a:lnTo>
                    <a:pt x="18" y="7"/>
                  </a:lnTo>
                  <a:cubicBezTo>
                    <a:pt x="14" y="2"/>
                    <a:pt x="9" y="0"/>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1" name="Google Shape;1991;p5"/>
            <p:cNvSpPr/>
            <p:nvPr/>
          </p:nvSpPr>
          <p:spPr>
            <a:xfrm>
              <a:off x="8542726" y="4699901"/>
              <a:ext cx="6191" cy="138"/>
            </a:xfrm>
            <a:custGeom>
              <a:avLst/>
              <a:gdLst/>
              <a:ahLst/>
              <a:cxnLst/>
              <a:rect l="l" t="t" r="r" b="b"/>
              <a:pathLst>
                <a:path w="45" h="1" extrusionOk="0">
                  <a:moveTo>
                    <a:pt x="0" y="1"/>
                  </a:moveTo>
                  <a:lnTo>
                    <a:pt x="0" y="1"/>
                  </a:lnTo>
                  <a:cubicBezTo>
                    <a:pt x="18" y="1"/>
                    <a:pt x="36" y="1"/>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2" name="Google Shape;1992;p5"/>
            <p:cNvSpPr/>
            <p:nvPr/>
          </p:nvSpPr>
          <p:spPr>
            <a:xfrm>
              <a:off x="8539012" y="4700314"/>
              <a:ext cx="1376" cy="963"/>
            </a:xfrm>
            <a:custGeom>
              <a:avLst/>
              <a:gdLst/>
              <a:ahLst/>
              <a:cxnLst/>
              <a:rect l="l" t="t" r="r" b="b"/>
              <a:pathLst>
                <a:path w="10" h="7" extrusionOk="0">
                  <a:moveTo>
                    <a:pt x="2" y="0"/>
                  </a:moveTo>
                  <a:cubicBezTo>
                    <a:pt x="1" y="0"/>
                    <a:pt x="1" y="2"/>
                    <a:pt x="1" y="7"/>
                  </a:cubicBezTo>
                  <a:lnTo>
                    <a:pt x="10" y="7"/>
                  </a:lnTo>
                  <a:cubicBezTo>
                    <a:pt x="5" y="2"/>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3" name="Google Shape;1993;p5"/>
            <p:cNvSpPr/>
            <p:nvPr/>
          </p:nvSpPr>
          <p:spPr>
            <a:xfrm>
              <a:off x="8508744" y="4679264"/>
              <a:ext cx="10456" cy="15959"/>
            </a:xfrm>
            <a:custGeom>
              <a:avLst/>
              <a:gdLst/>
              <a:ahLst/>
              <a:cxnLst/>
              <a:rect l="l" t="t" r="r" b="b"/>
              <a:pathLst>
                <a:path w="76" h="116" extrusionOk="0">
                  <a:moveTo>
                    <a:pt x="18" y="1"/>
                  </a:moveTo>
                  <a:lnTo>
                    <a:pt x="18" y="1"/>
                  </a:lnTo>
                  <a:cubicBezTo>
                    <a:pt x="1" y="43"/>
                    <a:pt x="41" y="61"/>
                    <a:pt x="5" y="109"/>
                  </a:cubicBezTo>
                  <a:lnTo>
                    <a:pt x="5" y="109"/>
                  </a:lnTo>
                  <a:cubicBezTo>
                    <a:pt x="32" y="76"/>
                    <a:pt x="76" y="42"/>
                    <a:pt x="18" y="1"/>
                  </a:cubicBezTo>
                  <a:close/>
                  <a:moveTo>
                    <a:pt x="5" y="109"/>
                  </a:moveTo>
                  <a:lnTo>
                    <a:pt x="5" y="109"/>
                  </a:lnTo>
                  <a:cubicBezTo>
                    <a:pt x="3" y="111"/>
                    <a:pt x="2" y="114"/>
                    <a:pt x="0" y="116"/>
                  </a:cubicBezTo>
                  <a:cubicBezTo>
                    <a:pt x="2" y="113"/>
                    <a:pt x="3" y="111"/>
                    <a:pt x="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4" name="Google Shape;1994;p5"/>
            <p:cNvSpPr/>
            <p:nvPr/>
          </p:nvSpPr>
          <p:spPr>
            <a:xfrm>
              <a:off x="8526905" y="4691509"/>
              <a:ext cx="7429" cy="6191"/>
            </a:xfrm>
            <a:custGeom>
              <a:avLst/>
              <a:gdLst/>
              <a:ahLst/>
              <a:cxnLst/>
              <a:rect l="l" t="t" r="r" b="b"/>
              <a:pathLst>
                <a:path w="54" h="45" extrusionOk="0">
                  <a:moveTo>
                    <a:pt x="0" y="0"/>
                  </a:moveTo>
                  <a:cubicBezTo>
                    <a:pt x="0" y="8"/>
                    <a:pt x="14" y="29"/>
                    <a:pt x="6" y="40"/>
                  </a:cubicBezTo>
                  <a:lnTo>
                    <a:pt x="6" y="40"/>
                  </a:lnTo>
                  <a:lnTo>
                    <a:pt x="53" y="0"/>
                  </a:lnTo>
                  <a:close/>
                  <a:moveTo>
                    <a:pt x="6" y="40"/>
                  </a:moveTo>
                  <a:lnTo>
                    <a:pt x="0" y="44"/>
                  </a:lnTo>
                  <a:cubicBezTo>
                    <a:pt x="3" y="43"/>
                    <a:pt x="5" y="42"/>
                    <a:pt x="6" y="4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5" name="Google Shape;1995;p5"/>
            <p:cNvSpPr/>
            <p:nvPr/>
          </p:nvSpPr>
          <p:spPr>
            <a:xfrm>
              <a:off x="8534196" y="4689032"/>
              <a:ext cx="3715" cy="2614"/>
            </a:xfrm>
            <a:custGeom>
              <a:avLst/>
              <a:gdLst/>
              <a:ahLst/>
              <a:cxnLst/>
              <a:rect l="l" t="t" r="r" b="b"/>
              <a:pathLst>
                <a:path w="27" h="19" extrusionOk="0">
                  <a:moveTo>
                    <a:pt x="27" y="0"/>
                  </a:moveTo>
                  <a:lnTo>
                    <a:pt x="0" y="18"/>
                  </a:lnTo>
                  <a:lnTo>
                    <a:pt x="18" y="18"/>
                  </a:lnTo>
                  <a:lnTo>
                    <a:pt x="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6" name="Google Shape;1996;p5"/>
            <p:cNvSpPr/>
            <p:nvPr/>
          </p:nvSpPr>
          <p:spPr>
            <a:xfrm>
              <a:off x="8569692" y="4692609"/>
              <a:ext cx="14446" cy="6466"/>
            </a:xfrm>
            <a:custGeom>
              <a:avLst/>
              <a:gdLst/>
              <a:ahLst/>
              <a:cxnLst/>
              <a:rect l="l" t="t" r="r" b="b"/>
              <a:pathLst>
                <a:path w="105" h="47" extrusionOk="0">
                  <a:moveTo>
                    <a:pt x="7" y="1"/>
                  </a:moveTo>
                  <a:cubicBezTo>
                    <a:pt x="7" y="17"/>
                    <a:pt x="0" y="46"/>
                    <a:pt x="24" y="46"/>
                  </a:cubicBezTo>
                  <a:cubicBezTo>
                    <a:pt x="27" y="46"/>
                    <a:pt x="30" y="46"/>
                    <a:pt x="34" y="45"/>
                  </a:cubicBezTo>
                  <a:cubicBezTo>
                    <a:pt x="51" y="19"/>
                    <a:pt x="78" y="19"/>
                    <a:pt x="104" y="10"/>
                  </a:cubicBezTo>
                  <a:cubicBezTo>
                    <a:pt x="69" y="1"/>
                    <a:pt x="43" y="1"/>
                    <a:pt x="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7" name="Google Shape;1997;p5"/>
            <p:cNvSpPr/>
            <p:nvPr/>
          </p:nvSpPr>
          <p:spPr>
            <a:xfrm>
              <a:off x="8558548" y="4697838"/>
              <a:ext cx="1238" cy="1101"/>
            </a:xfrm>
            <a:custGeom>
              <a:avLst/>
              <a:gdLst/>
              <a:ahLst/>
              <a:cxnLst/>
              <a:rect l="l" t="t" r="r" b="b"/>
              <a:pathLst>
                <a:path w="9" h="8" extrusionOk="0">
                  <a:moveTo>
                    <a:pt x="1" y="0"/>
                  </a:moveTo>
                  <a:cubicBezTo>
                    <a:pt x="0" y="0"/>
                    <a:pt x="0" y="3"/>
                    <a:pt x="0" y="7"/>
                  </a:cubicBezTo>
                  <a:lnTo>
                    <a:pt x="9" y="7"/>
                  </a:lnTo>
                  <a:cubicBezTo>
                    <a:pt x="4" y="3"/>
                    <a:pt x="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8" name="Google Shape;1998;p5"/>
            <p:cNvSpPr/>
            <p:nvPr/>
          </p:nvSpPr>
          <p:spPr>
            <a:xfrm>
              <a:off x="8619221" y="4687794"/>
              <a:ext cx="1376" cy="1376"/>
            </a:xfrm>
            <a:custGeom>
              <a:avLst/>
              <a:gdLst/>
              <a:ahLst/>
              <a:cxnLst/>
              <a:rect l="l" t="t" r="r" b="b"/>
              <a:pathLst>
                <a:path w="10" h="10" extrusionOk="0">
                  <a:moveTo>
                    <a:pt x="1" y="1"/>
                  </a:moveTo>
                  <a:lnTo>
                    <a:pt x="1" y="9"/>
                  </a:lnTo>
                  <a:lnTo>
                    <a:pt x="9" y="9"/>
                  </a:lnTo>
                  <a:cubicBezTo>
                    <a:pt x="9" y="9"/>
                    <a:pt x="1" y="9"/>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9" name="Google Shape;1999;p5"/>
            <p:cNvSpPr/>
            <p:nvPr/>
          </p:nvSpPr>
          <p:spPr>
            <a:xfrm>
              <a:off x="8563363" y="4691096"/>
              <a:ext cx="7429" cy="4127"/>
            </a:xfrm>
            <a:custGeom>
              <a:avLst/>
              <a:gdLst/>
              <a:ahLst/>
              <a:cxnLst/>
              <a:rect l="l" t="t" r="r" b="b"/>
              <a:pathLst>
                <a:path w="54" h="30" extrusionOk="0">
                  <a:moveTo>
                    <a:pt x="40" y="1"/>
                  </a:moveTo>
                  <a:cubicBezTo>
                    <a:pt x="23" y="1"/>
                    <a:pt x="15" y="15"/>
                    <a:pt x="0" y="30"/>
                  </a:cubicBezTo>
                  <a:cubicBezTo>
                    <a:pt x="18" y="21"/>
                    <a:pt x="36" y="12"/>
                    <a:pt x="53" y="12"/>
                  </a:cubicBezTo>
                  <a:cubicBezTo>
                    <a:pt x="53" y="3"/>
                    <a:pt x="53" y="3"/>
                    <a:pt x="53" y="3"/>
                  </a:cubicBezTo>
                  <a:cubicBezTo>
                    <a:pt x="48" y="1"/>
                    <a:pt x="44" y="1"/>
                    <a:pt x="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0" name="Google Shape;2000;p5"/>
            <p:cNvSpPr/>
            <p:nvPr/>
          </p:nvSpPr>
          <p:spPr>
            <a:xfrm>
              <a:off x="8591292" y="4696324"/>
              <a:ext cx="4953" cy="4540"/>
            </a:xfrm>
            <a:custGeom>
              <a:avLst/>
              <a:gdLst/>
              <a:ahLst/>
              <a:cxnLst/>
              <a:rect l="l" t="t" r="r" b="b"/>
              <a:pathLst>
                <a:path w="36" h="33" extrusionOk="0">
                  <a:moveTo>
                    <a:pt x="0" y="0"/>
                  </a:moveTo>
                  <a:cubicBezTo>
                    <a:pt x="7" y="14"/>
                    <a:pt x="24" y="33"/>
                    <a:pt x="32" y="33"/>
                  </a:cubicBezTo>
                  <a:cubicBezTo>
                    <a:pt x="34" y="33"/>
                    <a:pt x="36" y="31"/>
                    <a:pt x="36" y="27"/>
                  </a:cubicBezTo>
                  <a:cubicBezTo>
                    <a:pt x="27" y="18"/>
                    <a:pt x="9" y="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1" name="Google Shape;2001;p5"/>
            <p:cNvSpPr/>
            <p:nvPr/>
          </p:nvSpPr>
          <p:spPr>
            <a:xfrm>
              <a:off x="8559649" y="4699901"/>
              <a:ext cx="1238" cy="1926"/>
            </a:xfrm>
            <a:custGeom>
              <a:avLst/>
              <a:gdLst/>
              <a:ahLst/>
              <a:cxnLst/>
              <a:rect l="l" t="t" r="r" b="b"/>
              <a:pathLst>
                <a:path w="9" h="14" extrusionOk="0">
                  <a:moveTo>
                    <a:pt x="1" y="1"/>
                  </a:moveTo>
                  <a:lnTo>
                    <a:pt x="1" y="10"/>
                  </a:lnTo>
                  <a:cubicBezTo>
                    <a:pt x="3" y="12"/>
                    <a:pt x="5" y="13"/>
                    <a:pt x="6" y="13"/>
                  </a:cubicBezTo>
                  <a:cubicBezTo>
                    <a:pt x="9" y="13"/>
                    <a:pt x="7" y="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2" name="Google Shape;2002;p5"/>
            <p:cNvSpPr/>
            <p:nvPr/>
          </p:nvSpPr>
          <p:spPr>
            <a:xfrm>
              <a:off x="8559649" y="4695086"/>
              <a:ext cx="3852" cy="4953"/>
            </a:xfrm>
            <a:custGeom>
              <a:avLst/>
              <a:gdLst/>
              <a:ahLst/>
              <a:cxnLst/>
              <a:rect l="l" t="t" r="r" b="b"/>
              <a:pathLst>
                <a:path w="28" h="36" extrusionOk="0">
                  <a:moveTo>
                    <a:pt x="27" y="1"/>
                  </a:moveTo>
                  <a:lnTo>
                    <a:pt x="27" y="1"/>
                  </a:lnTo>
                  <a:cubicBezTo>
                    <a:pt x="19" y="9"/>
                    <a:pt x="10" y="18"/>
                    <a:pt x="1" y="27"/>
                  </a:cubicBezTo>
                  <a:cubicBezTo>
                    <a:pt x="1" y="27"/>
                    <a:pt x="1" y="36"/>
                    <a:pt x="1" y="36"/>
                  </a:cubicBezTo>
                  <a:cubicBezTo>
                    <a:pt x="19" y="27"/>
                    <a:pt x="27" y="9"/>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3" name="Google Shape;2003;p5"/>
            <p:cNvSpPr/>
            <p:nvPr/>
          </p:nvSpPr>
          <p:spPr>
            <a:xfrm>
              <a:off x="8605876" y="4639229"/>
              <a:ext cx="31643" cy="48703"/>
            </a:xfrm>
            <a:custGeom>
              <a:avLst/>
              <a:gdLst/>
              <a:ahLst/>
              <a:cxnLst/>
              <a:rect l="l" t="t" r="r" b="b"/>
              <a:pathLst>
                <a:path w="230" h="354" extrusionOk="0">
                  <a:moveTo>
                    <a:pt x="151" y="0"/>
                  </a:moveTo>
                  <a:cubicBezTo>
                    <a:pt x="151" y="38"/>
                    <a:pt x="124" y="75"/>
                    <a:pt x="90" y="75"/>
                  </a:cubicBezTo>
                  <a:cubicBezTo>
                    <a:pt x="76" y="75"/>
                    <a:pt x="60" y="69"/>
                    <a:pt x="45" y="53"/>
                  </a:cubicBezTo>
                  <a:lnTo>
                    <a:pt x="45" y="53"/>
                  </a:lnTo>
                  <a:cubicBezTo>
                    <a:pt x="0" y="98"/>
                    <a:pt x="45" y="265"/>
                    <a:pt x="98" y="354"/>
                  </a:cubicBezTo>
                  <a:cubicBezTo>
                    <a:pt x="98" y="336"/>
                    <a:pt x="98" y="309"/>
                    <a:pt x="142" y="274"/>
                  </a:cubicBezTo>
                  <a:cubicBezTo>
                    <a:pt x="124" y="248"/>
                    <a:pt x="27" y="221"/>
                    <a:pt x="62" y="168"/>
                  </a:cubicBezTo>
                  <a:cubicBezTo>
                    <a:pt x="77" y="160"/>
                    <a:pt x="88" y="156"/>
                    <a:pt x="97" y="156"/>
                  </a:cubicBezTo>
                  <a:cubicBezTo>
                    <a:pt x="126" y="156"/>
                    <a:pt x="133" y="190"/>
                    <a:pt x="159" y="203"/>
                  </a:cubicBezTo>
                  <a:cubicBezTo>
                    <a:pt x="124" y="142"/>
                    <a:pt x="230" y="106"/>
                    <a:pt x="212" y="9"/>
                  </a:cubicBezTo>
                  <a:lnTo>
                    <a:pt x="212" y="9"/>
                  </a:lnTo>
                  <a:lnTo>
                    <a:pt x="151" y="45"/>
                  </a:lnTo>
                  <a:cubicBezTo>
                    <a:pt x="151" y="36"/>
                    <a:pt x="168" y="9"/>
                    <a:pt x="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4" name="Google Shape;2004;p5"/>
            <p:cNvSpPr/>
            <p:nvPr/>
          </p:nvSpPr>
          <p:spPr>
            <a:xfrm>
              <a:off x="8603399" y="4689032"/>
              <a:ext cx="15959" cy="9906"/>
            </a:xfrm>
            <a:custGeom>
              <a:avLst/>
              <a:gdLst/>
              <a:ahLst/>
              <a:cxnLst/>
              <a:rect l="l" t="t" r="r" b="b"/>
              <a:pathLst>
                <a:path w="116" h="72" extrusionOk="0">
                  <a:moveTo>
                    <a:pt x="18" y="0"/>
                  </a:moveTo>
                  <a:lnTo>
                    <a:pt x="1" y="9"/>
                  </a:lnTo>
                  <a:cubicBezTo>
                    <a:pt x="27" y="9"/>
                    <a:pt x="45" y="36"/>
                    <a:pt x="80" y="71"/>
                  </a:cubicBezTo>
                  <a:cubicBezTo>
                    <a:pt x="107" y="45"/>
                    <a:pt x="116" y="18"/>
                    <a:pt x="116" y="0"/>
                  </a:cubicBezTo>
                  <a:lnTo>
                    <a:pt x="116" y="0"/>
                  </a:lnTo>
                  <a:lnTo>
                    <a:pt x="18" y="9"/>
                  </a:lnTo>
                  <a:lnTo>
                    <a:pt x="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5" name="Google Shape;2005;p5"/>
            <p:cNvSpPr/>
            <p:nvPr/>
          </p:nvSpPr>
          <p:spPr>
            <a:xfrm>
              <a:off x="8582074" y="4671973"/>
              <a:ext cx="21462" cy="24489"/>
            </a:xfrm>
            <a:custGeom>
              <a:avLst/>
              <a:gdLst/>
              <a:ahLst/>
              <a:cxnLst/>
              <a:rect l="l" t="t" r="r" b="b"/>
              <a:pathLst>
                <a:path w="156" h="178" extrusionOk="0">
                  <a:moveTo>
                    <a:pt x="85" y="1"/>
                  </a:moveTo>
                  <a:cubicBezTo>
                    <a:pt x="23" y="10"/>
                    <a:pt x="41" y="45"/>
                    <a:pt x="14" y="80"/>
                  </a:cubicBezTo>
                  <a:cubicBezTo>
                    <a:pt x="31" y="76"/>
                    <a:pt x="41" y="74"/>
                    <a:pt x="47" y="74"/>
                  </a:cubicBezTo>
                  <a:cubicBezTo>
                    <a:pt x="75" y="74"/>
                    <a:pt x="0" y="119"/>
                    <a:pt x="59" y="133"/>
                  </a:cubicBezTo>
                  <a:cubicBezTo>
                    <a:pt x="41" y="151"/>
                    <a:pt x="23" y="151"/>
                    <a:pt x="6" y="160"/>
                  </a:cubicBezTo>
                  <a:cubicBezTo>
                    <a:pt x="30" y="160"/>
                    <a:pt x="47" y="167"/>
                    <a:pt x="63" y="175"/>
                  </a:cubicBezTo>
                  <a:lnTo>
                    <a:pt x="63" y="175"/>
                  </a:lnTo>
                  <a:lnTo>
                    <a:pt x="156" y="133"/>
                  </a:lnTo>
                  <a:cubicBezTo>
                    <a:pt x="151" y="131"/>
                    <a:pt x="145" y="130"/>
                    <a:pt x="138" y="130"/>
                  </a:cubicBezTo>
                  <a:cubicBezTo>
                    <a:pt x="120" y="130"/>
                    <a:pt x="96" y="136"/>
                    <a:pt x="59" y="142"/>
                  </a:cubicBezTo>
                  <a:cubicBezTo>
                    <a:pt x="94" y="151"/>
                    <a:pt x="67" y="160"/>
                    <a:pt x="59" y="169"/>
                  </a:cubicBezTo>
                  <a:cubicBezTo>
                    <a:pt x="59" y="160"/>
                    <a:pt x="59" y="151"/>
                    <a:pt x="59" y="142"/>
                  </a:cubicBezTo>
                  <a:cubicBezTo>
                    <a:pt x="67" y="80"/>
                    <a:pt x="120" y="54"/>
                    <a:pt x="85" y="1"/>
                  </a:cubicBezTo>
                  <a:close/>
                  <a:moveTo>
                    <a:pt x="63" y="175"/>
                  </a:moveTo>
                  <a:lnTo>
                    <a:pt x="59" y="177"/>
                  </a:lnTo>
                  <a:lnTo>
                    <a:pt x="67" y="177"/>
                  </a:lnTo>
                  <a:cubicBezTo>
                    <a:pt x="66" y="177"/>
                    <a:pt x="65" y="176"/>
                    <a:pt x="63" y="1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6" name="Google Shape;2006;p5"/>
            <p:cNvSpPr/>
            <p:nvPr/>
          </p:nvSpPr>
          <p:spPr>
            <a:xfrm>
              <a:off x="8516036" y="4662342"/>
              <a:ext cx="2476" cy="1238"/>
            </a:xfrm>
            <a:custGeom>
              <a:avLst/>
              <a:gdLst/>
              <a:ahLst/>
              <a:cxnLst/>
              <a:rect l="l" t="t" r="r" b="b"/>
              <a:pathLst>
                <a:path w="18" h="9" extrusionOk="0">
                  <a:moveTo>
                    <a:pt x="0" y="0"/>
                  </a:moveTo>
                  <a:cubicBezTo>
                    <a:pt x="9" y="0"/>
                    <a:pt x="9" y="0"/>
                    <a:pt x="9" y="9"/>
                  </a:cubicBezTo>
                  <a:cubicBezTo>
                    <a:pt x="18" y="0"/>
                    <a:pt x="18"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7" name="Google Shape;2007;p5"/>
            <p:cNvSpPr/>
            <p:nvPr/>
          </p:nvSpPr>
          <p:spPr>
            <a:xfrm>
              <a:off x="8511083" y="4663580"/>
              <a:ext cx="21187" cy="19536"/>
            </a:xfrm>
            <a:custGeom>
              <a:avLst/>
              <a:gdLst/>
              <a:ahLst/>
              <a:cxnLst/>
              <a:rect l="l" t="t" r="r" b="b"/>
              <a:pathLst>
                <a:path w="154" h="142" extrusionOk="0">
                  <a:moveTo>
                    <a:pt x="45" y="0"/>
                  </a:moveTo>
                  <a:cubicBezTo>
                    <a:pt x="36" y="18"/>
                    <a:pt x="1" y="44"/>
                    <a:pt x="45" y="71"/>
                  </a:cubicBezTo>
                  <a:lnTo>
                    <a:pt x="54" y="62"/>
                  </a:lnTo>
                  <a:cubicBezTo>
                    <a:pt x="86" y="68"/>
                    <a:pt x="127" y="102"/>
                    <a:pt x="144" y="124"/>
                  </a:cubicBezTo>
                  <a:lnTo>
                    <a:pt x="144" y="124"/>
                  </a:lnTo>
                  <a:cubicBezTo>
                    <a:pt x="128" y="87"/>
                    <a:pt x="112" y="56"/>
                    <a:pt x="89" y="18"/>
                  </a:cubicBezTo>
                  <a:cubicBezTo>
                    <a:pt x="80" y="26"/>
                    <a:pt x="80" y="44"/>
                    <a:pt x="54" y="44"/>
                  </a:cubicBezTo>
                  <a:cubicBezTo>
                    <a:pt x="27" y="26"/>
                    <a:pt x="45" y="18"/>
                    <a:pt x="45" y="0"/>
                  </a:cubicBezTo>
                  <a:close/>
                  <a:moveTo>
                    <a:pt x="144" y="124"/>
                  </a:moveTo>
                  <a:cubicBezTo>
                    <a:pt x="146" y="130"/>
                    <a:pt x="148" y="135"/>
                    <a:pt x="151" y="141"/>
                  </a:cubicBezTo>
                  <a:cubicBezTo>
                    <a:pt x="153" y="139"/>
                    <a:pt x="150" y="132"/>
                    <a:pt x="144" y="1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8" name="Google Shape;2008;p5"/>
            <p:cNvSpPr/>
            <p:nvPr/>
          </p:nvSpPr>
          <p:spPr>
            <a:xfrm>
              <a:off x="8556347" y="4664681"/>
              <a:ext cx="11969" cy="12382"/>
            </a:xfrm>
            <a:custGeom>
              <a:avLst/>
              <a:gdLst/>
              <a:ahLst/>
              <a:cxnLst/>
              <a:rect l="l" t="t" r="r" b="b"/>
              <a:pathLst>
                <a:path w="87" h="90" extrusionOk="0">
                  <a:moveTo>
                    <a:pt x="34" y="1"/>
                  </a:moveTo>
                  <a:lnTo>
                    <a:pt x="43" y="36"/>
                  </a:lnTo>
                  <a:cubicBezTo>
                    <a:pt x="38" y="35"/>
                    <a:pt x="34" y="35"/>
                    <a:pt x="30" y="35"/>
                  </a:cubicBezTo>
                  <a:cubicBezTo>
                    <a:pt x="0" y="35"/>
                    <a:pt x="7" y="65"/>
                    <a:pt x="7" y="89"/>
                  </a:cubicBezTo>
                  <a:lnTo>
                    <a:pt x="87" y="45"/>
                  </a:lnTo>
                  <a:lnTo>
                    <a:pt x="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9" name="Google Shape;2009;p5"/>
            <p:cNvSpPr/>
            <p:nvPr/>
          </p:nvSpPr>
          <p:spPr>
            <a:xfrm>
              <a:off x="8620459" y="4689032"/>
              <a:ext cx="6191" cy="12245"/>
            </a:xfrm>
            <a:custGeom>
              <a:avLst/>
              <a:gdLst/>
              <a:ahLst/>
              <a:cxnLst/>
              <a:rect l="l" t="t" r="r" b="b"/>
              <a:pathLst>
                <a:path w="45" h="89" extrusionOk="0">
                  <a:moveTo>
                    <a:pt x="45" y="0"/>
                  </a:moveTo>
                  <a:lnTo>
                    <a:pt x="9" y="27"/>
                  </a:lnTo>
                  <a:lnTo>
                    <a:pt x="0" y="89"/>
                  </a:lnTo>
                  <a:lnTo>
                    <a:pt x="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0" name="Google Shape;2010;p5"/>
            <p:cNvSpPr/>
            <p:nvPr/>
          </p:nvSpPr>
          <p:spPr>
            <a:xfrm>
              <a:off x="8636281" y="4691509"/>
              <a:ext cx="3715" cy="7429"/>
            </a:xfrm>
            <a:custGeom>
              <a:avLst/>
              <a:gdLst/>
              <a:ahLst/>
              <a:cxnLst/>
              <a:rect l="l" t="t" r="r" b="b"/>
              <a:pathLst>
                <a:path w="27" h="54" extrusionOk="0">
                  <a:moveTo>
                    <a:pt x="0" y="0"/>
                  </a:moveTo>
                  <a:lnTo>
                    <a:pt x="0" y="53"/>
                  </a:lnTo>
                  <a:lnTo>
                    <a:pt x="27" y="18"/>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1" name="Google Shape;2011;p5"/>
            <p:cNvSpPr/>
            <p:nvPr/>
          </p:nvSpPr>
          <p:spPr>
            <a:xfrm>
              <a:off x="8562125" y="4815331"/>
              <a:ext cx="3852" cy="2614"/>
            </a:xfrm>
            <a:custGeom>
              <a:avLst/>
              <a:gdLst/>
              <a:ahLst/>
              <a:cxnLst/>
              <a:rect l="l" t="t" r="r" b="b"/>
              <a:pathLst>
                <a:path w="28" h="19" extrusionOk="0">
                  <a:moveTo>
                    <a:pt x="27" y="1"/>
                  </a:moveTo>
                  <a:lnTo>
                    <a:pt x="1" y="18"/>
                  </a:lnTo>
                  <a:cubicBezTo>
                    <a:pt x="9" y="18"/>
                    <a:pt x="18" y="10"/>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2" name="Google Shape;2012;p5"/>
            <p:cNvSpPr/>
            <p:nvPr/>
          </p:nvSpPr>
          <p:spPr>
            <a:xfrm>
              <a:off x="8588816" y="4811754"/>
              <a:ext cx="1376" cy="3715"/>
            </a:xfrm>
            <a:custGeom>
              <a:avLst/>
              <a:gdLst/>
              <a:ahLst/>
              <a:cxnLst/>
              <a:rect l="l" t="t" r="r" b="b"/>
              <a:pathLst>
                <a:path w="10" h="27" extrusionOk="0">
                  <a:moveTo>
                    <a:pt x="10" y="0"/>
                  </a:moveTo>
                  <a:cubicBezTo>
                    <a:pt x="10" y="18"/>
                    <a:pt x="1" y="27"/>
                    <a:pt x="10" y="27"/>
                  </a:cubicBezTo>
                  <a:lnTo>
                    <a:pt x="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3" name="Google Shape;2013;p5"/>
            <p:cNvSpPr/>
            <p:nvPr/>
          </p:nvSpPr>
          <p:spPr>
            <a:xfrm>
              <a:off x="8973213" y="4736360"/>
              <a:ext cx="5778" cy="14721"/>
            </a:xfrm>
            <a:custGeom>
              <a:avLst/>
              <a:gdLst/>
              <a:ahLst/>
              <a:cxnLst/>
              <a:rect l="l" t="t" r="r" b="b"/>
              <a:pathLst>
                <a:path w="42" h="107" extrusionOk="0">
                  <a:moveTo>
                    <a:pt x="6" y="1"/>
                  </a:moveTo>
                  <a:cubicBezTo>
                    <a:pt x="6" y="48"/>
                    <a:pt x="1" y="106"/>
                    <a:pt x="10" y="106"/>
                  </a:cubicBezTo>
                  <a:cubicBezTo>
                    <a:pt x="13" y="106"/>
                    <a:pt x="17" y="101"/>
                    <a:pt x="23" y="89"/>
                  </a:cubicBezTo>
                  <a:lnTo>
                    <a:pt x="41" y="36"/>
                  </a:lnTo>
                  <a:cubicBezTo>
                    <a:pt x="23" y="36"/>
                    <a:pt x="15" y="18"/>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4" name="Google Shape;2014;p5"/>
            <p:cNvSpPr/>
            <p:nvPr/>
          </p:nvSpPr>
          <p:spPr>
            <a:xfrm>
              <a:off x="8791746" y="4763188"/>
              <a:ext cx="4953" cy="7429"/>
            </a:xfrm>
            <a:custGeom>
              <a:avLst/>
              <a:gdLst/>
              <a:ahLst/>
              <a:cxnLst/>
              <a:rect l="l" t="t" r="r" b="b"/>
              <a:pathLst>
                <a:path w="36" h="54" extrusionOk="0">
                  <a:moveTo>
                    <a:pt x="36" y="0"/>
                  </a:moveTo>
                  <a:lnTo>
                    <a:pt x="36" y="0"/>
                  </a:lnTo>
                  <a:cubicBezTo>
                    <a:pt x="27" y="9"/>
                    <a:pt x="18" y="27"/>
                    <a:pt x="0" y="35"/>
                  </a:cubicBezTo>
                  <a:lnTo>
                    <a:pt x="18" y="53"/>
                  </a:lnTo>
                  <a:cubicBezTo>
                    <a:pt x="27" y="35"/>
                    <a:pt x="27" y="18"/>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5" name="Google Shape;2015;p5"/>
            <p:cNvSpPr/>
            <p:nvPr/>
          </p:nvSpPr>
          <p:spPr>
            <a:xfrm>
              <a:off x="8783216" y="4795932"/>
              <a:ext cx="6191" cy="4953"/>
            </a:xfrm>
            <a:custGeom>
              <a:avLst/>
              <a:gdLst/>
              <a:ahLst/>
              <a:cxnLst/>
              <a:rect l="l" t="t" r="r" b="b"/>
              <a:pathLst>
                <a:path w="45" h="36" extrusionOk="0">
                  <a:moveTo>
                    <a:pt x="1" y="0"/>
                  </a:moveTo>
                  <a:lnTo>
                    <a:pt x="1" y="0"/>
                  </a:lnTo>
                  <a:cubicBezTo>
                    <a:pt x="9" y="18"/>
                    <a:pt x="27" y="27"/>
                    <a:pt x="45" y="36"/>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6" name="Google Shape;2016;p5"/>
            <p:cNvSpPr/>
            <p:nvPr/>
          </p:nvSpPr>
          <p:spPr>
            <a:xfrm>
              <a:off x="8426059" y="4827575"/>
              <a:ext cx="6191" cy="8530"/>
            </a:xfrm>
            <a:custGeom>
              <a:avLst/>
              <a:gdLst/>
              <a:ahLst/>
              <a:cxnLst/>
              <a:rect l="l" t="t" r="r" b="b"/>
              <a:pathLst>
                <a:path w="45" h="62" extrusionOk="0">
                  <a:moveTo>
                    <a:pt x="27" y="0"/>
                  </a:moveTo>
                  <a:lnTo>
                    <a:pt x="1" y="62"/>
                  </a:lnTo>
                  <a:cubicBezTo>
                    <a:pt x="45" y="62"/>
                    <a:pt x="27" y="35"/>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7" name="Google Shape;2017;p5"/>
            <p:cNvSpPr/>
            <p:nvPr/>
          </p:nvSpPr>
          <p:spPr>
            <a:xfrm>
              <a:off x="8784454" y="4686006"/>
              <a:ext cx="11006" cy="7980"/>
            </a:xfrm>
            <a:custGeom>
              <a:avLst/>
              <a:gdLst/>
              <a:ahLst/>
              <a:cxnLst/>
              <a:rect l="l" t="t" r="r" b="b"/>
              <a:pathLst>
                <a:path w="80" h="58" extrusionOk="0">
                  <a:moveTo>
                    <a:pt x="19" y="0"/>
                  </a:moveTo>
                  <a:cubicBezTo>
                    <a:pt x="12" y="0"/>
                    <a:pt x="6" y="6"/>
                    <a:pt x="0" y="22"/>
                  </a:cubicBezTo>
                  <a:cubicBezTo>
                    <a:pt x="36" y="40"/>
                    <a:pt x="53" y="49"/>
                    <a:pt x="80" y="58"/>
                  </a:cubicBezTo>
                  <a:cubicBezTo>
                    <a:pt x="55" y="33"/>
                    <a:pt x="35"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8" name="Google Shape;2018;p5"/>
            <p:cNvSpPr/>
            <p:nvPr/>
          </p:nvSpPr>
          <p:spPr>
            <a:xfrm>
              <a:off x="8569417" y="4731545"/>
              <a:ext cx="3715" cy="4953"/>
            </a:xfrm>
            <a:custGeom>
              <a:avLst/>
              <a:gdLst/>
              <a:ahLst/>
              <a:cxnLst/>
              <a:rect l="l" t="t" r="r" b="b"/>
              <a:pathLst>
                <a:path w="27" h="36" extrusionOk="0">
                  <a:moveTo>
                    <a:pt x="27" y="0"/>
                  </a:moveTo>
                  <a:cubicBezTo>
                    <a:pt x="9" y="18"/>
                    <a:pt x="1" y="27"/>
                    <a:pt x="9" y="36"/>
                  </a:cubicBezTo>
                  <a:cubicBezTo>
                    <a:pt x="18" y="27"/>
                    <a:pt x="27" y="18"/>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9" name="Google Shape;2019;p5"/>
            <p:cNvSpPr/>
            <p:nvPr/>
          </p:nvSpPr>
          <p:spPr>
            <a:xfrm>
              <a:off x="8795323" y="4692609"/>
              <a:ext cx="11144" cy="5366"/>
            </a:xfrm>
            <a:custGeom>
              <a:avLst/>
              <a:gdLst/>
              <a:ahLst/>
              <a:cxnLst/>
              <a:rect l="l" t="t" r="r" b="b"/>
              <a:pathLst>
                <a:path w="81" h="39" extrusionOk="0">
                  <a:moveTo>
                    <a:pt x="71" y="1"/>
                  </a:moveTo>
                  <a:cubicBezTo>
                    <a:pt x="53" y="7"/>
                    <a:pt x="38" y="13"/>
                    <a:pt x="22" y="13"/>
                  </a:cubicBezTo>
                  <a:cubicBezTo>
                    <a:pt x="16" y="13"/>
                    <a:pt x="9" y="12"/>
                    <a:pt x="1" y="10"/>
                  </a:cubicBezTo>
                  <a:lnTo>
                    <a:pt x="1" y="10"/>
                  </a:lnTo>
                  <a:cubicBezTo>
                    <a:pt x="11" y="26"/>
                    <a:pt x="28" y="38"/>
                    <a:pt x="46" y="38"/>
                  </a:cubicBezTo>
                  <a:cubicBezTo>
                    <a:pt x="58" y="38"/>
                    <a:pt x="70" y="33"/>
                    <a:pt x="80" y="19"/>
                  </a:cubicBezTo>
                  <a:cubicBezTo>
                    <a:pt x="80" y="10"/>
                    <a:pt x="71" y="10"/>
                    <a:pt x="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0" name="Google Shape;2020;p5"/>
            <p:cNvSpPr/>
            <p:nvPr/>
          </p:nvSpPr>
          <p:spPr>
            <a:xfrm>
              <a:off x="8153926" y="4630699"/>
              <a:ext cx="1376" cy="1376"/>
            </a:xfrm>
            <a:custGeom>
              <a:avLst/>
              <a:gdLst/>
              <a:ahLst/>
              <a:cxnLst/>
              <a:rect l="l" t="t" r="r" b="b"/>
              <a:pathLst>
                <a:path w="10" h="10" extrusionOk="0">
                  <a:moveTo>
                    <a:pt x="1" y="1"/>
                  </a:moveTo>
                  <a:cubicBezTo>
                    <a:pt x="1" y="9"/>
                    <a:pt x="1" y="9"/>
                    <a:pt x="10" y="9"/>
                  </a:cubicBezTo>
                  <a:cubicBezTo>
                    <a:pt x="10"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1" name="Google Shape;2021;p5"/>
            <p:cNvSpPr/>
            <p:nvPr/>
          </p:nvSpPr>
          <p:spPr>
            <a:xfrm>
              <a:off x="8296046" y="4701139"/>
              <a:ext cx="6191" cy="1376"/>
            </a:xfrm>
            <a:custGeom>
              <a:avLst/>
              <a:gdLst/>
              <a:ahLst/>
              <a:cxnLst/>
              <a:rect l="l" t="t" r="r" b="b"/>
              <a:pathLst>
                <a:path w="45" h="10" extrusionOk="0">
                  <a:moveTo>
                    <a:pt x="45" y="1"/>
                  </a:moveTo>
                  <a:cubicBezTo>
                    <a:pt x="27" y="10"/>
                    <a:pt x="10" y="10"/>
                    <a:pt x="1" y="10"/>
                  </a:cubicBezTo>
                  <a:cubicBezTo>
                    <a:pt x="18" y="10"/>
                    <a:pt x="36" y="10"/>
                    <a:pt x="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2" name="Google Shape;2022;p5"/>
            <p:cNvSpPr/>
            <p:nvPr/>
          </p:nvSpPr>
          <p:spPr>
            <a:xfrm>
              <a:off x="8689662" y="4692609"/>
              <a:ext cx="3852" cy="138"/>
            </a:xfrm>
            <a:custGeom>
              <a:avLst/>
              <a:gdLst/>
              <a:ahLst/>
              <a:cxnLst/>
              <a:rect l="l" t="t" r="r" b="b"/>
              <a:pathLst>
                <a:path w="28" h="1" extrusionOk="0">
                  <a:moveTo>
                    <a:pt x="27" y="1"/>
                  </a:moveTo>
                  <a:cubicBezTo>
                    <a:pt x="1" y="1"/>
                    <a:pt x="18" y="1"/>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3" name="Google Shape;2023;p5"/>
            <p:cNvSpPr/>
            <p:nvPr/>
          </p:nvSpPr>
          <p:spPr>
            <a:xfrm>
              <a:off x="8677555" y="4657389"/>
              <a:ext cx="1376" cy="3852"/>
            </a:xfrm>
            <a:custGeom>
              <a:avLst/>
              <a:gdLst/>
              <a:ahLst/>
              <a:cxnLst/>
              <a:rect l="l" t="t" r="r" b="b"/>
              <a:pathLst>
                <a:path w="10" h="28" extrusionOk="0">
                  <a:moveTo>
                    <a:pt x="0" y="27"/>
                  </a:moveTo>
                  <a:cubicBezTo>
                    <a:pt x="9" y="19"/>
                    <a:pt x="9" y="10"/>
                    <a:pt x="9" y="1"/>
                  </a:cubicBezTo>
                  <a:cubicBezTo>
                    <a:pt x="9" y="10"/>
                    <a:pt x="9" y="19"/>
                    <a:pt x="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4" name="Google Shape;2024;p5"/>
            <p:cNvSpPr/>
            <p:nvPr/>
          </p:nvSpPr>
          <p:spPr>
            <a:xfrm>
              <a:off x="8842788" y="4647758"/>
              <a:ext cx="138" cy="1376"/>
            </a:xfrm>
            <a:custGeom>
              <a:avLst/>
              <a:gdLst/>
              <a:ahLst/>
              <a:cxnLst/>
              <a:rect l="l" t="t" r="r" b="b"/>
              <a:pathLst>
                <a:path w="1" h="10" extrusionOk="0">
                  <a:moveTo>
                    <a:pt x="0" y="9"/>
                  </a:moveTo>
                  <a:lnTo>
                    <a:pt x="0" y="9"/>
                  </a:lnTo>
                  <a:cubicBezTo>
                    <a:pt x="0" y="0"/>
                    <a:pt x="0" y="0"/>
                    <a:pt x="0" y="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5" name="Google Shape;2025;p5"/>
            <p:cNvSpPr/>
            <p:nvPr/>
          </p:nvSpPr>
          <p:spPr>
            <a:xfrm>
              <a:off x="8688423" y="4689032"/>
              <a:ext cx="3852" cy="2614"/>
            </a:xfrm>
            <a:custGeom>
              <a:avLst/>
              <a:gdLst/>
              <a:ahLst/>
              <a:cxnLst/>
              <a:rect l="l" t="t" r="r" b="b"/>
              <a:pathLst>
                <a:path w="28" h="19" extrusionOk="0">
                  <a:moveTo>
                    <a:pt x="1" y="0"/>
                  </a:moveTo>
                  <a:cubicBezTo>
                    <a:pt x="10" y="0"/>
                    <a:pt x="18" y="9"/>
                    <a:pt x="27" y="18"/>
                  </a:cubicBezTo>
                  <a:cubicBezTo>
                    <a:pt x="27" y="9"/>
                    <a:pt x="18"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6" name="Google Shape;2026;p5"/>
            <p:cNvSpPr/>
            <p:nvPr/>
          </p:nvSpPr>
          <p:spPr>
            <a:xfrm>
              <a:off x="8686084" y="4691509"/>
              <a:ext cx="3715" cy="1789"/>
            </a:xfrm>
            <a:custGeom>
              <a:avLst/>
              <a:gdLst/>
              <a:ahLst/>
              <a:cxnLst/>
              <a:rect l="l" t="t" r="r" b="b"/>
              <a:pathLst>
                <a:path w="27" h="13" extrusionOk="0">
                  <a:moveTo>
                    <a:pt x="0" y="0"/>
                  </a:moveTo>
                  <a:cubicBezTo>
                    <a:pt x="0" y="6"/>
                    <a:pt x="0" y="13"/>
                    <a:pt x="10" y="13"/>
                  </a:cubicBezTo>
                  <a:cubicBezTo>
                    <a:pt x="13" y="13"/>
                    <a:pt x="19" y="12"/>
                    <a:pt x="27" y="9"/>
                  </a:cubicBezTo>
                  <a:cubicBezTo>
                    <a:pt x="18" y="0"/>
                    <a:pt x="9"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7" name="Google Shape;2027;p5"/>
            <p:cNvSpPr/>
            <p:nvPr/>
          </p:nvSpPr>
          <p:spPr>
            <a:xfrm>
              <a:off x="8692138" y="4691509"/>
              <a:ext cx="4953" cy="1238"/>
            </a:xfrm>
            <a:custGeom>
              <a:avLst/>
              <a:gdLst/>
              <a:ahLst/>
              <a:cxnLst/>
              <a:rect l="l" t="t" r="r" b="b"/>
              <a:pathLst>
                <a:path w="36" h="9" extrusionOk="0">
                  <a:moveTo>
                    <a:pt x="0" y="0"/>
                  </a:moveTo>
                  <a:cubicBezTo>
                    <a:pt x="9" y="0"/>
                    <a:pt x="9" y="0"/>
                    <a:pt x="9" y="9"/>
                  </a:cubicBezTo>
                  <a:cubicBezTo>
                    <a:pt x="18" y="9"/>
                    <a:pt x="27" y="0"/>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8" name="Google Shape;2028;p5"/>
            <p:cNvSpPr/>
            <p:nvPr/>
          </p:nvSpPr>
          <p:spPr>
            <a:xfrm>
              <a:off x="8198089" y="4805700"/>
              <a:ext cx="3440" cy="2339"/>
            </a:xfrm>
            <a:custGeom>
              <a:avLst/>
              <a:gdLst/>
              <a:ahLst/>
              <a:cxnLst/>
              <a:rect l="l" t="t" r="r" b="b"/>
              <a:pathLst>
                <a:path w="25" h="17" extrusionOk="0">
                  <a:moveTo>
                    <a:pt x="15" y="0"/>
                  </a:moveTo>
                  <a:cubicBezTo>
                    <a:pt x="3" y="12"/>
                    <a:pt x="0" y="17"/>
                    <a:pt x="2" y="17"/>
                  </a:cubicBezTo>
                  <a:cubicBezTo>
                    <a:pt x="5" y="17"/>
                    <a:pt x="14" y="10"/>
                    <a:pt x="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9" name="Google Shape;2029;p5"/>
            <p:cNvSpPr/>
            <p:nvPr/>
          </p:nvSpPr>
          <p:spPr>
            <a:xfrm>
              <a:off x="8973901" y="4774057"/>
              <a:ext cx="1376" cy="138"/>
            </a:xfrm>
            <a:custGeom>
              <a:avLst/>
              <a:gdLst/>
              <a:ahLst/>
              <a:cxnLst/>
              <a:rect l="l" t="t" r="r" b="b"/>
              <a:pathLst>
                <a:path w="10" h="1" extrusionOk="0">
                  <a:moveTo>
                    <a:pt x="10" y="1"/>
                  </a:moveTo>
                  <a:cubicBezTo>
                    <a:pt x="10" y="1"/>
                    <a:pt x="10" y="1"/>
                    <a:pt x="10"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0" name="Google Shape;2030;p5"/>
            <p:cNvSpPr/>
            <p:nvPr/>
          </p:nvSpPr>
          <p:spPr>
            <a:xfrm>
              <a:off x="8961794" y="4754658"/>
              <a:ext cx="12245" cy="30405"/>
            </a:xfrm>
            <a:custGeom>
              <a:avLst/>
              <a:gdLst/>
              <a:ahLst/>
              <a:cxnLst/>
              <a:rect l="l" t="t" r="r" b="b"/>
              <a:pathLst>
                <a:path w="89" h="221" extrusionOk="0">
                  <a:moveTo>
                    <a:pt x="1" y="0"/>
                  </a:moveTo>
                  <a:lnTo>
                    <a:pt x="1" y="0"/>
                  </a:lnTo>
                  <a:cubicBezTo>
                    <a:pt x="9" y="71"/>
                    <a:pt x="18" y="142"/>
                    <a:pt x="18" y="221"/>
                  </a:cubicBezTo>
                  <a:cubicBezTo>
                    <a:pt x="36" y="142"/>
                    <a:pt x="54" y="142"/>
                    <a:pt x="89" y="142"/>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1" name="Google Shape;2031;p5"/>
            <p:cNvSpPr/>
            <p:nvPr/>
          </p:nvSpPr>
          <p:spPr>
            <a:xfrm>
              <a:off x="8044688" y="4617904"/>
              <a:ext cx="1032675" cy="226732"/>
            </a:xfrm>
            <a:custGeom>
              <a:avLst/>
              <a:gdLst/>
              <a:ahLst/>
              <a:cxnLst/>
              <a:rect l="l" t="t" r="r" b="b"/>
              <a:pathLst>
                <a:path w="7506" h="1648" extrusionOk="0">
                  <a:moveTo>
                    <a:pt x="4971" y="491"/>
                  </a:moveTo>
                  <a:cubicBezTo>
                    <a:pt x="4987" y="503"/>
                    <a:pt x="4992" y="508"/>
                    <a:pt x="4991" y="508"/>
                  </a:cubicBezTo>
                  <a:cubicBezTo>
                    <a:pt x="4989" y="508"/>
                    <a:pt x="4977" y="501"/>
                    <a:pt x="4962" y="491"/>
                  </a:cubicBezTo>
                  <a:close/>
                  <a:moveTo>
                    <a:pt x="6620" y="736"/>
                  </a:moveTo>
                  <a:cubicBezTo>
                    <a:pt x="6627" y="737"/>
                    <a:pt x="6635" y="737"/>
                    <a:pt x="6642" y="739"/>
                  </a:cubicBezTo>
                  <a:lnTo>
                    <a:pt x="6642" y="739"/>
                  </a:lnTo>
                  <a:cubicBezTo>
                    <a:pt x="6641" y="742"/>
                    <a:pt x="6641" y="744"/>
                    <a:pt x="6640" y="747"/>
                  </a:cubicBezTo>
                  <a:cubicBezTo>
                    <a:pt x="6633" y="743"/>
                    <a:pt x="6626" y="740"/>
                    <a:pt x="6620" y="736"/>
                  </a:cubicBezTo>
                  <a:close/>
                  <a:moveTo>
                    <a:pt x="7315" y="778"/>
                  </a:moveTo>
                  <a:lnTo>
                    <a:pt x="7245" y="841"/>
                  </a:lnTo>
                  <a:lnTo>
                    <a:pt x="7245" y="841"/>
                  </a:lnTo>
                  <a:lnTo>
                    <a:pt x="7338" y="835"/>
                  </a:lnTo>
                  <a:lnTo>
                    <a:pt x="7315" y="778"/>
                  </a:lnTo>
                  <a:close/>
                  <a:moveTo>
                    <a:pt x="558" y="878"/>
                  </a:moveTo>
                  <a:lnTo>
                    <a:pt x="558" y="878"/>
                  </a:lnTo>
                  <a:cubicBezTo>
                    <a:pt x="563" y="879"/>
                    <a:pt x="568" y="879"/>
                    <a:pt x="574" y="879"/>
                  </a:cubicBezTo>
                  <a:cubicBezTo>
                    <a:pt x="568" y="879"/>
                    <a:pt x="563" y="878"/>
                    <a:pt x="558" y="878"/>
                  </a:cubicBezTo>
                  <a:close/>
                  <a:moveTo>
                    <a:pt x="892" y="941"/>
                  </a:moveTo>
                  <a:lnTo>
                    <a:pt x="901" y="959"/>
                  </a:lnTo>
                  <a:cubicBezTo>
                    <a:pt x="893" y="964"/>
                    <a:pt x="888" y="966"/>
                    <a:pt x="886" y="966"/>
                  </a:cubicBezTo>
                  <a:cubicBezTo>
                    <a:pt x="879" y="966"/>
                    <a:pt x="886" y="954"/>
                    <a:pt x="892" y="941"/>
                  </a:cubicBezTo>
                  <a:close/>
                  <a:moveTo>
                    <a:pt x="7003" y="998"/>
                  </a:moveTo>
                  <a:cubicBezTo>
                    <a:pt x="7003" y="1000"/>
                    <a:pt x="7002" y="1001"/>
                    <a:pt x="7002" y="1003"/>
                  </a:cubicBezTo>
                  <a:cubicBezTo>
                    <a:pt x="7003" y="1002"/>
                    <a:pt x="7003" y="1000"/>
                    <a:pt x="7003" y="998"/>
                  </a:cubicBezTo>
                  <a:close/>
                  <a:moveTo>
                    <a:pt x="6968" y="1019"/>
                  </a:moveTo>
                  <a:cubicBezTo>
                    <a:pt x="6971" y="1020"/>
                    <a:pt x="6973" y="1021"/>
                    <a:pt x="6976" y="1021"/>
                  </a:cubicBezTo>
                  <a:cubicBezTo>
                    <a:pt x="6973" y="1020"/>
                    <a:pt x="6970" y="1019"/>
                    <a:pt x="6968" y="1019"/>
                  </a:cubicBezTo>
                  <a:close/>
                  <a:moveTo>
                    <a:pt x="6187" y="1195"/>
                  </a:moveTo>
                  <a:lnTo>
                    <a:pt x="6187" y="1195"/>
                  </a:lnTo>
                  <a:cubicBezTo>
                    <a:pt x="6185" y="1195"/>
                    <a:pt x="6184" y="1196"/>
                    <a:pt x="6183" y="1197"/>
                  </a:cubicBezTo>
                  <a:lnTo>
                    <a:pt x="6183" y="1197"/>
                  </a:lnTo>
                  <a:cubicBezTo>
                    <a:pt x="6179" y="1196"/>
                    <a:pt x="6176" y="1196"/>
                    <a:pt x="6173" y="1196"/>
                  </a:cubicBezTo>
                  <a:cubicBezTo>
                    <a:pt x="6166" y="1196"/>
                    <a:pt x="6163" y="1199"/>
                    <a:pt x="6163" y="1215"/>
                  </a:cubicBezTo>
                  <a:cubicBezTo>
                    <a:pt x="6168" y="1207"/>
                    <a:pt x="6175" y="1201"/>
                    <a:pt x="6183" y="1197"/>
                  </a:cubicBezTo>
                  <a:lnTo>
                    <a:pt x="6183" y="1197"/>
                  </a:lnTo>
                  <a:cubicBezTo>
                    <a:pt x="6185" y="1197"/>
                    <a:pt x="6187" y="1197"/>
                    <a:pt x="6190" y="1197"/>
                  </a:cubicBezTo>
                  <a:cubicBezTo>
                    <a:pt x="6189" y="1196"/>
                    <a:pt x="6188" y="1196"/>
                    <a:pt x="6187" y="1195"/>
                  </a:cubicBezTo>
                  <a:close/>
                  <a:moveTo>
                    <a:pt x="5510" y="1197"/>
                  </a:moveTo>
                  <a:cubicBezTo>
                    <a:pt x="5527" y="1197"/>
                    <a:pt x="5545" y="1197"/>
                    <a:pt x="5563" y="1215"/>
                  </a:cubicBezTo>
                  <a:cubicBezTo>
                    <a:pt x="5560" y="1221"/>
                    <a:pt x="5555" y="1224"/>
                    <a:pt x="5550" y="1224"/>
                  </a:cubicBezTo>
                  <a:cubicBezTo>
                    <a:pt x="5540" y="1224"/>
                    <a:pt x="5527" y="1214"/>
                    <a:pt x="5510" y="1197"/>
                  </a:cubicBezTo>
                  <a:close/>
                  <a:moveTo>
                    <a:pt x="5722" y="1294"/>
                  </a:moveTo>
                  <a:lnTo>
                    <a:pt x="5722" y="1294"/>
                  </a:lnTo>
                  <a:cubicBezTo>
                    <a:pt x="5722" y="1295"/>
                    <a:pt x="5723" y="1295"/>
                    <a:pt x="5723" y="1295"/>
                  </a:cubicBezTo>
                  <a:lnTo>
                    <a:pt x="5723" y="1295"/>
                  </a:lnTo>
                  <a:cubicBezTo>
                    <a:pt x="5723" y="1295"/>
                    <a:pt x="5722" y="1295"/>
                    <a:pt x="5722" y="1294"/>
                  </a:cubicBezTo>
                  <a:close/>
                  <a:moveTo>
                    <a:pt x="3868" y="1415"/>
                  </a:moveTo>
                  <a:lnTo>
                    <a:pt x="3850" y="1418"/>
                  </a:lnTo>
                  <a:cubicBezTo>
                    <a:pt x="3853" y="1419"/>
                    <a:pt x="3855" y="1419"/>
                    <a:pt x="3858" y="1419"/>
                  </a:cubicBezTo>
                  <a:cubicBezTo>
                    <a:pt x="3862" y="1419"/>
                    <a:pt x="3865" y="1418"/>
                    <a:pt x="3868" y="1415"/>
                  </a:cubicBezTo>
                  <a:close/>
                  <a:moveTo>
                    <a:pt x="4178" y="1434"/>
                  </a:moveTo>
                  <a:cubicBezTo>
                    <a:pt x="4180" y="1436"/>
                    <a:pt x="4183" y="1437"/>
                    <a:pt x="4185" y="1437"/>
                  </a:cubicBezTo>
                  <a:lnTo>
                    <a:pt x="4185" y="1437"/>
                  </a:lnTo>
                  <a:cubicBezTo>
                    <a:pt x="4183" y="1436"/>
                    <a:pt x="4180" y="1435"/>
                    <a:pt x="4178" y="1434"/>
                  </a:cubicBezTo>
                  <a:close/>
                  <a:moveTo>
                    <a:pt x="1687" y="1551"/>
                  </a:moveTo>
                  <a:cubicBezTo>
                    <a:pt x="1685" y="1551"/>
                    <a:pt x="1683" y="1551"/>
                    <a:pt x="1681" y="1552"/>
                  </a:cubicBezTo>
                  <a:lnTo>
                    <a:pt x="1681" y="1552"/>
                  </a:lnTo>
                  <a:cubicBezTo>
                    <a:pt x="1683" y="1551"/>
                    <a:pt x="1685" y="1551"/>
                    <a:pt x="1687" y="1551"/>
                  </a:cubicBezTo>
                  <a:close/>
                  <a:moveTo>
                    <a:pt x="2425" y="1556"/>
                  </a:moveTo>
                  <a:lnTo>
                    <a:pt x="2419" y="1559"/>
                  </a:lnTo>
                  <a:cubicBezTo>
                    <a:pt x="2421" y="1558"/>
                    <a:pt x="2423" y="1557"/>
                    <a:pt x="2425" y="1556"/>
                  </a:cubicBezTo>
                  <a:close/>
                  <a:moveTo>
                    <a:pt x="6332" y="1"/>
                  </a:moveTo>
                  <a:cubicBezTo>
                    <a:pt x="6328" y="1"/>
                    <a:pt x="6325" y="5"/>
                    <a:pt x="6322" y="14"/>
                  </a:cubicBezTo>
                  <a:cubicBezTo>
                    <a:pt x="6340" y="120"/>
                    <a:pt x="6260" y="429"/>
                    <a:pt x="6225" y="491"/>
                  </a:cubicBezTo>
                  <a:cubicBezTo>
                    <a:pt x="6216" y="482"/>
                    <a:pt x="6128" y="376"/>
                    <a:pt x="6110" y="314"/>
                  </a:cubicBezTo>
                  <a:cubicBezTo>
                    <a:pt x="6084" y="235"/>
                    <a:pt x="6207" y="147"/>
                    <a:pt x="6190" y="67"/>
                  </a:cubicBezTo>
                  <a:lnTo>
                    <a:pt x="6190" y="67"/>
                  </a:lnTo>
                  <a:cubicBezTo>
                    <a:pt x="6181" y="94"/>
                    <a:pt x="6154" y="120"/>
                    <a:pt x="6146" y="129"/>
                  </a:cubicBezTo>
                  <a:cubicBezTo>
                    <a:pt x="6119" y="102"/>
                    <a:pt x="6172" y="58"/>
                    <a:pt x="6110" y="58"/>
                  </a:cubicBezTo>
                  <a:cubicBezTo>
                    <a:pt x="6102" y="82"/>
                    <a:pt x="6089" y="88"/>
                    <a:pt x="6076" y="88"/>
                  </a:cubicBezTo>
                  <a:cubicBezTo>
                    <a:pt x="6060" y="88"/>
                    <a:pt x="6045" y="79"/>
                    <a:pt x="6041" y="79"/>
                  </a:cubicBezTo>
                  <a:cubicBezTo>
                    <a:pt x="6036" y="79"/>
                    <a:pt x="6042" y="87"/>
                    <a:pt x="6066" y="120"/>
                  </a:cubicBezTo>
                  <a:cubicBezTo>
                    <a:pt x="6057" y="123"/>
                    <a:pt x="6050" y="124"/>
                    <a:pt x="6044" y="124"/>
                  </a:cubicBezTo>
                  <a:cubicBezTo>
                    <a:pt x="6011" y="124"/>
                    <a:pt x="6003" y="92"/>
                    <a:pt x="5951" y="85"/>
                  </a:cubicBezTo>
                  <a:lnTo>
                    <a:pt x="5951" y="85"/>
                  </a:lnTo>
                  <a:cubicBezTo>
                    <a:pt x="5960" y="147"/>
                    <a:pt x="5863" y="279"/>
                    <a:pt x="5810" y="297"/>
                  </a:cubicBezTo>
                  <a:cubicBezTo>
                    <a:pt x="5810" y="270"/>
                    <a:pt x="5801" y="244"/>
                    <a:pt x="5801" y="226"/>
                  </a:cubicBezTo>
                  <a:cubicBezTo>
                    <a:pt x="5695" y="208"/>
                    <a:pt x="5642" y="155"/>
                    <a:pt x="5536" y="147"/>
                  </a:cubicBezTo>
                  <a:cubicBezTo>
                    <a:pt x="5527" y="129"/>
                    <a:pt x="5483" y="94"/>
                    <a:pt x="5501" y="58"/>
                  </a:cubicBezTo>
                  <a:lnTo>
                    <a:pt x="5501" y="58"/>
                  </a:lnTo>
                  <a:cubicBezTo>
                    <a:pt x="5483" y="76"/>
                    <a:pt x="5475" y="102"/>
                    <a:pt x="5439" y="102"/>
                  </a:cubicBezTo>
                  <a:cubicBezTo>
                    <a:pt x="5386" y="23"/>
                    <a:pt x="5510" y="94"/>
                    <a:pt x="5475" y="5"/>
                  </a:cubicBezTo>
                  <a:lnTo>
                    <a:pt x="5475" y="5"/>
                  </a:lnTo>
                  <a:cubicBezTo>
                    <a:pt x="5466" y="49"/>
                    <a:pt x="5386" y="67"/>
                    <a:pt x="5333" y="102"/>
                  </a:cubicBezTo>
                  <a:cubicBezTo>
                    <a:pt x="5336" y="131"/>
                    <a:pt x="5351" y="142"/>
                    <a:pt x="5371" y="142"/>
                  </a:cubicBezTo>
                  <a:cubicBezTo>
                    <a:pt x="5406" y="142"/>
                    <a:pt x="5455" y="110"/>
                    <a:pt x="5483" y="94"/>
                  </a:cubicBezTo>
                  <a:lnTo>
                    <a:pt x="5483" y="94"/>
                  </a:lnTo>
                  <a:cubicBezTo>
                    <a:pt x="5483" y="200"/>
                    <a:pt x="5395" y="314"/>
                    <a:pt x="5289" y="358"/>
                  </a:cubicBezTo>
                  <a:cubicBezTo>
                    <a:pt x="5278" y="362"/>
                    <a:pt x="5270" y="363"/>
                    <a:pt x="5263" y="363"/>
                  </a:cubicBezTo>
                  <a:cubicBezTo>
                    <a:pt x="5215" y="363"/>
                    <a:pt x="5248" y="296"/>
                    <a:pt x="5238" y="296"/>
                  </a:cubicBezTo>
                  <a:cubicBezTo>
                    <a:pt x="5238" y="296"/>
                    <a:pt x="5237" y="296"/>
                    <a:pt x="5236" y="297"/>
                  </a:cubicBezTo>
                  <a:cubicBezTo>
                    <a:pt x="5230" y="296"/>
                    <a:pt x="5224" y="296"/>
                    <a:pt x="5218" y="296"/>
                  </a:cubicBezTo>
                  <a:cubicBezTo>
                    <a:pt x="5104" y="296"/>
                    <a:pt x="5091" y="424"/>
                    <a:pt x="5025" y="424"/>
                  </a:cubicBezTo>
                  <a:cubicBezTo>
                    <a:pt x="5010" y="424"/>
                    <a:pt x="4993" y="418"/>
                    <a:pt x="4971" y="403"/>
                  </a:cubicBezTo>
                  <a:cubicBezTo>
                    <a:pt x="4918" y="332"/>
                    <a:pt x="4971" y="261"/>
                    <a:pt x="4962" y="217"/>
                  </a:cubicBezTo>
                  <a:cubicBezTo>
                    <a:pt x="4974" y="213"/>
                    <a:pt x="4984" y="211"/>
                    <a:pt x="4993" y="211"/>
                  </a:cubicBezTo>
                  <a:cubicBezTo>
                    <a:pt x="5044" y="211"/>
                    <a:pt x="5075" y="261"/>
                    <a:pt x="5112" y="261"/>
                  </a:cubicBezTo>
                  <a:lnTo>
                    <a:pt x="5051" y="226"/>
                  </a:lnTo>
                  <a:cubicBezTo>
                    <a:pt x="5068" y="209"/>
                    <a:pt x="5093" y="195"/>
                    <a:pt x="5115" y="195"/>
                  </a:cubicBezTo>
                  <a:cubicBezTo>
                    <a:pt x="5127" y="195"/>
                    <a:pt x="5139" y="199"/>
                    <a:pt x="5148" y="208"/>
                  </a:cubicBezTo>
                  <a:cubicBezTo>
                    <a:pt x="5104" y="138"/>
                    <a:pt x="4883" y="191"/>
                    <a:pt x="4759" y="129"/>
                  </a:cubicBezTo>
                  <a:cubicBezTo>
                    <a:pt x="4733" y="147"/>
                    <a:pt x="4697" y="173"/>
                    <a:pt x="4715" y="208"/>
                  </a:cubicBezTo>
                  <a:lnTo>
                    <a:pt x="4750" y="191"/>
                  </a:lnTo>
                  <a:lnTo>
                    <a:pt x="4750" y="191"/>
                  </a:lnTo>
                  <a:cubicBezTo>
                    <a:pt x="4786" y="253"/>
                    <a:pt x="4680" y="270"/>
                    <a:pt x="4724" y="297"/>
                  </a:cubicBezTo>
                  <a:cubicBezTo>
                    <a:pt x="4687" y="333"/>
                    <a:pt x="4638" y="383"/>
                    <a:pt x="4582" y="383"/>
                  </a:cubicBezTo>
                  <a:cubicBezTo>
                    <a:pt x="4571" y="383"/>
                    <a:pt x="4559" y="381"/>
                    <a:pt x="4547" y="376"/>
                  </a:cubicBezTo>
                  <a:lnTo>
                    <a:pt x="4539" y="299"/>
                  </a:lnTo>
                  <a:lnTo>
                    <a:pt x="4539" y="299"/>
                  </a:lnTo>
                  <a:cubicBezTo>
                    <a:pt x="4541" y="311"/>
                    <a:pt x="4561" y="326"/>
                    <a:pt x="4579" y="326"/>
                  </a:cubicBezTo>
                  <a:cubicBezTo>
                    <a:pt x="4587" y="326"/>
                    <a:pt x="4595" y="322"/>
                    <a:pt x="4600" y="314"/>
                  </a:cubicBezTo>
                  <a:lnTo>
                    <a:pt x="4600" y="314"/>
                  </a:lnTo>
                  <a:cubicBezTo>
                    <a:pt x="4597" y="318"/>
                    <a:pt x="4593" y="320"/>
                    <a:pt x="4589" y="320"/>
                  </a:cubicBezTo>
                  <a:cubicBezTo>
                    <a:pt x="4565" y="320"/>
                    <a:pt x="4525" y="274"/>
                    <a:pt x="4494" y="274"/>
                  </a:cubicBezTo>
                  <a:cubicBezTo>
                    <a:pt x="4479" y="274"/>
                    <a:pt x="4467" y="284"/>
                    <a:pt x="4459" y="314"/>
                  </a:cubicBezTo>
                  <a:lnTo>
                    <a:pt x="4512" y="367"/>
                  </a:lnTo>
                  <a:cubicBezTo>
                    <a:pt x="4464" y="408"/>
                    <a:pt x="4416" y="484"/>
                    <a:pt x="4361" y="484"/>
                  </a:cubicBezTo>
                  <a:cubicBezTo>
                    <a:pt x="4355" y="484"/>
                    <a:pt x="4350" y="484"/>
                    <a:pt x="4344" y="482"/>
                  </a:cubicBezTo>
                  <a:lnTo>
                    <a:pt x="4344" y="482"/>
                  </a:lnTo>
                  <a:cubicBezTo>
                    <a:pt x="4359" y="514"/>
                    <a:pt x="4363" y="519"/>
                    <a:pt x="4366" y="519"/>
                  </a:cubicBezTo>
                  <a:cubicBezTo>
                    <a:pt x="4368" y="519"/>
                    <a:pt x="4369" y="518"/>
                    <a:pt x="4371" y="518"/>
                  </a:cubicBezTo>
                  <a:cubicBezTo>
                    <a:pt x="4375" y="518"/>
                    <a:pt x="4383" y="523"/>
                    <a:pt x="4406" y="562"/>
                  </a:cubicBezTo>
                  <a:cubicBezTo>
                    <a:pt x="4364" y="451"/>
                    <a:pt x="4550" y="553"/>
                    <a:pt x="4501" y="451"/>
                  </a:cubicBezTo>
                  <a:lnTo>
                    <a:pt x="4501" y="451"/>
                  </a:lnTo>
                  <a:cubicBezTo>
                    <a:pt x="4550" y="539"/>
                    <a:pt x="4577" y="486"/>
                    <a:pt x="4636" y="570"/>
                  </a:cubicBezTo>
                  <a:cubicBezTo>
                    <a:pt x="4636" y="550"/>
                    <a:pt x="4620" y="529"/>
                    <a:pt x="4637" y="529"/>
                  </a:cubicBezTo>
                  <a:cubicBezTo>
                    <a:pt x="4642" y="529"/>
                    <a:pt x="4650" y="531"/>
                    <a:pt x="4662" y="535"/>
                  </a:cubicBezTo>
                  <a:cubicBezTo>
                    <a:pt x="4662" y="526"/>
                    <a:pt x="4671" y="517"/>
                    <a:pt x="4671" y="509"/>
                  </a:cubicBezTo>
                  <a:cubicBezTo>
                    <a:pt x="4662" y="500"/>
                    <a:pt x="4653" y="482"/>
                    <a:pt x="4645" y="464"/>
                  </a:cubicBezTo>
                  <a:cubicBezTo>
                    <a:pt x="4671" y="403"/>
                    <a:pt x="4750" y="403"/>
                    <a:pt x="4786" y="376"/>
                  </a:cubicBezTo>
                  <a:lnTo>
                    <a:pt x="4786" y="376"/>
                  </a:lnTo>
                  <a:cubicBezTo>
                    <a:pt x="4821" y="385"/>
                    <a:pt x="4768" y="403"/>
                    <a:pt x="4786" y="438"/>
                  </a:cubicBezTo>
                  <a:lnTo>
                    <a:pt x="4830" y="385"/>
                  </a:lnTo>
                  <a:cubicBezTo>
                    <a:pt x="4839" y="447"/>
                    <a:pt x="4918" y="491"/>
                    <a:pt x="4839" y="526"/>
                  </a:cubicBezTo>
                  <a:lnTo>
                    <a:pt x="4909" y="526"/>
                  </a:lnTo>
                  <a:cubicBezTo>
                    <a:pt x="4933" y="550"/>
                    <a:pt x="4964" y="562"/>
                    <a:pt x="4993" y="562"/>
                  </a:cubicBezTo>
                  <a:cubicBezTo>
                    <a:pt x="5008" y="562"/>
                    <a:pt x="5021" y="559"/>
                    <a:pt x="5033" y="553"/>
                  </a:cubicBezTo>
                  <a:cubicBezTo>
                    <a:pt x="5035" y="553"/>
                    <a:pt x="5037" y="554"/>
                    <a:pt x="5040" y="554"/>
                  </a:cubicBezTo>
                  <a:cubicBezTo>
                    <a:pt x="5065" y="554"/>
                    <a:pt x="5097" y="520"/>
                    <a:pt x="5098" y="520"/>
                  </a:cubicBezTo>
                  <a:lnTo>
                    <a:pt x="5098" y="520"/>
                  </a:lnTo>
                  <a:cubicBezTo>
                    <a:pt x="5098" y="520"/>
                    <a:pt x="5095" y="524"/>
                    <a:pt x="5086" y="535"/>
                  </a:cubicBezTo>
                  <a:lnTo>
                    <a:pt x="5192" y="500"/>
                  </a:lnTo>
                  <a:lnTo>
                    <a:pt x="5192" y="517"/>
                  </a:lnTo>
                  <a:cubicBezTo>
                    <a:pt x="5197" y="518"/>
                    <a:pt x="5201" y="518"/>
                    <a:pt x="5206" y="518"/>
                  </a:cubicBezTo>
                  <a:cubicBezTo>
                    <a:pt x="5268" y="518"/>
                    <a:pt x="5332" y="487"/>
                    <a:pt x="5396" y="487"/>
                  </a:cubicBezTo>
                  <a:cubicBezTo>
                    <a:pt x="5437" y="487"/>
                    <a:pt x="5479" y="501"/>
                    <a:pt x="5519" y="544"/>
                  </a:cubicBezTo>
                  <a:cubicBezTo>
                    <a:pt x="5540" y="533"/>
                    <a:pt x="5566" y="525"/>
                    <a:pt x="5594" y="525"/>
                  </a:cubicBezTo>
                  <a:cubicBezTo>
                    <a:pt x="5612" y="525"/>
                    <a:pt x="5631" y="528"/>
                    <a:pt x="5651" y="535"/>
                  </a:cubicBezTo>
                  <a:lnTo>
                    <a:pt x="5651" y="588"/>
                  </a:lnTo>
                  <a:cubicBezTo>
                    <a:pt x="5653" y="588"/>
                    <a:pt x="5656" y="587"/>
                    <a:pt x="5659" y="587"/>
                  </a:cubicBezTo>
                  <a:cubicBezTo>
                    <a:pt x="5692" y="587"/>
                    <a:pt x="5739" y="624"/>
                    <a:pt x="5772" y="624"/>
                  </a:cubicBezTo>
                  <a:cubicBezTo>
                    <a:pt x="5784" y="624"/>
                    <a:pt x="5795" y="619"/>
                    <a:pt x="5801" y="606"/>
                  </a:cubicBezTo>
                  <a:cubicBezTo>
                    <a:pt x="5816" y="683"/>
                    <a:pt x="5873" y="694"/>
                    <a:pt x="5932" y="694"/>
                  </a:cubicBezTo>
                  <a:cubicBezTo>
                    <a:pt x="5955" y="694"/>
                    <a:pt x="5979" y="693"/>
                    <a:pt x="6000" y="693"/>
                  </a:cubicBezTo>
                  <a:cubicBezTo>
                    <a:pt x="6023" y="693"/>
                    <a:pt x="6043" y="695"/>
                    <a:pt x="6057" y="703"/>
                  </a:cubicBezTo>
                  <a:lnTo>
                    <a:pt x="6075" y="641"/>
                  </a:lnTo>
                  <a:cubicBezTo>
                    <a:pt x="6097" y="649"/>
                    <a:pt x="6118" y="651"/>
                    <a:pt x="6140" y="651"/>
                  </a:cubicBezTo>
                  <a:cubicBezTo>
                    <a:pt x="6170" y="651"/>
                    <a:pt x="6202" y="646"/>
                    <a:pt x="6243" y="641"/>
                  </a:cubicBezTo>
                  <a:lnTo>
                    <a:pt x="6252" y="579"/>
                  </a:lnTo>
                  <a:cubicBezTo>
                    <a:pt x="6261" y="575"/>
                    <a:pt x="6270" y="573"/>
                    <a:pt x="6279" y="573"/>
                  </a:cubicBezTo>
                  <a:cubicBezTo>
                    <a:pt x="6337" y="573"/>
                    <a:pt x="6386" y="662"/>
                    <a:pt x="6455" y="685"/>
                  </a:cubicBezTo>
                  <a:cubicBezTo>
                    <a:pt x="6452" y="690"/>
                    <a:pt x="6449" y="693"/>
                    <a:pt x="6445" y="693"/>
                  </a:cubicBezTo>
                  <a:cubicBezTo>
                    <a:pt x="6436" y="693"/>
                    <a:pt x="6426" y="680"/>
                    <a:pt x="6419" y="668"/>
                  </a:cubicBezTo>
                  <a:lnTo>
                    <a:pt x="6419" y="668"/>
                  </a:lnTo>
                  <a:cubicBezTo>
                    <a:pt x="6432" y="729"/>
                    <a:pt x="6466" y="744"/>
                    <a:pt x="6503" y="744"/>
                  </a:cubicBezTo>
                  <a:cubicBezTo>
                    <a:pt x="6503" y="744"/>
                    <a:pt x="6504" y="743"/>
                    <a:pt x="6504" y="743"/>
                  </a:cubicBezTo>
                  <a:lnTo>
                    <a:pt x="6504" y="743"/>
                  </a:lnTo>
                  <a:cubicBezTo>
                    <a:pt x="6496" y="756"/>
                    <a:pt x="6486" y="774"/>
                    <a:pt x="6472" y="809"/>
                  </a:cubicBezTo>
                  <a:lnTo>
                    <a:pt x="6463" y="756"/>
                  </a:lnTo>
                  <a:cubicBezTo>
                    <a:pt x="6442" y="763"/>
                    <a:pt x="6421" y="821"/>
                    <a:pt x="6400" y="821"/>
                  </a:cubicBezTo>
                  <a:cubicBezTo>
                    <a:pt x="6394" y="821"/>
                    <a:pt x="6389" y="818"/>
                    <a:pt x="6384" y="809"/>
                  </a:cubicBezTo>
                  <a:cubicBezTo>
                    <a:pt x="6365" y="794"/>
                    <a:pt x="6340" y="788"/>
                    <a:pt x="6311" y="788"/>
                  </a:cubicBezTo>
                  <a:cubicBezTo>
                    <a:pt x="6271" y="788"/>
                    <a:pt x="6223" y="799"/>
                    <a:pt x="6172" y="809"/>
                  </a:cubicBezTo>
                  <a:cubicBezTo>
                    <a:pt x="6128" y="813"/>
                    <a:pt x="6077" y="820"/>
                    <a:pt x="6027" y="820"/>
                  </a:cubicBezTo>
                  <a:cubicBezTo>
                    <a:pt x="5978" y="820"/>
                    <a:pt x="5929" y="813"/>
                    <a:pt x="5890" y="791"/>
                  </a:cubicBezTo>
                  <a:lnTo>
                    <a:pt x="5890" y="791"/>
                  </a:lnTo>
                  <a:cubicBezTo>
                    <a:pt x="5902" y="834"/>
                    <a:pt x="5900" y="847"/>
                    <a:pt x="5892" y="847"/>
                  </a:cubicBezTo>
                  <a:cubicBezTo>
                    <a:pt x="5877" y="847"/>
                    <a:pt x="5842" y="808"/>
                    <a:pt x="5823" y="808"/>
                  </a:cubicBezTo>
                  <a:cubicBezTo>
                    <a:pt x="5814" y="808"/>
                    <a:pt x="5808" y="817"/>
                    <a:pt x="5810" y="844"/>
                  </a:cubicBezTo>
                  <a:cubicBezTo>
                    <a:pt x="5792" y="809"/>
                    <a:pt x="5775" y="791"/>
                    <a:pt x="5792" y="756"/>
                  </a:cubicBezTo>
                  <a:lnTo>
                    <a:pt x="5792" y="756"/>
                  </a:lnTo>
                  <a:cubicBezTo>
                    <a:pt x="5778" y="765"/>
                    <a:pt x="5763" y="768"/>
                    <a:pt x="5749" y="768"/>
                  </a:cubicBezTo>
                  <a:cubicBezTo>
                    <a:pt x="5722" y="768"/>
                    <a:pt x="5696" y="757"/>
                    <a:pt x="5671" y="757"/>
                  </a:cubicBezTo>
                  <a:cubicBezTo>
                    <a:pt x="5646" y="757"/>
                    <a:pt x="5622" y="768"/>
                    <a:pt x="5598" y="809"/>
                  </a:cubicBezTo>
                  <a:cubicBezTo>
                    <a:pt x="5589" y="773"/>
                    <a:pt x="5625" y="756"/>
                    <a:pt x="5607" y="729"/>
                  </a:cubicBezTo>
                  <a:lnTo>
                    <a:pt x="5607" y="729"/>
                  </a:lnTo>
                  <a:cubicBezTo>
                    <a:pt x="5607" y="736"/>
                    <a:pt x="5592" y="753"/>
                    <a:pt x="5580" y="753"/>
                  </a:cubicBezTo>
                  <a:cubicBezTo>
                    <a:pt x="5577" y="753"/>
                    <a:pt x="5574" y="751"/>
                    <a:pt x="5572" y="747"/>
                  </a:cubicBezTo>
                  <a:cubicBezTo>
                    <a:pt x="5563" y="721"/>
                    <a:pt x="5580" y="712"/>
                    <a:pt x="5598" y="694"/>
                  </a:cubicBezTo>
                  <a:lnTo>
                    <a:pt x="5598" y="694"/>
                  </a:lnTo>
                  <a:cubicBezTo>
                    <a:pt x="5501" y="703"/>
                    <a:pt x="5501" y="818"/>
                    <a:pt x="5492" y="924"/>
                  </a:cubicBezTo>
                  <a:cubicBezTo>
                    <a:pt x="5473" y="901"/>
                    <a:pt x="5458" y="890"/>
                    <a:pt x="5443" y="890"/>
                  </a:cubicBezTo>
                  <a:cubicBezTo>
                    <a:pt x="5424" y="890"/>
                    <a:pt x="5406" y="910"/>
                    <a:pt x="5386" y="950"/>
                  </a:cubicBezTo>
                  <a:cubicBezTo>
                    <a:pt x="5369" y="915"/>
                    <a:pt x="5342" y="879"/>
                    <a:pt x="5404" y="871"/>
                  </a:cubicBezTo>
                  <a:cubicBezTo>
                    <a:pt x="5386" y="866"/>
                    <a:pt x="5335" y="855"/>
                    <a:pt x="5289" y="855"/>
                  </a:cubicBezTo>
                  <a:cubicBezTo>
                    <a:pt x="5243" y="855"/>
                    <a:pt x="5201" y="866"/>
                    <a:pt x="5201" y="906"/>
                  </a:cubicBezTo>
                  <a:cubicBezTo>
                    <a:pt x="5195" y="900"/>
                    <a:pt x="5188" y="898"/>
                    <a:pt x="5181" y="898"/>
                  </a:cubicBezTo>
                  <a:cubicBezTo>
                    <a:pt x="5165" y="898"/>
                    <a:pt x="5148" y="909"/>
                    <a:pt x="5148" y="915"/>
                  </a:cubicBezTo>
                  <a:cubicBezTo>
                    <a:pt x="5108" y="910"/>
                    <a:pt x="5086" y="908"/>
                    <a:pt x="5065" y="908"/>
                  </a:cubicBezTo>
                  <a:cubicBezTo>
                    <a:pt x="5044" y="908"/>
                    <a:pt x="5024" y="910"/>
                    <a:pt x="4989" y="915"/>
                  </a:cubicBezTo>
                  <a:lnTo>
                    <a:pt x="5015" y="924"/>
                  </a:lnTo>
                  <a:cubicBezTo>
                    <a:pt x="5004" y="968"/>
                    <a:pt x="4992" y="980"/>
                    <a:pt x="4976" y="980"/>
                  </a:cubicBezTo>
                  <a:cubicBezTo>
                    <a:pt x="4959" y="980"/>
                    <a:pt x="4937" y="965"/>
                    <a:pt x="4911" y="965"/>
                  </a:cubicBezTo>
                  <a:cubicBezTo>
                    <a:pt x="4905" y="965"/>
                    <a:pt x="4898" y="966"/>
                    <a:pt x="4892" y="968"/>
                  </a:cubicBezTo>
                  <a:lnTo>
                    <a:pt x="4892" y="950"/>
                  </a:lnTo>
                  <a:cubicBezTo>
                    <a:pt x="4855" y="930"/>
                    <a:pt x="4834" y="924"/>
                    <a:pt x="4821" y="924"/>
                  </a:cubicBezTo>
                  <a:cubicBezTo>
                    <a:pt x="4802" y="924"/>
                    <a:pt x="4798" y="937"/>
                    <a:pt x="4780" y="937"/>
                  </a:cubicBezTo>
                  <a:cubicBezTo>
                    <a:pt x="4767" y="937"/>
                    <a:pt x="4747" y="930"/>
                    <a:pt x="4706" y="906"/>
                  </a:cubicBezTo>
                  <a:lnTo>
                    <a:pt x="4706" y="906"/>
                  </a:lnTo>
                  <a:lnTo>
                    <a:pt x="4715" y="977"/>
                  </a:lnTo>
                  <a:cubicBezTo>
                    <a:pt x="4713" y="1009"/>
                    <a:pt x="4704" y="1021"/>
                    <a:pt x="4692" y="1021"/>
                  </a:cubicBezTo>
                  <a:cubicBezTo>
                    <a:pt x="4659" y="1021"/>
                    <a:pt x="4597" y="941"/>
                    <a:pt x="4547" y="941"/>
                  </a:cubicBezTo>
                  <a:cubicBezTo>
                    <a:pt x="4538" y="941"/>
                    <a:pt x="4529" y="944"/>
                    <a:pt x="4521" y="950"/>
                  </a:cubicBezTo>
                  <a:lnTo>
                    <a:pt x="4547" y="985"/>
                  </a:lnTo>
                  <a:cubicBezTo>
                    <a:pt x="4544" y="989"/>
                    <a:pt x="4539" y="991"/>
                    <a:pt x="4535" y="991"/>
                  </a:cubicBezTo>
                  <a:cubicBezTo>
                    <a:pt x="4490" y="991"/>
                    <a:pt x="4420" y="799"/>
                    <a:pt x="4380" y="791"/>
                  </a:cubicBezTo>
                  <a:cubicBezTo>
                    <a:pt x="4371" y="773"/>
                    <a:pt x="4397" y="765"/>
                    <a:pt x="4406" y="756"/>
                  </a:cubicBezTo>
                  <a:cubicBezTo>
                    <a:pt x="4387" y="743"/>
                    <a:pt x="4375" y="738"/>
                    <a:pt x="4366" y="738"/>
                  </a:cubicBezTo>
                  <a:cubicBezTo>
                    <a:pt x="4329" y="738"/>
                    <a:pt x="4383" y="847"/>
                    <a:pt x="4318" y="862"/>
                  </a:cubicBezTo>
                  <a:cubicBezTo>
                    <a:pt x="4300" y="818"/>
                    <a:pt x="4335" y="747"/>
                    <a:pt x="4274" y="738"/>
                  </a:cubicBezTo>
                  <a:cubicBezTo>
                    <a:pt x="4271" y="735"/>
                    <a:pt x="4268" y="734"/>
                    <a:pt x="4264" y="734"/>
                  </a:cubicBezTo>
                  <a:cubicBezTo>
                    <a:pt x="4233" y="734"/>
                    <a:pt x="4157" y="829"/>
                    <a:pt x="4090" y="829"/>
                  </a:cubicBezTo>
                  <a:cubicBezTo>
                    <a:pt x="4074" y="829"/>
                    <a:pt x="4058" y="823"/>
                    <a:pt x="4044" y="809"/>
                  </a:cubicBezTo>
                  <a:lnTo>
                    <a:pt x="4044" y="809"/>
                  </a:lnTo>
                  <a:cubicBezTo>
                    <a:pt x="4062" y="844"/>
                    <a:pt x="4079" y="879"/>
                    <a:pt x="4044" y="906"/>
                  </a:cubicBezTo>
                  <a:cubicBezTo>
                    <a:pt x="4042" y="906"/>
                    <a:pt x="4040" y="906"/>
                    <a:pt x="4038" y="906"/>
                  </a:cubicBezTo>
                  <a:cubicBezTo>
                    <a:pt x="3995" y="906"/>
                    <a:pt x="3932" y="843"/>
                    <a:pt x="3884" y="843"/>
                  </a:cubicBezTo>
                  <a:cubicBezTo>
                    <a:pt x="3863" y="843"/>
                    <a:pt x="3845" y="855"/>
                    <a:pt x="3832" y="888"/>
                  </a:cubicBezTo>
                  <a:cubicBezTo>
                    <a:pt x="3823" y="879"/>
                    <a:pt x="3815" y="871"/>
                    <a:pt x="3815" y="862"/>
                  </a:cubicBezTo>
                  <a:cubicBezTo>
                    <a:pt x="3770" y="888"/>
                    <a:pt x="3673" y="915"/>
                    <a:pt x="3647" y="968"/>
                  </a:cubicBezTo>
                  <a:cubicBezTo>
                    <a:pt x="3635" y="911"/>
                    <a:pt x="3610" y="893"/>
                    <a:pt x="3579" y="893"/>
                  </a:cubicBezTo>
                  <a:cubicBezTo>
                    <a:pt x="3526" y="893"/>
                    <a:pt x="3455" y="949"/>
                    <a:pt x="3412" y="949"/>
                  </a:cubicBezTo>
                  <a:cubicBezTo>
                    <a:pt x="3389" y="949"/>
                    <a:pt x="3373" y="932"/>
                    <a:pt x="3373" y="879"/>
                  </a:cubicBezTo>
                  <a:lnTo>
                    <a:pt x="3232" y="897"/>
                  </a:lnTo>
                  <a:lnTo>
                    <a:pt x="3232" y="879"/>
                  </a:lnTo>
                  <a:cubicBezTo>
                    <a:pt x="3220" y="877"/>
                    <a:pt x="3209" y="876"/>
                    <a:pt x="3199" y="876"/>
                  </a:cubicBezTo>
                  <a:cubicBezTo>
                    <a:pt x="3136" y="876"/>
                    <a:pt x="3113" y="921"/>
                    <a:pt x="3090" y="959"/>
                  </a:cubicBezTo>
                  <a:cubicBezTo>
                    <a:pt x="3064" y="950"/>
                    <a:pt x="3082" y="932"/>
                    <a:pt x="3082" y="924"/>
                  </a:cubicBezTo>
                  <a:cubicBezTo>
                    <a:pt x="3037" y="908"/>
                    <a:pt x="3006" y="899"/>
                    <a:pt x="2980" y="899"/>
                  </a:cubicBezTo>
                  <a:cubicBezTo>
                    <a:pt x="2934" y="899"/>
                    <a:pt x="2902" y="927"/>
                    <a:pt x="2834" y="994"/>
                  </a:cubicBezTo>
                  <a:lnTo>
                    <a:pt x="2826" y="932"/>
                  </a:lnTo>
                  <a:cubicBezTo>
                    <a:pt x="2821" y="937"/>
                    <a:pt x="2815" y="939"/>
                    <a:pt x="2807" y="939"/>
                  </a:cubicBezTo>
                  <a:cubicBezTo>
                    <a:pt x="2767" y="939"/>
                    <a:pt x="2684" y="889"/>
                    <a:pt x="2600" y="889"/>
                  </a:cubicBezTo>
                  <a:cubicBezTo>
                    <a:pt x="2569" y="889"/>
                    <a:pt x="2537" y="896"/>
                    <a:pt x="2508" y="915"/>
                  </a:cubicBezTo>
                  <a:cubicBezTo>
                    <a:pt x="2508" y="906"/>
                    <a:pt x="2517" y="888"/>
                    <a:pt x="2525" y="879"/>
                  </a:cubicBezTo>
                  <a:lnTo>
                    <a:pt x="2525" y="879"/>
                  </a:lnTo>
                  <a:cubicBezTo>
                    <a:pt x="2504" y="891"/>
                    <a:pt x="2482" y="896"/>
                    <a:pt x="2459" y="896"/>
                  </a:cubicBezTo>
                  <a:cubicBezTo>
                    <a:pt x="2380" y="896"/>
                    <a:pt x="2295" y="843"/>
                    <a:pt x="2230" y="843"/>
                  </a:cubicBezTo>
                  <a:cubicBezTo>
                    <a:pt x="2186" y="843"/>
                    <a:pt x="2152" y="868"/>
                    <a:pt x="2137" y="950"/>
                  </a:cubicBezTo>
                  <a:lnTo>
                    <a:pt x="2040" y="1012"/>
                  </a:lnTo>
                  <a:cubicBezTo>
                    <a:pt x="2163" y="1030"/>
                    <a:pt x="2031" y="1118"/>
                    <a:pt x="2075" y="1153"/>
                  </a:cubicBezTo>
                  <a:cubicBezTo>
                    <a:pt x="2071" y="1155"/>
                    <a:pt x="2067" y="1156"/>
                    <a:pt x="2062" y="1156"/>
                  </a:cubicBezTo>
                  <a:cubicBezTo>
                    <a:pt x="2018" y="1156"/>
                    <a:pt x="1957" y="1082"/>
                    <a:pt x="2013" y="1074"/>
                  </a:cubicBezTo>
                  <a:lnTo>
                    <a:pt x="2013" y="1074"/>
                  </a:lnTo>
                  <a:lnTo>
                    <a:pt x="2022" y="1083"/>
                  </a:lnTo>
                  <a:cubicBezTo>
                    <a:pt x="2040" y="959"/>
                    <a:pt x="1872" y="1038"/>
                    <a:pt x="1872" y="959"/>
                  </a:cubicBezTo>
                  <a:cubicBezTo>
                    <a:pt x="1856" y="960"/>
                    <a:pt x="1840" y="960"/>
                    <a:pt x="1824" y="960"/>
                  </a:cubicBezTo>
                  <a:cubicBezTo>
                    <a:pt x="1602" y="960"/>
                    <a:pt x="1380" y="906"/>
                    <a:pt x="1174" y="906"/>
                  </a:cubicBezTo>
                  <a:lnTo>
                    <a:pt x="1201" y="1003"/>
                  </a:lnTo>
                  <a:lnTo>
                    <a:pt x="1130" y="994"/>
                  </a:lnTo>
                  <a:cubicBezTo>
                    <a:pt x="1113" y="977"/>
                    <a:pt x="1104" y="924"/>
                    <a:pt x="1157" y="924"/>
                  </a:cubicBezTo>
                  <a:cubicBezTo>
                    <a:pt x="1152" y="913"/>
                    <a:pt x="1145" y="909"/>
                    <a:pt x="1138" y="909"/>
                  </a:cubicBezTo>
                  <a:cubicBezTo>
                    <a:pt x="1108" y="909"/>
                    <a:pt x="1067" y="980"/>
                    <a:pt x="1060" y="994"/>
                  </a:cubicBezTo>
                  <a:cubicBezTo>
                    <a:pt x="954" y="959"/>
                    <a:pt x="1104" y="879"/>
                    <a:pt x="1068" y="879"/>
                  </a:cubicBezTo>
                  <a:lnTo>
                    <a:pt x="1024" y="888"/>
                  </a:lnTo>
                  <a:lnTo>
                    <a:pt x="1042" y="897"/>
                  </a:lnTo>
                  <a:cubicBezTo>
                    <a:pt x="1007" y="941"/>
                    <a:pt x="998" y="977"/>
                    <a:pt x="936" y="977"/>
                  </a:cubicBezTo>
                  <a:cubicBezTo>
                    <a:pt x="892" y="950"/>
                    <a:pt x="918" y="915"/>
                    <a:pt x="901" y="906"/>
                  </a:cubicBezTo>
                  <a:cubicBezTo>
                    <a:pt x="901" y="906"/>
                    <a:pt x="897" y="902"/>
                    <a:pt x="889" y="902"/>
                  </a:cubicBezTo>
                  <a:cubicBezTo>
                    <a:pt x="885" y="902"/>
                    <a:pt x="880" y="903"/>
                    <a:pt x="874" y="906"/>
                  </a:cubicBezTo>
                  <a:lnTo>
                    <a:pt x="786" y="897"/>
                  </a:lnTo>
                  <a:lnTo>
                    <a:pt x="786" y="897"/>
                  </a:lnTo>
                  <a:lnTo>
                    <a:pt x="821" y="977"/>
                  </a:lnTo>
                  <a:cubicBezTo>
                    <a:pt x="777" y="1012"/>
                    <a:pt x="733" y="968"/>
                    <a:pt x="768" y="1056"/>
                  </a:cubicBezTo>
                  <a:cubicBezTo>
                    <a:pt x="722" y="956"/>
                    <a:pt x="550" y="962"/>
                    <a:pt x="457" y="948"/>
                  </a:cubicBezTo>
                  <a:lnTo>
                    <a:pt x="457" y="948"/>
                  </a:lnTo>
                  <a:cubicBezTo>
                    <a:pt x="470" y="941"/>
                    <a:pt x="478" y="931"/>
                    <a:pt x="486" y="924"/>
                  </a:cubicBezTo>
                  <a:cubicBezTo>
                    <a:pt x="493" y="901"/>
                    <a:pt x="501" y="878"/>
                    <a:pt x="549" y="878"/>
                  </a:cubicBezTo>
                  <a:cubicBezTo>
                    <a:pt x="552" y="878"/>
                    <a:pt x="555" y="878"/>
                    <a:pt x="558" y="878"/>
                  </a:cubicBezTo>
                  <a:lnTo>
                    <a:pt x="558" y="878"/>
                  </a:lnTo>
                  <a:cubicBezTo>
                    <a:pt x="530" y="872"/>
                    <a:pt x="529" y="849"/>
                    <a:pt x="521" y="826"/>
                  </a:cubicBezTo>
                  <a:cubicBezTo>
                    <a:pt x="521" y="800"/>
                    <a:pt x="521" y="773"/>
                    <a:pt x="450" y="765"/>
                  </a:cubicBezTo>
                  <a:cubicBezTo>
                    <a:pt x="456" y="759"/>
                    <a:pt x="461" y="757"/>
                    <a:pt x="467" y="757"/>
                  </a:cubicBezTo>
                  <a:cubicBezTo>
                    <a:pt x="492" y="757"/>
                    <a:pt x="523" y="791"/>
                    <a:pt x="565" y="791"/>
                  </a:cubicBezTo>
                  <a:cubicBezTo>
                    <a:pt x="547" y="747"/>
                    <a:pt x="583" y="721"/>
                    <a:pt x="627" y="712"/>
                  </a:cubicBezTo>
                  <a:cubicBezTo>
                    <a:pt x="656" y="712"/>
                    <a:pt x="686" y="720"/>
                    <a:pt x="713" y="720"/>
                  </a:cubicBezTo>
                  <a:cubicBezTo>
                    <a:pt x="726" y="720"/>
                    <a:pt x="739" y="718"/>
                    <a:pt x="751" y="712"/>
                  </a:cubicBezTo>
                  <a:cubicBezTo>
                    <a:pt x="751" y="685"/>
                    <a:pt x="724" y="650"/>
                    <a:pt x="742" y="615"/>
                  </a:cubicBezTo>
                  <a:lnTo>
                    <a:pt x="742" y="615"/>
                  </a:lnTo>
                  <a:lnTo>
                    <a:pt x="839" y="721"/>
                  </a:lnTo>
                  <a:cubicBezTo>
                    <a:pt x="860" y="707"/>
                    <a:pt x="848" y="628"/>
                    <a:pt x="876" y="628"/>
                  </a:cubicBezTo>
                  <a:cubicBezTo>
                    <a:pt x="883" y="628"/>
                    <a:pt x="894" y="634"/>
                    <a:pt x="910" y="650"/>
                  </a:cubicBezTo>
                  <a:cubicBezTo>
                    <a:pt x="901" y="632"/>
                    <a:pt x="883" y="606"/>
                    <a:pt x="901" y="597"/>
                  </a:cubicBezTo>
                  <a:lnTo>
                    <a:pt x="901" y="597"/>
                  </a:lnTo>
                  <a:cubicBezTo>
                    <a:pt x="949" y="608"/>
                    <a:pt x="995" y="612"/>
                    <a:pt x="1040" y="612"/>
                  </a:cubicBezTo>
                  <a:cubicBezTo>
                    <a:pt x="1146" y="612"/>
                    <a:pt x="1249" y="589"/>
                    <a:pt x="1360" y="570"/>
                  </a:cubicBezTo>
                  <a:cubicBezTo>
                    <a:pt x="1403" y="565"/>
                    <a:pt x="1448" y="562"/>
                    <a:pt x="1492" y="562"/>
                  </a:cubicBezTo>
                  <a:cubicBezTo>
                    <a:pt x="1601" y="562"/>
                    <a:pt x="1710" y="583"/>
                    <a:pt x="1810" y="659"/>
                  </a:cubicBezTo>
                  <a:cubicBezTo>
                    <a:pt x="1775" y="615"/>
                    <a:pt x="1801" y="606"/>
                    <a:pt x="1828" y="606"/>
                  </a:cubicBezTo>
                  <a:cubicBezTo>
                    <a:pt x="1810" y="597"/>
                    <a:pt x="1837" y="553"/>
                    <a:pt x="1828" y="517"/>
                  </a:cubicBezTo>
                  <a:lnTo>
                    <a:pt x="1828" y="517"/>
                  </a:lnTo>
                  <a:lnTo>
                    <a:pt x="1951" y="606"/>
                  </a:lnTo>
                  <a:cubicBezTo>
                    <a:pt x="1965" y="566"/>
                    <a:pt x="2000" y="566"/>
                    <a:pt x="2034" y="566"/>
                  </a:cubicBezTo>
                  <a:cubicBezTo>
                    <a:pt x="2068" y="566"/>
                    <a:pt x="2102" y="566"/>
                    <a:pt x="2110" y="526"/>
                  </a:cubicBezTo>
                  <a:lnTo>
                    <a:pt x="2110" y="526"/>
                  </a:lnTo>
                  <a:lnTo>
                    <a:pt x="2066" y="535"/>
                  </a:lnTo>
                  <a:cubicBezTo>
                    <a:pt x="2128" y="447"/>
                    <a:pt x="2004" y="314"/>
                    <a:pt x="2013" y="191"/>
                  </a:cubicBezTo>
                  <a:lnTo>
                    <a:pt x="2013" y="191"/>
                  </a:lnTo>
                  <a:cubicBezTo>
                    <a:pt x="2003" y="208"/>
                    <a:pt x="1991" y="215"/>
                    <a:pt x="1979" y="215"/>
                  </a:cubicBezTo>
                  <a:cubicBezTo>
                    <a:pt x="1934" y="215"/>
                    <a:pt x="1877" y="127"/>
                    <a:pt x="1815" y="127"/>
                  </a:cubicBezTo>
                  <a:cubicBezTo>
                    <a:pt x="1790" y="127"/>
                    <a:pt x="1765" y="142"/>
                    <a:pt x="1740" y="182"/>
                  </a:cubicBezTo>
                  <a:cubicBezTo>
                    <a:pt x="1722" y="155"/>
                    <a:pt x="1766" y="138"/>
                    <a:pt x="1748" y="111"/>
                  </a:cubicBezTo>
                  <a:lnTo>
                    <a:pt x="1748" y="111"/>
                  </a:lnTo>
                  <a:cubicBezTo>
                    <a:pt x="1730" y="148"/>
                    <a:pt x="1711" y="164"/>
                    <a:pt x="1681" y="164"/>
                  </a:cubicBezTo>
                  <a:cubicBezTo>
                    <a:pt x="1668" y="164"/>
                    <a:pt x="1652" y="161"/>
                    <a:pt x="1634" y="155"/>
                  </a:cubicBezTo>
                  <a:lnTo>
                    <a:pt x="1642" y="138"/>
                  </a:lnTo>
                  <a:lnTo>
                    <a:pt x="1642" y="138"/>
                  </a:lnTo>
                  <a:cubicBezTo>
                    <a:pt x="1619" y="140"/>
                    <a:pt x="1597" y="141"/>
                    <a:pt x="1577" y="141"/>
                  </a:cubicBezTo>
                  <a:cubicBezTo>
                    <a:pt x="1450" y="141"/>
                    <a:pt x="1369" y="100"/>
                    <a:pt x="1210" y="85"/>
                  </a:cubicBezTo>
                  <a:lnTo>
                    <a:pt x="1210" y="85"/>
                  </a:lnTo>
                  <a:lnTo>
                    <a:pt x="1227" y="147"/>
                  </a:lnTo>
                  <a:cubicBezTo>
                    <a:pt x="1183" y="138"/>
                    <a:pt x="1174" y="120"/>
                    <a:pt x="1157" y="102"/>
                  </a:cubicBezTo>
                  <a:lnTo>
                    <a:pt x="1157" y="102"/>
                  </a:lnTo>
                  <a:cubicBezTo>
                    <a:pt x="1135" y="155"/>
                    <a:pt x="1161" y="155"/>
                    <a:pt x="1190" y="155"/>
                  </a:cubicBezTo>
                  <a:cubicBezTo>
                    <a:pt x="1219" y="155"/>
                    <a:pt x="1249" y="155"/>
                    <a:pt x="1236" y="208"/>
                  </a:cubicBezTo>
                  <a:cubicBezTo>
                    <a:pt x="1211" y="164"/>
                    <a:pt x="1167" y="155"/>
                    <a:pt x="1120" y="155"/>
                  </a:cubicBezTo>
                  <a:cubicBezTo>
                    <a:pt x="1086" y="155"/>
                    <a:pt x="1050" y="159"/>
                    <a:pt x="1017" y="159"/>
                  </a:cubicBezTo>
                  <a:cubicBezTo>
                    <a:pt x="966" y="159"/>
                    <a:pt x="921" y="149"/>
                    <a:pt x="901" y="94"/>
                  </a:cubicBezTo>
                  <a:lnTo>
                    <a:pt x="901" y="94"/>
                  </a:lnTo>
                  <a:cubicBezTo>
                    <a:pt x="839" y="102"/>
                    <a:pt x="927" y="164"/>
                    <a:pt x="865" y="173"/>
                  </a:cubicBezTo>
                  <a:lnTo>
                    <a:pt x="839" y="138"/>
                  </a:lnTo>
                  <a:lnTo>
                    <a:pt x="830" y="191"/>
                  </a:lnTo>
                  <a:cubicBezTo>
                    <a:pt x="795" y="191"/>
                    <a:pt x="759" y="138"/>
                    <a:pt x="759" y="111"/>
                  </a:cubicBezTo>
                  <a:cubicBezTo>
                    <a:pt x="768" y="111"/>
                    <a:pt x="786" y="94"/>
                    <a:pt x="795" y="94"/>
                  </a:cubicBezTo>
                  <a:cubicBezTo>
                    <a:pt x="784" y="86"/>
                    <a:pt x="769" y="83"/>
                    <a:pt x="754" y="83"/>
                  </a:cubicBezTo>
                  <a:cubicBezTo>
                    <a:pt x="734" y="83"/>
                    <a:pt x="713" y="89"/>
                    <a:pt x="698" y="94"/>
                  </a:cubicBezTo>
                  <a:cubicBezTo>
                    <a:pt x="680" y="102"/>
                    <a:pt x="662" y="111"/>
                    <a:pt x="653" y="111"/>
                  </a:cubicBezTo>
                  <a:cubicBezTo>
                    <a:pt x="636" y="120"/>
                    <a:pt x="618" y="120"/>
                    <a:pt x="609" y="120"/>
                  </a:cubicBezTo>
                  <a:lnTo>
                    <a:pt x="653" y="120"/>
                  </a:lnTo>
                  <a:lnTo>
                    <a:pt x="689" y="129"/>
                  </a:lnTo>
                  <a:lnTo>
                    <a:pt x="653" y="138"/>
                  </a:lnTo>
                  <a:lnTo>
                    <a:pt x="609" y="155"/>
                  </a:lnTo>
                  <a:cubicBezTo>
                    <a:pt x="574" y="164"/>
                    <a:pt x="547" y="173"/>
                    <a:pt x="512" y="182"/>
                  </a:cubicBezTo>
                  <a:cubicBezTo>
                    <a:pt x="442" y="200"/>
                    <a:pt x="380" y="226"/>
                    <a:pt x="318" y="261"/>
                  </a:cubicBezTo>
                  <a:cubicBezTo>
                    <a:pt x="203" y="332"/>
                    <a:pt x="115" y="456"/>
                    <a:pt x="106" y="579"/>
                  </a:cubicBezTo>
                  <a:lnTo>
                    <a:pt x="141" y="579"/>
                  </a:lnTo>
                  <a:cubicBezTo>
                    <a:pt x="132" y="668"/>
                    <a:pt x="124" y="694"/>
                    <a:pt x="97" y="729"/>
                  </a:cubicBezTo>
                  <a:cubicBezTo>
                    <a:pt x="80" y="756"/>
                    <a:pt x="62" y="791"/>
                    <a:pt x="71" y="888"/>
                  </a:cubicBezTo>
                  <a:lnTo>
                    <a:pt x="62" y="879"/>
                  </a:lnTo>
                  <a:lnTo>
                    <a:pt x="62" y="879"/>
                  </a:lnTo>
                  <a:cubicBezTo>
                    <a:pt x="88" y="924"/>
                    <a:pt x="106" y="968"/>
                    <a:pt x="106" y="1012"/>
                  </a:cubicBezTo>
                  <a:cubicBezTo>
                    <a:pt x="100" y="1005"/>
                    <a:pt x="94" y="1002"/>
                    <a:pt x="89" y="1002"/>
                  </a:cubicBezTo>
                  <a:cubicBezTo>
                    <a:pt x="67" y="1002"/>
                    <a:pt x="47" y="1049"/>
                    <a:pt x="21" y="1049"/>
                  </a:cubicBezTo>
                  <a:cubicBezTo>
                    <a:pt x="14" y="1049"/>
                    <a:pt x="7" y="1046"/>
                    <a:pt x="0" y="1038"/>
                  </a:cubicBezTo>
                  <a:lnTo>
                    <a:pt x="0" y="1038"/>
                  </a:lnTo>
                  <a:cubicBezTo>
                    <a:pt x="62" y="1153"/>
                    <a:pt x="62" y="1127"/>
                    <a:pt x="124" y="1153"/>
                  </a:cubicBezTo>
                  <a:lnTo>
                    <a:pt x="265" y="1312"/>
                  </a:lnTo>
                  <a:cubicBezTo>
                    <a:pt x="274" y="1294"/>
                    <a:pt x="291" y="1286"/>
                    <a:pt x="309" y="1268"/>
                  </a:cubicBezTo>
                  <a:lnTo>
                    <a:pt x="327" y="1321"/>
                  </a:lnTo>
                  <a:cubicBezTo>
                    <a:pt x="362" y="1277"/>
                    <a:pt x="371" y="1259"/>
                    <a:pt x="433" y="1259"/>
                  </a:cubicBezTo>
                  <a:cubicBezTo>
                    <a:pt x="371" y="1286"/>
                    <a:pt x="468" y="1339"/>
                    <a:pt x="397" y="1383"/>
                  </a:cubicBezTo>
                  <a:cubicBezTo>
                    <a:pt x="433" y="1414"/>
                    <a:pt x="465" y="1424"/>
                    <a:pt x="494" y="1424"/>
                  </a:cubicBezTo>
                  <a:cubicBezTo>
                    <a:pt x="545" y="1424"/>
                    <a:pt x="586" y="1394"/>
                    <a:pt x="619" y="1394"/>
                  </a:cubicBezTo>
                  <a:cubicBezTo>
                    <a:pt x="643" y="1394"/>
                    <a:pt x="663" y="1410"/>
                    <a:pt x="680" y="1462"/>
                  </a:cubicBezTo>
                  <a:cubicBezTo>
                    <a:pt x="759" y="1330"/>
                    <a:pt x="565" y="1374"/>
                    <a:pt x="600" y="1347"/>
                  </a:cubicBezTo>
                  <a:cubicBezTo>
                    <a:pt x="578" y="1309"/>
                    <a:pt x="640" y="1264"/>
                    <a:pt x="686" y="1264"/>
                  </a:cubicBezTo>
                  <a:cubicBezTo>
                    <a:pt x="694" y="1264"/>
                    <a:pt x="700" y="1266"/>
                    <a:pt x="706" y="1268"/>
                  </a:cubicBezTo>
                  <a:cubicBezTo>
                    <a:pt x="751" y="1277"/>
                    <a:pt x="777" y="1445"/>
                    <a:pt x="892" y="1445"/>
                  </a:cubicBezTo>
                  <a:cubicBezTo>
                    <a:pt x="883" y="1445"/>
                    <a:pt x="883" y="1453"/>
                    <a:pt x="874" y="1453"/>
                  </a:cubicBezTo>
                  <a:cubicBezTo>
                    <a:pt x="883" y="1460"/>
                    <a:pt x="891" y="1463"/>
                    <a:pt x="899" y="1463"/>
                  </a:cubicBezTo>
                  <a:cubicBezTo>
                    <a:pt x="922" y="1463"/>
                    <a:pt x="943" y="1443"/>
                    <a:pt x="968" y="1443"/>
                  </a:cubicBezTo>
                  <a:cubicBezTo>
                    <a:pt x="980" y="1443"/>
                    <a:pt x="993" y="1448"/>
                    <a:pt x="1007" y="1462"/>
                  </a:cubicBezTo>
                  <a:cubicBezTo>
                    <a:pt x="1042" y="1383"/>
                    <a:pt x="1077" y="1471"/>
                    <a:pt x="1086" y="1365"/>
                  </a:cubicBezTo>
                  <a:lnTo>
                    <a:pt x="1086" y="1365"/>
                  </a:lnTo>
                  <a:lnTo>
                    <a:pt x="980" y="1392"/>
                  </a:lnTo>
                  <a:cubicBezTo>
                    <a:pt x="1031" y="1370"/>
                    <a:pt x="1076" y="1281"/>
                    <a:pt x="1145" y="1281"/>
                  </a:cubicBezTo>
                  <a:cubicBezTo>
                    <a:pt x="1160" y="1281"/>
                    <a:pt x="1175" y="1285"/>
                    <a:pt x="1192" y="1294"/>
                  </a:cubicBezTo>
                  <a:cubicBezTo>
                    <a:pt x="1192" y="1321"/>
                    <a:pt x="1157" y="1347"/>
                    <a:pt x="1139" y="1365"/>
                  </a:cubicBezTo>
                  <a:cubicBezTo>
                    <a:pt x="1145" y="1371"/>
                    <a:pt x="1151" y="1373"/>
                    <a:pt x="1156" y="1373"/>
                  </a:cubicBezTo>
                  <a:cubicBezTo>
                    <a:pt x="1170" y="1373"/>
                    <a:pt x="1185" y="1361"/>
                    <a:pt x="1201" y="1361"/>
                  </a:cubicBezTo>
                  <a:cubicBezTo>
                    <a:pt x="1209" y="1361"/>
                    <a:pt x="1218" y="1364"/>
                    <a:pt x="1227" y="1374"/>
                  </a:cubicBezTo>
                  <a:cubicBezTo>
                    <a:pt x="1219" y="1480"/>
                    <a:pt x="1095" y="1400"/>
                    <a:pt x="1033" y="1480"/>
                  </a:cubicBezTo>
                  <a:cubicBezTo>
                    <a:pt x="1039" y="1487"/>
                    <a:pt x="1046" y="1490"/>
                    <a:pt x="1054" y="1490"/>
                  </a:cubicBezTo>
                  <a:cubicBezTo>
                    <a:pt x="1078" y="1490"/>
                    <a:pt x="1108" y="1465"/>
                    <a:pt x="1122" y="1465"/>
                  </a:cubicBezTo>
                  <a:cubicBezTo>
                    <a:pt x="1131" y="1465"/>
                    <a:pt x="1133" y="1476"/>
                    <a:pt x="1121" y="1515"/>
                  </a:cubicBezTo>
                  <a:cubicBezTo>
                    <a:pt x="1137" y="1465"/>
                    <a:pt x="1156" y="1453"/>
                    <a:pt x="1178" y="1453"/>
                  </a:cubicBezTo>
                  <a:cubicBezTo>
                    <a:pt x="1197" y="1453"/>
                    <a:pt x="1219" y="1463"/>
                    <a:pt x="1242" y="1463"/>
                  </a:cubicBezTo>
                  <a:cubicBezTo>
                    <a:pt x="1263" y="1463"/>
                    <a:pt x="1285" y="1454"/>
                    <a:pt x="1307" y="1418"/>
                  </a:cubicBezTo>
                  <a:lnTo>
                    <a:pt x="1307" y="1480"/>
                  </a:lnTo>
                  <a:cubicBezTo>
                    <a:pt x="1316" y="1471"/>
                    <a:pt x="1342" y="1445"/>
                    <a:pt x="1369" y="1445"/>
                  </a:cubicBezTo>
                  <a:lnTo>
                    <a:pt x="1325" y="1524"/>
                  </a:lnTo>
                  <a:cubicBezTo>
                    <a:pt x="1338" y="1509"/>
                    <a:pt x="1352" y="1503"/>
                    <a:pt x="1365" y="1503"/>
                  </a:cubicBezTo>
                  <a:cubicBezTo>
                    <a:pt x="1404" y="1503"/>
                    <a:pt x="1443" y="1551"/>
                    <a:pt x="1482" y="1551"/>
                  </a:cubicBezTo>
                  <a:cubicBezTo>
                    <a:pt x="1492" y="1551"/>
                    <a:pt x="1501" y="1548"/>
                    <a:pt x="1510" y="1542"/>
                  </a:cubicBezTo>
                  <a:lnTo>
                    <a:pt x="1510" y="1542"/>
                  </a:lnTo>
                  <a:cubicBezTo>
                    <a:pt x="1504" y="1542"/>
                    <a:pt x="1498" y="1542"/>
                    <a:pt x="1492" y="1542"/>
                  </a:cubicBezTo>
                  <a:cubicBezTo>
                    <a:pt x="1395" y="1542"/>
                    <a:pt x="1472" y="1469"/>
                    <a:pt x="1422" y="1427"/>
                  </a:cubicBezTo>
                  <a:cubicBezTo>
                    <a:pt x="1445" y="1413"/>
                    <a:pt x="1463" y="1408"/>
                    <a:pt x="1478" y="1408"/>
                  </a:cubicBezTo>
                  <a:cubicBezTo>
                    <a:pt x="1554" y="1408"/>
                    <a:pt x="1546" y="1554"/>
                    <a:pt x="1655" y="1554"/>
                  </a:cubicBezTo>
                  <a:cubicBezTo>
                    <a:pt x="1663" y="1554"/>
                    <a:pt x="1672" y="1553"/>
                    <a:pt x="1681" y="1552"/>
                  </a:cubicBezTo>
                  <a:lnTo>
                    <a:pt x="1681" y="1552"/>
                  </a:lnTo>
                  <a:cubicBezTo>
                    <a:pt x="1680" y="1552"/>
                    <a:pt x="1680" y="1552"/>
                    <a:pt x="1679" y="1552"/>
                  </a:cubicBezTo>
                  <a:cubicBezTo>
                    <a:pt x="1650" y="1552"/>
                    <a:pt x="1601" y="1513"/>
                    <a:pt x="1634" y="1489"/>
                  </a:cubicBezTo>
                  <a:lnTo>
                    <a:pt x="1634" y="1489"/>
                  </a:lnTo>
                  <a:cubicBezTo>
                    <a:pt x="1669" y="1498"/>
                    <a:pt x="1713" y="1524"/>
                    <a:pt x="1731" y="1551"/>
                  </a:cubicBezTo>
                  <a:cubicBezTo>
                    <a:pt x="1845" y="1542"/>
                    <a:pt x="1713" y="1489"/>
                    <a:pt x="1757" y="1453"/>
                  </a:cubicBezTo>
                  <a:lnTo>
                    <a:pt x="1757" y="1453"/>
                  </a:lnTo>
                  <a:cubicBezTo>
                    <a:pt x="1768" y="1471"/>
                    <a:pt x="1777" y="1477"/>
                    <a:pt x="1784" y="1477"/>
                  </a:cubicBezTo>
                  <a:cubicBezTo>
                    <a:pt x="1808" y="1477"/>
                    <a:pt x="1823" y="1412"/>
                    <a:pt x="1863" y="1392"/>
                  </a:cubicBezTo>
                  <a:lnTo>
                    <a:pt x="1863" y="1453"/>
                  </a:lnTo>
                  <a:cubicBezTo>
                    <a:pt x="1878" y="1458"/>
                    <a:pt x="1890" y="1461"/>
                    <a:pt x="1900" y="1461"/>
                  </a:cubicBezTo>
                  <a:cubicBezTo>
                    <a:pt x="1967" y="1461"/>
                    <a:pt x="1926" y="1358"/>
                    <a:pt x="1982" y="1358"/>
                  </a:cubicBezTo>
                  <a:cubicBezTo>
                    <a:pt x="1990" y="1358"/>
                    <a:pt x="2000" y="1360"/>
                    <a:pt x="2013" y="1365"/>
                  </a:cubicBezTo>
                  <a:lnTo>
                    <a:pt x="1969" y="1462"/>
                  </a:lnTo>
                  <a:lnTo>
                    <a:pt x="1969" y="1462"/>
                  </a:lnTo>
                  <a:lnTo>
                    <a:pt x="2022" y="1436"/>
                  </a:lnTo>
                  <a:lnTo>
                    <a:pt x="2013" y="1506"/>
                  </a:lnTo>
                  <a:cubicBezTo>
                    <a:pt x="2048" y="1476"/>
                    <a:pt x="2072" y="1466"/>
                    <a:pt x="2097" y="1466"/>
                  </a:cubicBezTo>
                  <a:cubicBezTo>
                    <a:pt x="2116" y="1466"/>
                    <a:pt x="2137" y="1472"/>
                    <a:pt x="2163" y="1480"/>
                  </a:cubicBezTo>
                  <a:cubicBezTo>
                    <a:pt x="2146" y="1436"/>
                    <a:pt x="2172" y="1365"/>
                    <a:pt x="2225" y="1365"/>
                  </a:cubicBezTo>
                  <a:cubicBezTo>
                    <a:pt x="2263" y="1396"/>
                    <a:pt x="2222" y="1420"/>
                    <a:pt x="2262" y="1420"/>
                  </a:cubicBezTo>
                  <a:cubicBezTo>
                    <a:pt x="2269" y="1420"/>
                    <a:pt x="2277" y="1419"/>
                    <a:pt x="2287" y="1418"/>
                  </a:cubicBezTo>
                  <a:lnTo>
                    <a:pt x="2287" y="1418"/>
                  </a:lnTo>
                  <a:cubicBezTo>
                    <a:pt x="2275" y="1442"/>
                    <a:pt x="2263" y="1473"/>
                    <a:pt x="2246" y="1473"/>
                  </a:cubicBezTo>
                  <a:cubicBezTo>
                    <a:pt x="2238" y="1473"/>
                    <a:pt x="2228" y="1465"/>
                    <a:pt x="2216" y="1445"/>
                  </a:cubicBezTo>
                  <a:cubicBezTo>
                    <a:pt x="2207" y="1471"/>
                    <a:pt x="2199" y="1489"/>
                    <a:pt x="2190" y="1506"/>
                  </a:cubicBezTo>
                  <a:cubicBezTo>
                    <a:pt x="2207" y="1523"/>
                    <a:pt x="2226" y="1529"/>
                    <a:pt x="2246" y="1529"/>
                  </a:cubicBezTo>
                  <a:cubicBezTo>
                    <a:pt x="2278" y="1529"/>
                    <a:pt x="2309" y="1515"/>
                    <a:pt x="2331" y="1515"/>
                  </a:cubicBezTo>
                  <a:cubicBezTo>
                    <a:pt x="2313" y="1515"/>
                    <a:pt x="2305" y="1506"/>
                    <a:pt x="2296" y="1498"/>
                  </a:cubicBezTo>
                  <a:lnTo>
                    <a:pt x="2411" y="1409"/>
                  </a:lnTo>
                  <a:lnTo>
                    <a:pt x="2411" y="1409"/>
                  </a:lnTo>
                  <a:cubicBezTo>
                    <a:pt x="2428" y="1427"/>
                    <a:pt x="2419" y="1453"/>
                    <a:pt x="2402" y="1471"/>
                  </a:cubicBezTo>
                  <a:cubicBezTo>
                    <a:pt x="2428" y="1462"/>
                    <a:pt x="2437" y="1436"/>
                    <a:pt x="2472" y="1427"/>
                  </a:cubicBezTo>
                  <a:lnTo>
                    <a:pt x="2472" y="1427"/>
                  </a:lnTo>
                  <a:cubicBezTo>
                    <a:pt x="2472" y="1478"/>
                    <a:pt x="2472" y="1529"/>
                    <a:pt x="2425" y="1556"/>
                  </a:cubicBezTo>
                  <a:lnTo>
                    <a:pt x="2425" y="1556"/>
                  </a:lnTo>
                  <a:lnTo>
                    <a:pt x="2534" y="1498"/>
                  </a:lnTo>
                  <a:cubicBezTo>
                    <a:pt x="2543" y="1515"/>
                    <a:pt x="2587" y="1559"/>
                    <a:pt x="2578" y="1577"/>
                  </a:cubicBezTo>
                  <a:cubicBezTo>
                    <a:pt x="2584" y="1579"/>
                    <a:pt x="2590" y="1581"/>
                    <a:pt x="2596" y="1581"/>
                  </a:cubicBezTo>
                  <a:cubicBezTo>
                    <a:pt x="2648" y="1581"/>
                    <a:pt x="2715" y="1500"/>
                    <a:pt x="2779" y="1500"/>
                  </a:cubicBezTo>
                  <a:cubicBezTo>
                    <a:pt x="2789" y="1500"/>
                    <a:pt x="2798" y="1502"/>
                    <a:pt x="2808" y="1506"/>
                  </a:cubicBezTo>
                  <a:cubicBezTo>
                    <a:pt x="2817" y="1498"/>
                    <a:pt x="2826" y="1489"/>
                    <a:pt x="2843" y="1480"/>
                  </a:cubicBezTo>
                  <a:cubicBezTo>
                    <a:pt x="2889" y="1486"/>
                    <a:pt x="2934" y="1513"/>
                    <a:pt x="2985" y="1513"/>
                  </a:cubicBezTo>
                  <a:cubicBezTo>
                    <a:pt x="3012" y="1513"/>
                    <a:pt x="3041" y="1505"/>
                    <a:pt x="3073" y="1480"/>
                  </a:cubicBezTo>
                  <a:lnTo>
                    <a:pt x="3126" y="1568"/>
                  </a:lnTo>
                  <a:cubicBezTo>
                    <a:pt x="3196" y="1551"/>
                    <a:pt x="3055" y="1453"/>
                    <a:pt x="3179" y="1418"/>
                  </a:cubicBezTo>
                  <a:cubicBezTo>
                    <a:pt x="3189" y="1413"/>
                    <a:pt x="3197" y="1411"/>
                    <a:pt x="3204" y="1411"/>
                  </a:cubicBezTo>
                  <a:cubicBezTo>
                    <a:pt x="3246" y="1411"/>
                    <a:pt x="3210" y="1501"/>
                    <a:pt x="3241" y="1524"/>
                  </a:cubicBezTo>
                  <a:cubicBezTo>
                    <a:pt x="3266" y="1485"/>
                    <a:pt x="3311" y="1423"/>
                    <a:pt x="3364" y="1423"/>
                  </a:cubicBezTo>
                  <a:cubicBezTo>
                    <a:pt x="3384" y="1423"/>
                    <a:pt x="3404" y="1432"/>
                    <a:pt x="3426" y="1453"/>
                  </a:cubicBezTo>
                  <a:cubicBezTo>
                    <a:pt x="3400" y="1471"/>
                    <a:pt x="3373" y="1462"/>
                    <a:pt x="3355" y="1471"/>
                  </a:cubicBezTo>
                  <a:lnTo>
                    <a:pt x="3417" y="1515"/>
                  </a:lnTo>
                  <a:cubicBezTo>
                    <a:pt x="3347" y="1603"/>
                    <a:pt x="3294" y="1577"/>
                    <a:pt x="3347" y="1648"/>
                  </a:cubicBezTo>
                  <a:cubicBezTo>
                    <a:pt x="3355" y="1462"/>
                    <a:pt x="3576" y="1621"/>
                    <a:pt x="3585" y="1445"/>
                  </a:cubicBezTo>
                  <a:lnTo>
                    <a:pt x="3620" y="1480"/>
                  </a:lnTo>
                  <a:cubicBezTo>
                    <a:pt x="3611" y="1480"/>
                    <a:pt x="3611" y="1489"/>
                    <a:pt x="3594" y="1489"/>
                  </a:cubicBezTo>
                  <a:cubicBezTo>
                    <a:pt x="3606" y="1501"/>
                    <a:pt x="3616" y="1507"/>
                    <a:pt x="3625" y="1507"/>
                  </a:cubicBezTo>
                  <a:cubicBezTo>
                    <a:pt x="3666" y="1507"/>
                    <a:pt x="3663" y="1373"/>
                    <a:pt x="3733" y="1373"/>
                  </a:cubicBezTo>
                  <a:cubicBezTo>
                    <a:pt x="3736" y="1373"/>
                    <a:pt x="3740" y="1373"/>
                    <a:pt x="3744" y="1374"/>
                  </a:cubicBezTo>
                  <a:cubicBezTo>
                    <a:pt x="3779" y="1392"/>
                    <a:pt x="3806" y="1418"/>
                    <a:pt x="3788" y="1436"/>
                  </a:cubicBezTo>
                  <a:lnTo>
                    <a:pt x="3859" y="1392"/>
                  </a:lnTo>
                  <a:cubicBezTo>
                    <a:pt x="3871" y="1392"/>
                    <a:pt x="3874" y="1408"/>
                    <a:pt x="3868" y="1415"/>
                  </a:cubicBezTo>
                  <a:lnTo>
                    <a:pt x="3868" y="1415"/>
                  </a:lnTo>
                  <a:lnTo>
                    <a:pt x="3965" y="1400"/>
                  </a:lnTo>
                  <a:lnTo>
                    <a:pt x="3965" y="1409"/>
                  </a:lnTo>
                  <a:cubicBezTo>
                    <a:pt x="3982" y="1383"/>
                    <a:pt x="4018" y="1339"/>
                    <a:pt x="4035" y="1321"/>
                  </a:cubicBezTo>
                  <a:lnTo>
                    <a:pt x="4035" y="1321"/>
                  </a:lnTo>
                  <a:cubicBezTo>
                    <a:pt x="4071" y="1339"/>
                    <a:pt x="4026" y="1339"/>
                    <a:pt x="4026" y="1356"/>
                  </a:cubicBezTo>
                  <a:lnTo>
                    <a:pt x="4097" y="1312"/>
                  </a:lnTo>
                  <a:lnTo>
                    <a:pt x="4097" y="1312"/>
                  </a:lnTo>
                  <a:cubicBezTo>
                    <a:pt x="4122" y="1353"/>
                    <a:pt x="4078" y="1401"/>
                    <a:pt x="4036" y="1401"/>
                  </a:cubicBezTo>
                  <a:cubicBezTo>
                    <a:pt x="4033" y="1401"/>
                    <a:pt x="4030" y="1401"/>
                    <a:pt x="4026" y="1400"/>
                  </a:cubicBezTo>
                  <a:lnTo>
                    <a:pt x="4026" y="1400"/>
                  </a:lnTo>
                  <a:cubicBezTo>
                    <a:pt x="4045" y="1455"/>
                    <a:pt x="4058" y="1471"/>
                    <a:pt x="4070" y="1471"/>
                  </a:cubicBezTo>
                  <a:cubicBezTo>
                    <a:pt x="4089" y="1471"/>
                    <a:pt x="4106" y="1428"/>
                    <a:pt x="4149" y="1428"/>
                  </a:cubicBezTo>
                  <a:cubicBezTo>
                    <a:pt x="4157" y="1428"/>
                    <a:pt x="4167" y="1429"/>
                    <a:pt x="4178" y="1434"/>
                  </a:cubicBezTo>
                  <a:lnTo>
                    <a:pt x="4178" y="1434"/>
                  </a:lnTo>
                  <a:cubicBezTo>
                    <a:pt x="4174" y="1431"/>
                    <a:pt x="4171" y="1426"/>
                    <a:pt x="4168" y="1418"/>
                  </a:cubicBezTo>
                  <a:cubicBezTo>
                    <a:pt x="4176" y="1386"/>
                    <a:pt x="4184" y="1376"/>
                    <a:pt x="4193" y="1376"/>
                  </a:cubicBezTo>
                  <a:cubicBezTo>
                    <a:pt x="4203" y="1376"/>
                    <a:pt x="4215" y="1391"/>
                    <a:pt x="4230" y="1400"/>
                  </a:cubicBezTo>
                  <a:cubicBezTo>
                    <a:pt x="4217" y="1413"/>
                    <a:pt x="4201" y="1437"/>
                    <a:pt x="4186" y="1437"/>
                  </a:cubicBezTo>
                  <a:cubicBezTo>
                    <a:pt x="4186" y="1437"/>
                    <a:pt x="4186" y="1437"/>
                    <a:pt x="4185" y="1437"/>
                  </a:cubicBezTo>
                  <a:lnTo>
                    <a:pt x="4185" y="1437"/>
                  </a:lnTo>
                  <a:cubicBezTo>
                    <a:pt x="4193" y="1441"/>
                    <a:pt x="4202" y="1446"/>
                    <a:pt x="4212" y="1453"/>
                  </a:cubicBezTo>
                  <a:lnTo>
                    <a:pt x="4150" y="1480"/>
                  </a:lnTo>
                  <a:cubicBezTo>
                    <a:pt x="4194" y="1577"/>
                    <a:pt x="4238" y="1542"/>
                    <a:pt x="4309" y="1603"/>
                  </a:cubicBezTo>
                  <a:cubicBezTo>
                    <a:pt x="4291" y="1568"/>
                    <a:pt x="4168" y="1445"/>
                    <a:pt x="4238" y="1400"/>
                  </a:cubicBezTo>
                  <a:lnTo>
                    <a:pt x="4238" y="1400"/>
                  </a:lnTo>
                  <a:cubicBezTo>
                    <a:pt x="4246" y="1404"/>
                    <a:pt x="4256" y="1408"/>
                    <a:pt x="4267" y="1408"/>
                  </a:cubicBezTo>
                  <a:cubicBezTo>
                    <a:pt x="4281" y="1408"/>
                    <a:pt x="4298" y="1402"/>
                    <a:pt x="4318" y="1383"/>
                  </a:cubicBezTo>
                  <a:cubicBezTo>
                    <a:pt x="4318" y="1422"/>
                    <a:pt x="4332" y="1429"/>
                    <a:pt x="4354" y="1429"/>
                  </a:cubicBezTo>
                  <a:cubicBezTo>
                    <a:pt x="4366" y="1429"/>
                    <a:pt x="4381" y="1427"/>
                    <a:pt x="4397" y="1427"/>
                  </a:cubicBezTo>
                  <a:lnTo>
                    <a:pt x="4397" y="1506"/>
                  </a:lnTo>
                  <a:cubicBezTo>
                    <a:pt x="4450" y="1480"/>
                    <a:pt x="4441" y="1445"/>
                    <a:pt x="4468" y="1400"/>
                  </a:cubicBezTo>
                  <a:cubicBezTo>
                    <a:pt x="4530" y="1409"/>
                    <a:pt x="4539" y="1471"/>
                    <a:pt x="4556" y="1533"/>
                  </a:cubicBezTo>
                  <a:cubicBezTo>
                    <a:pt x="4559" y="1533"/>
                    <a:pt x="4562" y="1533"/>
                    <a:pt x="4565" y="1533"/>
                  </a:cubicBezTo>
                  <a:cubicBezTo>
                    <a:pt x="4633" y="1533"/>
                    <a:pt x="4489" y="1426"/>
                    <a:pt x="4592" y="1409"/>
                  </a:cubicBezTo>
                  <a:lnTo>
                    <a:pt x="4592" y="1409"/>
                  </a:lnTo>
                  <a:cubicBezTo>
                    <a:pt x="4610" y="1415"/>
                    <a:pt x="4627" y="1418"/>
                    <a:pt x="4643" y="1418"/>
                  </a:cubicBezTo>
                  <a:cubicBezTo>
                    <a:pt x="4694" y="1418"/>
                    <a:pt x="4736" y="1388"/>
                    <a:pt x="4803" y="1347"/>
                  </a:cubicBezTo>
                  <a:lnTo>
                    <a:pt x="4803" y="1347"/>
                  </a:lnTo>
                  <a:cubicBezTo>
                    <a:pt x="4856" y="1374"/>
                    <a:pt x="4795" y="1400"/>
                    <a:pt x="4812" y="1427"/>
                  </a:cubicBezTo>
                  <a:lnTo>
                    <a:pt x="4856" y="1356"/>
                  </a:lnTo>
                  <a:cubicBezTo>
                    <a:pt x="4874" y="1356"/>
                    <a:pt x="4865" y="1374"/>
                    <a:pt x="4865" y="1392"/>
                  </a:cubicBezTo>
                  <a:cubicBezTo>
                    <a:pt x="4901" y="1356"/>
                    <a:pt x="4865" y="1303"/>
                    <a:pt x="4927" y="1277"/>
                  </a:cubicBezTo>
                  <a:cubicBezTo>
                    <a:pt x="4929" y="1261"/>
                    <a:pt x="4933" y="1255"/>
                    <a:pt x="4941" y="1255"/>
                  </a:cubicBezTo>
                  <a:cubicBezTo>
                    <a:pt x="4966" y="1255"/>
                    <a:pt x="5023" y="1333"/>
                    <a:pt x="5074" y="1333"/>
                  </a:cubicBezTo>
                  <a:cubicBezTo>
                    <a:pt x="5091" y="1333"/>
                    <a:pt x="5107" y="1325"/>
                    <a:pt x="5121" y="1303"/>
                  </a:cubicBezTo>
                  <a:cubicBezTo>
                    <a:pt x="5148" y="1330"/>
                    <a:pt x="5121" y="1356"/>
                    <a:pt x="5121" y="1392"/>
                  </a:cubicBezTo>
                  <a:cubicBezTo>
                    <a:pt x="5227" y="1321"/>
                    <a:pt x="5210" y="1339"/>
                    <a:pt x="5289" y="1241"/>
                  </a:cubicBezTo>
                  <a:lnTo>
                    <a:pt x="5369" y="1294"/>
                  </a:lnTo>
                  <a:cubicBezTo>
                    <a:pt x="5307" y="1233"/>
                    <a:pt x="5377" y="1153"/>
                    <a:pt x="5430" y="1091"/>
                  </a:cubicBezTo>
                  <a:cubicBezTo>
                    <a:pt x="5413" y="1065"/>
                    <a:pt x="5395" y="1038"/>
                    <a:pt x="5386" y="1021"/>
                  </a:cubicBezTo>
                  <a:lnTo>
                    <a:pt x="5475" y="977"/>
                  </a:lnTo>
                  <a:lnTo>
                    <a:pt x="5475" y="977"/>
                  </a:lnTo>
                  <a:cubicBezTo>
                    <a:pt x="5492" y="985"/>
                    <a:pt x="5483" y="1021"/>
                    <a:pt x="5466" y="1056"/>
                  </a:cubicBezTo>
                  <a:cubicBezTo>
                    <a:pt x="5475" y="1047"/>
                    <a:pt x="5475" y="1038"/>
                    <a:pt x="5483" y="1030"/>
                  </a:cubicBezTo>
                  <a:cubicBezTo>
                    <a:pt x="5519" y="1065"/>
                    <a:pt x="5501" y="1109"/>
                    <a:pt x="5483" y="1162"/>
                  </a:cubicBezTo>
                  <a:cubicBezTo>
                    <a:pt x="5466" y="1144"/>
                    <a:pt x="5457" y="1127"/>
                    <a:pt x="5448" y="1109"/>
                  </a:cubicBezTo>
                  <a:cubicBezTo>
                    <a:pt x="5422" y="1162"/>
                    <a:pt x="5404" y="1215"/>
                    <a:pt x="5413" y="1268"/>
                  </a:cubicBezTo>
                  <a:cubicBezTo>
                    <a:pt x="5413" y="1259"/>
                    <a:pt x="5430" y="1250"/>
                    <a:pt x="5439" y="1241"/>
                  </a:cubicBezTo>
                  <a:lnTo>
                    <a:pt x="5439" y="1241"/>
                  </a:lnTo>
                  <a:cubicBezTo>
                    <a:pt x="5430" y="1259"/>
                    <a:pt x="5430" y="1268"/>
                    <a:pt x="5430" y="1277"/>
                  </a:cubicBezTo>
                  <a:cubicBezTo>
                    <a:pt x="5432" y="1278"/>
                    <a:pt x="5434" y="1279"/>
                    <a:pt x="5435" y="1279"/>
                  </a:cubicBezTo>
                  <a:cubicBezTo>
                    <a:pt x="5442" y="1279"/>
                    <a:pt x="5450" y="1265"/>
                    <a:pt x="5457" y="1250"/>
                  </a:cubicBezTo>
                  <a:lnTo>
                    <a:pt x="5483" y="1339"/>
                  </a:lnTo>
                  <a:lnTo>
                    <a:pt x="5492" y="1303"/>
                  </a:lnTo>
                  <a:lnTo>
                    <a:pt x="5616" y="1356"/>
                  </a:lnTo>
                  <a:cubicBezTo>
                    <a:pt x="5695" y="1259"/>
                    <a:pt x="5775" y="1127"/>
                    <a:pt x="5907" y="1074"/>
                  </a:cubicBezTo>
                  <a:lnTo>
                    <a:pt x="5907" y="1074"/>
                  </a:lnTo>
                  <a:cubicBezTo>
                    <a:pt x="5881" y="1144"/>
                    <a:pt x="5907" y="1188"/>
                    <a:pt x="5916" y="1268"/>
                  </a:cubicBezTo>
                  <a:cubicBezTo>
                    <a:pt x="5905" y="1248"/>
                    <a:pt x="5893" y="1241"/>
                    <a:pt x="5879" y="1241"/>
                  </a:cubicBezTo>
                  <a:cubicBezTo>
                    <a:pt x="5840" y="1241"/>
                    <a:pt x="5791" y="1296"/>
                    <a:pt x="5738" y="1296"/>
                  </a:cubicBezTo>
                  <a:cubicBezTo>
                    <a:pt x="5733" y="1296"/>
                    <a:pt x="5728" y="1296"/>
                    <a:pt x="5723" y="1295"/>
                  </a:cubicBezTo>
                  <a:lnTo>
                    <a:pt x="5723" y="1295"/>
                  </a:lnTo>
                  <a:cubicBezTo>
                    <a:pt x="5766" y="1304"/>
                    <a:pt x="5757" y="1348"/>
                    <a:pt x="5748" y="1356"/>
                  </a:cubicBezTo>
                  <a:cubicBezTo>
                    <a:pt x="5792" y="1330"/>
                    <a:pt x="5837" y="1303"/>
                    <a:pt x="5881" y="1268"/>
                  </a:cubicBezTo>
                  <a:cubicBezTo>
                    <a:pt x="5881" y="1339"/>
                    <a:pt x="5916" y="1321"/>
                    <a:pt x="5951" y="1347"/>
                  </a:cubicBezTo>
                  <a:cubicBezTo>
                    <a:pt x="5916" y="1215"/>
                    <a:pt x="6048" y="1250"/>
                    <a:pt x="6101" y="1197"/>
                  </a:cubicBezTo>
                  <a:lnTo>
                    <a:pt x="6101" y="1197"/>
                  </a:lnTo>
                  <a:cubicBezTo>
                    <a:pt x="6110" y="1241"/>
                    <a:pt x="6101" y="1286"/>
                    <a:pt x="6031" y="1286"/>
                  </a:cubicBezTo>
                  <a:cubicBezTo>
                    <a:pt x="6044" y="1299"/>
                    <a:pt x="6055" y="1304"/>
                    <a:pt x="6064" y="1304"/>
                  </a:cubicBezTo>
                  <a:cubicBezTo>
                    <a:pt x="6108" y="1304"/>
                    <a:pt x="6114" y="1182"/>
                    <a:pt x="6159" y="1182"/>
                  </a:cubicBezTo>
                  <a:cubicBezTo>
                    <a:pt x="6167" y="1182"/>
                    <a:pt x="6176" y="1186"/>
                    <a:pt x="6187" y="1195"/>
                  </a:cubicBezTo>
                  <a:lnTo>
                    <a:pt x="6187" y="1195"/>
                  </a:lnTo>
                  <a:cubicBezTo>
                    <a:pt x="6199" y="1189"/>
                    <a:pt x="6215" y="1186"/>
                    <a:pt x="6229" y="1186"/>
                  </a:cubicBezTo>
                  <a:cubicBezTo>
                    <a:pt x="6260" y="1186"/>
                    <a:pt x="6288" y="1200"/>
                    <a:pt x="6278" y="1224"/>
                  </a:cubicBezTo>
                  <a:lnTo>
                    <a:pt x="6260" y="1233"/>
                  </a:lnTo>
                  <a:cubicBezTo>
                    <a:pt x="6372" y="1224"/>
                    <a:pt x="6584" y="1149"/>
                    <a:pt x="6579" y="1039"/>
                  </a:cubicBezTo>
                  <a:lnTo>
                    <a:pt x="6579" y="1039"/>
                  </a:lnTo>
                  <a:cubicBezTo>
                    <a:pt x="6584" y="1072"/>
                    <a:pt x="6605" y="1165"/>
                    <a:pt x="6605" y="1188"/>
                  </a:cubicBezTo>
                  <a:cubicBezTo>
                    <a:pt x="6631" y="1047"/>
                    <a:pt x="6649" y="906"/>
                    <a:pt x="6649" y="765"/>
                  </a:cubicBezTo>
                  <a:cubicBezTo>
                    <a:pt x="6667" y="862"/>
                    <a:pt x="6825" y="1038"/>
                    <a:pt x="6764" y="1136"/>
                  </a:cubicBezTo>
                  <a:cubicBezTo>
                    <a:pt x="6790" y="1136"/>
                    <a:pt x="6834" y="1136"/>
                    <a:pt x="6870" y="1074"/>
                  </a:cubicBezTo>
                  <a:cubicBezTo>
                    <a:pt x="6843" y="1074"/>
                    <a:pt x="6764" y="968"/>
                    <a:pt x="6781" y="950"/>
                  </a:cubicBezTo>
                  <a:lnTo>
                    <a:pt x="6781" y="950"/>
                  </a:lnTo>
                  <a:cubicBezTo>
                    <a:pt x="6894" y="1019"/>
                    <a:pt x="6854" y="987"/>
                    <a:pt x="6968" y="1019"/>
                  </a:cubicBezTo>
                  <a:lnTo>
                    <a:pt x="6968" y="1019"/>
                  </a:lnTo>
                  <a:cubicBezTo>
                    <a:pt x="6934" y="1000"/>
                    <a:pt x="6899" y="869"/>
                    <a:pt x="6931" y="853"/>
                  </a:cubicBezTo>
                  <a:lnTo>
                    <a:pt x="6931" y="853"/>
                  </a:lnTo>
                  <a:cubicBezTo>
                    <a:pt x="6940" y="878"/>
                    <a:pt x="7003" y="965"/>
                    <a:pt x="7003" y="998"/>
                  </a:cubicBezTo>
                  <a:lnTo>
                    <a:pt x="7003" y="998"/>
                  </a:lnTo>
                  <a:cubicBezTo>
                    <a:pt x="7011" y="942"/>
                    <a:pt x="7018" y="880"/>
                    <a:pt x="7020" y="830"/>
                  </a:cubicBezTo>
                  <a:lnTo>
                    <a:pt x="7020" y="830"/>
                  </a:lnTo>
                  <a:cubicBezTo>
                    <a:pt x="7026" y="868"/>
                    <a:pt x="7087" y="926"/>
                    <a:pt x="7135" y="941"/>
                  </a:cubicBezTo>
                  <a:cubicBezTo>
                    <a:pt x="7108" y="924"/>
                    <a:pt x="7188" y="888"/>
                    <a:pt x="7223" y="862"/>
                  </a:cubicBezTo>
                  <a:lnTo>
                    <a:pt x="7245" y="841"/>
                  </a:lnTo>
                  <a:lnTo>
                    <a:pt x="7245" y="841"/>
                  </a:lnTo>
                  <a:lnTo>
                    <a:pt x="7205" y="844"/>
                  </a:lnTo>
                  <a:lnTo>
                    <a:pt x="7170" y="853"/>
                  </a:lnTo>
                  <a:cubicBezTo>
                    <a:pt x="7179" y="844"/>
                    <a:pt x="7188" y="844"/>
                    <a:pt x="7196" y="835"/>
                  </a:cubicBezTo>
                  <a:lnTo>
                    <a:pt x="7295" y="725"/>
                  </a:lnTo>
                  <a:lnTo>
                    <a:pt x="7295" y="725"/>
                  </a:lnTo>
                  <a:lnTo>
                    <a:pt x="7315" y="778"/>
                  </a:lnTo>
                  <a:lnTo>
                    <a:pt x="7315" y="778"/>
                  </a:lnTo>
                  <a:lnTo>
                    <a:pt x="7505" y="606"/>
                  </a:lnTo>
                  <a:lnTo>
                    <a:pt x="7196" y="429"/>
                  </a:lnTo>
                  <a:lnTo>
                    <a:pt x="7179" y="429"/>
                  </a:lnTo>
                  <a:lnTo>
                    <a:pt x="7188" y="447"/>
                  </a:lnTo>
                  <a:lnTo>
                    <a:pt x="7199" y="476"/>
                  </a:lnTo>
                  <a:lnTo>
                    <a:pt x="7199" y="476"/>
                  </a:lnTo>
                  <a:lnTo>
                    <a:pt x="7170" y="464"/>
                  </a:lnTo>
                  <a:cubicBezTo>
                    <a:pt x="7161" y="461"/>
                    <a:pt x="7152" y="459"/>
                    <a:pt x="7142" y="459"/>
                  </a:cubicBezTo>
                  <a:cubicBezTo>
                    <a:pt x="7075" y="459"/>
                    <a:pt x="7001" y="541"/>
                    <a:pt x="6933" y="541"/>
                  </a:cubicBezTo>
                  <a:cubicBezTo>
                    <a:pt x="6917" y="541"/>
                    <a:pt x="6902" y="537"/>
                    <a:pt x="6887" y="526"/>
                  </a:cubicBezTo>
                  <a:cubicBezTo>
                    <a:pt x="6914" y="509"/>
                    <a:pt x="7011" y="385"/>
                    <a:pt x="6967" y="332"/>
                  </a:cubicBezTo>
                  <a:lnTo>
                    <a:pt x="6967" y="332"/>
                  </a:lnTo>
                  <a:cubicBezTo>
                    <a:pt x="6943" y="356"/>
                    <a:pt x="6878" y="414"/>
                    <a:pt x="6814" y="470"/>
                  </a:cubicBezTo>
                  <a:lnTo>
                    <a:pt x="6814" y="470"/>
                  </a:lnTo>
                  <a:cubicBezTo>
                    <a:pt x="6812" y="468"/>
                    <a:pt x="6810" y="466"/>
                    <a:pt x="6808" y="464"/>
                  </a:cubicBezTo>
                  <a:lnTo>
                    <a:pt x="6808" y="464"/>
                  </a:lnTo>
                  <a:cubicBezTo>
                    <a:pt x="6809" y="468"/>
                    <a:pt x="6810" y="471"/>
                    <a:pt x="6810" y="474"/>
                  </a:cubicBezTo>
                  <a:lnTo>
                    <a:pt x="6810" y="474"/>
                  </a:lnTo>
                  <a:cubicBezTo>
                    <a:pt x="6803" y="479"/>
                    <a:pt x="6797" y="485"/>
                    <a:pt x="6790" y="491"/>
                  </a:cubicBezTo>
                  <a:cubicBezTo>
                    <a:pt x="6720" y="553"/>
                    <a:pt x="6640" y="615"/>
                    <a:pt x="6587" y="623"/>
                  </a:cubicBezTo>
                  <a:lnTo>
                    <a:pt x="6587" y="579"/>
                  </a:lnTo>
                  <a:lnTo>
                    <a:pt x="6508" y="597"/>
                  </a:lnTo>
                  <a:cubicBezTo>
                    <a:pt x="6587" y="509"/>
                    <a:pt x="6799" y="341"/>
                    <a:pt x="6923" y="288"/>
                  </a:cubicBezTo>
                  <a:cubicBezTo>
                    <a:pt x="6896" y="235"/>
                    <a:pt x="6931" y="235"/>
                    <a:pt x="6861" y="208"/>
                  </a:cubicBezTo>
                  <a:cubicBezTo>
                    <a:pt x="6861" y="182"/>
                    <a:pt x="6882" y="175"/>
                    <a:pt x="6906" y="175"/>
                  </a:cubicBezTo>
                  <a:cubicBezTo>
                    <a:pt x="6922" y="175"/>
                    <a:pt x="6938" y="178"/>
                    <a:pt x="6949" y="182"/>
                  </a:cubicBezTo>
                  <a:lnTo>
                    <a:pt x="6808" y="85"/>
                  </a:lnTo>
                  <a:cubicBezTo>
                    <a:pt x="6772" y="173"/>
                    <a:pt x="6649" y="120"/>
                    <a:pt x="6631" y="191"/>
                  </a:cubicBezTo>
                  <a:cubicBezTo>
                    <a:pt x="6693" y="191"/>
                    <a:pt x="6764" y="173"/>
                    <a:pt x="6834" y="173"/>
                  </a:cubicBezTo>
                  <a:cubicBezTo>
                    <a:pt x="6805" y="238"/>
                    <a:pt x="6692" y="328"/>
                    <a:pt x="6604" y="328"/>
                  </a:cubicBezTo>
                  <a:cubicBezTo>
                    <a:pt x="6585" y="328"/>
                    <a:pt x="6567" y="324"/>
                    <a:pt x="6552" y="314"/>
                  </a:cubicBezTo>
                  <a:cubicBezTo>
                    <a:pt x="6534" y="270"/>
                    <a:pt x="6622" y="173"/>
                    <a:pt x="6631" y="147"/>
                  </a:cubicBezTo>
                  <a:lnTo>
                    <a:pt x="6631" y="147"/>
                  </a:lnTo>
                  <a:cubicBezTo>
                    <a:pt x="6618" y="155"/>
                    <a:pt x="6587" y="160"/>
                    <a:pt x="6559" y="160"/>
                  </a:cubicBezTo>
                  <a:cubicBezTo>
                    <a:pt x="6532" y="160"/>
                    <a:pt x="6508" y="155"/>
                    <a:pt x="6508" y="147"/>
                  </a:cubicBezTo>
                  <a:lnTo>
                    <a:pt x="6569" y="111"/>
                  </a:lnTo>
                  <a:cubicBezTo>
                    <a:pt x="6560" y="102"/>
                    <a:pt x="6550" y="98"/>
                    <a:pt x="6539" y="98"/>
                  </a:cubicBezTo>
                  <a:cubicBezTo>
                    <a:pt x="6506" y="98"/>
                    <a:pt x="6469" y="130"/>
                    <a:pt x="6434" y="130"/>
                  </a:cubicBezTo>
                  <a:cubicBezTo>
                    <a:pt x="6416" y="130"/>
                    <a:pt x="6399" y="121"/>
                    <a:pt x="6384" y="94"/>
                  </a:cubicBezTo>
                  <a:cubicBezTo>
                    <a:pt x="6362" y="86"/>
                    <a:pt x="6346" y="1"/>
                    <a:pt x="63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2" name="Google Shape;2032;p5"/>
            <p:cNvSpPr/>
            <p:nvPr/>
          </p:nvSpPr>
          <p:spPr>
            <a:xfrm>
              <a:off x="8788031" y="4792217"/>
              <a:ext cx="2614" cy="5090"/>
            </a:xfrm>
            <a:custGeom>
              <a:avLst/>
              <a:gdLst/>
              <a:ahLst/>
              <a:cxnLst/>
              <a:rect l="l" t="t" r="r" b="b"/>
              <a:pathLst>
                <a:path w="19" h="37" extrusionOk="0">
                  <a:moveTo>
                    <a:pt x="10" y="1"/>
                  </a:moveTo>
                  <a:cubicBezTo>
                    <a:pt x="1" y="19"/>
                    <a:pt x="1" y="27"/>
                    <a:pt x="19" y="36"/>
                  </a:cubicBezTo>
                  <a:cubicBezTo>
                    <a:pt x="10" y="27"/>
                    <a:pt x="10" y="19"/>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3" name="Google Shape;2033;p5"/>
            <p:cNvSpPr/>
            <p:nvPr/>
          </p:nvSpPr>
          <p:spPr>
            <a:xfrm>
              <a:off x="8429773" y="4826337"/>
              <a:ext cx="1238" cy="1376"/>
            </a:xfrm>
            <a:custGeom>
              <a:avLst/>
              <a:gdLst/>
              <a:ahLst/>
              <a:cxnLst/>
              <a:rect l="l" t="t" r="r" b="b"/>
              <a:pathLst>
                <a:path w="9" h="10" extrusionOk="0">
                  <a:moveTo>
                    <a:pt x="9" y="0"/>
                  </a:moveTo>
                  <a:cubicBezTo>
                    <a:pt x="0" y="0"/>
                    <a:pt x="0" y="9"/>
                    <a:pt x="0" y="9"/>
                  </a:cubicBezTo>
                  <a:lnTo>
                    <a:pt x="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4" name="Google Shape;2034;p5"/>
            <p:cNvSpPr/>
            <p:nvPr/>
          </p:nvSpPr>
          <p:spPr>
            <a:xfrm>
              <a:off x="8892592" y="4622169"/>
              <a:ext cx="3715" cy="6191"/>
            </a:xfrm>
            <a:custGeom>
              <a:avLst/>
              <a:gdLst/>
              <a:ahLst/>
              <a:cxnLst/>
              <a:rect l="l" t="t" r="r" b="b"/>
              <a:pathLst>
                <a:path w="27" h="45" extrusionOk="0">
                  <a:moveTo>
                    <a:pt x="0" y="1"/>
                  </a:moveTo>
                  <a:lnTo>
                    <a:pt x="0" y="1"/>
                  </a:lnTo>
                  <a:cubicBezTo>
                    <a:pt x="18" y="18"/>
                    <a:pt x="18" y="27"/>
                    <a:pt x="27" y="45"/>
                  </a:cubicBezTo>
                  <a:cubicBezTo>
                    <a:pt x="27" y="27"/>
                    <a:pt x="27" y="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5" name="Google Shape;2035;p5"/>
            <p:cNvSpPr/>
            <p:nvPr/>
          </p:nvSpPr>
          <p:spPr>
            <a:xfrm>
              <a:off x="8662971" y="4691509"/>
              <a:ext cx="6191" cy="4953"/>
            </a:xfrm>
            <a:custGeom>
              <a:avLst/>
              <a:gdLst/>
              <a:ahLst/>
              <a:cxnLst/>
              <a:rect l="l" t="t" r="r" b="b"/>
              <a:pathLst>
                <a:path w="45" h="36" extrusionOk="0">
                  <a:moveTo>
                    <a:pt x="0" y="0"/>
                  </a:moveTo>
                  <a:cubicBezTo>
                    <a:pt x="0" y="15"/>
                    <a:pt x="7" y="30"/>
                    <a:pt x="3" y="34"/>
                  </a:cubicBezTo>
                  <a:lnTo>
                    <a:pt x="3" y="34"/>
                  </a:lnTo>
                  <a:lnTo>
                    <a:pt x="45" y="18"/>
                  </a:lnTo>
                  <a:lnTo>
                    <a:pt x="45" y="18"/>
                  </a:lnTo>
                  <a:cubicBezTo>
                    <a:pt x="40" y="19"/>
                    <a:pt x="35" y="20"/>
                    <a:pt x="31" y="20"/>
                  </a:cubicBezTo>
                  <a:cubicBezTo>
                    <a:pt x="15" y="20"/>
                    <a:pt x="8" y="7"/>
                    <a:pt x="0" y="0"/>
                  </a:cubicBezTo>
                  <a:close/>
                  <a:moveTo>
                    <a:pt x="3" y="34"/>
                  </a:moveTo>
                  <a:lnTo>
                    <a:pt x="0" y="35"/>
                  </a:lnTo>
                  <a:cubicBezTo>
                    <a:pt x="2" y="35"/>
                    <a:pt x="3" y="35"/>
                    <a:pt x="3" y="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6" name="Google Shape;2036;p5"/>
            <p:cNvSpPr/>
            <p:nvPr/>
          </p:nvSpPr>
          <p:spPr>
            <a:xfrm>
              <a:off x="8596107" y="4647758"/>
              <a:ext cx="8668" cy="4953"/>
            </a:xfrm>
            <a:custGeom>
              <a:avLst/>
              <a:gdLst/>
              <a:ahLst/>
              <a:cxnLst/>
              <a:rect l="l" t="t" r="r" b="b"/>
              <a:pathLst>
                <a:path w="63" h="36" extrusionOk="0">
                  <a:moveTo>
                    <a:pt x="27" y="0"/>
                  </a:moveTo>
                  <a:lnTo>
                    <a:pt x="27" y="0"/>
                  </a:lnTo>
                  <a:cubicBezTo>
                    <a:pt x="23" y="5"/>
                    <a:pt x="18" y="5"/>
                    <a:pt x="14" y="5"/>
                  </a:cubicBezTo>
                  <a:cubicBezTo>
                    <a:pt x="10" y="5"/>
                    <a:pt x="5" y="5"/>
                    <a:pt x="1" y="9"/>
                  </a:cubicBezTo>
                  <a:lnTo>
                    <a:pt x="10" y="36"/>
                  </a:lnTo>
                  <a:cubicBezTo>
                    <a:pt x="45" y="36"/>
                    <a:pt x="63" y="9"/>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7" name="Google Shape;2037;p5"/>
            <p:cNvSpPr/>
            <p:nvPr/>
          </p:nvSpPr>
          <p:spPr>
            <a:xfrm>
              <a:off x="8644673" y="4663305"/>
              <a:ext cx="9906" cy="8805"/>
            </a:xfrm>
            <a:custGeom>
              <a:avLst/>
              <a:gdLst/>
              <a:ahLst/>
              <a:cxnLst/>
              <a:rect l="l" t="t" r="r" b="b"/>
              <a:pathLst>
                <a:path w="72" h="64" extrusionOk="0">
                  <a:moveTo>
                    <a:pt x="46" y="1"/>
                  </a:moveTo>
                  <a:cubicBezTo>
                    <a:pt x="34" y="1"/>
                    <a:pt x="17" y="7"/>
                    <a:pt x="1" y="11"/>
                  </a:cubicBezTo>
                  <a:lnTo>
                    <a:pt x="10" y="11"/>
                  </a:lnTo>
                  <a:cubicBezTo>
                    <a:pt x="10" y="51"/>
                    <a:pt x="16" y="64"/>
                    <a:pt x="27" y="64"/>
                  </a:cubicBezTo>
                  <a:cubicBezTo>
                    <a:pt x="38" y="64"/>
                    <a:pt x="54" y="51"/>
                    <a:pt x="72" y="37"/>
                  </a:cubicBezTo>
                  <a:cubicBezTo>
                    <a:pt x="72" y="9"/>
                    <a:pt x="61" y="1"/>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8" name="Google Shape;2038;p5"/>
            <p:cNvSpPr/>
            <p:nvPr/>
          </p:nvSpPr>
          <p:spPr>
            <a:xfrm>
              <a:off x="8639858" y="4665919"/>
              <a:ext cx="4953" cy="2064"/>
            </a:xfrm>
            <a:custGeom>
              <a:avLst/>
              <a:gdLst/>
              <a:ahLst/>
              <a:cxnLst/>
              <a:rect l="l" t="t" r="r" b="b"/>
              <a:pathLst>
                <a:path w="36" h="15" extrusionOk="0">
                  <a:moveTo>
                    <a:pt x="1" y="1"/>
                  </a:moveTo>
                  <a:cubicBezTo>
                    <a:pt x="1" y="11"/>
                    <a:pt x="2" y="15"/>
                    <a:pt x="5" y="15"/>
                  </a:cubicBezTo>
                  <a:cubicBezTo>
                    <a:pt x="10" y="15"/>
                    <a:pt x="20" y="6"/>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9" name="Google Shape;2039;p5"/>
            <p:cNvSpPr/>
            <p:nvPr/>
          </p:nvSpPr>
          <p:spPr>
            <a:xfrm>
              <a:off x="8700118" y="4685868"/>
              <a:ext cx="10456" cy="9631"/>
            </a:xfrm>
            <a:custGeom>
              <a:avLst/>
              <a:gdLst/>
              <a:ahLst/>
              <a:cxnLst/>
              <a:rect l="l" t="t" r="r" b="b"/>
              <a:pathLst>
                <a:path w="76" h="70" extrusionOk="0">
                  <a:moveTo>
                    <a:pt x="43" y="0"/>
                  </a:moveTo>
                  <a:cubicBezTo>
                    <a:pt x="38" y="0"/>
                    <a:pt x="31" y="2"/>
                    <a:pt x="22" y="6"/>
                  </a:cubicBezTo>
                  <a:cubicBezTo>
                    <a:pt x="20" y="4"/>
                    <a:pt x="18" y="3"/>
                    <a:pt x="17" y="3"/>
                  </a:cubicBezTo>
                  <a:cubicBezTo>
                    <a:pt x="7" y="3"/>
                    <a:pt x="11" y="52"/>
                    <a:pt x="6" y="52"/>
                  </a:cubicBezTo>
                  <a:cubicBezTo>
                    <a:pt x="6" y="52"/>
                    <a:pt x="5" y="52"/>
                    <a:pt x="4" y="50"/>
                  </a:cubicBezTo>
                  <a:lnTo>
                    <a:pt x="4" y="50"/>
                  </a:lnTo>
                  <a:cubicBezTo>
                    <a:pt x="1" y="64"/>
                    <a:pt x="3" y="69"/>
                    <a:pt x="7" y="69"/>
                  </a:cubicBezTo>
                  <a:cubicBezTo>
                    <a:pt x="24" y="69"/>
                    <a:pt x="76" y="0"/>
                    <a:pt x="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0" name="Google Shape;2040;p5"/>
            <p:cNvSpPr/>
            <p:nvPr/>
          </p:nvSpPr>
          <p:spPr>
            <a:xfrm>
              <a:off x="8649626" y="4644044"/>
              <a:ext cx="4953" cy="8668"/>
            </a:xfrm>
            <a:custGeom>
              <a:avLst/>
              <a:gdLst/>
              <a:ahLst/>
              <a:cxnLst/>
              <a:rect l="l" t="t" r="r" b="b"/>
              <a:pathLst>
                <a:path w="36" h="63" extrusionOk="0">
                  <a:moveTo>
                    <a:pt x="0" y="1"/>
                  </a:moveTo>
                  <a:lnTo>
                    <a:pt x="18" y="63"/>
                  </a:lnTo>
                  <a:lnTo>
                    <a:pt x="36" y="1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1" name="Google Shape;2041;p5"/>
            <p:cNvSpPr/>
            <p:nvPr/>
          </p:nvSpPr>
          <p:spPr>
            <a:xfrm>
              <a:off x="8678793" y="4646520"/>
              <a:ext cx="9768" cy="4540"/>
            </a:xfrm>
            <a:custGeom>
              <a:avLst/>
              <a:gdLst/>
              <a:ahLst/>
              <a:cxnLst/>
              <a:rect l="l" t="t" r="r" b="b"/>
              <a:pathLst>
                <a:path w="71" h="33" extrusionOk="0">
                  <a:moveTo>
                    <a:pt x="9" y="0"/>
                  </a:moveTo>
                  <a:lnTo>
                    <a:pt x="9" y="0"/>
                  </a:lnTo>
                  <a:cubicBezTo>
                    <a:pt x="18" y="18"/>
                    <a:pt x="9" y="18"/>
                    <a:pt x="0" y="27"/>
                  </a:cubicBezTo>
                  <a:cubicBezTo>
                    <a:pt x="20" y="27"/>
                    <a:pt x="41" y="33"/>
                    <a:pt x="54" y="33"/>
                  </a:cubicBezTo>
                  <a:cubicBezTo>
                    <a:pt x="64" y="33"/>
                    <a:pt x="71" y="29"/>
                    <a:pt x="71" y="18"/>
                  </a:cubicBezTo>
                  <a:lnTo>
                    <a:pt x="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2" name="Google Shape;2042;p5"/>
            <p:cNvSpPr/>
            <p:nvPr/>
          </p:nvSpPr>
          <p:spPr>
            <a:xfrm>
              <a:off x="8672739" y="4650097"/>
              <a:ext cx="6191" cy="1376"/>
            </a:xfrm>
            <a:custGeom>
              <a:avLst/>
              <a:gdLst/>
              <a:ahLst/>
              <a:cxnLst/>
              <a:rect l="l" t="t" r="r" b="b"/>
              <a:pathLst>
                <a:path w="45" h="10" extrusionOk="0">
                  <a:moveTo>
                    <a:pt x="44" y="1"/>
                  </a:moveTo>
                  <a:cubicBezTo>
                    <a:pt x="27" y="1"/>
                    <a:pt x="9" y="1"/>
                    <a:pt x="0" y="10"/>
                  </a:cubicBezTo>
                  <a:cubicBezTo>
                    <a:pt x="9" y="10"/>
                    <a:pt x="27" y="10"/>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3" name="Google Shape;2043;p5"/>
            <p:cNvSpPr/>
            <p:nvPr/>
          </p:nvSpPr>
          <p:spPr>
            <a:xfrm>
              <a:off x="8660495" y="4640467"/>
              <a:ext cx="7429" cy="1376"/>
            </a:xfrm>
            <a:custGeom>
              <a:avLst/>
              <a:gdLst/>
              <a:ahLst/>
              <a:cxnLst/>
              <a:rect l="l" t="t" r="r" b="b"/>
              <a:pathLst>
                <a:path w="54" h="10" extrusionOk="0">
                  <a:moveTo>
                    <a:pt x="1" y="0"/>
                  </a:moveTo>
                  <a:lnTo>
                    <a:pt x="18" y="9"/>
                  </a:lnTo>
                  <a:lnTo>
                    <a:pt x="54" y="9"/>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4" name="Google Shape;2044;p5"/>
            <p:cNvSpPr/>
            <p:nvPr/>
          </p:nvSpPr>
          <p:spPr>
            <a:xfrm>
              <a:off x="8771109" y="4646245"/>
              <a:ext cx="9631" cy="6466"/>
            </a:xfrm>
            <a:custGeom>
              <a:avLst/>
              <a:gdLst/>
              <a:ahLst/>
              <a:cxnLst/>
              <a:rect l="l" t="t" r="r" b="b"/>
              <a:pathLst>
                <a:path w="70" h="47" extrusionOk="0">
                  <a:moveTo>
                    <a:pt x="48" y="0"/>
                  </a:moveTo>
                  <a:cubicBezTo>
                    <a:pt x="45" y="0"/>
                    <a:pt x="40" y="1"/>
                    <a:pt x="36" y="2"/>
                  </a:cubicBezTo>
                  <a:cubicBezTo>
                    <a:pt x="18" y="20"/>
                    <a:pt x="0" y="29"/>
                    <a:pt x="0" y="47"/>
                  </a:cubicBezTo>
                  <a:lnTo>
                    <a:pt x="62" y="29"/>
                  </a:lnTo>
                  <a:cubicBezTo>
                    <a:pt x="69" y="14"/>
                    <a:pt x="65" y="0"/>
                    <a:pt x="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5" name="Google Shape;2045;p5"/>
            <p:cNvSpPr/>
            <p:nvPr/>
          </p:nvSpPr>
          <p:spPr>
            <a:xfrm>
              <a:off x="8746757" y="4623407"/>
              <a:ext cx="3852" cy="11144"/>
            </a:xfrm>
            <a:custGeom>
              <a:avLst/>
              <a:gdLst/>
              <a:ahLst/>
              <a:cxnLst/>
              <a:rect l="l" t="t" r="r" b="b"/>
              <a:pathLst>
                <a:path w="28" h="81" extrusionOk="0">
                  <a:moveTo>
                    <a:pt x="27" y="1"/>
                  </a:moveTo>
                  <a:lnTo>
                    <a:pt x="1" y="27"/>
                  </a:lnTo>
                  <a:cubicBezTo>
                    <a:pt x="18" y="45"/>
                    <a:pt x="18" y="54"/>
                    <a:pt x="27" y="80"/>
                  </a:cubicBez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6" name="Google Shape;2046;p5"/>
            <p:cNvSpPr/>
            <p:nvPr/>
          </p:nvSpPr>
          <p:spPr>
            <a:xfrm>
              <a:off x="8763817" y="4617353"/>
              <a:ext cx="20775" cy="8668"/>
            </a:xfrm>
            <a:custGeom>
              <a:avLst/>
              <a:gdLst/>
              <a:ahLst/>
              <a:cxnLst/>
              <a:rect l="l" t="t" r="r" b="b"/>
              <a:pathLst>
                <a:path w="151" h="63" extrusionOk="0">
                  <a:moveTo>
                    <a:pt x="71" y="0"/>
                  </a:moveTo>
                  <a:cubicBezTo>
                    <a:pt x="62" y="18"/>
                    <a:pt x="0" y="36"/>
                    <a:pt x="62" y="62"/>
                  </a:cubicBezTo>
                  <a:cubicBezTo>
                    <a:pt x="62" y="36"/>
                    <a:pt x="150"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7" name="Google Shape;2047;p5"/>
            <p:cNvSpPr/>
            <p:nvPr/>
          </p:nvSpPr>
          <p:spPr>
            <a:xfrm>
              <a:off x="8893830" y="4655050"/>
              <a:ext cx="6191" cy="18298"/>
            </a:xfrm>
            <a:custGeom>
              <a:avLst/>
              <a:gdLst/>
              <a:ahLst/>
              <a:cxnLst/>
              <a:rect l="l" t="t" r="r" b="b"/>
              <a:pathLst>
                <a:path w="45" h="133" extrusionOk="0">
                  <a:moveTo>
                    <a:pt x="27" y="0"/>
                  </a:moveTo>
                  <a:lnTo>
                    <a:pt x="0" y="133"/>
                  </a:lnTo>
                  <a:lnTo>
                    <a:pt x="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8" name="Google Shape;2048;p5"/>
            <p:cNvSpPr/>
            <p:nvPr/>
          </p:nvSpPr>
          <p:spPr>
            <a:xfrm>
              <a:off x="9009122" y="4656701"/>
              <a:ext cx="19674" cy="11557"/>
            </a:xfrm>
            <a:custGeom>
              <a:avLst/>
              <a:gdLst/>
              <a:ahLst/>
              <a:cxnLst/>
              <a:rect l="l" t="t" r="r" b="b"/>
              <a:pathLst>
                <a:path w="143" h="84" extrusionOk="0">
                  <a:moveTo>
                    <a:pt x="107" y="1"/>
                  </a:moveTo>
                  <a:cubicBezTo>
                    <a:pt x="87" y="1"/>
                    <a:pt x="77" y="29"/>
                    <a:pt x="62" y="29"/>
                  </a:cubicBezTo>
                  <a:cubicBezTo>
                    <a:pt x="55" y="29"/>
                    <a:pt x="47" y="23"/>
                    <a:pt x="36" y="6"/>
                  </a:cubicBezTo>
                  <a:lnTo>
                    <a:pt x="36" y="6"/>
                  </a:lnTo>
                  <a:cubicBezTo>
                    <a:pt x="1" y="24"/>
                    <a:pt x="72" y="68"/>
                    <a:pt x="45" y="76"/>
                  </a:cubicBezTo>
                  <a:cubicBezTo>
                    <a:pt x="69" y="76"/>
                    <a:pt x="85" y="83"/>
                    <a:pt x="99" y="83"/>
                  </a:cubicBezTo>
                  <a:cubicBezTo>
                    <a:pt x="115" y="83"/>
                    <a:pt x="127" y="73"/>
                    <a:pt x="142" y="24"/>
                  </a:cubicBezTo>
                  <a:cubicBezTo>
                    <a:pt x="127" y="7"/>
                    <a:pt x="116"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9" name="Google Shape;2049;p5"/>
            <p:cNvSpPr/>
            <p:nvPr/>
          </p:nvSpPr>
          <p:spPr>
            <a:xfrm>
              <a:off x="9010360" y="4668395"/>
              <a:ext cx="5090" cy="138"/>
            </a:xfrm>
            <a:custGeom>
              <a:avLst/>
              <a:gdLst/>
              <a:ahLst/>
              <a:cxnLst/>
              <a:rect l="l" t="t" r="r" b="b"/>
              <a:pathLst>
                <a:path w="37" h="1" extrusionOk="0">
                  <a:moveTo>
                    <a:pt x="36" y="0"/>
                  </a:moveTo>
                  <a:cubicBezTo>
                    <a:pt x="27" y="0"/>
                    <a:pt x="10" y="0"/>
                    <a:pt x="1" y="0"/>
                  </a:cubicBezTo>
                  <a:cubicBezTo>
                    <a:pt x="18" y="0"/>
                    <a:pt x="27" y="0"/>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0" name="Google Shape;2050;p5"/>
            <p:cNvSpPr/>
            <p:nvPr/>
          </p:nvSpPr>
          <p:spPr>
            <a:xfrm>
              <a:off x="8323975" y="4709669"/>
              <a:ext cx="6329" cy="7429"/>
            </a:xfrm>
            <a:custGeom>
              <a:avLst/>
              <a:gdLst/>
              <a:ahLst/>
              <a:cxnLst/>
              <a:rect l="l" t="t" r="r" b="b"/>
              <a:pathLst>
                <a:path w="46" h="54" extrusionOk="0">
                  <a:moveTo>
                    <a:pt x="19" y="1"/>
                  </a:moveTo>
                  <a:lnTo>
                    <a:pt x="1" y="18"/>
                  </a:lnTo>
                  <a:lnTo>
                    <a:pt x="45" y="54"/>
                  </a:lnTo>
                  <a:lnTo>
                    <a:pt x="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1" name="Google Shape;2051;p5"/>
            <p:cNvSpPr/>
            <p:nvPr/>
          </p:nvSpPr>
          <p:spPr>
            <a:xfrm>
              <a:off x="8337457" y="4699901"/>
              <a:ext cx="4953" cy="11144"/>
            </a:xfrm>
            <a:custGeom>
              <a:avLst/>
              <a:gdLst/>
              <a:ahLst/>
              <a:cxnLst/>
              <a:rect l="l" t="t" r="r" b="b"/>
              <a:pathLst>
                <a:path w="36" h="81" extrusionOk="0">
                  <a:moveTo>
                    <a:pt x="0" y="1"/>
                  </a:moveTo>
                  <a:lnTo>
                    <a:pt x="0" y="80"/>
                  </a:lnTo>
                  <a:lnTo>
                    <a:pt x="35" y="10"/>
                  </a:lnTo>
                  <a:cubicBezTo>
                    <a:pt x="31" y="10"/>
                    <a:pt x="24" y="12"/>
                    <a:pt x="18" y="12"/>
                  </a:cubicBezTo>
                  <a:cubicBezTo>
                    <a:pt x="11" y="12"/>
                    <a:pt x="4" y="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2" name="Google Shape;2052;p5"/>
            <p:cNvSpPr/>
            <p:nvPr/>
          </p:nvSpPr>
          <p:spPr>
            <a:xfrm>
              <a:off x="8639858" y="4827575"/>
              <a:ext cx="6191" cy="6191"/>
            </a:xfrm>
            <a:custGeom>
              <a:avLst/>
              <a:gdLst/>
              <a:ahLst/>
              <a:cxnLst/>
              <a:rect l="l" t="t" r="r" b="b"/>
              <a:pathLst>
                <a:path w="45" h="45" extrusionOk="0">
                  <a:moveTo>
                    <a:pt x="1" y="0"/>
                  </a:moveTo>
                  <a:lnTo>
                    <a:pt x="45" y="44"/>
                  </a:lnTo>
                  <a:lnTo>
                    <a:pt x="45" y="27"/>
                  </a:lnTo>
                  <a:cubicBezTo>
                    <a:pt x="36" y="9"/>
                    <a:pt x="27"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3" name="Google Shape;2053;p5"/>
            <p:cNvSpPr/>
            <p:nvPr/>
          </p:nvSpPr>
          <p:spPr>
            <a:xfrm>
              <a:off x="8556072" y="4817807"/>
              <a:ext cx="2614" cy="9906"/>
            </a:xfrm>
            <a:custGeom>
              <a:avLst/>
              <a:gdLst/>
              <a:ahLst/>
              <a:cxnLst/>
              <a:rect l="l" t="t" r="r" b="b"/>
              <a:pathLst>
                <a:path w="19" h="72" extrusionOk="0">
                  <a:moveTo>
                    <a:pt x="0" y="0"/>
                  </a:moveTo>
                  <a:lnTo>
                    <a:pt x="9" y="71"/>
                  </a:lnTo>
                  <a:lnTo>
                    <a:pt x="18" y="71"/>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4" name="Google Shape;2054;p5"/>
            <p:cNvSpPr/>
            <p:nvPr/>
          </p:nvSpPr>
          <p:spPr>
            <a:xfrm>
              <a:off x="8483980" y="4837343"/>
              <a:ext cx="10318" cy="6054"/>
            </a:xfrm>
            <a:custGeom>
              <a:avLst/>
              <a:gdLst/>
              <a:ahLst/>
              <a:cxnLst/>
              <a:rect l="l" t="t" r="r" b="b"/>
              <a:pathLst>
                <a:path w="75" h="44" extrusionOk="0">
                  <a:moveTo>
                    <a:pt x="58" y="33"/>
                  </a:moveTo>
                  <a:cubicBezTo>
                    <a:pt x="56" y="33"/>
                    <a:pt x="54" y="33"/>
                    <a:pt x="52" y="33"/>
                  </a:cubicBezTo>
                  <a:lnTo>
                    <a:pt x="52" y="33"/>
                  </a:lnTo>
                  <a:cubicBezTo>
                    <a:pt x="57" y="35"/>
                    <a:pt x="62" y="36"/>
                    <a:pt x="67" y="36"/>
                  </a:cubicBezTo>
                  <a:cubicBezTo>
                    <a:pt x="69" y="36"/>
                    <a:pt x="72" y="35"/>
                    <a:pt x="74" y="35"/>
                  </a:cubicBezTo>
                  <a:cubicBezTo>
                    <a:pt x="69" y="33"/>
                    <a:pt x="63" y="33"/>
                    <a:pt x="58" y="33"/>
                  </a:cubicBezTo>
                  <a:close/>
                  <a:moveTo>
                    <a:pt x="6" y="0"/>
                  </a:moveTo>
                  <a:cubicBezTo>
                    <a:pt x="2" y="0"/>
                    <a:pt x="0" y="11"/>
                    <a:pt x="3" y="44"/>
                  </a:cubicBezTo>
                  <a:cubicBezTo>
                    <a:pt x="16" y="44"/>
                    <a:pt x="33" y="35"/>
                    <a:pt x="52" y="33"/>
                  </a:cubicBezTo>
                  <a:lnTo>
                    <a:pt x="52" y="33"/>
                  </a:lnTo>
                  <a:cubicBezTo>
                    <a:pt x="29" y="25"/>
                    <a:pt x="13" y="0"/>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5" name="Google Shape;2055;p5"/>
            <p:cNvSpPr/>
            <p:nvPr/>
          </p:nvSpPr>
          <p:spPr>
            <a:xfrm>
              <a:off x="9112444" y="4730306"/>
              <a:ext cx="17198" cy="4953"/>
            </a:xfrm>
            <a:custGeom>
              <a:avLst/>
              <a:gdLst/>
              <a:ahLst/>
              <a:cxnLst/>
              <a:rect l="l" t="t" r="r" b="b"/>
              <a:pathLst>
                <a:path w="125" h="36" extrusionOk="0">
                  <a:moveTo>
                    <a:pt x="0" y="1"/>
                  </a:moveTo>
                  <a:cubicBezTo>
                    <a:pt x="7" y="3"/>
                    <a:pt x="13" y="4"/>
                    <a:pt x="20" y="6"/>
                  </a:cubicBezTo>
                  <a:lnTo>
                    <a:pt x="20" y="6"/>
                  </a:lnTo>
                  <a:cubicBezTo>
                    <a:pt x="13" y="4"/>
                    <a:pt x="6" y="2"/>
                    <a:pt x="0" y="1"/>
                  </a:cubicBezTo>
                  <a:close/>
                  <a:moveTo>
                    <a:pt x="20" y="6"/>
                  </a:moveTo>
                  <a:cubicBezTo>
                    <a:pt x="55" y="15"/>
                    <a:pt x="100" y="29"/>
                    <a:pt x="115" y="36"/>
                  </a:cubicBezTo>
                  <a:lnTo>
                    <a:pt x="124" y="27"/>
                  </a:lnTo>
                  <a:cubicBezTo>
                    <a:pt x="106" y="18"/>
                    <a:pt x="89" y="18"/>
                    <a:pt x="80" y="9"/>
                  </a:cubicBezTo>
                  <a:cubicBezTo>
                    <a:pt x="60" y="9"/>
                    <a:pt x="40" y="9"/>
                    <a:pt x="2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6" name="Google Shape;2056;p5"/>
            <p:cNvSpPr/>
            <p:nvPr/>
          </p:nvSpPr>
          <p:spPr>
            <a:xfrm>
              <a:off x="9168302" y="4738836"/>
              <a:ext cx="1376" cy="11006"/>
            </a:xfrm>
            <a:custGeom>
              <a:avLst/>
              <a:gdLst/>
              <a:ahLst/>
              <a:cxnLst/>
              <a:rect l="l" t="t" r="r" b="b"/>
              <a:pathLst>
                <a:path w="10" h="80" extrusionOk="0">
                  <a:moveTo>
                    <a:pt x="1" y="0"/>
                  </a:moveTo>
                  <a:cubicBezTo>
                    <a:pt x="1" y="27"/>
                    <a:pt x="1" y="53"/>
                    <a:pt x="1" y="80"/>
                  </a:cubicBezTo>
                  <a:cubicBezTo>
                    <a:pt x="1" y="62"/>
                    <a:pt x="9" y="3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7" name="Google Shape;2057;p5"/>
            <p:cNvSpPr/>
            <p:nvPr/>
          </p:nvSpPr>
          <p:spPr>
            <a:xfrm>
              <a:off x="8461279" y="4663580"/>
              <a:ext cx="1376" cy="1238"/>
            </a:xfrm>
            <a:custGeom>
              <a:avLst/>
              <a:gdLst/>
              <a:ahLst/>
              <a:cxnLst/>
              <a:rect l="l" t="t" r="r" b="b"/>
              <a:pathLst>
                <a:path w="10" h="9" extrusionOk="0">
                  <a:moveTo>
                    <a:pt x="9" y="9"/>
                  </a:moveTo>
                  <a:lnTo>
                    <a:pt x="9" y="9"/>
                  </a:lnTo>
                  <a:cubicBezTo>
                    <a:pt x="1" y="0"/>
                    <a:pt x="1" y="0"/>
                    <a:pt x="9" y="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8" name="Google Shape;2058;p5"/>
            <p:cNvSpPr/>
            <p:nvPr/>
          </p:nvSpPr>
          <p:spPr>
            <a:xfrm>
              <a:off x="8863425" y="4628222"/>
              <a:ext cx="138" cy="138"/>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9" name="Google Shape;2059;p5"/>
            <p:cNvSpPr/>
            <p:nvPr/>
          </p:nvSpPr>
          <p:spPr>
            <a:xfrm>
              <a:off x="8863425" y="4623407"/>
              <a:ext cx="20775" cy="28066"/>
            </a:xfrm>
            <a:custGeom>
              <a:avLst/>
              <a:gdLst/>
              <a:ahLst/>
              <a:cxnLst/>
              <a:rect l="l" t="t" r="r" b="b"/>
              <a:pathLst>
                <a:path w="151" h="204" extrusionOk="0">
                  <a:moveTo>
                    <a:pt x="150" y="1"/>
                  </a:moveTo>
                  <a:cubicBezTo>
                    <a:pt x="111" y="40"/>
                    <a:pt x="83" y="52"/>
                    <a:pt x="58" y="52"/>
                  </a:cubicBezTo>
                  <a:cubicBezTo>
                    <a:pt x="38" y="52"/>
                    <a:pt x="20" y="44"/>
                    <a:pt x="0" y="36"/>
                  </a:cubicBezTo>
                  <a:lnTo>
                    <a:pt x="0" y="36"/>
                  </a:lnTo>
                  <a:lnTo>
                    <a:pt x="36" y="204"/>
                  </a:lnTo>
                  <a:lnTo>
                    <a:pt x="1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0" name="Google Shape;2060;p5"/>
            <p:cNvSpPr/>
            <p:nvPr/>
          </p:nvSpPr>
          <p:spPr>
            <a:xfrm>
              <a:off x="9159772" y="4737598"/>
              <a:ext cx="3852" cy="3302"/>
            </a:xfrm>
            <a:custGeom>
              <a:avLst/>
              <a:gdLst/>
              <a:ahLst/>
              <a:cxnLst/>
              <a:rect l="l" t="t" r="r" b="b"/>
              <a:pathLst>
                <a:path w="28" h="24" extrusionOk="0">
                  <a:moveTo>
                    <a:pt x="27" y="1"/>
                  </a:moveTo>
                  <a:lnTo>
                    <a:pt x="27" y="1"/>
                  </a:lnTo>
                  <a:cubicBezTo>
                    <a:pt x="18" y="9"/>
                    <a:pt x="10" y="18"/>
                    <a:pt x="1" y="18"/>
                  </a:cubicBezTo>
                  <a:cubicBezTo>
                    <a:pt x="4" y="22"/>
                    <a:pt x="8" y="24"/>
                    <a:pt x="13" y="24"/>
                  </a:cubicBezTo>
                  <a:cubicBezTo>
                    <a:pt x="20" y="24"/>
                    <a:pt x="27" y="1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1" name="Google Shape;2061;p5"/>
            <p:cNvSpPr/>
            <p:nvPr/>
          </p:nvSpPr>
          <p:spPr>
            <a:xfrm>
              <a:off x="8531720" y="4628222"/>
              <a:ext cx="7429" cy="3852"/>
            </a:xfrm>
            <a:custGeom>
              <a:avLst/>
              <a:gdLst/>
              <a:ahLst/>
              <a:cxnLst/>
              <a:rect l="l" t="t" r="r" b="b"/>
              <a:pathLst>
                <a:path w="54" h="28" extrusionOk="0">
                  <a:moveTo>
                    <a:pt x="1" y="1"/>
                  </a:moveTo>
                  <a:cubicBezTo>
                    <a:pt x="27" y="10"/>
                    <a:pt x="45" y="19"/>
                    <a:pt x="54" y="27"/>
                  </a:cubicBezTo>
                  <a:cubicBezTo>
                    <a:pt x="54" y="19"/>
                    <a:pt x="45"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2" name="Google Shape;2062;p5"/>
            <p:cNvSpPr/>
            <p:nvPr/>
          </p:nvSpPr>
          <p:spPr>
            <a:xfrm>
              <a:off x="8164932" y="4676925"/>
              <a:ext cx="13483" cy="1238"/>
            </a:xfrm>
            <a:custGeom>
              <a:avLst/>
              <a:gdLst/>
              <a:ahLst/>
              <a:cxnLst/>
              <a:rect l="l" t="t" r="r" b="b"/>
              <a:pathLst>
                <a:path w="98" h="9" extrusionOk="0">
                  <a:moveTo>
                    <a:pt x="0" y="0"/>
                  </a:moveTo>
                  <a:lnTo>
                    <a:pt x="27" y="9"/>
                  </a:lnTo>
                  <a:lnTo>
                    <a:pt x="97" y="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3" name="Google Shape;2063;p5"/>
            <p:cNvSpPr/>
            <p:nvPr/>
          </p:nvSpPr>
          <p:spPr>
            <a:xfrm>
              <a:off x="8344749" y="4671560"/>
              <a:ext cx="18023" cy="6604"/>
            </a:xfrm>
            <a:custGeom>
              <a:avLst/>
              <a:gdLst/>
              <a:ahLst/>
              <a:cxnLst/>
              <a:rect l="l" t="t" r="r" b="b"/>
              <a:pathLst>
                <a:path w="131" h="48" extrusionOk="0">
                  <a:moveTo>
                    <a:pt x="88" y="1"/>
                  </a:moveTo>
                  <a:cubicBezTo>
                    <a:pt x="79" y="1"/>
                    <a:pt x="71" y="2"/>
                    <a:pt x="62" y="4"/>
                  </a:cubicBezTo>
                  <a:cubicBezTo>
                    <a:pt x="44" y="21"/>
                    <a:pt x="0" y="30"/>
                    <a:pt x="18" y="48"/>
                  </a:cubicBezTo>
                  <a:lnTo>
                    <a:pt x="124" y="30"/>
                  </a:lnTo>
                  <a:cubicBezTo>
                    <a:pt x="130" y="10"/>
                    <a:pt x="112"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4" name="Google Shape;2064;p5"/>
            <p:cNvSpPr/>
            <p:nvPr/>
          </p:nvSpPr>
          <p:spPr>
            <a:xfrm>
              <a:off x="8304576" y="4651336"/>
              <a:ext cx="6191" cy="11144"/>
            </a:xfrm>
            <a:custGeom>
              <a:avLst/>
              <a:gdLst/>
              <a:ahLst/>
              <a:cxnLst/>
              <a:rect l="l" t="t" r="r" b="b"/>
              <a:pathLst>
                <a:path w="45" h="81" extrusionOk="0">
                  <a:moveTo>
                    <a:pt x="45" y="1"/>
                  </a:moveTo>
                  <a:lnTo>
                    <a:pt x="1" y="27"/>
                  </a:lnTo>
                  <a:cubicBezTo>
                    <a:pt x="27" y="45"/>
                    <a:pt x="27" y="54"/>
                    <a:pt x="45" y="80"/>
                  </a:cubicBezTo>
                  <a:lnTo>
                    <a:pt x="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5" name="Google Shape;2065;p5"/>
            <p:cNvSpPr/>
            <p:nvPr/>
          </p:nvSpPr>
          <p:spPr>
            <a:xfrm>
              <a:off x="8331266" y="4642393"/>
              <a:ext cx="28341" cy="9080"/>
            </a:xfrm>
            <a:custGeom>
              <a:avLst/>
              <a:gdLst/>
              <a:ahLst/>
              <a:cxnLst/>
              <a:rect l="l" t="t" r="r" b="b"/>
              <a:pathLst>
                <a:path w="206" h="66" extrusionOk="0">
                  <a:moveTo>
                    <a:pt x="153" y="0"/>
                  </a:moveTo>
                  <a:cubicBezTo>
                    <a:pt x="145" y="0"/>
                    <a:pt x="133" y="1"/>
                    <a:pt x="116" y="4"/>
                  </a:cubicBezTo>
                  <a:cubicBezTo>
                    <a:pt x="107" y="22"/>
                    <a:pt x="1" y="48"/>
                    <a:pt x="98" y="66"/>
                  </a:cubicBezTo>
                  <a:cubicBezTo>
                    <a:pt x="106" y="43"/>
                    <a:pt x="205"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6" name="Google Shape;2066;p5"/>
            <p:cNvSpPr/>
            <p:nvPr/>
          </p:nvSpPr>
          <p:spPr>
            <a:xfrm>
              <a:off x="8550018" y="4658627"/>
              <a:ext cx="3715" cy="18436"/>
            </a:xfrm>
            <a:custGeom>
              <a:avLst/>
              <a:gdLst/>
              <a:ahLst/>
              <a:cxnLst/>
              <a:rect l="l" t="t" r="r" b="b"/>
              <a:pathLst>
                <a:path w="27" h="134" extrusionOk="0">
                  <a:moveTo>
                    <a:pt x="0" y="1"/>
                  </a:moveTo>
                  <a:lnTo>
                    <a:pt x="9" y="133"/>
                  </a:ln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7" name="Google Shape;2067;p5"/>
            <p:cNvSpPr/>
            <p:nvPr/>
          </p:nvSpPr>
          <p:spPr>
            <a:xfrm>
              <a:off x="8715251" y="4611575"/>
              <a:ext cx="28066" cy="15684"/>
            </a:xfrm>
            <a:custGeom>
              <a:avLst/>
              <a:gdLst/>
              <a:ahLst/>
              <a:cxnLst/>
              <a:rect l="l" t="t" r="r" b="b"/>
              <a:pathLst>
                <a:path w="204" h="114" extrusionOk="0">
                  <a:moveTo>
                    <a:pt x="129" y="0"/>
                  </a:moveTo>
                  <a:cubicBezTo>
                    <a:pt x="77" y="0"/>
                    <a:pt x="110" y="58"/>
                    <a:pt x="63" y="58"/>
                  </a:cubicBezTo>
                  <a:cubicBezTo>
                    <a:pt x="54" y="58"/>
                    <a:pt x="42" y="56"/>
                    <a:pt x="27" y="51"/>
                  </a:cubicBezTo>
                  <a:lnTo>
                    <a:pt x="27" y="51"/>
                  </a:lnTo>
                  <a:cubicBezTo>
                    <a:pt x="0" y="78"/>
                    <a:pt x="115" y="78"/>
                    <a:pt x="88" y="113"/>
                  </a:cubicBezTo>
                  <a:cubicBezTo>
                    <a:pt x="159" y="78"/>
                    <a:pt x="203" y="95"/>
                    <a:pt x="168" y="7"/>
                  </a:cubicBezTo>
                  <a:cubicBezTo>
                    <a:pt x="151" y="2"/>
                    <a:pt x="138" y="0"/>
                    <a:pt x="1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8" name="Google Shape;2068;p5"/>
            <p:cNvSpPr/>
            <p:nvPr/>
          </p:nvSpPr>
          <p:spPr>
            <a:xfrm>
              <a:off x="8722543" y="4627122"/>
              <a:ext cx="4953" cy="2476"/>
            </a:xfrm>
            <a:custGeom>
              <a:avLst/>
              <a:gdLst/>
              <a:ahLst/>
              <a:cxnLst/>
              <a:rect l="l" t="t" r="r" b="b"/>
              <a:pathLst>
                <a:path w="36" h="18" extrusionOk="0">
                  <a:moveTo>
                    <a:pt x="35" y="0"/>
                  </a:moveTo>
                  <a:lnTo>
                    <a:pt x="35" y="0"/>
                  </a:lnTo>
                  <a:cubicBezTo>
                    <a:pt x="27" y="0"/>
                    <a:pt x="9" y="9"/>
                    <a:pt x="0" y="18"/>
                  </a:cubicBezTo>
                  <a:cubicBezTo>
                    <a:pt x="18" y="9"/>
                    <a:pt x="27" y="0"/>
                    <a:pt x="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231632320"/>
      </p:ext>
    </p:extLst>
  </p:cSld>
  <p:clrMapOvr>
    <a:masterClrMapping/>
  </p:clrMapOvr>
  <p:transition>
    <p:split orient="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69"/>
        <p:cNvGrpSpPr/>
        <p:nvPr/>
      </p:nvGrpSpPr>
      <p:grpSpPr>
        <a:xfrm>
          <a:off x="0" y="0"/>
          <a:ext cx="0" cy="0"/>
          <a:chOff x="0" y="0"/>
          <a:chExt cx="0" cy="0"/>
        </a:xfrm>
      </p:grpSpPr>
      <p:sp>
        <p:nvSpPr>
          <p:cNvPr id="2070" name="Google Shape;2070;p6"/>
          <p:cNvSpPr/>
          <p:nvPr/>
        </p:nvSpPr>
        <p:spPr>
          <a:xfrm rot="-5400000">
            <a:off x="1363749" y="-2389163"/>
            <a:ext cx="5891876" cy="949925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1" name="Google Shape;2071;p6"/>
          <p:cNvSpPr/>
          <p:nvPr/>
        </p:nvSpPr>
        <p:spPr>
          <a:xfrm rot="-5400000">
            <a:off x="5862289" y="381165"/>
            <a:ext cx="4076971" cy="980076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2" name="Google Shape;2072;p6"/>
          <p:cNvSpPr txBox="1">
            <a:spLocks noGrp="1"/>
          </p:cNvSpPr>
          <p:nvPr>
            <p:ph type="title"/>
          </p:nvPr>
        </p:nvSpPr>
        <p:spPr>
          <a:xfrm>
            <a:off x="864000" y="720000"/>
            <a:ext cx="9244800" cy="892400"/>
          </a:xfrm>
          <a:prstGeom prst="rect">
            <a:avLst/>
          </a:prstGeom>
        </p:spPr>
        <p:txBody>
          <a:bodyPr spcFirstLastPara="1" wrap="square" lIns="91425" tIns="91425" rIns="91425" bIns="91425" anchor="t" anchorCtr="0">
            <a:noAutofit/>
          </a:bodyPr>
          <a:lstStyle>
            <a:lvl1pPr lvl="0">
              <a:spcBef>
                <a:spcPts val="0"/>
              </a:spcBef>
              <a:spcAft>
                <a:spcPts val="0"/>
              </a:spcAft>
              <a:buSzPts val="4000"/>
              <a:buFont typeface="Sue Ellen Francisco"/>
              <a:buNone/>
              <a:defRPr sz="4800">
                <a:latin typeface="Sue Ellen Francisco"/>
                <a:ea typeface="Sue Ellen Francisco"/>
                <a:cs typeface="Sue Ellen Francisco"/>
                <a:sym typeface="Sue Ellen Francisco"/>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2073" name="Google Shape;2073;p6"/>
          <p:cNvGrpSpPr/>
          <p:nvPr/>
        </p:nvGrpSpPr>
        <p:grpSpPr>
          <a:xfrm>
            <a:off x="9542610" y="5048636"/>
            <a:ext cx="3478673" cy="2862779"/>
            <a:chOff x="7952175" y="3786476"/>
            <a:chExt cx="2898894" cy="2147084"/>
          </a:xfrm>
        </p:grpSpPr>
        <p:sp>
          <p:nvSpPr>
            <p:cNvPr id="2074" name="Google Shape;2074;p6"/>
            <p:cNvSpPr/>
            <p:nvPr/>
          </p:nvSpPr>
          <p:spPr>
            <a:xfrm>
              <a:off x="7952175" y="3786476"/>
              <a:ext cx="2898894" cy="2147084"/>
            </a:xfrm>
            <a:custGeom>
              <a:avLst/>
              <a:gdLst/>
              <a:ahLst/>
              <a:cxnLst/>
              <a:rect l="l" t="t" r="r" b="b"/>
              <a:pathLst>
                <a:path w="33930" h="36557" fill="none" extrusionOk="0">
                  <a:moveTo>
                    <a:pt x="62" y="21995"/>
                  </a:moveTo>
                  <a:cubicBezTo>
                    <a:pt x="41" y="22077"/>
                    <a:pt x="21" y="22158"/>
                    <a:pt x="21" y="22240"/>
                  </a:cubicBezTo>
                  <a:cubicBezTo>
                    <a:pt x="0" y="22586"/>
                    <a:pt x="123" y="22932"/>
                    <a:pt x="245" y="23278"/>
                  </a:cubicBezTo>
                  <a:cubicBezTo>
                    <a:pt x="1243" y="26048"/>
                    <a:pt x="2628" y="29734"/>
                    <a:pt x="4379" y="32198"/>
                  </a:cubicBezTo>
                  <a:cubicBezTo>
                    <a:pt x="5682" y="34052"/>
                    <a:pt x="7495" y="35233"/>
                    <a:pt x="9756" y="35762"/>
                  </a:cubicBezTo>
                  <a:cubicBezTo>
                    <a:pt x="13197" y="36557"/>
                    <a:pt x="14256" y="34764"/>
                    <a:pt x="16802" y="32993"/>
                  </a:cubicBezTo>
                  <a:cubicBezTo>
                    <a:pt x="19775" y="30895"/>
                    <a:pt x="22423" y="30875"/>
                    <a:pt x="26028" y="30284"/>
                  </a:cubicBezTo>
                  <a:cubicBezTo>
                    <a:pt x="29388" y="29755"/>
                    <a:pt x="31852" y="27657"/>
                    <a:pt x="32789" y="24602"/>
                  </a:cubicBezTo>
                  <a:cubicBezTo>
                    <a:pt x="33930" y="20977"/>
                    <a:pt x="33217" y="15662"/>
                    <a:pt x="31730" y="12179"/>
                  </a:cubicBezTo>
                  <a:cubicBezTo>
                    <a:pt x="30223" y="8656"/>
                    <a:pt x="28329" y="4970"/>
                    <a:pt x="24541" y="3035"/>
                  </a:cubicBezTo>
                  <a:cubicBezTo>
                    <a:pt x="18615" y="0"/>
                    <a:pt x="12566" y="8167"/>
                    <a:pt x="9715" y="11364"/>
                  </a:cubicBezTo>
                  <a:cubicBezTo>
                    <a:pt x="8350" y="12871"/>
                    <a:pt x="7495" y="14806"/>
                    <a:pt x="6008" y="16232"/>
                  </a:cubicBezTo>
                  <a:cubicBezTo>
                    <a:pt x="5071" y="17128"/>
                    <a:pt x="3890" y="17759"/>
                    <a:pt x="2933" y="18655"/>
                  </a:cubicBezTo>
                  <a:cubicBezTo>
                    <a:pt x="2078" y="19450"/>
                    <a:pt x="326" y="20773"/>
                    <a:pt x="62" y="21995"/>
                  </a:cubicBezTo>
                  <a:close/>
                </a:path>
              </a:pathLst>
            </a:custGeom>
            <a:noFill/>
            <a:ln w="25450"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5" name="Google Shape;2075;p6"/>
            <p:cNvSpPr/>
            <p:nvPr/>
          </p:nvSpPr>
          <p:spPr>
            <a:xfrm>
              <a:off x="8328014" y="4156080"/>
              <a:ext cx="2164645" cy="1531098"/>
            </a:xfrm>
            <a:custGeom>
              <a:avLst/>
              <a:gdLst/>
              <a:ahLst/>
              <a:cxnLst/>
              <a:rect l="l" t="t" r="r" b="b"/>
              <a:pathLst>
                <a:path w="25336" h="26069" fill="none" extrusionOk="0">
                  <a:moveTo>
                    <a:pt x="591" y="16598"/>
                  </a:moveTo>
                  <a:cubicBezTo>
                    <a:pt x="591" y="16843"/>
                    <a:pt x="672" y="17087"/>
                    <a:pt x="774" y="17311"/>
                  </a:cubicBezTo>
                  <a:cubicBezTo>
                    <a:pt x="1569" y="19266"/>
                    <a:pt x="2628" y="21730"/>
                    <a:pt x="3870" y="23360"/>
                  </a:cubicBezTo>
                  <a:cubicBezTo>
                    <a:pt x="4827" y="24561"/>
                    <a:pt x="6090" y="25294"/>
                    <a:pt x="7678" y="25600"/>
                  </a:cubicBezTo>
                  <a:cubicBezTo>
                    <a:pt x="10041" y="26068"/>
                    <a:pt x="10835" y="24846"/>
                    <a:pt x="12607" y="23604"/>
                  </a:cubicBezTo>
                  <a:cubicBezTo>
                    <a:pt x="14928" y="22016"/>
                    <a:pt x="17046" y="21893"/>
                    <a:pt x="19694" y="21344"/>
                  </a:cubicBezTo>
                  <a:cubicBezTo>
                    <a:pt x="22158" y="20834"/>
                    <a:pt x="23950" y="19205"/>
                    <a:pt x="24602" y="16700"/>
                  </a:cubicBezTo>
                  <a:cubicBezTo>
                    <a:pt x="25335" y="13951"/>
                    <a:pt x="24785" y="10122"/>
                    <a:pt x="23604" y="7617"/>
                  </a:cubicBezTo>
                  <a:cubicBezTo>
                    <a:pt x="22403" y="5071"/>
                    <a:pt x="20875" y="2505"/>
                    <a:pt x="18065" y="1222"/>
                  </a:cubicBezTo>
                  <a:cubicBezTo>
                    <a:pt x="15417" y="0"/>
                    <a:pt x="12749" y="1630"/>
                    <a:pt x="10550" y="3687"/>
                  </a:cubicBezTo>
                  <a:cubicBezTo>
                    <a:pt x="9185" y="4970"/>
                    <a:pt x="7984" y="6456"/>
                    <a:pt x="7128" y="7434"/>
                  </a:cubicBezTo>
                  <a:cubicBezTo>
                    <a:pt x="6130" y="8534"/>
                    <a:pt x="5458" y="9939"/>
                    <a:pt x="4399" y="10998"/>
                  </a:cubicBezTo>
                  <a:cubicBezTo>
                    <a:pt x="3707" y="11670"/>
                    <a:pt x="2872" y="12159"/>
                    <a:pt x="2180" y="12831"/>
                  </a:cubicBezTo>
                  <a:cubicBezTo>
                    <a:pt x="1507" y="13482"/>
                    <a:pt x="286" y="14480"/>
                    <a:pt x="82" y="15315"/>
                  </a:cubicBezTo>
                  <a:cubicBezTo>
                    <a:pt x="0" y="15702"/>
                    <a:pt x="286" y="16354"/>
                    <a:pt x="591" y="16598"/>
                  </a:cubicBezTo>
                  <a:close/>
                </a:path>
              </a:pathLst>
            </a:custGeom>
            <a:noFill/>
            <a:ln w="21375"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6" name="Google Shape;2076;p6"/>
            <p:cNvSpPr/>
            <p:nvPr/>
          </p:nvSpPr>
          <p:spPr>
            <a:xfrm>
              <a:off x="8700351" y="4456320"/>
              <a:ext cx="1437315" cy="984474"/>
            </a:xfrm>
            <a:custGeom>
              <a:avLst/>
              <a:gdLst/>
              <a:ahLst/>
              <a:cxnLst/>
              <a:rect l="l" t="t" r="r" b="b"/>
              <a:pathLst>
                <a:path w="16823" h="16762" fill="none" extrusionOk="0">
                  <a:moveTo>
                    <a:pt x="1202" y="12138"/>
                  </a:moveTo>
                  <a:cubicBezTo>
                    <a:pt x="1223" y="12281"/>
                    <a:pt x="1284" y="12403"/>
                    <a:pt x="1345" y="12545"/>
                  </a:cubicBezTo>
                  <a:cubicBezTo>
                    <a:pt x="1956" y="13665"/>
                    <a:pt x="2648" y="14908"/>
                    <a:pt x="3422" y="15682"/>
                  </a:cubicBezTo>
                  <a:cubicBezTo>
                    <a:pt x="3992" y="16272"/>
                    <a:pt x="4746" y="16537"/>
                    <a:pt x="5642" y="16639"/>
                  </a:cubicBezTo>
                  <a:cubicBezTo>
                    <a:pt x="6925" y="16761"/>
                    <a:pt x="7434" y="16089"/>
                    <a:pt x="8473" y="15397"/>
                  </a:cubicBezTo>
                  <a:cubicBezTo>
                    <a:pt x="10143" y="14297"/>
                    <a:pt x="11691" y="14113"/>
                    <a:pt x="13381" y="13584"/>
                  </a:cubicBezTo>
                  <a:cubicBezTo>
                    <a:pt x="14969" y="13075"/>
                    <a:pt x="16090" y="11914"/>
                    <a:pt x="16456" y="9979"/>
                  </a:cubicBezTo>
                  <a:cubicBezTo>
                    <a:pt x="16823" y="8085"/>
                    <a:pt x="16375" y="5764"/>
                    <a:pt x="15519" y="4216"/>
                  </a:cubicBezTo>
                  <a:cubicBezTo>
                    <a:pt x="14644" y="2648"/>
                    <a:pt x="13462" y="1222"/>
                    <a:pt x="11650" y="591"/>
                  </a:cubicBezTo>
                  <a:cubicBezTo>
                    <a:pt x="9939" y="0"/>
                    <a:pt x="8228" y="937"/>
                    <a:pt x="6782" y="2261"/>
                  </a:cubicBezTo>
                  <a:cubicBezTo>
                    <a:pt x="5947" y="3035"/>
                    <a:pt x="5194" y="3951"/>
                    <a:pt x="4583" y="4644"/>
                  </a:cubicBezTo>
                  <a:cubicBezTo>
                    <a:pt x="3952" y="5356"/>
                    <a:pt x="3463" y="6232"/>
                    <a:pt x="2811" y="6924"/>
                  </a:cubicBezTo>
                  <a:cubicBezTo>
                    <a:pt x="2383" y="7393"/>
                    <a:pt x="1874" y="7739"/>
                    <a:pt x="1467" y="8167"/>
                  </a:cubicBezTo>
                  <a:cubicBezTo>
                    <a:pt x="978" y="8696"/>
                    <a:pt x="286" y="9328"/>
                    <a:pt x="143" y="9796"/>
                  </a:cubicBezTo>
                  <a:cubicBezTo>
                    <a:pt x="1" y="10509"/>
                    <a:pt x="571" y="11710"/>
                    <a:pt x="1202" y="12138"/>
                  </a:cubicBezTo>
                  <a:close/>
                </a:path>
              </a:pathLst>
            </a:custGeom>
            <a:noFill/>
            <a:ln w="16800"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7" name="Google Shape;2077;p6"/>
            <p:cNvSpPr/>
            <p:nvPr/>
          </p:nvSpPr>
          <p:spPr>
            <a:xfrm>
              <a:off x="9070978" y="4695538"/>
              <a:ext cx="716991" cy="559838"/>
            </a:xfrm>
            <a:custGeom>
              <a:avLst/>
              <a:gdLst/>
              <a:ahLst/>
              <a:cxnLst/>
              <a:rect l="l" t="t" r="r" b="b"/>
              <a:pathLst>
                <a:path w="8392" h="9532" fill="none" extrusionOk="0">
                  <a:moveTo>
                    <a:pt x="225" y="5336"/>
                  </a:moveTo>
                  <a:cubicBezTo>
                    <a:pt x="1" y="6354"/>
                    <a:pt x="876" y="8106"/>
                    <a:pt x="1833" y="8717"/>
                  </a:cubicBezTo>
                  <a:cubicBezTo>
                    <a:pt x="3035" y="9531"/>
                    <a:pt x="3279" y="8839"/>
                    <a:pt x="4359" y="8228"/>
                  </a:cubicBezTo>
                  <a:cubicBezTo>
                    <a:pt x="6334" y="7108"/>
                    <a:pt x="8249" y="7067"/>
                    <a:pt x="8330" y="4318"/>
                  </a:cubicBezTo>
                  <a:cubicBezTo>
                    <a:pt x="8391" y="1243"/>
                    <a:pt x="5255" y="0"/>
                    <a:pt x="3035" y="1874"/>
                  </a:cubicBezTo>
                  <a:cubicBezTo>
                    <a:pt x="2037" y="2729"/>
                    <a:pt x="408" y="5010"/>
                    <a:pt x="225" y="5336"/>
                  </a:cubicBezTo>
                  <a:close/>
                </a:path>
              </a:pathLst>
            </a:custGeom>
            <a:noFill/>
            <a:ln w="12725"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2078" name="Google Shape;2078;p6"/>
          <p:cNvSpPr/>
          <p:nvPr/>
        </p:nvSpPr>
        <p:spPr>
          <a:xfrm rot="1595957">
            <a:off x="501784" y="6471237"/>
            <a:ext cx="260204" cy="184277"/>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9" name="Google Shape;2079;p6"/>
          <p:cNvSpPr/>
          <p:nvPr/>
        </p:nvSpPr>
        <p:spPr>
          <a:xfrm rot="1595957">
            <a:off x="136928" y="6063308"/>
            <a:ext cx="220587" cy="172381"/>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0" name="Google Shape;2080;p6"/>
          <p:cNvSpPr/>
          <p:nvPr/>
        </p:nvSpPr>
        <p:spPr>
          <a:xfrm rot="1595957">
            <a:off x="531643" y="6177764"/>
            <a:ext cx="213545" cy="156595"/>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1" name="Google Shape;2081;p6"/>
          <p:cNvSpPr/>
          <p:nvPr/>
        </p:nvSpPr>
        <p:spPr>
          <a:xfrm rot="1595957">
            <a:off x="930275" y="6622261"/>
            <a:ext cx="219518" cy="148515"/>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2" name="Google Shape;2082;p6"/>
          <p:cNvSpPr/>
          <p:nvPr/>
        </p:nvSpPr>
        <p:spPr>
          <a:xfrm rot="1595957">
            <a:off x="941302" y="6938792"/>
            <a:ext cx="182607" cy="168117"/>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3" name="Google Shape;2083;p6"/>
          <p:cNvSpPr/>
          <p:nvPr/>
        </p:nvSpPr>
        <p:spPr>
          <a:xfrm rot="1595957">
            <a:off x="669629" y="7246341"/>
            <a:ext cx="191599" cy="243384"/>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4" name="Google Shape;2084;p6"/>
          <p:cNvSpPr/>
          <p:nvPr/>
        </p:nvSpPr>
        <p:spPr>
          <a:xfrm rot="1595957">
            <a:off x="267586" y="7157175"/>
            <a:ext cx="159404" cy="197296"/>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5" name="Google Shape;2085;p6"/>
          <p:cNvSpPr/>
          <p:nvPr/>
        </p:nvSpPr>
        <p:spPr>
          <a:xfrm rot="1595957">
            <a:off x="-163464" y="7225420"/>
            <a:ext cx="144061" cy="2299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6" name="Google Shape;2086;p6"/>
          <p:cNvSpPr/>
          <p:nvPr/>
        </p:nvSpPr>
        <p:spPr>
          <a:xfrm rot="1595957">
            <a:off x="-375618" y="7024929"/>
            <a:ext cx="132491" cy="220789"/>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7" name="Google Shape;2087;p6"/>
          <p:cNvSpPr/>
          <p:nvPr/>
        </p:nvSpPr>
        <p:spPr>
          <a:xfrm rot="1595957">
            <a:off x="126" y="6917929"/>
            <a:ext cx="191411" cy="186448"/>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8" name="Google Shape;2088;p6"/>
          <p:cNvSpPr/>
          <p:nvPr/>
        </p:nvSpPr>
        <p:spPr>
          <a:xfrm rot="1595957">
            <a:off x="-211255" y="6698569"/>
            <a:ext cx="84324" cy="191685"/>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9" name="Google Shape;2089;p6"/>
          <p:cNvSpPr/>
          <p:nvPr/>
        </p:nvSpPr>
        <p:spPr>
          <a:xfrm rot="1595957">
            <a:off x="1006619" y="6346497"/>
            <a:ext cx="235679" cy="83721"/>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0" name="Google Shape;2090;p6"/>
          <p:cNvSpPr/>
          <p:nvPr/>
        </p:nvSpPr>
        <p:spPr>
          <a:xfrm rot="1595957">
            <a:off x="1405646" y="6745330"/>
            <a:ext cx="230019" cy="8693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1" name="Google Shape;2091;p6"/>
          <p:cNvSpPr/>
          <p:nvPr/>
        </p:nvSpPr>
        <p:spPr>
          <a:xfrm rot="1595957">
            <a:off x="1370361" y="7019799"/>
            <a:ext cx="236938" cy="95917"/>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2" name="Google Shape;2092;p6"/>
          <p:cNvSpPr/>
          <p:nvPr/>
        </p:nvSpPr>
        <p:spPr>
          <a:xfrm rot="1595957">
            <a:off x="1414357" y="7363501"/>
            <a:ext cx="270893" cy="98835"/>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3" name="Google Shape;2093;p6"/>
          <p:cNvSpPr/>
          <p:nvPr/>
        </p:nvSpPr>
        <p:spPr>
          <a:xfrm rot="1595957">
            <a:off x="268864" y="7483152"/>
            <a:ext cx="165316" cy="202759"/>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4" name="Google Shape;2094;p6"/>
          <p:cNvSpPr/>
          <p:nvPr/>
        </p:nvSpPr>
        <p:spPr>
          <a:xfrm rot="1595957">
            <a:off x="17035" y="7559585"/>
            <a:ext cx="78162" cy="230216"/>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5" name="Google Shape;2095;p6"/>
          <p:cNvSpPr/>
          <p:nvPr/>
        </p:nvSpPr>
        <p:spPr>
          <a:xfrm rot="1595957">
            <a:off x="-373234" y="7577981"/>
            <a:ext cx="145382" cy="219219"/>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6" name="Google Shape;2096;p6"/>
          <p:cNvSpPr/>
          <p:nvPr/>
        </p:nvSpPr>
        <p:spPr>
          <a:xfrm rot="1595957">
            <a:off x="-471787" y="6578333"/>
            <a:ext cx="140666" cy="232161"/>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7" name="Google Shape;2097;p6"/>
          <p:cNvSpPr/>
          <p:nvPr/>
        </p:nvSpPr>
        <p:spPr>
          <a:xfrm rot="1595957">
            <a:off x="-184163" y="6255669"/>
            <a:ext cx="165126" cy="206873"/>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8" name="Google Shape;2098;p6"/>
          <p:cNvSpPr/>
          <p:nvPr/>
        </p:nvSpPr>
        <p:spPr>
          <a:xfrm rot="1595957">
            <a:off x="448593" y="6831126"/>
            <a:ext cx="214426" cy="182707"/>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9" name="Google Shape;2099;p6"/>
          <p:cNvSpPr/>
          <p:nvPr/>
        </p:nvSpPr>
        <p:spPr>
          <a:xfrm rot="1595957">
            <a:off x="105480" y="6524790"/>
            <a:ext cx="165252" cy="201860"/>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0" name="Google Shape;2100;p6"/>
          <p:cNvSpPr/>
          <p:nvPr/>
        </p:nvSpPr>
        <p:spPr>
          <a:xfrm rot="1595957">
            <a:off x="1081045" y="7237969"/>
            <a:ext cx="182355" cy="91129"/>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1" name="Google Shape;2101;p6"/>
          <p:cNvSpPr/>
          <p:nvPr/>
        </p:nvSpPr>
        <p:spPr>
          <a:xfrm rot="1595957">
            <a:off x="1774002" y="7291309"/>
            <a:ext cx="195812" cy="151732"/>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2" name="Google Shape;2102;p6"/>
          <p:cNvSpPr/>
          <p:nvPr/>
        </p:nvSpPr>
        <p:spPr>
          <a:xfrm rot="1595957">
            <a:off x="-579300" y="7222173"/>
            <a:ext cx="115325" cy="199467"/>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103" name="Google Shape;2103;p6"/>
          <p:cNvGrpSpPr/>
          <p:nvPr/>
        </p:nvGrpSpPr>
        <p:grpSpPr>
          <a:xfrm>
            <a:off x="9760206" y="-1123366"/>
            <a:ext cx="1948230" cy="2013367"/>
            <a:chOff x="8133504" y="-842525"/>
            <a:chExt cx="1623525" cy="1510025"/>
          </a:xfrm>
        </p:grpSpPr>
        <p:sp>
          <p:nvSpPr>
            <p:cNvPr id="2104" name="Google Shape;2104;p6"/>
            <p:cNvSpPr/>
            <p:nvPr/>
          </p:nvSpPr>
          <p:spPr>
            <a:xfrm rot="-3745638">
              <a:off x="8748241" y="-90708"/>
              <a:ext cx="71495" cy="87275"/>
            </a:xfrm>
            <a:custGeom>
              <a:avLst/>
              <a:gdLst/>
              <a:ahLst/>
              <a:cxnLst/>
              <a:rect l="l" t="t" r="r" b="b"/>
              <a:pathLst>
                <a:path w="667" h="867" extrusionOk="0">
                  <a:moveTo>
                    <a:pt x="297" y="0"/>
                  </a:moveTo>
                  <a:cubicBezTo>
                    <a:pt x="254" y="0"/>
                    <a:pt x="208" y="25"/>
                    <a:pt x="162" y="83"/>
                  </a:cubicBezTo>
                  <a:cubicBezTo>
                    <a:pt x="0" y="289"/>
                    <a:pt x="155" y="867"/>
                    <a:pt x="365" y="867"/>
                  </a:cubicBezTo>
                  <a:cubicBezTo>
                    <a:pt x="409" y="867"/>
                    <a:pt x="454" y="842"/>
                    <a:pt x="500" y="784"/>
                  </a:cubicBezTo>
                  <a:cubicBezTo>
                    <a:pt x="666" y="579"/>
                    <a:pt x="50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5" name="Google Shape;2105;p6"/>
            <p:cNvSpPr/>
            <p:nvPr/>
          </p:nvSpPr>
          <p:spPr>
            <a:xfrm rot="-3745638">
              <a:off x="8596876" y="-244646"/>
              <a:ext cx="63456" cy="85262"/>
            </a:xfrm>
            <a:custGeom>
              <a:avLst/>
              <a:gdLst/>
              <a:ahLst/>
              <a:cxnLst/>
              <a:rect l="l" t="t" r="r" b="b"/>
              <a:pathLst>
                <a:path w="592" h="847" extrusionOk="0">
                  <a:moveTo>
                    <a:pt x="258" y="0"/>
                  </a:moveTo>
                  <a:cubicBezTo>
                    <a:pt x="213" y="0"/>
                    <a:pt x="169" y="21"/>
                    <a:pt x="129" y="71"/>
                  </a:cubicBezTo>
                  <a:cubicBezTo>
                    <a:pt x="0" y="228"/>
                    <a:pt x="19" y="490"/>
                    <a:pt x="100" y="662"/>
                  </a:cubicBezTo>
                  <a:cubicBezTo>
                    <a:pt x="145" y="755"/>
                    <a:pt x="240" y="846"/>
                    <a:pt x="335" y="846"/>
                  </a:cubicBezTo>
                  <a:cubicBezTo>
                    <a:pt x="381" y="846"/>
                    <a:pt x="427" y="825"/>
                    <a:pt x="467" y="772"/>
                  </a:cubicBezTo>
                  <a:cubicBezTo>
                    <a:pt x="591" y="614"/>
                    <a:pt x="577" y="357"/>
                    <a:pt x="491" y="185"/>
                  </a:cubicBezTo>
                  <a:cubicBezTo>
                    <a:pt x="446" y="92"/>
                    <a:pt x="352"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6" name="Google Shape;2106;p6"/>
            <p:cNvSpPr/>
            <p:nvPr/>
          </p:nvSpPr>
          <p:spPr>
            <a:xfrm rot="-3745638">
              <a:off x="8442635" y="-39325"/>
              <a:ext cx="73103" cy="99154"/>
            </a:xfrm>
            <a:custGeom>
              <a:avLst/>
              <a:gdLst/>
              <a:ahLst/>
              <a:cxnLst/>
              <a:rect l="l" t="t" r="r" b="b"/>
              <a:pathLst>
                <a:path w="682" h="985" extrusionOk="0">
                  <a:moveTo>
                    <a:pt x="331" y="1"/>
                  </a:moveTo>
                  <a:cubicBezTo>
                    <a:pt x="285" y="1"/>
                    <a:pt x="240" y="22"/>
                    <a:pt x="200" y="77"/>
                  </a:cubicBezTo>
                  <a:cubicBezTo>
                    <a:pt x="0" y="358"/>
                    <a:pt x="57" y="840"/>
                    <a:pt x="410" y="968"/>
                  </a:cubicBezTo>
                  <a:cubicBezTo>
                    <a:pt x="440" y="980"/>
                    <a:pt x="467" y="985"/>
                    <a:pt x="490" y="985"/>
                  </a:cubicBezTo>
                  <a:cubicBezTo>
                    <a:pt x="667" y="985"/>
                    <a:pt x="681" y="696"/>
                    <a:pt x="643" y="477"/>
                  </a:cubicBezTo>
                  <a:cubicBezTo>
                    <a:pt x="639" y="372"/>
                    <a:pt x="615" y="272"/>
                    <a:pt x="572" y="191"/>
                  </a:cubicBezTo>
                  <a:cubicBezTo>
                    <a:pt x="530" y="100"/>
                    <a:pt x="430"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7" name="Google Shape;2107;p6"/>
            <p:cNvSpPr/>
            <p:nvPr/>
          </p:nvSpPr>
          <p:spPr>
            <a:xfrm rot="-3745638">
              <a:off x="8158911" y="124447"/>
              <a:ext cx="74711" cy="110025"/>
            </a:xfrm>
            <a:custGeom>
              <a:avLst/>
              <a:gdLst/>
              <a:ahLst/>
              <a:cxnLst/>
              <a:rect l="l" t="t" r="r" b="b"/>
              <a:pathLst>
                <a:path w="697" h="1093" extrusionOk="0">
                  <a:moveTo>
                    <a:pt x="330" y="0"/>
                  </a:moveTo>
                  <a:cubicBezTo>
                    <a:pt x="323" y="0"/>
                    <a:pt x="316" y="1"/>
                    <a:pt x="310" y="2"/>
                  </a:cubicBezTo>
                  <a:cubicBezTo>
                    <a:pt x="300" y="2"/>
                    <a:pt x="291" y="1"/>
                    <a:pt x="281" y="1"/>
                  </a:cubicBezTo>
                  <a:cubicBezTo>
                    <a:pt x="272" y="1"/>
                    <a:pt x="262" y="2"/>
                    <a:pt x="253" y="7"/>
                  </a:cubicBezTo>
                  <a:cubicBezTo>
                    <a:pt x="215" y="21"/>
                    <a:pt x="172" y="40"/>
                    <a:pt x="138" y="83"/>
                  </a:cubicBezTo>
                  <a:cubicBezTo>
                    <a:pt x="0" y="254"/>
                    <a:pt x="5" y="521"/>
                    <a:pt x="57" y="722"/>
                  </a:cubicBezTo>
                  <a:cubicBezTo>
                    <a:pt x="91" y="836"/>
                    <a:pt x="153" y="955"/>
                    <a:pt x="248" y="1031"/>
                  </a:cubicBezTo>
                  <a:cubicBezTo>
                    <a:pt x="280" y="1054"/>
                    <a:pt x="362" y="1092"/>
                    <a:pt x="429" y="1092"/>
                  </a:cubicBezTo>
                  <a:cubicBezTo>
                    <a:pt x="463" y="1092"/>
                    <a:pt x="493" y="1082"/>
                    <a:pt x="510" y="1055"/>
                  </a:cubicBezTo>
                  <a:cubicBezTo>
                    <a:pt x="615" y="888"/>
                    <a:pt x="682" y="850"/>
                    <a:pt x="696" y="645"/>
                  </a:cubicBezTo>
                  <a:cubicBezTo>
                    <a:pt x="696" y="641"/>
                    <a:pt x="691" y="641"/>
                    <a:pt x="691" y="636"/>
                  </a:cubicBezTo>
                  <a:cubicBezTo>
                    <a:pt x="696" y="598"/>
                    <a:pt x="696" y="555"/>
                    <a:pt x="687" y="498"/>
                  </a:cubicBezTo>
                  <a:cubicBezTo>
                    <a:pt x="687" y="488"/>
                    <a:pt x="682" y="479"/>
                    <a:pt x="682" y="464"/>
                  </a:cubicBezTo>
                  <a:cubicBezTo>
                    <a:pt x="677" y="436"/>
                    <a:pt x="667" y="407"/>
                    <a:pt x="663" y="374"/>
                  </a:cubicBezTo>
                  <a:cubicBezTo>
                    <a:pt x="648" y="340"/>
                    <a:pt x="639" y="302"/>
                    <a:pt x="625" y="269"/>
                  </a:cubicBezTo>
                  <a:cubicBezTo>
                    <a:pt x="620" y="254"/>
                    <a:pt x="615" y="240"/>
                    <a:pt x="610" y="231"/>
                  </a:cubicBezTo>
                  <a:cubicBezTo>
                    <a:pt x="601" y="212"/>
                    <a:pt x="586" y="197"/>
                    <a:pt x="577" y="178"/>
                  </a:cubicBezTo>
                  <a:cubicBezTo>
                    <a:pt x="567" y="159"/>
                    <a:pt x="563" y="140"/>
                    <a:pt x="548" y="126"/>
                  </a:cubicBezTo>
                  <a:cubicBezTo>
                    <a:pt x="510" y="78"/>
                    <a:pt x="467" y="45"/>
                    <a:pt x="420" y="21"/>
                  </a:cubicBezTo>
                  <a:cubicBezTo>
                    <a:pt x="410" y="16"/>
                    <a:pt x="396" y="16"/>
                    <a:pt x="386" y="11"/>
                  </a:cubicBezTo>
                  <a:cubicBezTo>
                    <a:pt x="369" y="4"/>
                    <a:pt x="349"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8" name="Google Shape;2108;p6"/>
            <p:cNvSpPr/>
            <p:nvPr/>
          </p:nvSpPr>
          <p:spPr>
            <a:xfrm rot="-3745638">
              <a:off x="9411834" y="-182625"/>
              <a:ext cx="50700" cy="61908"/>
            </a:xfrm>
            <a:custGeom>
              <a:avLst/>
              <a:gdLst/>
              <a:ahLst/>
              <a:cxnLst/>
              <a:rect l="l" t="t" r="r" b="b"/>
              <a:pathLst>
                <a:path w="473" h="615" extrusionOk="0">
                  <a:moveTo>
                    <a:pt x="211" y="1"/>
                  </a:moveTo>
                  <a:cubicBezTo>
                    <a:pt x="180" y="1"/>
                    <a:pt x="147" y="18"/>
                    <a:pt x="115" y="59"/>
                  </a:cubicBezTo>
                  <a:cubicBezTo>
                    <a:pt x="0" y="205"/>
                    <a:pt x="111" y="614"/>
                    <a:pt x="261" y="614"/>
                  </a:cubicBezTo>
                  <a:cubicBezTo>
                    <a:pt x="292" y="614"/>
                    <a:pt x="325" y="596"/>
                    <a:pt x="358" y="554"/>
                  </a:cubicBezTo>
                  <a:cubicBezTo>
                    <a:pt x="473" y="412"/>
                    <a:pt x="361"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9" name="Google Shape;2109;p6"/>
            <p:cNvSpPr/>
            <p:nvPr/>
          </p:nvSpPr>
          <p:spPr>
            <a:xfrm rot="-3745638">
              <a:off x="8309611" y="-247674"/>
              <a:ext cx="60347" cy="73686"/>
            </a:xfrm>
            <a:custGeom>
              <a:avLst/>
              <a:gdLst/>
              <a:ahLst/>
              <a:cxnLst/>
              <a:rect l="l" t="t" r="r" b="b"/>
              <a:pathLst>
                <a:path w="563" h="732" extrusionOk="0">
                  <a:moveTo>
                    <a:pt x="252" y="0"/>
                  </a:moveTo>
                  <a:cubicBezTo>
                    <a:pt x="215" y="0"/>
                    <a:pt x="177" y="21"/>
                    <a:pt x="138" y="70"/>
                  </a:cubicBezTo>
                  <a:cubicBezTo>
                    <a:pt x="0" y="244"/>
                    <a:pt x="133" y="731"/>
                    <a:pt x="310" y="731"/>
                  </a:cubicBezTo>
                  <a:cubicBezTo>
                    <a:pt x="347" y="731"/>
                    <a:pt x="386" y="710"/>
                    <a:pt x="424" y="661"/>
                  </a:cubicBezTo>
                  <a:cubicBezTo>
                    <a:pt x="563" y="491"/>
                    <a:pt x="429"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0" name="Google Shape;2110;p6"/>
            <p:cNvSpPr/>
            <p:nvPr/>
          </p:nvSpPr>
          <p:spPr>
            <a:xfrm rot="-3745638">
              <a:off x="8648019" y="158440"/>
              <a:ext cx="74282" cy="90396"/>
            </a:xfrm>
            <a:custGeom>
              <a:avLst/>
              <a:gdLst/>
              <a:ahLst/>
              <a:cxnLst/>
              <a:rect l="l" t="t" r="r" b="b"/>
              <a:pathLst>
                <a:path w="693" h="898" extrusionOk="0">
                  <a:moveTo>
                    <a:pt x="312" y="1"/>
                  </a:moveTo>
                  <a:cubicBezTo>
                    <a:pt x="266" y="1"/>
                    <a:pt x="218" y="26"/>
                    <a:pt x="170" y="86"/>
                  </a:cubicBezTo>
                  <a:cubicBezTo>
                    <a:pt x="1" y="299"/>
                    <a:pt x="164" y="897"/>
                    <a:pt x="382" y="897"/>
                  </a:cubicBezTo>
                  <a:cubicBezTo>
                    <a:pt x="427" y="897"/>
                    <a:pt x="475" y="871"/>
                    <a:pt x="523" y="810"/>
                  </a:cubicBezTo>
                  <a:cubicBezTo>
                    <a:pt x="693" y="597"/>
                    <a:pt x="5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1" name="Google Shape;2111;p6"/>
            <p:cNvSpPr/>
            <p:nvPr/>
          </p:nvSpPr>
          <p:spPr>
            <a:xfrm rot="-3745638">
              <a:off x="8445899" y="271651"/>
              <a:ext cx="59812" cy="82846"/>
            </a:xfrm>
            <a:custGeom>
              <a:avLst/>
              <a:gdLst/>
              <a:ahLst/>
              <a:cxnLst/>
              <a:rect l="l" t="t" r="r" b="b"/>
              <a:pathLst>
                <a:path w="558" h="823" extrusionOk="0">
                  <a:moveTo>
                    <a:pt x="246" y="0"/>
                  </a:moveTo>
                  <a:cubicBezTo>
                    <a:pt x="239" y="0"/>
                    <a:pt x="232" y="0"/>
                    <a:pt x="224" y="1"/>
                  </a:cubicBezTo>
                  <a:cubicBezTo>
                    <a:pt x="0" y="25"/>
                    <a:pt x="5" y="392"/>
                    <a:pt x="48" y="545"/>
                  </a:cubicBezTo>
                  <a:cubicBezTo>
                    <a:pt x="79" y="660"/>
                    <a:pt x="188" y="822"/>
                    <a:pt x="308" y="822"/>
                  </a:cubicBezTo>
                  <a:cubicBezTo>
                    <a:pt x="351" y="822"/>
                    <a:pt x="396" y="801"/>
                    <a:pt x="439" y="750"/>
                  </a:cubicBezTo>
                  <a:cubicBezTo>
                    <a:pt x="464" y="714"/>
                    <a:pt x="483" y="675"/>
                    <a:pt x="498" y="634"/>
                  </a:cubicBezTo>
                  <a:lnTo>
                    <a:pt x="498" y="634"/>
                  </a:lnTo>
                  <a:cubicBezTo>
                    <a:pt x="491" y="658"/>
                    <a:pt x="490" y="669"/>
                    <a:pt x="493" y="669"/>
                  </a:cubicBezTo>
                  <a:cubicBezTo>
                    <a:pt x="496" y="669"/>
                    <a:pt x="505" y="655"/>
                    <a:pt x="520" y="626"/>
                  </a:cubicBezTo>
                  <a:cubicBezTo>
                    <a:pt x="553" y="549"/>
                    <a:pt x="558" y="449"/>
                    <a:pt x="529" y="373"/>
                  </a:cubicBezTo>
                  <a:cubicBezTo>
                    <a:pt x="497" y="281"/>
                    <a:pt x="430"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2" name="Google Shape;2112;p6"/>
            <p:cNvSpPr/>
            <p:nvPr/>
          </p:nvSpPr>
          <p:spPr>
            <a:xfrm rot="-3745638">
              <a:off x="8546360" y="533754"/>
              <a:ext cx="62813" cy="84155"/>
            </a:xfrm>
            <a:custGeom>
              <a:avLst/>
              <a:gdLst/>
              <a:ahLst/>
              <a:cxnLst/>
              <a:rect l="l" t="t" r="r" b="b"/>
              <a:pathLst>
                <a:path w="586" h="836" extrusionOk="0">
                  <a:moveTo>
                    <a:pt x="269" y="0"/>
                  </a:moveTo>
                  <a:cubicBezTo>
                    <a:pt x="1" y="0"/>
                    <a:pt x="13" y="460"/>
                    <a:pt x="104" y="633"/>
                  </a:cubicBezTo>
                  <a:cubicBezTo>
                    <a:pt x="143" y="699"/>
                    <a:pt x="176" y="761"/>
                    <a:pt x="247" y="800"/>
                  </a:cubicBezTo>
                  <a:cubicBezTo>
                    <a:pt x="286" y="824"/>
                    <a:pt x="324" y="835"/>
                    <a:pt x="359" y="835"/>
                  </a:cubicBezTo>
                  <a:cubicBezTo>
                    <a:pt x="427" y="835"/>
                    <a:pt x="486" y="791"/>
                    <a:pt x="524" y="709"/>
                  </a:cubicBezTo>
                  <a:cubicBezTo>
                    <a:pt x="586" y="571"/>
                    <a:pt x="576" y="409"/>
                    <a:pt x="519" y="270"/>
                  </a:cubicBezTo>
                  <a:cubicBezTo>
                    <a:pt x="519" y="261"/>
                    <a:pt x="519" y="256"/>
                    <a:pt x="514" y="247"/>
                  </a:cubicBezTo>
                  <a:cubicBezTo>
                    <a:pt x="510" y="237"/>
                    <a:pt x="500" y="223"/>
                    <a:pt x="490" y="204"/>
                  </a:cubicBezTo>
                  <a:lnTo>
                    <a:pt x="490" y="204"/>
                  </a:lnTo>
                  <a:cubicBezTo>
                    <a:pt x="505" y="218"/>
                    <a:pt x="510" y="232"/>
                    <a:pt x="514" y="242"/>
                  </a:cubicBezTo>
                  <a:cubicBezTo>
                    <a:pt x="496" y="123"/>
                    <a:pt x="442" y="8"/>
                    <a:pt x="328" y="8"/>
                  </a:cubicBezTo>
                  <a:cubicBezTo>
                    <a:pt x="323" y="8"/>
                    <a:pt x="319" y="8"/>
                    <a:pt x="314" y="8"/>
                  </a:cubicBezTo>
                  <a:cubicBezTo>
                    <a:pt x="309" y="8"/>
                    <a:pt x="309" y="4"/>
                    <a:pt x="309" y="4"/>
                  </a:cubicBezTo>
                  <a:cubicBezTo>
                    <a:pt x="295" y="1"/>
                    <a:pt x="282"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3" name="Google Shape;2113;p6"/>
            <p:cNvSpPr/>
            <p:nvPr/>
          </p:nvSpPr>
          <p:spPr>
            <a:xfrm rot="-3745638">
              <a:off x="8574516" y="543656"/>
              <a:ext cx="1501" cy="2215"/>
            </a:xfrm>
            <a:custGeom>
              <a:avLst/>
              <a:gdLst/>
              <a:ahLst/>
              <a:cxnLst/>
              <a:rect l="l" t="t" r="r" b="b"/>
              <a:pathLst>
                <a:path w="14" h="22" extrusionOk="0">
                  <a:moveTo>
                    <a:pt x="0" y="1"/>
                  </a:moveTo>
                  <a:lnTo>
                    <a:pt x="0" y="6"/>
                  </a:lnTo>
                  <a:cubicBezTo>
                    <a:pt x="7" y="15"/>
                    <a:pt x="12" y="21"/>
                    <a:pt x="13" y="21"/>
                  </a:cubicBezTo>
                  <a:cubicBezTo>
                    <a:pt x="13" y="21"/>
                    <a:pt x="10" y="1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4" name="Google Shape;2114;p6"/>
            <p:cNvSpPr/>
            <p:nvPr/>
          </p:nvSpPr>
          <p:spPr>
            <a:xfrm rot="-3745638">
              <a:off x="8857386" y="383578"/>
              <a:ext cx="133450" cy="178577"/>
            </a:xfrm>
            <a:custGeom>
              <a:avLst/>
              <a:gdLst/>
              <a:ahLst/>
              <a:cxnLst/>
              <a:rect l="l" t="t" r="r" b="b"/>
              <a:pathLst>
                <a:path w="1245" h="1774" extrusionOk="0">
                  <a:moveTo>
                    <a:pt x="541" y="1"/>
                  </a:moveTo>
                  <a:cubicBezTo>
                    <a:pt x="445" y="1"/>
                    <a:pt x="349" y="44"/>
                    <a:pt x="263" y="152"/>
                  </a:cubicBezTo>
                  <a:cubicBezTo>
                    <a:pt x="1" y="486"/>
                    <a:pt x="39" y="1024"/>
                    <a:pt x="215" y="1387"/>
                  </a:cubicBezTo>
                  <a:cubicBezTo>
                    <a:pt x="309" y="1584"/>
                    <a:pt x="505" y="1774"/>
                    <a:pt x="704" y="1774"/>
                  </a:cubicBezTo>
                  <a:cubicBezTo>
                    <a:pt x="798" y="1774"/>
                    <a:pt x="893" y="1731"/>
                    <a:pt x="978" y="1625"/>
                  </a:cubicBezTo>
                  <a:cubicBezTo>
                    <a:pt x="1245" y="1291"/>
                    <a:pt x="1206" y="748"/>
                    <a:pt x="1030" y="386"/>
                  </a:cubicBezTo>
                  <a:cubicBezTo>
                    <a:pt x="937" y="192"/>
                    <a:pt x="740" y="1"/>
                    <a:pt x="5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5" name="Google Shape;2115;p6"/>
            <p:cNvSpPr/>
            <p:nvPr/>
          </p:nvSpPr>
          <p:spPr>
            <a:xfrm rot="-3745638">
              <a:off x="9175838" y="214868"/>
              <a:ext cx="82857" cy="109220"/>
            </a:xfrm>
            <a:custGeom>
              <a:avLst/>
              <a:gdLst/>
              <a:ahLst/>
              <a:cxnLst/>
              <a:rect l="l" t="t" r="r" b="b"/>
              <a:pathLst>
                <a:path w="773" h="1085" extrusionOk="0">
                  <a:moveTo>
                    <a:pt x="334" y="0"/>
                  </a:moveTo>
                  <a:cubicBezTo>
                    <a:pt x="208" y="0"/>
                    <a:pt x="85" y="104"/>
                    <a:pt x="43" y="290"/>
                  </a:cubicBezTo>
                  <a:cubicBezTo>
                    <a:pt x="1" y="471"/>
                    <a:pt x="24" y="671"/>
                    <a:pt x="105" y="838"/>
                  </a:cubicBezTo>
                  <a:cubicBezTo>
                    <a:pt x="148" y="923"/>
                    <a:pt x="259" y="1084"/>
                    <a:pt x="377" y="1084"/>
                  </a:cubicBezTo>
                  <a:cubicBezTo>
                    <a:pt x="391" y="1084"/>
                    <a:pt x="406" y="1082"/>
                    <a:pt x="420" y="1077"/>
                  </a:cubicBezTo>
                  <a:cubicBezTo>
                    <a:pt x="434" y="1072"/>
                    <a:pt x="449" y="1067"/>
                    <a:pt x="463" y="1062"/>
                  </a:cubicBezTo>
                  <a:cubicBezTo>
                    <a:pt x="773" y="957"/>
                    <a:pt x="744" y="528"/>
                    <a:pt x="634" y="285"/>
                  </a:cubicBezTo>
                  <a:cubicBezTo>
                    <a:pt x="625" y="261"/>
                    <a:pt x="615" y="242"/>
                    <a:pt x="611" y="223"/>
                  </a:cubicBezTo>
                  <a:cubicBezTo>
                    <a:pt x="544" y="71"/>
                    <a:pt x="438"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6" name="Google Shape;2116;p6"/>
            <p:cNvSpPr/>
            <p:nvPr/>
          </p:nvSpPr>
          <p:spPr>
            <a:xfrm rot="-3745638">
              <a:off x="9310446" y="101173"/>
              <a:ext cx="60776" cy="80631"/>
            </a:xfrm>
            <a:custGeom>
              <a:avLst/>
              <a:gdLst/>
              <a:ahLst/>
              <a:cxnLst/>
              <a:rect l="l" t="t" r="r" b="b"/>
              <a:pathLst>
                <a:path w="567" h="801" extrusionOk="0">
                  <a:moveTo>
                    <a:pt x="242" y="0"/>
                  </a:moveTo>
                  <a:cubicBezTo>
                    <a:pt x="106" y="0"/>
                    <a:pt x="25" y="264"/>
                    <a:pt x="28" y="413"/>
                  </a:cubicBezTo>
                  <a:lnTo>
                    <a:pt x="28" y="413"/>
                  </a:lnTo>
                  <a:cubicBezTo>
                    <a:pt x="27" y="397"/>
                    <a:pt x="24" y="382"/>
                    <a:pt x="24" y="370"/>
                  </a:cubicBezTo>
                  <a:lnTo>
                    <a:pt x="24" y="370"/>
                  </a:lnTo>
                  <a:cubicBezTo>
                    <a:pt x="1" y="484"/>
                    <a:pt x="31" y="800"/>
                    <a:pt x="206" y="800"/>
                  </a:cubicBezTo>
                  <a:cubicBezTo>
                    <a:pt x="213" y="800"/>
                    <a:pt x="221" y="800"/>
                    <a:pt x="229" y="799"/>
                  </a:cubicBezTo>
                  <a:cubicBezTo>
                    <a:pt x="276" y="794"/>
                    <a:pt x="324" y="784"/>
                    <a:pt x="367" y="756"/>
                  </a:cubicBezTo>
                  <a:cubicBezTo>
                    <a:pt x="567" y="627"/>
                    <a:pt x="519" y="265"/>
                    <a:pt x="395" y="103"/>
                  </a:cubicBezTo>
                  <a:cubicBezTo>
                    <a:pt x="339" y="30"/>
                    <a:pt x="287"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7" name="Google Shape;2117;p6"/>
            <p:cNvSpPr/>
            <p:nvPr/>
          </p:nvSpPr>
          <p:spPr>
            <a:xfrm rot="-3745638">
              <a:off x="9061736" y="-89125"/>
              <a:ext cx="55953" cy="74793"/>
            </a:xfrm>
            <a:custGeom>
              <a:avLst/>
              <a:gdLst/>
              <a:ahLst/>
              <a:cxnLst/>
              <a:rect l="l" t="t" r="r" b="b"/>
              <a:pathLst>
                <a:path w="522" h="743" extrusionOk="0">
                  <a:moveTo>
                    <a:pt x="236" y="0"/>
                  </a:moveTo>
                  <a:cubicBezTo>
                    <a:pt x="229" y="0"/>
                    <a:pt x="222" y="0"/>
                    <a:pt x="215" y="1"/>
                  </a:cubicBezTo>
                  <a:cubicBezTo>
                    <a:pt x="0" y="25"/>
                    <a:pt x="29" y="397"/>
                    <a:pt x="100" y="526"/>
                  </a:cubicBezTo>
                  <a:cubicBezTo>
                    <a:pt x="162" y="640"/>
                    <a:pt x="219" y="716"/>
                    <a:pt x="348" y="740"/>
                  </a:cubicBezTo>
                  <a:cubicBezTo>
                    <a:pt x="356" y="741"/>
                    <a:pt x="364" y="742"/>
                    <a:pt x="371" y="742"/>
                  </a:cubicBezTo>
                  <a:cubicBezTo>
                    <a:pt x="520" y="742"/>
                    <a:pt x="522" y="478"/>
                    <a:pt x="467" y="387"/>
                  </a:cubicBezTo>
                  <a:cubicBezTo>
                    <a:pt x="458" y="373"/>
                    <a:pt x="453" y="368"/>
                    <a:pt x="448" y="359"/>
                  </a:cubicBezTo>
                  <a:cubicBezTo>
                    <a:pt x="444" y="203"/>
                    <a:pt x="391"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8" name="Google Shape;2118;p6"/>
            <p:cNvSpPr/>
            <p:nvPr/>
          </p:nvSpPr>
          <p:spPr>
            <a:xfrm rot="-3745638">
              <a:off x="9198103" y="516334"/>
              <a:ext cx="101830" cy="135694"/>
            </a:xfrm>
            <a:custGeom>
              <a:avLst/>
              <a:gdLst/>
              <a:ahLst/>
              <a:cxnLst/>
              <a:rect l="l" t="t" r="r" b="b"/>
              <a:pathLst>
                <a:path w="950" h="1348" extrusionOk="0">
                  <a:moveTo>
                    <a:pt x="405" y="0"/>
                  </a:moveTo>
                  <a:cubicBezTo>
                    <a:pt x="254" y="0"/>
                    <a:pt x="125" y="135"/>
                    <a:pt x="77" y="346"/>
                  </a:cubicBezTo>
                  <a:cubicBezTo>
                    <a:pt x="1" y="685"/>
                    <a:pt x="96" y="1119"/>
                    <a:pt x="420" y="1285"/>
                  </a:cubicBezTo>
                  <a:cubicBezTo>
                    <a:pt x="449" y="1300"/>
                    <a:pt x="472" y="1314"/>
                    <a:pt x="496" y="1324"/>
                  </a:cubicBezTo>
                  <a:cubicBezTo>
                    <a:pt x="527" y="1340"/>
                    <a:pt x="557" y="1347"/>
                    <a:pt x="586" y="1347"/>
                  </a:cubicBezTo>
                  <a:cubicBezTo>
                    <a:pt x="749" y="1347"/>
                    <a:pt x="863" y="1111"/>
                    <a:pt x="892" y="985"/>
                  </a:cubicBezTo>
                  <a:cubicBezTo>
                    <a:pt x="949" y="747"/>
                    <a:pt x="916" y="408"/>
                    <a:pt x="744" y="223"/>
                  </a:cubicBezTo>
                  <a:cubicBezTo>
                    <a:pt x="725" y="194"/>
                    <a:pt x="701" y="170"/>
                    <a:pt x="677" y="146"/>
                  </a:cubicBezTo>
                  <a:cubicBezTo>
                    <a:pt x="587" y="45"/>
                    <a:pt x="492"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9" name="Google Shape;2119;p6"/>
            <p:cNvSpPr/>
            <p:nvPr/>
          </p:nvSpPr>
          <p:spPr>
            <a:xfrm rot="-3745638">
              <a:off x="9469603" y="474170"/>
              <a:ext cx="73103" cy="104992"/>
            </a:xfrm>
            <a:custGeom>
              <a:avLst/>
              <a:gdLst/>
              <a:ahLst/>
              <a:cxnLst/>
              <a:rect l="l" t="t" r="r" b="b"/>
              <a:pathLst>
                <a:path w="682" h="1043" extrusionOk="0">
                  <a:moveTo>
                    <a:pt x="356" y="0"/>
                  </a:moveTo>
                  <a:cubicBezTo>
                    <a:pt x="342" y="0"/>
                    <a:pt x="329" y="2"/>
                    <a:pt x="315" y="6"/>
                  </a:cubicBezTo>
                  <a:cubicBezTo>
                    <a:pt x="272" y="20"/>
                    <a:pt x="224" y="30"/>
                    <a:pt x="186" y="54"/>
                  </a:cubicBezTo>
                  <a:cubicBezTo>
                    <a:pt x="24" y="158"/>
                    <a:pt x="0" y="392"/>
                    <a:pt x="19" y="568"/>
                  </a:cubicBezTo>
                  <a:cubicBezTo>
                    <a:pt x="37" y="701"/>
                    <a:pt x="141" y="1042"/>
                    <a:pt x="334" y="1042"/>
                  </a:cubicBezTo>
                  <a:cubicBezTo>
                    <a:pt x="349" y="1042"/>
                    <a:pt x="365" y="1040"/>
                    <a:pt x="382" y="1035"/>
                  </a:cubicBezTo>
                  <a:cubicBezTo>
                    <a:pt x="506" y="1002"/>
                    <a:pt x="563" y="940"/>
                    <a:pt x="620" y="821"/>
                  </a:cubicBezTo>
                  <a:cubicBezTo>
                    <a:pt x="682" y="668"/>
                    <a:pt x="682" y="492"/>
                    <a:pt x="639" y="335"/>
                  </a:cubicBezTo>
                  <a:cubicBezTo>
                    <a:pt x="608" y="226"/>
                    <a:pt x="502"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0" name="Google Shape;2120;p6"/>
            <p:cNvSpPr/>
            <p:nvPr/>
          </p:nvSpPr>
          <p:spPr>
            <a:xfrm rot="-3745638">
              <a:off x="9671499" y="125327"/>
              <a:ext cx="71602" cy="80229"/>
            </a:xfrm>
            <a:custGeom>
              <a:avLst/>
              <a:gdLst/>
              <a:ahLst/>
              <a:cxnLst/>
              <a:rect l="l" t="t" r="r" b="b"/>
              <a:pathLst>
                <a:path w="668" h="797" extrusionOk="0">
                  <a:moveTo>
                    <a:pt x="339" y="1"/>
                  </a:moveTo>
                  <a:cubicBezTo>
                    <a:pt x="267" y="6"/>
                    <a:pt x="205" y="82"/>
                    <a:pt x="181" y="139"/>
                  </a:cubicBezTo>
                  <a:cubicBezTo>
                    <a:pt x="148" y="234"/>
                    <a:pt x="139" y="330"/>
                    <a:pt x="72" y="392"/>
                  </a:cubicBezTo>
                  <a:cubicBezTo>
                    <a:pt x="0" y="458"/>
                    <a:pt x="38" y="635"/>
                    <a:pt x="124" y="673"/>
                  </a:cubicBezTo>
                  <a:cubicBezTo>
                    <a:pt x="248" y="720"/>
                    <a:pt x="291" y="797"/>
                    <a:pt x="429" y="797"/>
                  </a:cubicBezTo>
                  <a:cubicBezTo>
                    <a:pt x="534" y="797"/>
                    <a:pt x="591" y="658"/>
                    <a:pt x="610" y="577"/>
                  </a:cubicBezTo>
                  <a:lnTo>
                    <a:pt x="629" y="511"/>
                  </a:lnTo>
                  <a:cubicBezTo>
                    <a:pt x="668" y="344"/>
                    <a:pt x="61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1" name="Google Shape;2121;p6"/>
            <p:cNvSpPr/>
            <p:nvPr/>
          </p:nvSpPr>
          <p:spPr>
            <a:xfrm rot="-3745638">
              <a:off x="9369533" y="-314420"/>
              <a:ext cx="65707" cy="94825"/>
            </a:xfrm>
            <a:custGeom>
              <a:avLst/>
              <a:gdLst/>
              <a:ahLst/>
              <a:cxnLst/>
              <a:rect l="l" t="t" r="r" b="b"/>
              <a:pathLst>
                <a:path w="613" h="942" extrusionOk="0">
                  <a:moveTo>
                    <a:pt x="321" y="0"/>
                  </a:moveTo>
                  <a:cubicBezTo>
                    <a:pt x="280" y="0"/>
                    <a:pt x="235" y="21"/>
                    <a:pt x="186" y="70"/>
                  </a:cubicBezTo>
                  <a:cubicBezTo>
                    <a:pt x="0" y="265"/>
                    <a:pt x="10" y="675"/>
                    <a:pt x="162" y="885"/>
                  </a:cubicBezTo>
                  <a:cubicBezTo>
                    <a:pt x="187" y="920"/>
                    <a:pt x="224" y="942"/>
                    <a:pt x="261" y="942"/>
                  </a:cubicBezTo>
                  <a:cubicBezTo>
                    <a:pt x="287" y="942"/>
                    <a:pt x="314" y="930"/>
                    <a:pt x="334" y="904"/>
                  </a:cubicBezTo>
                  <a:cubicBezTo>
                    <a:pt x="406" y="813"/>
                    <a:pt x="482" y="737"/>
                    <a:pt x="529" y="637"/>
                  </a:cubicBezTo>
                  <a:cubicBezTo>
                    <a:pt x="612" y="471"/>
                    <a:pt x="516"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2" name="Google Shape;2122;p6"/>
            <p:cNvSpPr/>
            <p:nvPr/>
          </p:nvSpPr>
          <p:spPr>
            <a:xfrm rot="-3745638">
              <a:off x="8795605" y="-568342"/>
              <a:ext cx="47592" cy="59995"/>
            </a:xfrm>
            <a:custGeom>
              <a:avLst/>
              <a:gdLst/>
              <a:ahLst/>
              <a:cxnLst/>
              <a:rect l="l" t="t" r="r" b="b"/>
              <a:pathLst>
                <a:path w="444" h="596" extrusionOk="0">
                  <a:moveTo>
                    <a:pt x="185" y="0"/>
                  </a:moveTo>
                  <a:cubicBezTo>
                    <a:pt x="110" y="0"/>
                    <a:pt x="50" y="85"/>
                    <a:pt x="29" y="164"/>
                  </a:cubicBezTo>
                  <a:cubicBezTo>
                    <a:pt x="0" y="297"/>
                    <a:pt x="29" y="478"/>
                    <a:pt x="143" y="564"/>
                  </a:cubicBezTo>
                  <a:cubicBezTo>
                    <a:pt x="166" y="584"/>
                    <a:pt x="195" y="595"/>
                    <a:pt x="224" y="595"/>
                  </a:cubicBezTo>
                  <a:cubicBezTo>
                    <a:pt x="244" y="595"/>
                    <a:pt x="264" y="590"/>
                    <a:pt x="281" y="578"/>
                  </a:cubicBezTo>
                  <a:cubicBezTo>
                    <a:pt x="291" y="574"/>
                    <a:pt x="296" y="574"/>
                    <a:pt x="300" y="569"/>
                  </a:cubicBezTo>
                  <a:lnTo>
                    <a:pt x="310" y="569"/>
                  </a:lnTo>
                  <a:cubicBezTo>
                    <a:pt x="443" y="559"/>
                    <a:pt x="415" y="326"/>
                    <a:pt x="377" y="250"/>
                  </a:cubicBezTo>
                  <a:cubicBezTo>
                    <a:pt x="377" y="245"/>
                    <a:pt x="377" y="245"/>
                    <a:pt x="377" y="245"/>
                  </a:cubicBezTo>
                  <a:cubicBezTo>
                    <a:pt x="372" y="230"/>
                    <a:pt x="372" y="221"/>
                    <a:pt x="362" y="197"/>
                  </a:cubicBezTo>
                  <a:cubicBezTo>
                    <a:pt x="348" y="135"/>
                    <a:pt x="315" y="73"/>
                    <a:pt x="262" y="30"/>
                  </a:cubicBezTo>
                  <a:cubicBezTo>
                    <a:pt x="235" y="9"/>
                    <a:pt x="209"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3" name="Google Shape;2123;p6"/>
            <p:cNvSpPr/>
            <p:nvPr/>
          </p:nvSpPr>
          <p:spPr>
            <a:xfrm rot="-3745638">
              <a:off x="8953686" y="-363148"/>
              <a:ext cx="103330" cy="117172"/>
            </a:xfrm>
            <a:custGeom>
              <a:avLst/>
              <a:gdLst/>
              <a:ahLst/>
              <a:cxnLst/>
              <a:rect l="l" t="t" r="r" b="b"/>
              <a:pathLst>
                <a:path w="964" h="1164" extrusionOk="0">
                  <a:moveTo>
                    <a:pt x="460" y="0"/>
                  </a:moveTo>
                  <a:cubicBezTo>
                    <a:pt x="436" y="0"/>
                    <a:pt x="412" y="4"/>
                    <a:pt x="387" y="14"/>
                  </a:cubicBezTo>
                  <a:cubicBezTo>
                    <a:pt x="253" y="57"/>
                    <a:pt x="167" y="152"/>
                    <a:pt x="134" y="291"/>
                  </a:cubicBezTo>
                  <a:cubicBezTo>
                    <a:pt x="1" y="495"/>
                    <a:pt x="110" y="834"/>
                    <a:pt x="258" y="986"/>
                  </a:cubicBezTo>
                  <a:cubicBezTo>
                    <a:pt x="234" y="963"/>
                    <a:pt x="210" y="934"/>
                    <a:pt x="191" y="905"/>
                  </a:cubicBezTo>
                  <a:lnTo>
                    <a:pt x="191" y="905"/>
                  </a:lnTo>
                  <a:cubicBezTo>
                    <a:pt x="235" y="1001"/>
                    <a:pt x="349" y="1163"/>
                    <a:pt x="480" y="1163"/>
                  </a:cubicBezTo>
                  <a:cubicBezTo>
                    <a:pt x="493" y="1163"/>
                    <a:pt x="507" y="1161"/>
                    <a:pt x="520" y="1158"/>
                  </a:cubicBezTo>
                  <a:cubicBezTo>
                    <a:pt x="677" y="1110"/>
                    <a:pt x="730" y="1044"/>
                    <a:pt x="811" y="905"/>
                  </a:cubicBezTo>
                  <a:cubicBezTo>
                    <a:pt x="963" y="653"/>
                    <a:pt x="854" y="138"/>
                    <a:pt x="568" y="24"/>
                  </a:cubicBezTo>
                  <a:cubicBezTo>
                    <a:pt x="531" y="9"/>
                    <a:pt x="496"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4" name="Google Shape;2124;p6"/>
            <p:cNvSpPr/>
            <p:nvPr/>
          </p:nvSpPr>
          <p:spPr>
            <a:xfrm rot="-3745638">
              <a:off x="9210338" y="-657498"/>
              <a:ext cx="107832" cy="141936"/>
            </a:xfrm>
            <a:custGeom>
              <a:avLst/>
              <a:gdLst/>
              <a:ahLst/>
              <a:cxnLst/>
              <a:rect l="l" t="t" r="r" b="b"/>
              <a:pathLst>
                <a:path w="1006" h="1410" extrusionOk="0">
                  <a:moveTo>
                    <a:pt x="420" y="1"/>
                  </a:moveTo>
                  <a:cubicBezTo>
                    <a:pt x="239" y="1"/>
                    <a:pt x="109" y="174"/>
                    <a:pt x="62" y="382"/>
                  </a:cubicBezTo>
                  <a:cubicBezTo>
                    <a:pt x="0" y="653"/>
                    <a:pt x="57" y="1330"/>
                    <a:pt x="434" y="1392"/>
                  </a:cubicBezTo>
                  <a:cubicBezTo>
                    <a:pt x="483" y="1399"/>
                    <a:pt x="533" y="1410"/>
                    <a:pt x="582" y="1410"/>
                  </a:cubicBezTo>
                  <a:cubicBezTo>
                    <a:pt x="604" y="1410"/>
                    <a:pt x="626" y="1407"/>
                    <a:pt x="648" y="1402"/>
                  </a:cubicBezTo>
                  <a:cubicBezTo>
                    <a:pt x="1006" y="1316"/>
                    <a:pt x="987" y="830"/>
                    <a:pt x="925" y="553"/>
                  </a:cubicBezTo>
                  <a:cubicBezTo>
                    <a:pt x="882" y="358"/>
                    <a:pt x="791" y="172"/>
                    <a:pt x="615" y="62"/>
                  </a:cubicBezTo>
                  <a:cubicBezTo>
                    <a:pt x="545" y="20"/>
                    <a:pt x="480"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5" name="Google Shape;2125;p6"/>
            <p:cNvSpPr/>
            <p:nvPr/>
          </p:nvSpPr>
          <p:spPr>
            <a:xfrm rot="-3745638">
              <a:off x="8464587" y="-669796"/>
              <a:ext cx="70852" cy="99053"/>
            </a:xfrm>
            <a:custGeom>
              <a:avLst/>
              <a:gdLst/>
              <a:ahLst/>
              <a:cxnLst/>
              <a:rect l="l" t="t" r="r" b="b"/>
              <a:pathLst>
                <a:path w="661" h="984" extrusionOk="0">
                  <a:moveTo>
                    <a:pt x="299" y="1"/>
                  </a:moveTo>
                  <a:cubicBezTo>
                    <a:pt x="0" y="1"/>
                    <a:pt x="43" y="609"/>
                    <a:pt x="127" y="781"/>
                  </a:cubicBezTo>
                  <a:cubicBezTo>
                    <a:pt x="197" y="924"/>
                    <a:pt x="288" y="984"/>
                    <a:pt x="374" y="984"/>
                  </a:cubicBezTo>
                  <a:cubicBezTo>
                    <a:pt x="519" y="984"/>
                    <a:pt x="652" y="819"/>
                    <a:pt x="661" y="599"/>
                  </a:cubicBezTo>
                  <a:cubicBezTo>
                    <a:pt x="661" y="580"/>
                    <a:pt x="661" y="561"/>
                    <a:pt x="656" y="537"/>
                  </a:cubicBezTo>
                  <a:cubicBezTo>
                    <a:pt x="651" y="342"/>
                    <a:pt x="613" y="123"/>
                    <a:pt x="418" y="27"/>
                  </a:cubicBezTo>
                  <a:cubicBezTo>
                    <a:pt x="403" y="23"/>
                    <a:pt x="394" y="18"/>
                    <a:pt x="379" y="13"/>
                  </a:cubicBezTo>
                  <a:cubicBezTo>
                    <a:pt x="350" y="5"/>
                    <a:pt x="324"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6" name="Google Shape;2126;p6"/>
            <p:cNvSpPr/>
            <p:nvPr/>
          </p:nvSpPr>
          <p:spPr>
            <a:xfrm rot="-3745638">
              <a:off x="8721992" y="-832812"/>
              <a:ext cx="52844" cy="62713"/>
            </a:xfrm>
            <a:custGeom>
              <a:avLst/>
              <a:gdLst/>
              <a:ahLst/>
              <a:cxnLst/>
              <a:rect l="l" t="t" r="r" b="b"/>
              <a:pathLst>
                <a:path w="493" h="623" extrusionOk="0">
                  <a:moveTo>
                    <a:pt x="169" y="1"/>
                  </a:moveTo>
                  <a:cubicBezTo>
                    <a:pt x="1" y="1"/>
                    <a:pt x="54" y="368"/>
                    <a:pt x="116" y="452"/>
                  </a:cubicBezTo>
                  <a:cubicBezTo>
                    <a:pt x="125" y="466"/>
                    <a:pt x="135" y="481"/>
                    <a:pt x="144" y="500"/>
                  </a:cubicBezTo>
                  <a:cubicBezTo>
                    <a:pt x="187" y="582"/>
                    <a:pt x="248" y="622"/>
                    <a:pt x="307" y="622"/>
                  </a:cubicBezTo>
                  <a:cubicBezTo>
                    <a:pt x="374" y="622"/>
                    <a:pt x="436" y="569"/>
                    <a:pt x="459" y="461"/>
                  </a:cubicBezTo>
                  <a:cubicBezTo>
                    <a:pt x="492" y="318"/>
                    <a:pt x="449" y="18"/>
                    <a:pt x="249" y="18"/>
                  </a:cubicBezTo>
                  <a:cubicBezTo>
                    <a:pt x="240" y="13"/>
                    <a:pt x="225" y="13"/>
                    <a:pt x="216" y="9"/>
                  </a:cubicBezTo>
                  <a:cubicBezTo>
                    <a:pt x="199" y="3"/>
                    <a:pt x="183"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058705061"/>
      </p:ext>
    </p:extLst>
  </p:cSld>
  <p:clrMapOvr>
    <a:masterClrMapping/>
  </p:clrMapOvr>
  <p:transition>
    <p:split orient="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27"/>
        <p:cNvGrpSpPr/>
        <p:nvPr/>
      </p:nvGrpSpPr>
      <p:grpSpPr>
        <a:xfrm>
          <a:off x="0" y="0"/>
          <a:ext cx="0" cy="0"/>
          <a:chOff x="0" y="0"/>
          <a:chExt cx="0" cy="0"/>
        </a:xfrm>
      </p:grpSpPr>
      <p:sp>
        <p:nvSpPr>
          <p:cNvPr id="2128" name="Google Shape;2128;p7"/>
          <p:cNvSpPr/>
          <p:nvPr/>
        </p:nvSpPr>
        <p:spPr>
          <a:xfrm rot="10800000">
            <a:off x="-701208" y="36348"/>
            <a:ext cx="7223988" cy="771858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29" name="Google Shape;2129;p7"/>
          <p:cNvSpPr txBox="1">
            <a:spLocks noGrp="1"/>
          </p:cNvSpPr>
          <p:nvPr>
            <p:ph type="title"/>
          </p:nvPr>
        </p:nvSpPr>
        <p:spPr>
          <a:xfrm>
            <a:off x="864000" y="720000"/>
            <a:ext cx="4622400" cy="14192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4800">
                <a:latin typeface="Sue Ellen Francisco"/>
                <a:ea typeface="Sue Ellen Francisco"/>
                <a:cs typeface="Sue Ellen Francisco"/>
                <a:sym typeface="Sue Ellen Francisco"/>
              </a:defRPr>
            </a:lvl1pPr>
            <a:lvl2pPr lvl="1">
              <a:spcBef>
                <a:spcPts val="0"/>
              </a:spcBef>
              <a:spcAft>
                <a:spcPts val="0"/>
              </a:spcAft>
              <a:buSzPts val="2400"/>
              <a:buNone/>
              <a:defRPr sz="2880"/>
            </a:lvl2pPr>
            <a:lvl3pPr lvl="2">
              <a:spcBef>
                <a:spcPts val="0"/>
              </a:spcBef>
              <a:spcAft>
                <a:spcPts val="0"/>
              </a:spcAft>
              <a:buSzPts val="2400"/>
              <a:buNone/>
              <a:defRPr sz="2880"/>
            </a:lvl3pPr>
            <a:lvl4pPr lvl="3">
              <a:spcBef>
                <a:spcPts val="0"/>
              </a:spcBef>
              <a:spcAft>
                <a:spcPts val="0"/>
              </a:spcAft>
              <a:buSzPts val="2400"/>
              <a:buNone/>
              <a:defRPr sz="2880"/>
            </a:lvl4pPr>
            <a:lvl5pPr lvl="4">
              <a:spcBef>
                <a:spcPts val="0"/>
              </a:spcBef>
              <a:spcAft>
                <a:spcPts val="0"/>
              </a:spcAft>
              <a:buSzPts val="2400"/>
              <a:buNone/>
              <a:defRPr sz="2880"/>
            </a:lvl5pPr>
            <a:lvl6pPr lvl="5">
              <a:spcBef>
                <a:spcPts val="0"/>
              </a:spcBef>
              <a:spcAft>
                <a:spcPts val="0"/>
              </a:spcAft>
              <a:buSzPts val="2400"/>
              <a:buNone/>
              <a:defRPr sz="2880"/>
            </a:lvl6pPr>
            <a:lvl7pPr lvl="6">
              <a:spcBef>
                <a:spcPts val="0"/>
              </a:spcBef>
              <a:spcAft>
                <a:spcPts val="0"/>
              </a:spcAft>
              <a:buSzPts val="2400"/>
              <a:buNone/>
              <a:defRPr sz="2880"/>
            </a:lvl7pPr>
            <a:lvl8pPr lvl="7">
              <a:spcBef>
                <a:spcPts val="0"/>
              </a:spcBef>
              <a:spcAft>
                <a:spcPts val="0"/>
              </a:spcAft>
              <a:buSzPts val="2400"/>
              <a:buNone/>
              <a:defRPr sz="2880"/>
            </a:lvl8pPr>
            <a:lvl9pPr lvl="8">
              <a:spcBef>
                <a:spcPts val="0"/>
              </a:spcBef>
              <a:spcAft>
                <a:spcPts val="0"/>
              </a:spcAft>
              <a:buSzPts val="2400"/>
              <a:buNone/>
              <a:defRPr sz="2880"/>
            </a:lvl9pPr>
          </a:lstStyle>
          <a:p>
            <a:endParaRPr/>
          </a:p>
        </p:txBody>
      </p:sp>
      <p:sp>
        <p:nvSpPr>
          <p:cNvPr id="2130" name="Google Shape;2130;p7"/>
          <p:cNvSpPr txBox="1">
            <a:spLocks noGrp="1"/>
          </p:cNvSpPr>
          <p:nvPr>
            <p:ph type="subTitle" idx="1"/>
          </p:nvPr>
        </p:nvSpPr>
        <p:spPr>
          <a:xfrm>
            <a:off x="896040" y="1904933"/>
            <a:ext cx="3368880" cy="2044400"/>
          </a:xfrm>
          <a:prstGeom prst="rect">
            <a:avLst/>
          </a:prstGeom>
        </p:spPr>
        <p:txBody>
          <a:bodyPr spcFirstLastPara="1" wrap="square" lIns="91425" tIns="91425" rIns="91425" bIns="91425" anchor="t" anchorCtr="0">
            <a:noAutofit/>
          </a:bodyPr>
          <a:lstStyle>
            <a:lvl1pPr lvl="0">
              <a:spcBef>
                <a:spcPts val="0"/>
              </a:spcBef>
              <a:spcAft>
                <a:spcPts val="0"/>
              </a:spcAft>
              <a:buSzPts val="1500"/>
              <a:buChar char="●"/>
              <a:defRPr/>
            </a:lvl1pPr>
            <a:lvl2pPr lvl="1">
              <a:spcBef>
                <a:spcPts val="1920"/>
              </a:spcBef>
              <a:spcAft>
                <a:spcPts val="0"/>
              </a:spcAft>
              <a:buSzPts val="1500"/>
              <a:buChar char="○"/>
              <a:defRPr/>
            </a:lvl2pPr>
            <a:lvl3pPr lvl="2">
              <a:spcBef>
                <a:spcPts val="1920"/>
              </a:spcBef>
              <a:spcAft>
                <a:spcPts val="0"/>
              </a:spcAft>
              <a:buSzPts val="1500"/>
              <a:buChar char="■"/>
              <a:defRPr/>
            </a:lvl3pPr>
            <a:lvl4pPr lvl="3">
              <a:spcBef>
                <a:spcPts val="1920"/>
              </a:spcBef>
              <a:spcAft>
                <a:spcPts val="0"/>
              </a:spcAft>
              <a:buSzPts val="1500"/>
              <a:buChar char="●"/>
              <a:defRPr/>
            </a:lvl4pPr>
            <a:lvl5pPr lvl="4">
              <a:spcBef>
                <a:spcPts val="1920"/>
              </a:spcBef>
              <a:spcAft>
                <a:spcPts val="0"/>
              </a:spcAft>
              <a:buSzPts val="1500"/>
              <a:buChar char="○"/>
              <a:defRPr/>
            </a:lvl5pPr>
            <a:lvl6pPr lvl="5">
              <a:spcBef>
                <a:spcPts val="1920"/>
              </a:spcBef>
              <a:spcAft>
                <a:spcPts val="0"/>
              </a:spcAft>
              <a:buSzPts val="1500"/>
              <a:buChar char="■"/>
              <a:defRPr/>
            </a:lvl6pPr>
            <a:lvl7pPr lvl="6">
              <a:spcBef>
                <a:spcPts val="1920"/>
              </a:spcBef>
              <a:spcAft>
                <a:spcPts val="0"/>
              </a:spcAft>
              <a:buSzPts val="1500"/>
              <a:buChar char="●"/>
              <a:defRPr/>
            </a:lvl7pPr>
            <a:lvl8pPr lvl="7">
              <a:spcBef>
                <a:spcPts val="1920"/>
              </a:spcBef>
              <a:spcAft>
                <a:spcPts val="0"/>
              </a:spcAft>
              <a:buSzPts val="1500"/>
              <a:buChar char="○"/>
              <a:defRPr/>
            </a:lvl8pPr>
            <a:lvl9pPr lvl="8">
              <a:spcBef>
                <a:spcPts val="1920"/>
              </a:spcBef>
              <a:spcAft>
                <a:spcPts val="1920"/>
              </a:spcAft>
              <a:buSzPts val="1500"/>
              <a:buChar char="■"/>
              <a:defRPr/>
            </a:lvl9pPr>
          </a:lstStyle>
          <a:p>
            <a:endParaRPr/>
          </a:p>
        </p:txBody>
      </p:sp>
      <p:grpSp>
        <p:nvGrpSpPr>
          <p:cNvPr id="2131" name="Google Shape;2131;p7"/>
          <p:cNvGrpSpPr/>
          <p:nvPr/>
        </p:nvGrpSpPr>
        <p:grpSpPr>
          <a:xfrm>
            <a:off x="8328007" y="-1345351"/>
            <a:ext cx="2733130" cy="3371603"/>
            <a:chOff x="6940006" y="-1009013"/>
            <a:chExt cx="2277608" cy="2528702"/>
          </a:xfrm>
        </p:grpSpPr>
        <p:sp>
          <p:nvSpPr>
            <p:cNvPr id="2132" name="Google Shape;2132;p7"/>
            <p:cNvSpPr/>
            <p:nvPr/>
          </p:nvSpPr>
          <p:spPr>
            <a:xfrm rot="-2551954">
              <a:off x="8598455" y="-369886"/>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3" name="Google Shape;2133;p7"/>
            <p:cNvSpPr/>
            <p:nvPr/>
          </p:nvSpPr>
          <p:spPr>
            <a:xfrm rot="-2551954">
              <a:off x="8575152" y="-387966"/>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4" name="Google Shape;2134;p7"/>
            <p:cNvSpPr/>
            <p:nvPr/>
          </p:nvSpPr>
          <p:spPr>
            <a:xfrm rot="-2551954">
              <a:off x="8146785" y="-678506"/>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5" name="Google Shape;2135;p7"/>
            <p:cNvSpPr/>
            <p:nvPr/>
          </p:nvSpPr>
          <p:spPr>
            <a:xfrm rot="-2551954">
              <a:off x="8382780" y="-520490"/>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6" name="Google Shape;2136;p7"/>
            <p:cNvSpPr/>
            <p:nvPr/>
          </p:nvSpPr>
          <p:spPr>
            <a:xfrm rot="-2551954">
              <a:off x="8416702" y="-53926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7" name="Google Shape;2137;p7"/>
            <p:cNvSpPr/>
            <p:nvPr/>
          </p:nvSpPr>
          <p:spPr>
            <a:xfrm rot="-2551954">
              <a:off x="8706832" y="-272455"/>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8" name="Google Shape;2138;p7"/>
            <p:cNvSpPr/>
            <p:nvPr/>
          </p:nvSpPr>
          <p:spPr>
            <a:xfrm rot="-2551954">
              <a:off x="7993019" y="-857946"/>
              <a:ext cx="12571" cy="10999"/>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9" name="Google Shape;2139;p7"/>
            <p:cNvSpPr/>
            <p:nvPr/>
          </p:nvSpPr>
          <p:spPr>
            <a:xfrm rot="-2551954">
              <a:off x="8521074" y="-313620"/>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0" name="Google Shape;2140;p7"/>
            <p:cNvSpPr/>
            <p:nvPr/>
          </p:nvSpPr>
          <p:spPr>
            <a:xfrm rot="-2551954">
              <a:off x="7997250" y="-845166"/>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1" name="Google Shape;2141;p7"/>
            <p:cNvSpPr/>
            <p:nvPr/>
          </p:nvSpPr>
          <p:spPr>
            <a:xfrm rot="-2551954">
              <a:off x="9075401" y="126065"/>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2" name="Google Shape;2142;p7"/>
            <p:cNvSpPr/>
            <p:nvPr/>
          </p:nvSpPr>
          <p:spPr>
            <a:xfrm rot="-2551954">
              <a:off x="9115782" y="296582"/>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3" name="Google Shape;2143;p7"/>
            <p:cNvSpPr/>
            <p:nvPr/>
          </p:nvSpPr>
          <p:spPr>
            <a:xfrm rot="-2551954">
              <a:off x="8072513" y="-848228"/>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4" name="Google Shape;2144;p7"/>
            <p:cNvSpPr/>
            <p:nvPr/>
          </p:nvSpPr>
          <p:spPr>
            <a:xfrm rot="-2551954">
              <a:off x="8857906" y="-6684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5" name="Google Shape;2145;p7"/>
            <p:cNvSpPr/>
            <p:nvPr/>
          </p:nvSpPr>
          <p:spPr>
            <a:xfrm rot="-2551954">
              <a:off x="8287271" y="-681028"/>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6" name="Google Shape;2146;p7"/>
            <p:cNvSpPr/>
            <p:nvPr/>
          </p:nvSpPr>
          <p:spPr>
            <a:xfrm rot="-2551954">
              <a:off x="8269808" y="-675039"/>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7" name="Google Shape;2147;p7"/>
            <p:cNvSpPr/>
            <p:nvPr/>
          </p:nvSpPr>
          <p:spPr>
            <a:xfrm rot="-2551954">
              <a:off x="8483649" y="-1176886"/>
              <a:ext cx="174245" cy="172377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8" name="Google Shape;2148;p7"/>
            <p:cNvSpPr/>
            <p:nvPr/>
          </p:nvSpPr>
          <p:spPr>
            <a:xfrm rot="-2551954">
              <a:off x="7972472" y="-967147"/>
              <a:ext cx="18507" cy="58838"/>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9" name="Google Shape;2149;p7"/>
            <p:cNvSpPr/>
            <p:nvPr/>
          </p:nvSpPr>
          <p:spPr>
            <a:xfrm rot="-2551954">
              <a:off x="8542353" y="-416513"/>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0" name="Google Shape;2150;p7"/>
            <p:cNvSpPr/>
            <p:nvPr/>
          </p:nvSpPr>
          <p:spPr>
            <a:xfrm rot="-2551954">
              <a:off x="8389764" y="-545950"/>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1" name="Google Shape;2151;p7"/>
            <p:cNvSpPr/>
            <p:nvPr/>
          </p:nvSpPr>
          <p:spPr>
            <a:xfrm rot="-2551954">
              <a:off x="8835255" y="3922"/>
              <a:ext cx="3666"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2" name="Google Shape;2152;p7"/>
            <p:cNvSpPr/>
            <p:nvPr/>
          </p:nvSpPr>
          <p:spPr>
            <a:xfrm rot="-2551954">
              <a:off x="8412502" y="-535791"/>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3" name="Google Shape;2153;p7"/>
            <p:cNvSpPr/>
            <p:nvPr/>
          </p:nvSpPr>
          <p:spPr>
            <a:xfrm rot="-2551954">
              <a:off x="8705420" y="-267780"/>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4" name="Google Shape;2154;p7"/>
            <p:cNvSpPr/>
            <p:nvPr/>
          </p:nvSpPr>
          <p:spPr>
            <a:xfrm rot="-2551954">
              <a:off x="8131583" y="-839900"/>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5" name="Google Shape;2155;p7"/>
            <p:cNvSpPr/>
            <p:nvPr/>
          </p:nvSpPr>
          <p:spPr>
            <a:xfrm rot="-2551954">
              <a:off x="8013616" y="-900311"/>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6" name="Google Shape;2156;p7"/>
            <p:cNvSpPr/>
            <p:nvPr/>
          </p:nvSpPr>
          <p:spPr>
            <a:xfrm rot="-2551954">
              <a:off x="8006347" y="-936182"/>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7" name="Google Shape;2157;p7"/>
            <p:cNvSpPr/>
            <p:nvPr/>
          </p:nvSpPr>
          <p:spPr>
            <a:xfrm rot="-2551954">
              <a:off x="8032572" y="-925770"/>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8" name="Google Shape;2158;p7"/>
            <p:cNvSpPr/>
            <p:nvPr/>
          </p:nvSpPr>
          <p:spPr>
            <a:xfrm rot="-2551954">
              <a:off x="8099705" y="-800517"/>
              <a:ext cx="21650" cy="1746"/>
            </a:xfrm>
            <a:custGeom>
              <a:avLst/>
              <a:gdLst/>
              <a:ahLst/>
              <a:cxnLst/>
              <a:rect l="l" t="t" r="r" b="b"/>
              <a:pathLst>
                <a:path w="124" h="10" extrusionOk="0">
                  <a:moveTo>
                    <a:pt x="0" y="1"/>
                  </a:moveTo>
                  <a:lnTo>
                    <a:pt x="124" y="9"/>
                  </a:lnTo>
                  <a:lnTo>
                    <a:pt x="1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9" name="Google Shape;2159;p7"/>
            <p:cNvSpPr/>
            <p:nvPr/>
          </p:nvSpPr>
          <p:spPr>
            <a:xfrm rot="-2551954">
              <a:off x="8221529" y="-758235"/>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0" name="Google Shape;2160;p7"/>
            <p:cNvSpPr/>
            <p:nvPr/>
          </p:nvSpPr>
          <p:spPr>
            <a:xfrm rot="-2551954">
              <a:off x="8220560" y="-745766"/>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1" name="Google Shape;2161;p7"/>
            <p:cNvSpPr/>
            <p:nvPr/>
          </p:nvSpPr>
          <p:spPr>
            <a:xfrm rot="-2551954">
              <a:off x="9127029" y="329066"/>
              <a:ext cx="7857" cy="6285"/>
            </a:xfrm>
            <a:custGeom>
              <a:avLst/>
              <a:gdLst/>
              <a:ahLst/>
              <a:cxnLst/>
              <a:rect l="l" t="t" r="r" b="b"/>
              <a:pathLst>
                <a:path w="45" h="36" extrusionOk="0">
                  <a:moveTo>
                    <a:pt x="27" y="1"/>
                  </a:moveTo>
                  <a:lnTo>
                    <a:pt x="1" y="36"/>
                  </a:lnTo>
                  <a:lnTo>
                    <a:pt x="45" y="9"/>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2" name="Google Shape;2162;p7"/>
            <p:cNvSpPr/>
            <p:nvPr/>
          </p:nvSpPr>
          <p:spPr>
            <a:xfrm rot="-2551954">
              <a:off x="9140449" y="331414"/>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3" name="Google Shape;2163;p7"/>
            <p:cNvSpPr/>
            <p:nvPr/>
          </p:nvSpPr>
          <p:spPr>
            <a:xfrm rot="-2551954">
              <a:off x="8548388" y="-447715"/>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4" name="Google Shape;2164;p7"/>
            <p:cNvSpPr/>
            <p:nvPr/>
          </p:nvSpPr>
          <p:spPr>
            <a:xfrm rot="-2551954">
              <a:off x="8602874" y="-370252"/>
              <a:ext cx="12396" cy="4714"/>
            </a:xfrm>
            <a:custGeom>
              <a:avLst/>
              <a:gdLst/>
              <a:ahLst/>
              <a:cxnLst/>
              <a:rect l="l" t="t" r="r" b="b"/>
              <a:pathLst>
                <a:path w="71" h="27" extrusionOk="0">
                  <a:moveTo>
                    <a:pt x="71" y="0"/>
                  </a:moveTo>
                  <a:lnTo>
                    <a:pt x="0" y="27"/>
                  </a:lnTo>
                  <a:lnTo>
                    <a:pt x="71" y="9"/>
                  </a:ln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5" name="Google Shape;2165;p7"/>
            <p:cNvSpPr/>
            <p:nvPr/>
          </p:nvSpPr>
          <p:spPr>
            <a:xfrm rot="-2551954">
              <a:off x="8668186" y="-329806"/>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6" name="Google Shape;2166;p7"/>
            <p:cNvSpPr/>
            <p:nvPr/>
          </p:nvSpPr>
          <p:spPr>
            <a:xfrm rot="-2551954">
              <a:off x="7778655" y="509947"/>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7" name="Google Shape;2167;p7"/>
            <p:cNvSpPr/>
            <p:nvPr/>
          </p:nvSpPr>
          <p:spPr>
            <a:xfrm rot="-2551954">
              <a:off x="7754972" y="492015"/>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8" name="Google Shape;2168;p7"/>
            <p:cNvSpPr/>
            <p:nvPr/>
          </p:nvSpPr>
          <p:spPr>
            <a:xfrm rot="-2551954">
              <a:off x="7326110" y="185233"/>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9" name="Google Shape;2169;p7"/>
            <p:cNvSpPr/>
            <p:nvPr/>
          </p:nvSpPr>
          <p:spPr>
            <a:xfrm rot="-2551954">
              <a:off x="7561733" y="351883"/>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0" name="Google Shape;2170;p7"/>
            <p:cNvSpPr/>
            <p:nvPr/>
          </p:nvSpPr>
          <p:spPr>
            <a:xfrm rot="-2551954">
              <a:off x="7596740" y="334329"/>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1" name="Google Shape;2171;p7"/>
            <p:cNvSpPr/>
            <p:nvPr/>
          </p:nvSpPr>
          <p:spPr>
            <a:xfrm rot="-2551954">
              <a:off x="7887442" y="613088"/>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2" name="Google Shape;2172;p7"/>
            <p:cNvSpPr/>
            <p:nvPr/>
          </p:nvSpPr>
          <p:spPr>
            <a:xfrm rot="-2551954">
              <a:off x="7173339" y="-3083"/>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3" name="Google Shape;2173;p7"/>
            <p:cNvSpPr/>
            <p:nvPr/>
          </p:nvSpPr>
          <p:spPr>
            <a:xfrm rot="-2551954">
              <a:off x="7700039" y="565734"/>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4" name="Google Shape;2174;p7"/>
            <p:cNvSpPr/>
            <p:nvPr/>
          </p:nvSpPr>
          <p:spPr>
            <a:xfrm rot="-2551954">
              <a:off x="7178157" y="11476"/>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5" name="Google Shape;2175;p7"/>
            <p:cNvSpPr/>
            <p:nvPr/>
          </p:nvSpPr>
          <p:spPr>
            <a:xfrm rot="-2551954">
              <a:off x="8252829" y="1028496"/>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6" name="Google Shape;2176;p7"/>
            <p:cNvSpPr/>
            <p:nvPr/>
          </p:nvSpPr>
          <p:spPr>
            <a:xfrm rot="-2551954">
              <a:off x="8292973" y="1202443"/>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7" name="Google Shape;2177;p7"/>
            <p:cNvSpPr/>
            <p:nvPr/>
          </p:nvSpPr>
          <p:spPr>
            <a:xfrm rot="-2551954">
              <a:off x="7095560" y="-76303"/>
              <a:ext cx="175" cy="3317"/>
            </a:xfrm>
            <a:custGeom>
              <a:avLst/>
              <a:gdLst/>
              <a:ahLst/>
              <a:cxnLst/>
              <a:rect l="l" t="t" r="r" b="b"/>
              <a:pathLst>
                <a:path w="1" h="19" extrusionOk="0">
                  <a:moveTo>
                    <a:pt x="0" y="18"/>
                  </a:moveTo>
                  <a:cubicBezTo>
                    <a:pt x="0" y="0"/>
                    <a:pt x="0" y="18"/>
                    <a:pt x="0"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8" name="Google Shape;2178;p7"/>
            <p:cNvSpPr/>
            <p:nvPr/>
          </p:nvSpPr>
          <p:spPr>
            <a:xfrm rot="-2551954">
              <a:off x="7111084" y="-111942"/>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9" name="Google Shape;2179;p7"/>
            <p:cNvSpPr/>
            <p:nvPr/>
          </p:nvSpPr>
          <p:spPr>
            <a:xfrm rot="-2551954">
              <a:off x="7252997" y="9520"/>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0" name="Google Shape;2180;p7"/>
            <p:cNvSpPr/>
            <p:nvPr/>
          </p:nvSpPr>
          <p:spPr>
            <a:xfrm rot="-2551954">
              <a:off x="7095796" y="-79733"/>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1" name="Google Shape;2181;p7"/>
            <p:cNvSpPr/>
            <p:nvPr/>
          </p:nvSpPr>
          <p:spPr>
            <a:xfrm rot="-2551954">
              <a:off x="7090802" y="-79777"/>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2" name="Google Shape;2182;p7"/>
            <p:cNvSpPr/>
            <p:nvPr/>
          </p:nvSpPr>
          <p:spPr>
            <a:xfrm rot="-2551954">
              <a:off x="7098481" y="-74909"/>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3" name="Google Shape;2183;p7"/>
            <p:cNvSpPr/>
            <p:nvPr/>
          </p:nvSpPr>
          <p:spPr>
            <a:xfrm rot="-2551954">
              <a:off x="8037150" y="826524"/>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4" name="Google Shape;2184;p7"/>
            <p:cNvSpPr/>
            <p:nvPr/>
          </p:nvSpPr>
          <p:spPr>
            <a:xfrm rot="-2551954">
              <a:off x="7467562" y="186089"/>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5" name="Google Shape;2185;p7"/>
            <p:cNvSpPr/>
            <p:nvPr/>
          </p:nvSpPr>
          <p:spPr>
            <a:xfrm rot="-2551954">
              <a:off x="7450040" y="192101"/>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6" name="Google Shape;2186;p7"/>
            <p:cNvSpPr/>
            <p:nvPr/>
          </p:nvSpPr>
          <p:spPr>
            <a:xfrm rot="-2551954">
              <a:off x="7654478" y="-377541"/>
              <a:ext cx="157484" cy="1827132"/>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7" name="Google Shape;2187;p7"/>
            <p:cNvSpPr/>
            <p:nvPr/>
          </p:nvSpPr>
          <p:spPr>
            <a:xfrm rot="-2551954">
              <a:off x="7064644" y="-119400"/>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8" name="Google Shape;2188;p7"/>
            <p:cNvSpPr/>
            <p:nvPr/>
          </p:nvSpPr>
          <p:spPr>
            <a:xfrm rot="-2551954">
              <a:off x="7097213" y="-134347"/>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9" name="Google Shape;2189;p7"/>
            <p:cNvSpPr/>
            <p:nvPr/>
          </p:nvSpPr>
          <p:spPr>
            <a:xfrm rot="-2551954">
              <a:off x="7721471" y="461665"/>
              <a:ext cx="18682" cy="10999"/>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0" name="Google Shape;2190;p7"/>
            <p:cNvSpPr/>
            <p:nvPr/>
          </p:nvSpPr>
          <p:spPr>
            <a:xfrm rot="-2551954">
              <a:off x="7570465" y="325306"/>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1" name="Google Shape;2191;p7"/>
            <p:cNvSpPr/>
            <p:nvPr/>
          </p:nvSpPr>
          <p:spPr>
            <a:xfrm rot="-2551954">
              <a:off x="7129249" y="-49891"/>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2" name="Google Shape;2192;p7"/>
            <p:cNvSpPr/>
            <p:nvPr/>
          </p:nvSpPr>
          <p:spPr>
            <a:xfrm rot="-2551954">
              <a:off x="7123056" y="-63303"/>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3" name="Google Shape;2193;p7"/>
            <p:cNvSpPr/>
            <p:nvPr/>
          </p:nvSpPr>
          <p:spPr>
            <a:xfrm rot="-2551954">
              <a:off x="8012429" y="896460"/>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4" name="Google Shape;2194;p7"/>
            <p:cNvSpPr/>
            <p:nvPr/>
          </p:nvSpPr>
          <p:spPr>
            <a:xfrm rot="-2551954">
              <a:off x="7591834" y="336434"/>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5" name="Google Shape;2195;p7"/>
            <p:cNvSpPr/>
            <p:nvPr/>
          </p:nvSpPr>
          <p:spPr>
            <a:xfrm rot="-2551954">
              <a:off x="7885406" y="616609"/>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6" name="Google Shape;2196;p7"/>
            <p:cNvSpPr/>
            <p:nvPr/>
          </p:nvSpPr>
          <p:spPr>
            <a:xfrm rot="-2551954">
              <a:off x="7312692" y="2192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7" name="Google Shape;2197;p7"/>
            <p:cNvSpPr/>
            <p:nvPr/>
          </p:nvSpPr>
          <p:spPr>
            <a:xfrm rot="-2551954">
              <a:off x="7099101" y="-69236"/>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8" name="Google Shape;2198;p7"/>
            <p:cNvSpPr/>
            <p:nvPr/>
          </p:nvSpPr>
          <p:spPr>
            <a:xfrm rot="-2551954">
              <a:off x="7122536" y="-121156"/>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9" name="Google Shape;2199;p7"/>
            <p:cNvSpPr/>
            <p:nvPr/>
          </p:nvSpPr>
          <p:spPr>
            <a:xfrm rot="-2551954">
              <a:off x="7116671" y="-123829"/>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0" name="Google Shape;2200;p7"/>
            <p:cNvSpPr/>
            <p:nvPr/>
          </p:nvSpPr>
          <p:spPr>
            <a:xfrm rot="-2551954">
              <a:off x="7194245" y="-44308"/>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1" name="Google Shape;2201;p7"/>
            <p:cNvSpPr/>
            <p:nvPr/>
          </p:nvSpPr>
          <p:spPr>
            <a:xfrm rot="-2551954">
              <a:off x="7187198" y="-79956"/>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2" name="Google Shape;2202;p7"/>
            <p:cNvSpPr/>
            <p:nvPr/>
          </p:nvSpPr>
          <p:spPr>
            <a:xfrm rot="-2551954">
              <a:off x="7213672" y="-69504"/>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3" name="Google Shape;2203;p7"/>
            <p:cNvSpPr/>
            <p:nvPr/>
          </p:nvSpPr>
          <p:spPr>
            <a:xfrm rot="-2551954">
              <a:off x="7280338" y="60530"/>
              <a:ext cx="20253" cy="1746"/>
            </a:xfrm>
            <a:custGeom>
              <a:avLst/>
              <a:gdLst/>
              <a:ahLst/>
              <a:cxnLst/>
              <a:rect l="l" t="t" r="r" b="b"/>
              <a:pathLst>
                <a:path w="116" h="10" extrusionOk="0">
                  <a:moveTo>
                    <a:pt x="1" y="1"/>
                  </a:moveTo>
                  <a:lnTo>
                    <a:pt x="116" y="10"/>
                  </a:lnTo>
                  <a:lnTo>
                    <a:pt x="1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4" name="Google Shape;2204;p7"/>
            <p:cNvSpPr/>
            <p:nvPr/>
          </p:nvSpPr>
          <p:spPr>
            <a:xfrm rot="-2551954">
              <a:off x="7401916" y="106661"/>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5" name="Google Shape;2205;p7"/>
            <p:cNvSpPr/>
            <p:nvPr/>
          </p:nvSpPr>
          <p:spPr>
            <a:xfrm rot="-2551954">
              <a:off x="7400416" y="117767"/>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6" name="Google Shape;2206;p7"/>
            <p:cNvSpPr/>
            <p:nvPr/>
          </p:nvSpPr>
          <p:spPr>
            <a:xfrm rot="-2551954">
              <a:off x="8303538" y="1235192"/>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7" name="Google Shape;2207;p7"/>
            <p:cNvSpPr/>
            <p:nvPr/>
          </p:nvSpPr>
          <p:spPr>
            <a:xfrm rot="-2551954">
              <a:off x="8316597" y="1239078"/>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8" name="Google Shape;2208;p7"/>
            <p:cNvSpPr/>
            <p:nvPr/>
          </p:nvSpPr>
          <p:spPr>
            <a:xfrm rot="-2551954">
              <a:off x="7729344" y="431319"/>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9" name="Google Shape;2209;p7"/>
            <p:cNvSpPr/>
            <p:nvPr/>
          </p:nvSpPr>
          <p:spPr>
            <a:xfrm rot="-2551954">
              <a:off x="7781893" y="51215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0" name="Google Shape;2210;p7"/>
            <p:cNvSpPr/>
            <p:nvPr/>
          </p:nvSpPr>
          <p:spPr>
            <a:xfrm rot="-2551954">
              <a:off x="7844187" y="555959"/>
              <a:ext cx="14491" cy="10999"/>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1" name="Google Shape;2211;p7"/>
            <p:cNvSpPr/>
            <p:nvPr/>
          </p:nvSpPr>
          <p:spPr>
            <a:xfrm rot="-2551954">
              <a:off x="8970588" y="452858"/>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2" name="Google Shape;2212;p7"/>
            <p:cNvSpPr/>
            <p:nvPr/>
          </p:nvSpPr>
          <p:spPr>
            <a:xfrm rot="-2551954">
              <a:off x="8919412" y="433034"/>
              <a:ext cx="9428" cy="6285"/>
            </a:xfrm>
            <a:custGeom>
              <a:avLst/>
              <a:gdLst/>
              <a:ahLst/>
              <a:cxnLst/>
              <a:rect l="l" t="t" r="r" b="b"/>
              <a:pathLst>
                <a:path w="54" h="36" extrusionOk="0">
                  <a:moveTo>
                    <a:pt x="0" y="1"/>
                  </a:moveTo>
                  <a:lnTo>
                    <a:pt x="27" y="36"/>
                  </a:lnTo>
                  <a:lnTo>
                    <a:pt x="53"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3" name="Google Shape;2213;p7"/>
            <p:cNvSpPr/>
            <p:nvPr/>
          </p:nvSpPr>
          <p:spPr>
            <a:xfrm rot="-2551954">
              <a:off x="8892307" y="406569"/>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4" name="Google Shape;2214;p7"/>
            <p:cNvSpPr/>
            <p:nvPr/>
          </p:nvSpPr>
          <p:spPr>
            <a:xfrm rot="-2551954">
              <a:off x="8900430" y="370082"/>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5" name="Google Shape;2215;p7"/>
            <p:cNvSpPr/>
            <p:nvPr/>
          </p:nvSpPr>
          <p:spPr>
            <a:xfrm rot="-2551954">
              <a:off x="8904857" y="370240"/>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6" name="Google Shape;2216;p7"/>
            <p:cNvSpPr/>
            <p:nvPr/>
          </p:nvSpPr>
          <p:spPr>
            <a:xfrm rot="-2551954">
              <a:off x="8887642" y="353038"/>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7" name="Google Shape;2217;p7"/>
            <p:cNvSpPr/>
            <p:nvPr/>
          </p:nvSpPr>
          <p:spPr>
            <a:xfrm rot="-2551954">
              <a:off x="8877430" y="362295"/>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8" name="Google Shape;2218;p7"/>
            <p:cNvSpPr/>
            <p:nvPr/>
          </p:nvSpPr>
          <p:spPr>
            <a:xfrm rot="-2551954">
              <a:off x="8876051" y="364751"/>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9" name="Google Shape;2219;p7"/>
            <p:cNvSpPr/>
            <p:nvPr/>
          </p:nvSpPr>
          <p:spPr>
            <a:xfrm rot="-2551954">
              <a:off x="8883906" y="371491"/>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0" name="Google Shape;2220;p7"/>
            <p:cNvSpPr/>
            <p:nvPr/>
          </p:nvSpPr>
          <p:spPr>
            <a:xfrm rot="-2551954">
              <a:off x="8881911" y="415636"/>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1" name="Google Shape;2221;p7"/>
            <p:cNvSpPr/>
            <p:nvPr/>
          </p:nvSpPr>
          <p:spPr>
            <a:xfrm rot="-2551954">
              <a:off x="8859441" y="332171"/>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2" name="Google Shape;2222;p7"/>
            <p:cNvSpPr/>
            <p:nvPr/>
          </p:nvSpPr>
          <p:spPr>
            <a:xfrm rot="-2551954">
              <a:off x="8853109" y="336317"/>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3" name="Google Shape;2223;p7"/>
            <p:cNvSpPr/>
            <p:nvPr/>
          </p:nvSpPr>
          <p:spPr>
            <a:xfrm rot="-2551954">
              <a:off x="8864943" y="367613"/>
              <a:ext cx="12396" cy="12571"/>
            </a:xfrm>
            <a:custGeom>
              <a:avLst/>
              <a:gdLst/>
              <a:ahLst/>
              <a:cxnLst/>
              <a:rect l="l" t="t" r="r" b="b"/>
              <a:pathLst>
                <a:path w="71" h="72" extrusionOk="0">
                  <a:moveTo>
                    <a:pt x="0" y="1"/>
                  </a:moveTo>
                  <a:lnTo>
                    <a:pt x="9" y="19"/>
                  </a:lnTo>
                  <a:lnTo>
                    <a:pt x="71" y="7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4" name="Google Shape;2224;p7"/>
            <p:cNvSpPr/>
            <p:nvPr/>
          </p:nvSpPr>
          <p:spPr>
            <a:xfrm rot="-2551954">
              <a:off x="8845805" y="306728"/>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5" name="Google Shape;2225;p7"/>
            <p:cNvSpPr/>
            <p:nvPr/>
          </p:nvSpPr>
          <p:spPr>
            <a:xfrm rot="-2551954">
              <a:off x="8831354" y="284940"/>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6" name="Google Shape;2226;p7"/>
            <p:cNvSpPr/>
            <p:nvPr/>
          </p:nvSpPr>
          <p:spPr>
            <a:xfrm rot="-2551954">
              <a:off x="8823708" y="285843"/>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7" name="Google Shape;2227;p7"/>
            <p:cNvSpPr/>
            <p:nvPr/>
          </p:nvSpPr>
          <p:spPr>
            <a:xfrm rot="-2551954">
              <a:off x="8842405" y="32171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8" name="Google Shape;2228;p7"/>
            <p:cNvSpPr/>
            <p:nvPr/>
          </p:nvSpPr>
          <p:spPr>
            <a:xfrm rot="-2551954">
              <a:off x="8841557" y="322502"/>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9" name="Google Shape;2229;p7"/>
            <p:cNvSpPr/>
            <p:nvPr/>
          </p:nvSpPr>
          <p:spPr>
            <a:xfrm rot="-2551954">
              <a:off x="8845688" y="330148"/>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0" name="Google Shape;2230;p7"/>
            <p:cNvSpPr/>
            <p:nvPr/>
          </p:nvSpPr>
          <p:spPr>
            <a:xfrm rot="-2551954">
              <a:off x="8840744" y="356974"/>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1" name="Google Shape;2231;p7"/>
            <p:cNvSpPr/>
            <p:nvPr/>
          </p:nvSpPr>
          <p:spPr>
            <a:xfrm rot="-2551954">
              <a:off x="8840264" y="337236"/>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2" name="Google Shape;2232;p7"/>
            <p:cNvSpPr/>
            <p:nvPr/>
          </p:nvSpPr>
          <p:spPr>
            <a:xfrm rot="-2551954">
              <a:off x="8835837" y="337583"/>
              <a:ext cx="4889" cy="3317"/>
            </a:xfrm>
            <a:custGeom>
              <a:avLst/>
              <a:gdLst/>
              <a:ahLst/>
              <a:cxnLst/>
              <a:rect l="l" t="t" r="r" b="b"/>
              <a:pathLst>
                <a:path w="28" h="19" extrusionOk="0">
                  <a:moveTo>
                    <a:pt x="1" y="1"/>
                  </a:moveTo>
                  <a:lnTo>
                    <a:pt x="19" y="18"/>
                  </a:lnTo>
                  <a:lnTo>
                    <a:pt x="27"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3" name="Google Shape;2233;p7"/>
            <p:cNvSpPr/>
            <p:nvPr/>
          </p:nvSpPr>
          <p:spPr>
            <a:xfrm rot="-2551954">
              <a:off x="8816300" y="297305"/>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4" name="Google Shape;2234;p7"/>
            <p:cNvSpPr/>
            <p:nvPr/>
          </p:nvSpPr>
          <p:spPr>
            <a:xfrm rot="-2551954">
              <a:off x="8831813" y="317041"/>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5" name="Google Shape;2235;p7"/>
            <p:cNvSpPr/>
            <p:nvPr/>
          </p:nvSpPr>
          <p:spPr>
            <a:xfrm rot="-2551954">
              <a:off x="8787358" y="274545"/>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6" name="Google Shape;2236;p7"/>
            <p:cNvSpPr/>
            <p:nvPr/>
          </p:nvSpPr>
          <p:spPr>
            <a:xfrm rot="-2551954">
              <a:off x="8820723" y="310358"/>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7" name="Google Shape;2237;p7"/>
            <p:cNvSpPr/>
            <p:nvPr/>
          </p:nvSpPr>
          <p:spPr>
            <a:xfrm rot="-2551954">
              <a:off x="8810103" y="285486"/>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8" name="Google Shape;2238;p7"/>
            <p:cNvSpPr/>
            <p:nvPr/>
          </p:nvSpPr>
          <p:spPr>
            <a:xfrm rot="-2551954">
              <a:off x="8833623" y="311601"/>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9" name="Google Shape;2239;p7"/>
            <p:cNvSpPr/>
            <p:nvPr/>
          </p:nvSpPr>
          <p:spPr>
            <a:xfrm rot="-2551954">
              <a:off x="8827992" y="311262"/>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0" name="Google Shape;2240;p7"/>
            <p:cNvSpPr/>
            <p:nvPr/>
          </p:nvSpPr>
          <p:spPr>
            <a:xfrm rot="-2551954">
              <a:off x="8736728" y="278906"/>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1" name="Google Shape;2241;p7"/>
            <p:cNvSpPr/>
            <p:nvPr/>
          </p:nvSpPr>
          <p:spPr>
            <a:xfrm rot="-2551954">
              <a:off x="8791865" y="270761"/>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2" name="Google Shape;2242;p7"/>
            <p:cNvSpPr/>
            <p:nvPr/>
          </p:nvSpPr>
          <p:spPr>
            <a:xfrm rot="-2551954">
              <a:off x="8785640" y="290315"/>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3" name="Google Shape;2243;p7"/>
            <p:cNvSpPr/>
            <p:nvPr/>
          </p:nvSpPr>
          <p:spPr>
            <a:xfrm rot="-2551954">
              <a:off x="8823544" y="37362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4" name="Google Shape;2244;p7"/>
            <p:cNvSpPr/>
            <p:nvPr/>
          </p:nvSpPr>
          <p:spPr>
            <a:xfrm rot="-2551954">
              <a:off x="8818424" y="353287"/>
              <a:ext cx="24792"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5" name="Google Shape;2245;p7"/>
            <p:cNvSpPr/>
            <p:nvPr/>
          </p:nvSpPr>
          <p:spPr>
            <a:xfrm rot="-2551954">
              <a:off x="8800140" y="326727"/>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6" name="Google Shape;2246;p7"/>
            <p:cNvSpPr/>
            <p:nvPr/>
          </p:nvSpPr>
          <p:spPr>
            <a:xfrm rot="-2551954">
              <a:off x="8784137" y="264251"/>
              <a:ext cx="14142" cy="6285"/>
            </a:xfrm>
            <a:custGeom>
              <a:avLst/>
              <a:gdLst/>
              <a:ahLst/>
              <a:cxnLst/>
              <a:rect l="l" t="t" r="r" b="b"/>
              <a:pathLst>
                <a:path w="81" h="36" extrusionOk="0">
                  <a:moveTo>
                    <a:pt x="1" y="0"/>
                  </a:moveTo>
                  <a:lnTo>
                    <a:pt x="27" y="27"/>
                  </a:lnTo>
                  <a:lnTo>
                    <a:pt x="80"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7" name="Google Shape;2247;p7"/>
            <p:cNvSpPr/>
            <p:nvPr/>
          </p:nvSpPr>
          <p:spPr>
            <a:xfrm rot="-2551954">
              <a:off x="8777897" y="255507"/>
              <a:ext cx="7857" cy="3317"/>
            </a:xfrm>
            <a:custGeom>
              <a:avLst/>
              <a:gdLst/>
              <a:ahLst/>
              <a:cxnLst/>
              <a:rect l="l" t="t" r="r" b="b"/>
              <a:pathLst>
                <a:path w="45" h="19" extrusionOk="0">
                  <a:moveTo>
                    <a:pt x="18" y="1"/>
                  </a:moveTo>
                  <a:lnTo>
                    <a:pt x="1" y="18"/>
                  </a:lnTo>
                  <a:lnTo>
                    <a:pt x="45" y="18"/>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8" name="Google Shape;2248;p7"/>
            <p:cNvSpPr/>
            <p:nvPr/>
          </p:nvSpPr>
          <p:spPr>
            <a:xfrm rot="-2551954">
              <a:off x="8128033" y="-246600"/>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9" name="Google Shape;2249;p7"/>
            <p:cNvSpPr/>
            <p:nvPr/>
          </p:nvSpPr>
          <p:spPr>
            <a:xfrm rot="-2551954">
              <a:off x="8146813" y="-229641"/>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0" name="Google Shape;2250;p7"/>
            <p:cNvSpPr/>
            <p:nvPr/>
          </p:nvSpPr>
          <p:spPr>
            <a:xfrm rot="-2551954">
              <a:off x="8521476" y="-5214"/>
              <a:ext cx="20253" cy="10999"/>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1" name="Google Shape;2251;p7"/>
            <p:cNvSpPr/>
            <p:nvPr/>
          </p:nvSpPr>
          <p:spPr>
            <a:xfrm rot="-2551954">
              <a:off x="8316089" y="-12501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2" name="Google Shape;2252;p7"/>
            <p:cNvSpPr/>
            <p:nvPr/>
          </p:nvSpPr>
          <p:spPr>
            <a:xfrm rot="-2551954">
              <a:off x="8286350" y="-108283"/>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3" name="Google Shape;2253;p7"/>
            <p:cNvSpPr/>
            <p:nvPr/>
          </p:nvSpPr>
          <p:spPr>
            <a:xfrm rot="-2551954">
              <a:off x="8024122" y="-329728"/>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4" name="Google Shape;2254;p7"/>
            <p:cNvSpPr/>
            <p:nvPr/>
          </p:nvSpPr>
          <p:spPr>
            <a:xfrm rot="-2551954">
              <a:off x="8662113" y="149587"/>
              <a:ext cx="12571" cy="10999"/>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5" name="Google Shape;2255;p7"/>
            <p:cNvSpPr/>
            <p:nvPr/>
          </p:nvSpPr>
          <p:spPr>
            <a:xfrm rot="-2551954">
              <a:off x="8199143" y="-306363"/>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6" name="Google Shape;2256;p7"/>
            <p:cNvSpPr/>
            <p:nvPr/>
          </p:nvSpPr>
          <p:spPr>
            <a:xfrm rot="-2551954">
              <a:off x="8662027" y="136417"/>
              <a:ext cx="9428" cy="10999"/>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7" name="Google Shape;2257;p7"/>
            <p:cNvSpPr/>
            <p:nvPr/>
          </p:nvSpPr>
          <p:spPr>
            <a:xfrm rot="-2551954">
              <a:off x="7705051" y="-667940"/>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8" name="Google Shape;2258;p7"/>
            <p:cNvSpPr/>
            <p:nvPr/>
          </p:nvSpPr>
          <p:spPr>
            <a:xfrm rot="-2551954">
              <a:off x="8742532" y="216128"/>
              <a:ext cx="175" cy="3317"/>
            </a:xfrm>
            <a:custGeom>
              <a:avLst/>
              <a:gdLst/>
              <a:ahLst/>
              <a:cxnLst/>
              <a:rect l="l" t="t" r="r" b="b"/>
              <a:pathLst>
                <a:path w="1" h="19" extrusionOk="0">
                  <a:moveTo>
                    <a:pt x="0" y="1"/>
                  </a:moveTo>
                  <a:cubicBezTo>
                    <a:pt x="0" y="18"/>
                    <a:pt x="0"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9" name="Google Shape;2259;p7"/>
            <p:cNvSpPr/>
            <p:nvPr/>
          </p:nvSpPr>
          <p:spPr>
            <a:xfrm rot="-2551954">
              <a:off x="8722176" y="253209"/>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0" name="Google Shape;2260;p7"/>
            <p:cNvSpPr/>
            <p:nvPr/>
          </p:nvSpPr>
          <p:spPr>
            <a:xfrm rot="-2551954">
              <a:off x="8598806" y="156464"/>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1" name="Google Shape;2261;p7"/>
            <p:cNvSpPr/>
            <p:nvPr/>
          </p:nvSpPr>
          <p:spPr>
            <a:xfrm rot="-2551954">
              <a:off x="8739707" y="219410"/>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2" name="Google Shape;2262;p7"/>
            <p:cNvSpPr/>
            <p:nvPr/>
          </p:nvSpPr>
          <p:spPr>
            <a:xfrm rot="-2551954">
              <a:off x="8744004" y="21992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3" name="Google Shape;2263;p7"/>
            <p:cNvSpPr/>
            <p:nvPr/>
          </p:nvSpPr>
          <p:spPr>
            <a:xfrm rot="-2551954">
              <a:off x="8739633" y="214288"/>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4" name="Google Shape;2264;p7"/>
            <p:cNvSpPr/>
            <p:nvPr/>
          </p:nvSpPr>
          <p:spPr>
            <a:xfrm rot="-2551954">
              <a:off x="7898091" y="-506581"/>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5" name="Google Shape;2265;p7"/>
            <p:cNvSpPr/>
            <p:nvPr/>
          </p:nvSpPr>
          <p:spPr>
            <a:xfrm rot="-2551954">
              <a:off x="8406165" y="19943"/>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6" name="Google Shape;2266;p7"/>
            <p:cNvSpPr/>
            <p:nvPr/>
          </p:nvSpPr>
          <p:spPr>
            <a:xfrm rot="-2551954">
              <a:off x="8392367" y="4227"/>
              <a:ext cx="34221" cy="10999"/>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7" name="Google Shape;2267;p7"/>
            <p:cNvSpPr/>
            <p:nvPr/>
          </p:nvSpPr>
          <p:spPr>
            <a:xfrm rot="-2551954">
              <a:off x="8148886" y="-916989"/>
              <a:ext cx="187340" cy="1410724"/>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8" name="Google Shape;2268;p7"/>
            <p:cNvSpPr/>
            <p:nvPr/>
          </p:nvSpPr>
          <p:spPr>
            <a:xfrm rot="-2551954">
              <a:off x="8163751" y="-213491"/>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9" name="Google Shape;2269;p7"/>
            <p:cNvSpPr/>
            <p:nvPr/>
          </p:nvSpPr>
          <p:spPr>
            <a:xfrm rot="-2551954">
              <a:off x="8310691" y="-105297"/>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0" name="Google Shape;2270;p7"/>
            <p:cNvSpPr/>
            <p:nvPr/>
          </p:nvSpPr>
          <p:spPr>
            <a:xfrm rot="-2551954">
              <a:off x="8709829" y="195355"/>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1" name="Google Shape;2271;p7"/>
            <p:cNvSpPr/>
            <p:nvPr/>
          </p:nvSpPr>
          <p:spPr>
            <a:xfrm rot="-2551954">
              <a:off x="8712702" y="203578"/>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2" name="Google Shape;2272;p7"/>
            <p:cNvSpPr/>
            <p:nvPr/>
          </p:nvSpPr>
          <p:spPr>
            <a:xfrm rot="-2551954">
              <a:off x="7921814" y="-575769"/>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3" name="Google Shape;2273;p7"/>
            <p:cNvSpPr/>
            <p:nvPr/>
          </p:nvSpPr>
          <p:spPr>
            <a:xfrm rot="-2551954">
              <a:off x="8292180" y="-106538"/>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4" name="Google Shape;2274;p7"/>
            <p:cNvSpPr/>
            <p:nvPr/>
          </p:nvSpPr>
          <p:spPr>
            <a:xfrm rot="-2551954">
              <a:off x="8033250" y="-330750"/>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5" name="Google Shape;2275;p7"/>
            <p:cNvSpPr/>
            <p:nvPr/>
          </p:nvSpPr>
          <p:spPr>
            <a:xfrm rot="-2551954">
              <a:off x="8541073" y="150040"/>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6" name="Google Shape;2276;p7"/>
            <p:cNvSpPr/>
            <p:nvPr/>
          </p:nvSpPr>
          <p:spPr>
            <a:xfrm rot="-2551954">
              <a:off x="8759964" y="231583"/>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7" name="Google Shape;2277;p7"/>
            <p:cNvSpPr/>
            <p:nvPr/>
          </p:nvSpPr>
          <p:spPr>
            <a:xfrm rot="-2551954">
              <a:off x="8763701" y="316599"/>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8" name="Google Shape;2278;p7"/>
            <p:cNvSpPr/>
            <p:nvPr/>
          </p:nvSpPr>
          <p:spPr>
            <a:xfrm rot="-2551954">
              <a:off x="8743559" y="263564"/>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9" name="Google Shape;2279;p7"/>
            <p:cNvSpPr/>
            <p:nvPr/>
          </p:nvSpPr>
          <p:spPr>
            <a:xfrm rot="-2551954">
              <a:off x="8753744" y="273007"/>
              <a:ext cx="4714" cy="3666"/>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0" name="Google Shape;2280;p7"/>
            <p:cNvSpPr/>
            <p:nvPr/>
          </p:nvSpPr>
          <p:spPr>
            <a:xfrm rot="-2551954">
              <a:off x="8725430" y="206884"/>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1" name="Google Shape;2281;p7"/>
            <p:cNvSpPr/>
            <p:nvPr/>
          </p:nvSpPr>
          <p:spPr>
            <a:xfrm rot="-2551954">
              <a:off x="8729178" y="278878"/>
              <a:ext cx="9428" cy="4714"/>
            </a:xfrm>
            <a:custGeom>
              <a:avLst/>
              <a:gdLst/>
              <a:ahLst/>
              <a:cxnLst/>
              <a:rect l="l" t="t" r="r" b="b"/>
              <a:pathLst>
                <a:path w="54" h="27" extrusionOk="0">
                  <a:moveTo>
                    <a:pt x="9" y="0"/>
                  </a:moveTo>
                  <a:lnTo>
                    <a:pt x="0" y="27"/>
                  </a:lnTo>
                  <a:lnTo>
                    <a:pt x="53"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2" name="Google Shape;2282;p7"/>
            <p:cNvSpPr/>
            <p:nvPr/>
          </p:nvSpPr>
          <p:spPr>
            <a:xfrm rot="-2551954">
              <a:off x="8711602" y="253855"/>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3" name="Google Shape;2283;p7"/>
            <p:cNvSpPr/>
            <p:nvPr/>
          </p:nvSpPr>
          <p:spPr>
            <a:xfrm rot="-2551954">
              <a:off x="8719584" y="2600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4" name="Google Shape;2284;p7"/>
            <p:cNvSpPr/>
            <p:nvPr/>
          </p:nvSpPr>
          <p:spPr>
            <a:xfrm rot="-2551954">
              <a:off x="8718128" y="273424"/>
              <a:ext cx="3317" cy="7857"/>
            </a:xfrm>
            <a:custGeom>
              <a:avLst/>
              <a:gdLst/>
              <a:ahLst/>
              <a:cxnLst/>
              <a:rect l="l" t="t" r="r" b="b"/>
              <a:pathLst>
                <a:path w="19" h="45" extrusionOk="0">
                  <a:moveTo>
                    <a:pt x="18" y="1"/>
                  </a:moveTo>
                  <a:lnTo>
                    <a:pt x="1" y="45"/>
                  </a:lnTo>
                  <a:lnTo>
                    <a:pt x="18" y="36"/>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5" name="Google Shape;2285;p7"/>
            <p:cNvSpPr/>
            <p:nvPr/>
          </p:nvSpPr>
          <p:spPr>
            <a:xfrm rot="-2551954">
              <a:off x="8645808" y="192515"/>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6" name="Google Shape;2286;p7"/>
            <p:cNvSpPr/>
            <p:nvPr/>
          </p:nvSpPr>
          <p:spPr>
            <a:xfrm rot="-2551954">
              <a:off x="8646838" y="22961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7" name="Google Shape;2287;p7"/>
            <p:cNvSpPr/>
            <p:nvPr/>
          </p:nvSpPr>
          <p:spPr>
            <a:xfrm rot="-2551954">
              <a:off x="8624434" y="218293"/>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8" name="Google Shape;2288;p7"/>
            <p:cNvSpPr/>
            <p:nvPr/>
          </p:nvSpPr>
          <p:spPr>
            <a:xfrm rot="-2551954">
              <a:off x="8556639" y="114954"/>
              <a:ext cx="21650" cy="1746"/>
            </a:xfrm>
            <a:custGeom>
              <a:avLst/>
              <a:gdLst/>
              <a:ahLst/>
              <a:cxnLst/>
              <a:rect l="l" t="t" r="r" b="b"/>
              <a:pathLst>
                <a:path w="124" h="10" extrusionOk="0">
                  <a:moveTo>
                    <a:pt x="0" y="1"/>
                  </a:moveTo>
                  <a:lnTo>
                    <a:pt x="9" y="10"/>
                  </a:lnTo>
                  <a:lnTo>
                    <a:pt x="1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9" name="Google Shape;2289;p7"/>
            <p:cNvSpPr/>
            <p:nvPr/>
          </p:nvSpPr>
          <p:spPr>
            <a:xfrm rot="-2551954">
              <a:off x="8444488" y="74428"/>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0" name="Google Shape;2290;p7"/>
            <p:cNvSpPr/>
            <p:nvPr/>
          </p:nvSpPr>
          <p:spPr>
            <a:xfrm rot="-2551954">
              <a:off x="8462744" y="73064"/>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1" name="Google Shape;2291;p7"/>
            <p:cNvSpPr/>
            <p:nvPr/>
          </p:nvSpPr>
          <p:spPr>
            <a:xfrm rot="-2551954">
              <a:off x="8166186" y="-182227"/>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2" name="Google Shape;2292;p7"/>
            <p:cNvSpPr/>
            <p:nvPr/>
          </p:nvSpPr>
          <p:spPr>
            <a:xfrm rot="-2551954">
              <a:off x="8115007" y="-24659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3" name="Google Shape;2293;p7"/>
            <p:cNvSpPr/>
            <p:nvPr/>
          </p:nvSpPr>
          <p:spPr>
            <a:xfrm rot="-2551954">
              <a:off x="8057476" y="-285227"/>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4" name="Google Shape;2294;p7"/>
            <p:cNvSpPr/>
            <p:nvPr/>
          </p:nvSpPr>
          <p:spPr>
            <a:xfrm rot="-2551954">
              <a:off x="8491702" y="82045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5" name="Google Shape;2295;p7"/>
            <p:cNvSpPr/>
            <p:nvPr/>
          </p:nvSpPr>
          <p:spPr>
            <a:xfrm rot="-2551954">
              <a:off x="8427945" y="799088"/>
              <a:ext cx="12571" cy="7857"/>
            </a:xfrm>
            <a:custGeom>
              <a:avLst/>
              <a:gdLst/>
              <a:ahLst/>
              <a:cxnLst/>
              <a:rect l="l" t="t" r="r" b="b"/>
              <a:pathLst>
                <a:path w="72" h="45" extrusionOk="0">
                  <a:moveTo>
                    <a:pt x="1" y="0"/>
                  </a:moveTo>
                  <a:lnTo>
                    <a:pt x="36" y="44"/>
                  </a:lnTo>
                  <a:lnTo>
                    <a:pt x="71" y="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6" name="Google Shape;2296;p7"/>
            <p:cNvSpPr/>
            <p:nvPr/>
          </p:nvSpPr>
          <p:spPr>
            <a:xfrm rot="-2551954">
              <a:off x="8394721" y="767670"/>
              <a:ext cx="29506"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7" name="Google Shape;2297;p7"/>
            <p:cNvSpPr/>
            <p:nvPr/>
          </p:nvSpPr>
          <p:spPr>
            <a:xfrm rot="-2551954">
              <a:off x="8419109" y="716952"/>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8" name="Google Shape;2298;p7"/>
            <p:cNvSpPr/>
            <p:nvPr/>
          </p:nvSpPr>
          <p:spPr>
            <a:xfrm rot="-2551954">
              <a:off x="8424865" y="717834"/>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9" name="Google Shape;2299;p7"/>
            <p:cNvSpPr/>
            <p:nvPr/>
          </p:nvSpPr>
          <p:spPr>
            <a:xfrm rot="-2551954">
              <a:off x="8404398" y="695417"/>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0" name="Google Shape;2300;p7"/>
            <p:cNvSpPr/>
            <p:nvPr/>
          </p:nvSpPr>
          <p:spPr>
            <a:xfrm rot="-2551954">
              <a:off x="8389716" y="70844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1" name="Google Shape;2301;p7"/>
            <p:cNvSpPr/>
            <p:nvPr/>
          </p:nvSpPr>
          <p:spPr>
            <a:xfrm rot="-2551954">
              <a:off x="8386313" y="711756"/>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2" name="Google Shape;2302;p7"/>
            <p:cNvSpPr/>
            <p:nvPr/>
          </p:nvSpPr>
          <p:spPr>
            <a:xfrm rot="-2551954">
              <a:off x="8394692" y="721435"/>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3" name="Google Shape;2303;p7"/>
            <p:cNvSpPr/>
            <p:nvPr/>
          </p:nvSpPr>
          <p:spPr>
            <a:xfrm rot="-2551954">
              <a:off x="8381721" y="778625"/>
              <a:ext cx="13968" cy="10999"/>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4" name="Google Shape;2304;p7"/>
            <p:cNvSpPr/>
            <p:nvPr/>
          </p:nvSpPr>
          <p:spPr>
            <a:xfrm rot="-2551954">
              <a:off x="8371440" y="67018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5" name="Google Shape;2305;p7"/>
            <p:cNvSpPr/>
            <p:nvPr/>
          </p:nvSpPr>
          <p:spPr>
            <a:xfrm rot="-2551954">
              <a:off x="8362769" y="676222"/>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6" name="Google Shape;2306;p7"/>
            <p:cNvSpPr/>
            <p:nvPr/>
          </p:nvSpPr>
          <p:spPr>
            <a:xfrm rot="-2551954">
              <a:off x="8371236" y="716533"/>
              <a:ext cx="17110" cy="15539"/>
            </a:xfrm>
            <a:custGeom>
              <a:avLst/>
              <a:gdLst/>
              <a:ahLst/>
              <a:cxnLst/>
              <a:rect l="l" t="t" r="r" b="b"/>
              <a:pathLst>
                <a:path w="98" h="89" extrusionOk="0">
                  <a:moveTo>
                    <a:pt x="1" y="0"/>
                  </a:moveTo>
                  <a:lnTo>
                    <a:pt x="1" y="18"/>
                  </a:lnTo>
                  <a:lnTo>
                    <a:pt x="98" y="8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7" name="Google Shape;2307;p7"/>
            <p:cNvSpPr/>
            <p:nvPr/>
          </p:nvSpPr>
          <p:spPr>
            <a:xfrm rot="-2551954">
              <a:off x="8360104" y="637471"/>
              <a:ext cx="17110" cy="7857"/>
            </a:xfrm>
            <a:custGeom>
              <a:avLst/>
              <a:gdLst/>
              <a:ahLst/>
              <a:cxnLst/>
              <a:rect l="l" t="t" r="r" b="b"/>
              <a:pathLst>
                <a:path w="98" h="45" extrusionOk="0">
                  <a:moveTo>
                    <a:pt x="0" y="0"/>
                  </a:moveTo>
                  <a:lnTo>
                    <a:pt x="36" y="27"/>
                  </a:lnTo>
                  <a:lnTo>
                    <a:pt x="97" y="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8" name="Google Shape;2308;p7"/>
            <p:cNvSpPr/>
            <p:nvPr/>
          </p:nvSpPr>
          <p:spPr>
            <a:xfrm rot="-2551954">
              <a:off x="8345037" y="609442"/>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9" name="Google Shape;2309;p7"/>
            <p:cNvSpPr/>
            <p:nvPr/>
          </p:nvSpPr>
          <p:spPr>
            <a:xfrm rot="-2551954">
              <a:off x="8334197" y="613530"/>
              <a:ext cx="10999"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0" name="Google Shape;2310;p7"/>
            <p:cNvSpPr/>
            <p:nvPr/>
          </p:nvSpPr>
          <p:spPr>
            <a:xfrm rot="-2551954">
              <a:off x="8352811" y="658601"/>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1" name="Google Shape;2311;p7"/>
            <p:cNvSpPr/>
            <p:nvPr/>
          </p:nvSpPr>
          <p:spPr>
            <a:xfrm rot="-2551954">
              <a:off x="8350457" y="659560"/>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2" name="Google Shape;2312;p7"/>
            <p:cNvSpPr/>
            <p:nvPr/>
          </p:nvSpPr>
          <p:spPr>
            <a:xfrm rot="-2551954">
              <a:off x="8353754" y="669101"/>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3" name="Google Shape;2313;p7"/>
            <p:cNvSpPr/>
            <p:nvPr/>
          </p:nvSpPr>
          <p:spPr>
            <a:xfrm rot="-2551954">
              <a:off x="8340085" y="704234"/>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4" name="Google Shape;2314;p7"/>
            <p:cNvSpPr/>
            <p:nvPr/>
          </p:nvSpPr>
          <p:spPr>
            <a:xfrm rot="-2551954">
              <a:off x="8345309" y="67852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5" name="Google Shape;2315;p7"/>
            <p:cNvSpPr/>
            <p:nvPr/>
          </p:nvSpPr>
          <p:spPr>
            <a:xfrm rot="-2551954">
              <a:off x="8340765" y="680137"/>
              <a:ext cx="6460" cy="3317"/>
            </a:xfrm>
            <a:custGeom>
              <a:avLst/>
              <a:gdLst/>
              <a:ahLst/>
              <a:cxnLst/>
              <a:rect l="l" t="t" r="r" b="b"/>
              <a:pathLst>
                <a:path w="37" h="19" extrusionOk="0">
                  <a:moveTo>
                    <a:pt x="1" y="1"/>
                  </a:moveTo>
                  <a:lnTo>
                    <a:pt x="27" y="18"/>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6" name="Google Shape;2316;p7"/>
            <p:cNvSpPr/>
            <p:nvPr/>
          </p:nvSpPr>
          <p:spPr>
            <a:xfrm rot="-2551954">
              <a:off x="8321427" y="629109"/>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7" name="Google Shape;2317;p7"/>
            <p:cNvSpPr/>
            <p:nvPr/>
          </p:nvSpPr>
          <p:spPr>
            <a:xfrm rot="-2551954">
              <a:off x="8339864" y="650849"/>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8" name="Google Shape;2318;p7"/>
            <p:cNvSpPr/>
            <p:nvPr/>
          </p:nvSpPr>
          <p:spPr>
            <a:xfrm rot="-2551954">
              <a:off x="8291407" y="601443"/>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9" name="Google Shape;2319;p7"/>
            <p:cNvSpPr/>
            <p:nvPr/>
          </p:nvSpPr>
          <p:spPr>
            <a:xfrm rot="-2551954">
              <a:off x="8325809" y="644798"/>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0" name="Google Shape;2320;p7"/>
            <p:cNvSpPr/>
            <p:nvPr/>
          </p:nvSpPr>
          <p:spPr>
            <a:xfrm rot="-2551954">
              <a:off x="8316741" y="612752"/>
              <a:ext cx="10999"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1" name="Google Shape;2321;p7"/>
            <p:cNvSpPr/>
            <p:nvPr/>
          </p:nvSpPr>
          <p:spPr>
            <a:xfrm rot="-2551954">
              <a:off x="8343584" y="646277"/>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2" name="Google Shape;2322;p7"/>
            <p:cNvSpPr/>
            <p:nvPr/>
          </p:nvSpPr>
          <p:spPr>
            <a:xfrm rot="-2551954">
              <a:off x="8334620" y="647021"/>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3" name="Google Shape;2323;p7"/>
            <p:cNvSpPr/>
            <p:nvPr/>
          </p:nvSpPr>
          <p:spPr>
            <a:xfrm rot="-2551954">
              <a:off x="8213799" y="608863"/>
              <a:ext cx="83456"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4" name="Google Shape;2324;p7"/>
            <p:cNvSpPr/>
            <p:nvPr/>
          </p:nvSpPr>
          <p:spPr>
            <a:xfrm rot="-2551954">
              <a:off x="8294276" y="59434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5" name="Google Shape;2325;p7"/>
            <p:cNvSpPr/>
            <p:nvPr/>
          </p:nvSpPr>
          <p:spPr>
            <a:xfrm rot="-2551954">
              <a:off x="8281547" y="621409"/>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6" name="Google Shape;2326;p7"/>
            <p:cNvSpPr/>
            <p:nvPr/>
          </p:nvSpPr>
          <p:spPr>
            <a:xfrm rot="-2551954">
              <a:off x="8314657" y="728231"/>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7" name="Google Shape;2327;p7"/>
            <p:cNvSpPr/>
            <p:nvPr/>
          </p:nvSpPr>
          <p:spPr>
            <a:xfrm rot="-2551954">
              <a:off x="8309441" y="702915"/>
              <a:ext cx="38585"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8" name="Google Shape;2328;p7"/>
            <p:cNvSpPr/>
            <p:nvPr/>
          </p:nvSpPr>
          <p:spPr>
            <a:xfrm rot="-2551954">
              <a:off x="8292363" y="670387"/>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9" name="Google Shape;2329;p7"/>
            <p:cNvSpPr/>
            <p:nvPr/>
          </p:nvSpPr>
          <p:spPr>
            <a:xfrm rot="-2551954">
              <a:off x="8288691" y="586391"/>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0" name="Google Shape;2330;p7"/>
            <p:cNvSpPr/>
            <p:nvPr/>
          </p:nvSpPr>
          <p:spPr>
            <a:xfrm rot="-2551954">
              <a:off x="8281599" y="575011"/>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1" name="Google Shape;2331;p7"/>
            <p:cNvSpPr/>
            <p:nvPr/>
          </p:nvSpPr>
          <p:spPr>
            <a:xfrm rot="-2551954">
              <a:off x="7533541" y="-33530"/>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2" name="Google Shape;2332;p7"/>
            <p:cNvSpPr/>
            <p:nvPr/>
          </p:nvSpPr>
          <p:spPr>
            <a:xfrm rot="-2551954">
              <a:off x="7554021" y="-12258"/>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3" name="Google Shape;2333;p7"/>
            <p:cNvSpPr/>
            <p:nvPr/>
          </p:nvSpPr>
          <p:spPr>
            <a:xfrm rot="-2551954">
              <a:off x="8000583" y="253065"/>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4" name="Google Shape;2334;p7"/>
            <p:cNvSpPr/>
            <p:nvPr/>
          </p:nvSpPr>
          <p:spPr>
            <a:xfrm rot="-2551954">
              <a:off x="7756152" y="111514"/>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5" name="Google Shape;2335;p7"/>
            <p:cNvSpPr/>
            <p:nvPr/>
          </p:nvSpPr>
          <p:spPr>
            <a:xfrm rot="-2551954">
              <a:off x="7711185" y="137617"/>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6" name="Google Shape;2336;p7"/>
            <p:cNvSpPr/>
            <p:nvPr/>
          </p:nvSpPr>
          <p:spPr>
            <a:xfrm rot="-2551954">
              <a:off x="7413220" y="-135153"/>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7" name="Google Shape;2337;p7"/>
            <p:cNvSpPr/>
            <p:nvPr/>
          </p:nvSpPr>
          <p:spPr>
            <a:xfrm rot="-2551954">
              <a:off x="8150095" y="446641"/>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8" name="Google Shape;2338;p7"/>
            <p:cNvSpPr/>
            <p:nvPr/>
          </p:nvSpPr>
          <p:spPr>
            <a:xfrm rot="-2551954">
              <a:off x="7643076" y="-11761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9" name="Google Shape;2339;p7"/>
            <p:cNvSpPr/>
            <p:nvPr/>
          </p:nvSpPr>
          <p:spPr>
            <a:xfrm rot="-2551954">
              <a:off x="8155737" y="428448"/>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0" name="Google Shape;2340;p7"/>
            <p:cNvSpPr/>
            <p:nvPr/>
          </p:nvSpPr>
          <p:spPr>
            <a:xfrm rot="-2551954">
              <a:off x="8243912" y="528377"/>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1" name="Google Shape;2341;p7"/>
            <p:cNvSpPr/>
            <p:nvPr/>
          </p:nvSpPr>
          <p:spPr>
            <a:xfrm rot="-2551954">
              <a:off x="8208058" y="577054"/>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2" name="Google Shape;2342;p7"/>
            <p:cNvSpPr/>
            <p:nvPr/>
          </p:nvSpPr>
          <p:spPr>
            <a:xfrm rot="-2551954">
              <a:off x="8066734" y="460692"/>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3" name="Google Shape;2343;p7"/>
            <p:cNvSpPr/>
            <p:nvPr/>
          </p:nvSpPr>
          <p:spPr>
            <a:xfrm rot="-2551954">
              <a:off x="8239883" y="531032"/>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4" name="Google Shape;2344;p7"/>
            <p:cNvSpPr/>
            <p:nvPr/>
          </p:nvSpPr>
          <p:spPr>
            <a:xfrm rot="-2551954">
              <a:off x="8245977" y="531434"/>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5" name="Google Shape;2345;p7"/>
            <p:cNvSpPr/>
            <p:nvPr/>
          </p:nvSpPr>
          <p:spPr>
            <a:xfrm rot="-2551954">
              <a:off x="8240171" y="524198"/>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6" name="Google Shape;2346;p7"/>
            <p:cNvSpPr/>
            <p:nvPr/>
          </p:nvSpPr>
          <p:spPr>
            <a:xfrm rot="-2551954">
              <a:off x="7840967" y="295093"/>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7" name="Google Shape;2347;p7"/>
            <p:cNvSpPr/>
            <p:nvPr/>
          </p:nvSpPr>
          <p:spPr>
            <a:xfrm rot="-2551954">
              <a:off x="7823193" y="273200"/>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8" name="Google Shape;2348;p7"/>
            <p:cNvSpPr/>
            <p:nvPr/>
          </p:nvSpPr>
          <p:spPr>
            <a:xfrm rot="-2551954">
              <a:off x="7661335" y="-550062"/>
              <a:ext cx="228370" cy="1347520"/>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9" name="Google Shape;2349;p7"/>
            <p:cNvSpPr/>
            <p:nvPr/>
          </p:nvSpPr>
          <p:spPr>
            <a:xfrm rot="-2551954">
              <a:off x="7275647" y="-316879"/>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0" name="Google Shape;2350;p7"/>
            <p:cNvSpPr/>
            <p:nvPr/>
          </p:nvSpPr>
          <p:spPr>
            <a:xfrm rot="-2551954">
              <a:off x="7571331" y="7762"/>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1" name="Google Shape;2351;p7"/>
            <p:cNvSpPr/>
            <p:nvPr/>
          </p:nvSpPr>
          <p:spPr>
            <a:xfrm rot="-2551954">
              <a:off x="7743308" y="139909"/>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2" name="Google Shape;2352;p7"/>
            <p:cNvSpPr/>
            <p:nvPr/>
          </p:nvSpPr>
          <p:spPr>
            <a:xfrm rot="-2551954">
              <a:off x="8205388" y="502799"/>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3" name="Google Shape;2353;p7"/>
            <p:cNvSpPr/>
            <p:nvPr/>
          </p:nvSpPr>
          <p:spPr>
            <a:xfrm rot="-2551954">
              <a:off x="8205834" y="514626"/>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4" name="Google Shape;2354;p7"/>
            <p:cNvSpPr/>
            <p:nvPr/>
          </p:nvSpPr>
          <p:spPr>
            <a:xfrm rot="-2551954">
              <a:off x="7718114" y="138323"/>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5" name="Google Shape;2355;p7"/>
            <p:cNvSpPr/>
            <p:nvPr/>
          </p:nvSpPr>
          <p:spPr>
            <a:xfrm rot="-2551954">
              <a:off x="7426996" y="-136519"/>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6" name="Google Shape;2356;p7"/>
            <p:cNvSpPr/>
            <p:nvPr/>
          </p:nvSpPr>
          <p:spPr>
            <a:xfrm rot="-2551954">
              <a:off x="7989608" y="455989"/>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7" name="Google Shape;2357;p7"/>
            <p:cNvSpPr/>
            <p:nvPr/>
          </p:nvSpPr>
          <p:spPr>
            <a:xfrm rot="-2551954">
              <a:off x="8263857" y="548044"/>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8" name="Google Shape;2358;p7"/>
            <p:cNvSpPr/>
            <p:nvPr/>
          </p:nvSpPr>
          <p:spPr>
            <a:xfrm rot="-2551954">
              <a:off x="8248599" y="657544"/>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9" name="Google Shape;2359;p7"/>
            <p:cNvSpPr/>
            <p:nvPr/>
          </p:nvSpPr>
          <p:spPr>
            <a:xfrm rot="-2551954">
              <a:off x="8232628" y="589485"/>
              <a:ext cx="21999" cy="10999"/>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0" name="Google Shape;2360;p7"/>
            <p:cNvSpPr/>
            <p:nvPr/>
          </p:nvSpPr>
          <p:spPr>
            <a:xfrm rot="-2551954">
              <a:off x="8245384" y="600450"/>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1" name="Google Shape;2361;p7"/>
            <p:cNvSpPr/>
            <p:nvPr/>
          </p:nvSpPr>
          <p:spPr>
            <a:xfrm rot="-2551954">
              <a:off x="8222697" y="516019"/>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2" name="Google Shape;2362;p7"/>
            <p:cNvSpPr/>
            <p:nvPr/>
          </p:nvSpPr>
          <p:spPr>
            <a:xfrm rot="-2551954">
              <a:off x="8208735" y="611143"/>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3" name="Google Shape;2363;p7"/>
            <p:cNvSpPr/>
            <p:nvPr/>
          </p:nvSpPr>
          <p:spPr>
            <a:xfrm rot="-2551954">
              <a:off x="8191772" y="578722"/>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4" name="Google Shape;2364;p7"/>
            <p:cNvSpPr/>
            <p:nvPr/>
          </p:nvSpPr>
          <p:spPr>
            <a:xfrm rot="-2551954">
              <a:off x="8202328" y="587447"/>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5" name="Google Shape;2365;p7"/>
            <p:cNvSpPr/>
            <p:nvPr/>
          </p:nvSpPr>
          <p:spPr>
            <a:xfrm rot="-2551954">
              <a:off x="8197431" y="606158"/>
              <a:ext cx="4714" cy="7857"/>
            </a:xfrm>
            <a:custGeom>
              <a:avLst/>
              <a:gdLst/>
              <a:ahLst/>
              <a:cxnLst/>
              <a:rect l="l" t="t" r="r" b="b"/>
              <a:pathLst>
                <a:path w="27" h="45" extrusionOk="0">
                  <a:moveTo>
                    <a:pt x="27" y="1"/>
                  </a:moveTo>
                  <a:lnTo>
                    <a:pt x="0" y="45"/>
                  </a:lnTo>
                  <a:lnTo>
                    <a:pt x="18" y="36"/>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6" name="Google Shape;2366;p7"/>
            <p:cNvSpPr/>
            <p:nvPr/>
          </p:nvSpPr>
          <p:spPr>
            <a:xfrm rot="-2551954">
              <a:off x="8119473" y="50454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7" name="Google Shape;2367;p7"/>
            <p:cNvSpPr/>
            <p:nvPr/>
          </p:nvSpPr>
          <p:spPr>
            <a:xfrm rot="-2551954">
              <a:off x="8110214" y="552935"/>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8" name="Google Shape;2368;p7"/>
            <p:cNvSpPr/>
            <p:nvPr/>
          </p:nvSpPr>
          <p:spPr>
            <a:xfrm rot="-2551954">
              <a:off x="8084563" y="538935"/>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9" name="Google Shape;2369;p7"/>
            <p:cNvSpPr/>
            <p:nvPr/>
          </p:nvSpPr>
          <p:spPr>
            <a:xfrm rot="-2551954">
              <a:off x="8018364" y="406120"/>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0" name="Google Shape;2370;p7"/>
            <p:cNvSpPr/>
            <p:nvPr/>
          </p:nvSpPr>
          <p:spPr>
            <a:xfrm rot="-2551954">
              <a:off x="7876750" y="364797"/>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1" name="Google Shape;2371;p7"/>
            <p:cNvSpPr/>
            <p:nvPr/>
          </p:nvSpPr>
          <p:spPr>
            <a:xfrm rot="-2551954">
              <a:off x="7905292" y="360826"/>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2" name="Google Shape;2372;p7"/>
            <p:cNvSpPr/>
            <p:nvPr/>
          </p:nvSpPr>
          <p:spPr>
            <a:xfrm rot="-2551954">
              <a:off x="7567413" y="49118"/>
              <a:ext cx="10999"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3" name="Google Shape;2373;p7"/>
            <p:cNvSpPr/>
            <p:nvPr/>
          </p:nvSpPr>
          <p:spPr>
            <a:xfrm rot="-2551954">
              <a:off x="7513787" y="-31516"/>
              <a:ext cx="18507" cy="1746"/>
            </a:xfrm>
            <a:custGeom>
              <a:avLst/>
              <a:gdLst/>
              <a:ahLst/>
              <a:cxnLst/>
              <a:rect l="l" t="t" r="r" b="b"/>
              <a:pathLst>
                <a:path w="106" h="10" extrusionOk="0">
                  <a:moveTo>
                    <a:pt x="9" y="1"/>
                  </a:moveTo>
                  <a:lnTo>
                    <a:pt x="0" y="10"/>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4" name="Google Shape;2374;p7"/>
            <p:cNvSpPr/>
            <p:nvPr/>
          </p:nvSpPr>
          <p:spPr>
            <a:xfrm rot="-2551954">
              <a:off x="7445918" y="-77813"/>
              <a:ext cx="16586"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5" name="Google Shape;2375;p7"/>
            <p:cNvSpPr/>
            <p:nvPr/>
          </p:nvSpPr>
          <p:spPr>
            <a:xfrm rot="-2551954">
              <a:off x="6941008" y="33353"/>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6" name="Google Shape;2376;p7"/>
            <p:cNvSpPr/>
            <p:nvPr/>
          </p:nvSpPr>
          <p:spPr>
            <a:xfrm rot="-2551954">
              <a:off x="6954157" y="30571"/>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7" name="Google Shape;2377;p7"/>
            <p:cNvSpPr/>
            <p:nvPr/>
          </p:nvSpPr>
          <p:spPr>
            <a:xfrm rot="-2551954">
              <a:off x="6955494" y="63443"/>
              <a:ext cx="9428" cy="7857"/>
            </a:xfrm>
            <a:custGeom>
              <a:avLst/>
              <a:gdLst/>
              <a:ahLst/>
              <a:cxnLst/>
              <a:rect l="l" t="t" r="r" b="b"/>
              <a:pathLst>
                <a:path w="54" h="45" extrusionOk="0">
                  <a:moveTo>
                    <a:pt x="1" y="0"/>
                  </a:moveTo>
                  <a:lnTo>
                    <a:pt x="54" y="44"/>
                  </a:lnTo>
                  <a:lnTo>
                    <a:pt x="36" y="2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8" name="Google Shape;2378;p7"/>
            <p:cNvSpPr/>
            <p:nvPr/>
          </p:nvSpPr>
          <p:spPr>
            <a:xfrm rot="-2551954">
              <a:off x="6967176" y="82468"/>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9" name="Google Shape;2379;p7"/>
            <p:cNvSpPr/>
            <p:nvPr/>
          </p:nvSpPr>
          <p:spPr>
            <a:xfrm rot="-2551954">
              <a:off x="6983776" y="9102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0" name="Google Shape;2380;p7"/>
            <p:cNvSpPr/>
            <p:nvPr/>
          </p:nvSpPr>
          <p:spPr>
            <a:xfrm rot="-2551954">
              <a:off x="6961596" y="50918"/>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1" name="Google Shape;2381;p7"/>
            <p:cNvSpPr/>
            <p:nvPr/>
          </p:nvSpPr>
          <p:spPr>
            <a:xfrm rot="-2551954">
              <a:off x="6970865" y="50454"/>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2" name="Google Shape;2382;p7"/>
            <p:cNvSpPr/>
            <p:nvPr/>
          </p:nvSpPr>
          <p:spPr>
            <a:xfrm rot="-2551954">
              <a:off x="6967324" y="46574"/>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3" name="Google Shape;2383;p7"/>
            <p:cNvSpPr/>
            <p:nvPr/>
          </p:nvSpPr>
          <p:spPr>
            <a:xfrm rot="-2551954">
              <a:off x="6955844" y="889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4" name="Google Shape;2384;p7"/>
            <p:cNvSpPr/>
            <p:nvPr/>
          </p:nvSpPr>
          <p:spPr>
            <a:xfrm rot="-2551954">
              <a:off x="6965335" y="30301"/>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5" name="Google Shape;2385;p7"/>
            <p:cNvSpPr/>
            <p:nvPr/>
          </p:nvSpPr>
          <p:spPr>
            <a:xfrm rot="-2551954">
              <a:off x="6973940" y="36206"/>
              <a:ext cx="3317" cy="4714"/>
            </a:xfrm>
            <a:custGeom>
              <a:avLst/>
              <a:gdLst/>
              <a:ahLst/>
              <a:cxnLst/>
              <a:rect l="l" t="t" r="r" b="b"/>
              <a:pathLst>
                <a:path w="19" h="27" extrusionOk="0">
                  <a:moveTo>
                    <a:pt x="10" y="0"/>
                  </a:moveTo>
                  <a:lnTo>
                    <a:pt x="1" y="18"/>
                  </a:lnTo>
                  <a:lnTo>
                    <a:pt x="19" y="27"/>
                  </a:ln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6" name="Google Shape;2386;p7"/>
            <p:cNvSpPr/>
            <p:nvPr/>
          </p:nvSpPr>
          <p:spPr>
            <a:xfrm rot="-2551954">
              <a:off x="6991232" y="72275"/>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7" name="Google Shape;2387;p7"/>
            <p:cNvSpPr/>
            <p:nvPr/>
          </p:nvSpPr>
          <p:spPr>
            <a:xfrm rot="-2551954">
              <a:off x="6980779" y="63531"/>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8" name="Google Shape;2388;p7"/>
            <p:cNvSpPr/>
            <p:nvPr/>
          </p:nvSpPr>
          <p:spPr>
            <a:xfrm rot="-2551954">
              <a:off x="7024789" y="116940"/>
              <a:ext cx="1746" cy="175"/>
            </a:xfrm>
            <a:custGeom>
              <a:avLst/>
              <a:gdLst/>
              <a:ahLst/>
              <a:cxnLst/>
              <a:rect l="l" t="t" r="r" b="b"/>
              <a:pathLst>
                <a:path w="10" h="1" extrusionOk="0">
                  <a:moveTo>
                    <a:pt x="1" y="1"/>
                  </a:moveTo>
                  <a:lnTo>
                    <a:pt x="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9" name="Google Shape;2389;p7"/>
            <p:cNvSpPr/>
            <p:nvPr/>
          </p:nvSpPr>
          <p:spPr>
            <a:xfrm rot="-2551954">
              <a:off x="6989280" y="63954"/>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0" name="Google Shape;2390;p7"/>
            <p:cNvSpPr/>
            <p:nvPr/>
          </p:nvSpPr>
          <p:spPr>
            <a:xfrm rot="-2551954">
              <a:off x="6996334" y="95366"/>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1" name="Google Shape;2391;p7"/>
            <p:cNvSpPr/>
            <p:nvPr/>
          </p:nvSpPr>
          <p:spPr>
            <a:xfrm rot="-2551954">
              <a:off x="6977629" y="6755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2" name="Google Shape;2392;p7"/>
            <p:cNvSpPr/>
            <p:nvPr/>
          </p:nvSpPr>
          <p:spPr>
            <a:xfrm rot="-2551954">
              <a:off x="6981296" y="64357"/>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3" name="Google Shape;2393;p7"/>
            <p:cNvSpPr/>
            <p:nvPr/>
          </p:nvSpPr>
          <p:spPr>
            <a:xfrm rot="-2551954">
              <a:off x="7025961" y="89724"/>
              <a:ext cx="54124" cy="32125"/>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4" name="Google Shape;2394;p7"/>
            <p:cNvSpPr/>
            <p:nvPr/>
          </p:nvSpPr>
          <p:spPr>
            <a:xfrm rot="-2551954">
              <a:off x="7011448" y="102402"/>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5" name="Google Shape;2395;p7"/>
            <p:cNvSpPr/>
            <p:nvPr/>
          </p:nvSpPr>
          <p:spPr>
            <a:xfrm rot="-2551954">
              <a:off x="6999885" y="75497"/>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6" name="Google Shape;2396;p7"/>
            <p:cNvSpPr/>
            <p:nvPr/>
          </p:nvSpPr>
          <p:spPr>
            <a:xfrm rot="-2551954">
              <a:off x="6990556" y="3548"/>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7" name="Google Shape;2397;p7"/>
            <p:cNvSpPr/>
            <p:nvPr/>
          </p:nvSpPr>
          <p:spPr>
            <a:xfrm rot="-2551954">
              <a:off x="6971833" y="7519"/>
              <a:ext cx="24792"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8" name="Google Shape;2398;p7"/>
            <p:cNvSpPr/>
            <p:nvPr/>
          </p:nvSpPr>
          <p:spPr>
            <a:xfrm rot="-2551954">
              <a:off x="7003751" y="43938"/>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9" name="Google Shape;2399;p7"/>
            <p:cNvSpPr/>
            <p:nvPr/>
          </p:nvSpPr>
          <p:spPr>
            <a:xfrm rot="-2551954">
              <a:off x="7015672" y="121099"/>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0" name="Google Shape;2400;p7"/>
            <p:cNvSpPr/>
            <p:nvPr/>
          </p:nvSpPr>
          <p:spPr>
            <a:xfrm rot="-2551954">
              <a:off x="7027928" y="135207"/>
              <a:ext cx="8031" cy="4714"/>
            </a:xfrm>
            <a:custGeom>
              <a:avLst/>
              <a:gdLst/>
              <a:ahLst/>
              <a:cxnLst/>
              <a:rect l="l" t="t" r="r" b="b"/>
              <a:pathLst>
                <a:path w="46" h="27" extrusionOk="0">
                  <a:moveTo>
                    <a:pt x="1" y="0"/>
                  </a:moveTo>
                  <a:lnTo>
                    <a:pt x="27" y="27"/>
                  </a:lnTo>
                  <a:lnTo>
                    <a:pt x="45"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1" name="Google Shape;2401;p7"/>
            <p:cNvSpPr/>
            <p:nvPr/>
          </p:nvSpPr>
          <p:spPr>
            <a:xfrm rot="-2551954">
              <a:off x="7688921" y="802607"/>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2" name="Google Shape;2402;p7"/>
            <p:cNvSpPr/>
            <p:nvPr/>
          </p:nvSpPr>
          <p:spPr>
            <a:xfrm rot="-2551954">
              <a:off x="7664796" y="786003"/>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3" name="Google Shape;2403;p7"/>
            <p:cNvSpPr/>
            <p:nvPr/>
          </p:nvSpPr>
          <p:spPr>
            <a:xfrm rot="-2551954">
              <a:off x="7268878" y="463671"/>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4" name="Google Shape;2404;p7"/>
            <p:cNvSpPr/>
            <p:nvPr/>
          </p:nvSpPr>
          <p:spPr>
            <a:xfrm rot="-2551954">
              <a:off x="7479731" y="652011"/>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5" name="Google Shape;2405;p7"/>
            <p:cNvSpPr/>
            <p:nvPr/>
          </p:nvSpPr>
          <p:spPr>
            <a:xfrm rot="-2551954">
              <a:off x="7515944" y="64221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6" name="Google Shape;2406;p7"/>
            <p:cNvSpPr/>
            <p:nvPr/>
          </p:nvSpPr>
          <p:spPr>
            <a:xfrm rot="-2551954">
              <a:off x="7804191" y="880745"/>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7" name="Google Shape;2407;p7"/>
            <p:cNvSpPr/>
            <p:nvPr/>
          </p:nvSpPr>
          <p:spPr>
            <a:xfrm rot="-2551954">
              <a:off x="7138037" y="264679"/>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8" name="Google Shape;2408;p7"/>
            <p:cNvSpPr/>
            <p:nvPr/>
          </p:nvSpPr>
          <p:spPr>
            <a:xfrm rot="-2551954">
              <a:off x="7617092" y="865007"/>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9" name="Google Shape;2409;p7"/>
            <p:cNvSpPr/>
            <p:nvPr/>
          </p:nvSpPr>
          <p:spPr>
            <a:xfrm rot="-2551954">
              <a:off x="7142682" y="278346"/>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0" name="Google Shape;2410;p7"/>
            <p:cNvSpPr/>
            <p:nvPr/>
          </p:nvSpPr>
          <p:spPr>
            <a:xfrm rot="-2551954">
              <a:off x="8232338" y="1227156"/>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1" name="Google Shape;2411;p7"/>
            <p:cNvSpPr/>
            <p:nvPr/>
          </p:nvSpPr>
          <p:spPr>
            <a:xfrm rot="-2551954">
              <a:off x="8281127" y="1394554"/>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2" name="Google Shape;2412;p7"/>
            <p:cNvSpPr/>
            <p:nvPr/>
          </p:nvSpPr>
          <p:spPr>
            <a:xfrm rot="-2551954">
              <a:off x="7071688" y="187579"/>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3" name="Google Shape;2413;p7"/>
            <p:cNvSpPr/>
            <p:nvPr/>
          </p:nvSpPr>
          <p:spPr>
            <a:xfrm rot="-2551954">
              <a:off x="7090019" y="152420"/>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4" name="Google Shape;2414;p7"/>
            <p:cNvSpPr/>
            <p:nvPr/>
          </p:nvSpPr>
          <p:spPr>
            <a:xfrm rot="-2551954">
              <a:off x="7219019" y="282201"/>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5" name="Google Shape;2415;p7"/>
            <p:cNvSpPr/>
            <p:nvPr/>
          </p:nvSpPr>
          <p:spPr>
            <a:xfrm rot="-2551954">
              <a:off x="7071274" y="183375"/>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6" name="Google Shape;2416;p7"/>
            <p:cNvSpPr/>
            <p:nvPr/>
          </p:nvSpPr>
          <p:spPr>
            <a:xfrm rot="-2551954">
              <a:off x="7067878" y="182777"/>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7" name="Google Shape;2417;p7"/>
            <p:cNvSpPr/>
            <p:nvPr/>
          </p:nvSpPr>
          <p:spPr>
            <a:xfrm rot="-2551954">
              <a:off x="7073602" y="18823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8" name="Google Shape;2418;p7"/>
            <p:cNvSpPr/>
            <p:nvPr/>
          </p:nvSpPr>
          <p:spPr>
            <a:xfrm rot="-2551954">
              <a:off x="7990502" y="1061199"/>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9" name="Google Shape;2419;p7"/>
            <p:cNvSpPr/>
            <p:nvPr/>
          </p:nvSpPr>
          <p:spPr>
            <a:xfrm rot="-2551954">
              <a:off x="7411851" y="477402"/>
              <a:ext cx="1746" cy="175"/>
            </a:xfrm>
            <a:custGeom>
              <a:avLst/>
              <a:gdLst/>
              <a:ahLst/>
              <a:cxnLst/>
              <a:rect l="l" t="t" r="r" b="b"/>
              <a:pathLst>
                <a:path w="10" h="1" extrusionOk="0">
                  <a:moveTo>
                    <a:pt x="10"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0" name="Google Shape;2420;p7"/>
            <p:cNvSpPr/>
            <p:nvPr/>
          </p:nvSpPr>
          <p:spPr>
            <a:xfrm rot="-2551954">
              <a:off x="7393208" y="48282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1" name="Google Shape;2421;p7"/>
            <p:cNvSpPr/>
            <p:nvPr/>
          </p:nvSpPr>
          <p:spPr>
            <a:xfrm rot="-2551954">
              <a:off x="7547330" y="-120424"/>
              <a:ext cx="245305" cy="1793086"/>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2" name="Google Shape;2422;p7"/>
            <p:cNvSpPr/>
            <p:nvPr/>
          </p:nvSpPr>
          <p:spPr>
            <a:xfrm rot="-2551954">
              <a:off x="7630130" y="760909"/>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3" name="Google Shape;2423;p7"/>
            <p:cNvSpPr/>
            <p:nvPr/>
          </p:nvSpPr>
          <p:spPr>
            <a:xfrm rot="-2551954">
              <a:off x="7491118" y="629288"/>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4" name="Google Shape;2424;p7"/>
            <p:cNvSpPr/>
            <p:nvPr/>
          </p:nvSpPr>
          <p:spPr>
            <a:xfrm rot="-2551954">
              <a:off x="7101526" y="214114"/>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5" name="Google Shape;2425;p7"/>
            <p:cNvSpPr/>
            <p:nvPr/>
          </p:nvSpPr>
          <p:spPr>
            <a:xfrm rot="-2551954">
              <a:off x="7097557" y="200884"/>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6" name="Google Shape;2426;p7"/>
            <p:cNvSpPr/>
            <p:nvPr/>
          </p:nvSpPr>
          <p:spPr>
            <a:xfrm rot="-2551954">
              <a:off x="7978279" y="1133282"/>
              <a:ext cx="3666"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7" name="Google Shape;2427;p7"/>
            <p:cNvSpPr/>
            <p:nvPr/>
          </p:nvSpPr>
          <p:spPr>
            <a:xfrm rot="-2551954">
              <a:off x="7511444" y="643617"/>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8" name="Google Shape;2428;p7"/>
            <p:cNvSpPr/>
            <p:nvPr/>
          </p:nvSpPr>
          <p:spPr>
            <a:xfrm rot="-2551954">
              <a:off x="7803512" y="886008"/>
              <a:ext cx="1746" cy="175"/>
            </a:xfrm>
            <a:custGeom>
              <a:avLst/>
              <a:gdLst/>
              <a:ahLst/>
              <a:cxnLst/>
              <a:rect l="l" t="t" r="r" b="b"/>
              <a:pathLst>
                <a:path w="10" h="1" extrusionOk="0">
                  <a:moveTo>
                    <a:pt x="1" y="0"/>
                  </a:moveTo>
                  <a:lnTo>
                    <a:pt x="1" y="0"/>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9" name="Google Shape;2429;p7"/>
            <p:cNvSpPr/>
            <p:nvPr/>
          </p:nvSpPr>
          <p:spPr>
            <a:xfrm rot="-2551954">
              <a:off x="7275090" y="300292"/>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0" name="Google Shape;2430;p7"/>
            <p:cNvSpPr/>
            <p:nvPr/>
          </p:nvSpPr>
          <p:spPr>
            <a:xfrm rot="-2551954">
              <a:off x="7047805" y="160034"/>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1" name="Google Shape;2431;p7"/>
            <p:cNvSpPr/>
            <p:nvPr/>
          </p:nvSpPr>
          <p:spPr>
            <a:xfrm rot="-2551954">
              <a:off x="7048874" y="714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2" name="Google Shape;2432;p7"/>
            <p:cNvSpPr/>
            <p:nvPr/>
          </p:nvSpPr>
          <p:spPr>
            <a:xfrm rot="-2551954">
              <a:off x="7058740" y="127230"/>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3" name="Google Shape;2433;p7"/>
            <p:cNvSpPr/>
            <p:nvPr/>
          </p:nvSpPr>
          <p:spPr>
            <a:xfrm rot="-2551954">
              <a:off x="7057842" y="121839"/>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4" name="Google Shape;2434;p7"/>
            <p:cNvSpPr/>
            <p:nvPr/>
          </p:nvSpPr>
          <p:spPr>
            <a:xfrm rot="-2551954">
              <a:off x="7074798" y="193263"/>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5" name="Google Shape;2435;p7"/>
            <p:cNvSpPr/>
            <p:nvPr/>
          </p:nvSpPr>
          <p:spPr>
            <a:xfrm rot="-2551954">
              <a:off x="7079432" y="120005"/>
              <a:ext cx="10999" cy="4714"/>
            </a:xfrm>
            <a:custGeom>
              <a:avLst/>
              <a:gdLst/>
              <a:ahLst/>
              <a:cxnLst/>
              <a:rect l="l" t="t" r="r" b="b"/>
              <a:pathLst>
                <a:path w="63" h="27" extrusionOk="0">
                  <a:moveTo>
                    <a:pt x="62" y="0"/>
                  </a:moveTo>
                  <a:lnTo>
                    <a:pt x="1" y="9"/>
                  </a:lnTo>
                  <a:lnTo>
                    <a:pt x="54" y="27"/>
                  </a:lnTo>
                  <a:lnTo>
                    <a:pt x="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6" name="Google Shape;2436;p7"/>
            <p:cNvSpPr/>
            <p:nvPr/>
          </p:nvSpPr>
          <p:spPr>
            <a:xfrm rot="-2551954">
              <a:off x="7100762" y="145422"/>
              <a:ext cx="6285" cy="10999"/>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7" name="Google Shape;2437;p7"/>
            <p:cNvSpPr/>
            <p:nvPr/>
          </p:nvSpPr>
          <p:spPr>
            <a:xfrm rot="-2551954">
              <a:off x="7097291" y="139702"/>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8" name="Google Shape;2438;p7"/>
            <p:cNvSpPr/>
            <p:nvPr/>
          </p:nvSpPr>
          <p:spPr>
            <a:xfrm rot="-2551954">
              <a:off x="7096438" y="124385"/>
              <a:ext cx="4889" cy="8031"/>
            </a:xfrm>
            <a:custGeom>
              <a:avLst/>
              <a:gdLst/>
              <a:ahLst/>
              <a:cxnLst/>
              <a:rect l="l" t="t" r="r" b="b"/>
              <a:pathLst>
                <a:path w="28" h="46" extrusionOk="0">
                  <a:moveTo>
                    <a:pt x="27" y="1"/>
                  </a:moveTo>
                  <a:lnTo>
                    <a:pt x="9" y="10"/>
                  </a:lnTo>
                  <a:lnTo>
                    <a:pt x="1" y="45"/>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9" name="Google Shape;2439;p7"/>
            <p:cNvSpPr/>
            <p:nvPr/>
          </p:nvSpPr>
          <p:spPr>
            <a:xfrm rot="-2551954">
              <a:off x="7164734" y="224149"/>
              <a:ext cx="7857" cy="10999"/>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0" name="Google Shape;2440;p7"/>
            <p:cNvSpPr/>
            <p:nvPr/>
          </p:nvSpPr>
          <p:spPr>
            <a:xfrm rot="-2551954">
              <a:off x="7162482" y="189603"/>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1" name="Google Shape;2441;p7"/>
            <p:cNvSpPr/>
            <p:nvPr/>
          </p:nvSpPr>
          <p:spPr>
            <a:xfrm rot="-2551954">
              <a:off x="7186473" y="201651"/>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2" name="Google Shape;2442;p7"/>
            <p:cNvSpPr/>
            <p:nvPr/>
          </p:nvSpPr>
          <p:spPr>
            <a:xfrm rot="-2551954">
              <a:off x="7240110" y="334423"/>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3" name="Google Shape;2443;p7"/>
            <p:cNvSpPr/>
            <p:nvPr/>
          </p:nvSpPr>
          <p:spPr>
            <a:xfrm rot="-2551954">
              <a:off x="7356071" y="391667"/>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4" name="Google Shape;2444;p7"/>
            <p:cNvSpPr/>
            <p:nvPr/>
          </p:nvSpPr>
          <p:spPr>
            <a:xfrm rot="-2551954">
              <a:off x="7353804" y="403071"/>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5" name="Google Shape;2445;p7"/>
            <p:cNvSpPr/>
            <p:nvPr/>
          </p:nvSpPr>
          <p:spPr>
            <a:xfrm rot="-2551954">
              <a:off x="7635750" y="730655"/>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6" name="Google Shape;2446;p7"/>
            <p:cNvSpPr/>
            <p:nvPr/>
          </p:nvSpPr>
          <p:spPr>
            <a:xfrm rot="-2551954">
              <a:off x="7693827" y="801025"/>
              <a:ext cx="10999"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7" name="Google Shape;2447;p7"/>
            <p:cNvSpPr/>
            <p:nvPr/>
          </p:nvSpPr>
          <p:spPr>
            <a:xfrm rot="-2551954">
              <a:off x="7761529" y="833011"/>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8" name="Google Shape;2448;p7"/>
            <p:cNvSpPr/>
            <p:nvPr/>
          </p:nvSpPr>
          <p:spPr>
            <a:xfrm rot="-2551954">
              <a:off x="8166695" y="-8782"/>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9" name="Google Shape;2449;p7"/>
            <p:cNvSpPr/>
            <p:nvPr/>
          </p:nvSpPr>
          <p:spPr>
            <a:xfrm rot="-2551954">
              <a:off x="8144638" y="-25232"/>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0" name="Google Shape;2450;p7"/>
            <p:cNvSpPr/>
            <p:nvPr/>
          </p:nvSpPr>
          <p:spPr>
            <a:xfrm rot="-2551954">
              <a:off x="7700975" y="-262938"/>
              <a:ext cx="29332" cy="10999"/>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1" name="Google Shape;2451;p7"/>
            <p:cNvSpPr/>
            <p:nvPr/>
          </p:nvSpPr>
          <p:spPr>
            <a:xfrm rot="-2551954">
              <a:off x="7947805" y="-135460"/>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2" name="Google Shape;2452;p7"/>
            <p:cNvSpPr/>
            <p:nvPr/>
          </p:nvSpPr>
          <p:spPr>
            <a:xfrm rot="-2551954">
              <a:off x="7995918" y="-165318"/>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3" name="Google Shape;2453;p7"/>
            <p:cNvSpPr/>
            <p:nvPr/>
          </p:nvSpPr>
          <p:spPr>
            <a:xfrm rot="-2551954">
              <a:off x="8269863" y="80656"/>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4" name="Google Shape;2454;p7"/>
            <p:cNvSpPr/>
            <p:nvPr/>
          </p:nvSpPr>
          <p:spPr>
            <a:xfrm rot="-2551954">
              <a:off x="7570291" y="-437415"/>
              <a:ext cx="18682" cy="10999"/>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5" name="Google Shape;2455;p7"/>
            <p:cNvSpPr/>
            <p:nvPr/>
          </p:nvSpPr>
          <p:spPr>
            <a:xfrm rot="-2551954">
              <a:off x="8054315" y="77562"/>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6" name="Google Shape;2456;p7"/>
            <p:cNvSpPr/>
            <p:nvPr/>
          </p:nvSpPr>
          <p:spPr>
            <a:xfrm rot="-2551954">
              <a:off x="7572124" y="-421324"/>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7" name="Google Shape;2457;p7"/>
            <p:cNvSpPr/>
            <p:nvPr/>
          </p:nvSpPr>
          <p:spPr>
            <a:xfrm rot="-2551954">
              <a:off x="8594248" y="461761"/>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8" name="Google Shape;2458;p7"/>
            <p:cNvSpPr/>
            <p:nvPr/>
          </p:nvSpPr>
          <p:spPr>
            <a:xfrm rot="-2551954">
              <a:off x="8607372" y="655109"/>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9" name="Google Shape;2459;p7"/>
            <p:cNvSpPr/>
            <p:nvPr/>
          </p:nvSpPr>
          <p:spPr>
            <a:xfrm rot="-2551954">
              <a:off x="7667048" y="-447488"/>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0" name="Google Shape;2460;p7"/>
            <p:cNvSpPr/>
            <p:nvPr/>
          </p:nvSpPr>
          <p:spPr>
            <a:xfrm rot="-2551954">
              <a:off x="8389268" y="293333"/>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1" name="Google Shape;2461;p7"/>
            <p:cNvSpPr/>
            <p:nvPr/>
          </p:nvSpPr>
          <p:spPr>
            <a:xfrm rot="-2551954">
              <a:off x="7882755" y="-302855"/>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2" name="Google Shape;2462;p7"/>
            <p:cNvSpPr/>
            <p:nvPr/>
          </p:nvSpPr>
          <p:spPr>
            <a:xfrm rot="-2551954">
              <a:off x="7850116" y="-294365"/>
              <a:ext cx="51156"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3" name="Google Shape;2463;p7"/>
            <p:cNvSpPr/>
            <p:nvPr/>
          </p:nvSpPr>
          <p:spPr>
            <a:xfrm rot="-2551954">
              <a:off x="7999099" y="-766867"/>
              <a:ext cx="236052" cy="162966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4" name="Google Shape;2464;p7"/>
            <p:cNvSpPr/>
            <p:nvPr/>
          </p:nvSpPr>
          <p:spPr>
            <a:xfrm rot="-2551954">
              <a:off x="7524332" y="-511758"/>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5" name="Google Shape;2465;p7"/>
            <p:cNvSpPr/>
            <p:nvPr/>
          </p:nvSpPr>
          <p:spPr>
            <a:xfrm rot="-2551954">
              <a:off x="8109548" y="-50968"/>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6" name="Google Shape;2466;p7"/>
            <p:cNvSpPr/>
            <p:nvPr/>
          </p:nvSpPr>
          <p:spPr>
            <a:xfrm rot="-2551954">
              <a:off x="7963562" y="-167588"/>
              <a:ext cx="10999"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7" name="Google Shape;2467;p7"/>
            <p:cNvSpPr/>
            <p:nvPr/>
          </p:nvSpPr>
          <p:spPr>
            <a:xfrm rot="-2551954">
              <a:off x="7533103" y="-479401"/>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8" name="Google Shape;2468;p7"/>
            <p:cNvSpPr/>
            <p:nvPr/>
          </p:nvSpPr>
          <p:spPr>
            <a:xfrm rot="-2551954">
              <a:off x="7526447" y="-492808"/>
              <a:ext cx="10999"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9" name="Google Shape;2469;p7"/>
            <p:cNvSpPr/>
            <p:nvPr/>
          </p:nvSpPr>
          <p:spPr>
            <a:xfrm rot="-2551954">
              <a:off x="8334190" y="380855"/>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0" name="Google Shape;2470;p7"/>
            <p:cNvSpPr/>
            <p:nvPr/>
          </p:nvSpPr>
          <p:spPr>
            <a:xfrm rot="-2551954">
              <a:off x="7989114" y="-161863"/>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1" name="Google Shape;2471;p7"/>
            <p:cNvSpPr/>
            <p:nvPr/>
          </p:nvSpPr>
          <p:spPr>
            <a:xfrm rot="-2551954">
              <a:off x="8267117" y="85765"/>
              <a:ext cx="3143" cy="1746"/>
            </a:xfrm>
            <a:custGeom>
              <a:avLst/>
              <a:gdLst/>
              <a:ahLst/>
              <a:cxnLst/>
              <a:rect l="l" t="t" r="r" b="b"/>
              <a:pathLst>
                <a:path w="18" h="10" extrusionOk="0">
                  <a:moveTo>
                    <a:pt x="0" y="1"/>
                  </a:moveTo>
                  <a:lnTo>
                    <a:pt x="0" y="9"/>
                  </a:lnTo>
                  <a:lnTo>
                    <a:pt x="18" y="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2" name="Google Shape;2472;p7"/>
            <p:cNvSpPr/>
            <p:nvPr/>
          </p:nvSpPr>
          <p:spPr>
            <a:xfrm rot="-2551954">
              <a:off x="7736303" y="-451966"/>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3" name="Google Shape;2473;p7"/>
            <p:cNvSpPr/>
            <p:nvPr/>
          </p:nvSpPr>
          <p:spPr>
            <a:xfrm rot="-2551954">
              <a:off x="7498955" y="-493949"/>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4" name="Google Shape;2474;p7"/>
            <p:cNvSpPr/>
            <p:nvPr/>
          </p:nvSpPr>
          <p:spPr>
            <a:xfrm rot="-2551954">
              <a:off x="7607703" y="-493248"/>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5" name="Google Shape;2475;p7"/>
            <p:cNvSpPr/>
            <p:nvPr/>
          </p:nvSpPr>
          <p:spPr>
            <a:xfrm rot="-2551954">
              <a:off x="7609545" y="-535171"/>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6" name="Google Shape;2476;p7"/>
            <p:cNvSpPr/>
            <p:nvPr/>
          </p:nvSpPr>
          <p:spPr>
            <a:xfrm rot="-2551954">
              <a:off x="7639608" y="-529028"/>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7" name="Google Shape;2477;p7"/>
            <p:cNvSpPr/>
            <p:nvPr/>
          </p:nvSpPr>
          <p:spPr>
            <a:xfrm rot="-2551954">
              <a:off x="7683643" y="-398689"/>
              <a:ext cx="32475" cy="1746"/>
            </a:xfrm>
            <a:custGeom>
              <a:avLst/>
              <a:gdLst/>
              <a:ahLst/>
              <a:cxnLst/>
              <a:rect l="l" t="t" r="r" b="b"/>
              <a:pathLst>
                <a:path w="186" h="10" extrusionOk="0">
                  <a:moveTo>
                    <a:pt x="0" y="1"/>
                  </a:moveTo>
                  <a:lnTo>
                    <a:pt x="185" y="9"/>
                  </a:lnTo>
                  <a:lnTo>
                    <a:pt x="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8" name="Google Shape;2478;p7"/>
            <p:cNvSpPr/>
            <p:nvPr/>
          </p:nvSpPr>
          <p:spPr>
            <a:xfrm rot="-2551954">
              <a:off x="7819691" y="-379469"/>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9" name="Google Shape;2479;p7"/>
            <p:cNvSpPr/>
            <p:nvPr/>
          </p:nvSpPr>
          <p:spPr>
            <a:xfrm rot="-2551954">
              <a:off x="7818664" y="-363113"/>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0" name="Google Shape;2480;p7"/>
            <p:cNvSpPr/>
            <p:nvPr/>
          </p:nvSpPr>
          <p:spPr>
            <a:xfrm rot="-2551954">
              <a:off x="8615505" y="686992"/>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1" name="Google Shape;2481;p7"/>
            <p:cNvSpPr/>
            <p:nvPr/>
          </p:nvSpPr>
          <p:spPr>
            <a:xfrm rot="-2551954">
              <a:off x="8628715" y="684318"/>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2" name="Google Shape;2482;p7"/>
            <p:cNvSpPr/>
            <p:nvPr/>
          </p:nvSpPr>
          <p:spPr>
            <a:xfrm rot="-2551954">
              <a:off x="8129303" y="-87968"/>
              <a:ext cx="10999" cy="4889"/>
            </a:xfrm>
            <a:custGeom>
              <a:avLst/>
              <a:gdLst/>
              <a:ahLst/>
              <a:cxnLst/>
              <a:rect l="l" t="t" r="r" b="b"/>
              <a:pathLst>
                <a:path w="63" h="28" extrusionOk="0">
                  <a:moveTo>
                    <a:pt x="36" y="1"/>
                  </a:moveTo>
                  <a:cubicBezTo>
                    <a:pt x="10" y="1"/>
                    <a:pt x="10" y="10"/>
                    <a:pt x="1" y="27"/>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3" name="Google Shape;2483;p7"/>
            <p:cNvSpPr/>
            <p:nvPr/>
          </p:nvSpPr>
          <p:spPr>
            <a:xfrm rot="-2551954">
              <a:off x="8171570" y="-10442"/>
              <a:ext cx="17110" cy="3143"/>
            </a:xfrm>
            <a:custGeom>
              <a:avLst/>
              <a:gdLst/>
              <a:ahLst/>
              <a:cxnLst/>
              <a:rect l="l" t="t" r="r" b="b"/>
              <a:pathLst>
                <a:path w="98" h="18" extrusionOk="0">
                  <a:moveTo>
                    <a:pt x="97" y="0"/>
                  </a:moveTo>
                  <a:lnTo>
                    <a:pt x="0" y="18"/>
                  </a:lnTo>
                  <a:lnTo>
                    <a:pt x="97" y="9"/>
                  </a:ln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4" name="Google Shape;2484;p7"/>
            <p:cNvSpPr/>
            <p:nvPr/>
          </p:nvSpPr>
          <p:spPr>
            <a:xfrm rot="-2551954">
              <a:off x="8234425" y="23868"/>
              <a:ext cx="20078" cy="10999"/>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485" name="Google Shape;2485;p7"/>
          <p:cNvGrpSpPr/>
          <p:nvPr/>
        </p:nvGrpSpPr>
        <p:grpSpPr>
          <a:xfrm>
            <a:off x="6790951" y="6091835"/>
            <a:ext cx="2063769" cy="1663085"/>
            <a:chOff x="5659125" y="4568875"/>
            <a:chExt cx="1719808" cy="1247314"/>
          </a:xfrm>
        </p:grpSpPr>
        <p:sp>
          <p:nvSpPr>
            <p:cNvPr id="2486" name="Google Shape;2486;p7"/>
            <p:cNvSpPr/>
            <p:nvPr/>
          </p:nvSpPr>
          <p:spPr>
            <a:xfrm>
              <a:off x="5724426" y="4654771"/>
              <a:ext cx="1621231" cy="1114638"/>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7" name="Google Shape;2487;p7"/>
            <p:cNvSpPr/>
            <p:nvPr/>
          </p:nvSpPr>
          <p:spPr>
            <a:xfrm>
              <a:off x="5659125" y="4568875"/>
              <a:ext cx="1719808" cy="124731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488" name="Google Shape;2488;p7"/>
          <p:cNvGrpSpPr/>
          <p:nvPr/>
        </p:nvGrpSpPr>
        <p:grpSpPr>
          <a:xfrm>
            <a:off x="7358128" y="6262951"/>
            <a:ext cx="1105201" cy="1320864"/>
            <a:chOff x="6131772" y="4697213"/>
            <a:chExt cx="921001" cy="990648"/>
          </a:xfrm>
        </p:grpSpPr>
        <p:sp>
          <p:nvSpPr>
            <p:cNvPr id="2489" name="Google Shape;2489;p7"/>
            <p:cNvSpPr/>
            <p:nvPr/>
          </p:nvSpPr>
          <p:spPr>
            <a:xfrm rot="-3130557">
              <a:off x="6676143" y="5328372"/>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0" name="Google Shape;2490;p7"/>
            <p:cNvSpPr/>
            <p:nvPr/>
          </p:nvSpPr>
          <p:spPr>
            <a:xfrm rot="-3130557">
              <a:off x="6691453" y="5109234"/>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1" name="Google Shape;2491;p7"/>
            <p:cNvSpPr/>
            <p:nvPr/>
          </p:nvSpPr>
          <p:spPr>
            <a:xfrm rot="-3130557">
              <a:off x="6824069" y="4882790"/>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2" name="Google Shape;2492;p7"/>
            <p:cNvSpPr/>
            <p:nvPr/>
          </p:nvSpPr>
          <p:spPr>
            <a:xfrm rot="-3130557">
              <a:off x="6621677" y="5530442"/>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3" name="Google Shape;2493;p7"/>
            <p:cNvSpPr/>
            <p:nvPr/>
          </p:nvSpPr>
          <p:spPr>
            <a:xfrm rot="-3130557">
              <a:off x="6465294" y="5363130"/>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4" name="Google Shape;2494;p7"/>
            <p:cNvSpPr/>
            <p:nvPr/>
          </p:nvSpPr>
          <p:spPr>
            <a:xfrm rot="-3130557">
              <a:off x="6474960" y="5043617"/>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5" name="Google Shape;2495;p7"/>
            <p:cNvSpPr/>
            <p:nvPr/>
          </p:nvSpPr>
          <p:spPr>
            <a:xfrm rot="-3130557">
              <a:off x="6458675" y="4756145"/>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6" name="Google Shape;2496;p7"/>
            <p:cNvSpPr/>
            <p:nvPr/>
          </p:nvSpPr>
          <p:spPr>
            <a:xfrm rot="-3130557">
              <a:off x="6917594" y="5200297"/>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7" name="Google Shape;2497;p7"/>
            <p:cNvSpPr/>
            <p:nvPr/>
          </p:nvSpPr>
          <p:spPr>
            <a:xfrm rot="-3130557">
              <a:off x="6641707" y="4859376"/>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8" name="Google Shape;2498;p7"/>
            <p:cNvSpPr/>
            <p:nvPr/>
          </p:nvSpPr>
          <p:spPr>
            <a:xfrm rot="-3130557">
              <a:off x="6291582" y="4823455"/>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9" name="Google Shape;2499;p7"/>
            <p:cNvSpPr/>
            <p:nvPr/>
          </p:nvSpPr>
          <p:spPr>
            <a:xfrm rot="-3130557">
              <a:off x="6313481" y="5179761"/>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0" name="Google Shape;2500;p7"/>
            <p:cNvSpPr/>
            <p:nvPr/>
          </p:nvSpPr>
          <p:spPr>
            <a:xfrm rot="-3130557">
              <a:off x="6131572" y="5010802"/>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501" name="Google Shape;2501;p7"/>
          <p:cNvGrpSpPr/>
          <p:nvPr/>
        </p:nvGrpSpPr>
        <p:grpSpPr>
          <a:xfrm>
            <a:off x="-1501378" y="-1174724"/>
            <a:ext cx="3183119" cy="2475568"/>
            <a:chOff x="-1251149" y="-881043"/>
            <a:chExt cx="2652599" cy="1856676"/>
          </a:xfrm>
        </p:grpSpPr>
        <p:sp>
          <p:nvSpPr>
            <p:cNvPr id="2502" name="Google Shape;2502;p7"/>
            <p:cNvSpPr/>
            <p:nvPr/>
          </p:nvSpPr>
          <p:spPr>
            <a:xfrm rot="6027211">
              <a:off x="-296313" y="-561430"/>
              <a:ext cx="205507" cy="224897"/>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3" name="Google Shape;2503;p7"/>
            <p:cNvSpPr/>
            <p:nvPr/>
          </p:nvSpPr>
          <p:spPr>
            <a:xfrm rot="6027211">
              <a:off x="-799862" y="-703150"/>
              <a:ext cx="185943" cy="193041"/>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4" name="Google Shape;2504;p7"/>
            <p:cNvSpPr/>
            <p:nvPr/>
          </p:nvSpPr>
          <p:spPr>
            <a:xfrm rot="6027211">
              <a:off x="-370288" y="-785263"/>
              <a:ext cx="170707" cy="180229"/>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5" name="Google Shape;2505;p7"/>
            <p:cNvSpPr/>
            <p:nvPr/>
          </p:nvSpPr>
          <p:spPr>
            <a:xfrm rot="6027211">
              <a:off x="162849" y="-621326"/>
              <a:ext cx="177113" cy="193041"/>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6" name="Google Shape;2506;p7"/>
            <p:cNvSpPr/>
            <p:nvPr/>
          </p:nvSpPr>
          <p:spPr>
            <a:xfrm rot="6027211">
              <a:off x="261600" y="-338393"/>
              <a:ext cx="181095" cy="162051"/>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7" name="Google Shape;2507;p7"/>
            <p:cNvSpPr/>
            <p:nvPr/>
          </p:nvSpPr>
          <p:spPr>
            <a:xfrm rot="6027211">
              <a:off x="63663" y="49037"/>
              <a:ext cx="255888" cy="149412"/>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8" name="Google Shape;2508;p7"/>
            <p:cNvSpPr/>
            <p:nvPr/>
          </p:nvSpPr>
          <p:spPr>
            <a:xfrm rot="6027211">
              <a:off x="-360272" y="153653"/>
              <a:ext cx="205853" cy="133138"/>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9" name="Google Shape;2509;p7"/>
            <p:cNvSpPr/>
            <p:nvPr/>
          </p:nvSpPr>
          <p:spPr>
            <a:xfrm rot="6027211">
              <a:off x="-780288" y="429586"/>
              <a:ext cx="235285" cy="103532"/>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0" name="Google Shape;2510;p7"/>
            <p:cNvSpPr/>
            <p:nvPr/>
          </p:nvSpPr>
          <p:spPr>
            <a:xfrm rot="6027211">
              <a:off x="-1050898" y="371942"/>
              <a:ext cx="217106" cy="97127"/>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1" name="Google Shape;2511;p7"/>
            <p:cNvSpPr/>
            <p:nvPr/>
          </p:nvSpPr>
          <p:spPr>
            <a:xfrm rot="6027211">
              <a:off x="-681910" y="61430"/>
              <a:ext cx="202390" cy="154952"/>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2" name="Google Shape;2512;p7"/>
            <p:cNvSpPr/>
            <p:nvPr/>
          </p:nvSpPr>
          <p:spPr>
            <a:xfrm rot="6027211">
              <a:off x="-1011482" y="48174"/>
              <a:ext cx="184385" cy="72023"/>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3" name="Google Shape;2513;p7"/>
            <p:cNvSpPr/>
            <p:nvPr/>
          </p:nvSpPr>
          <p:spPr>
            <a:xfrm rot="6027211">
              <a:off x="192496" y="-923330"/>
              <a:ext cx="105091" cy="229572"/>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4" name="Google Shape;2514;p7"/>
            <p:cNvSpPr/>
            <p:nvPr/>
          </p:nvSpPr>
          <p:spPr>
            <a:xfrm rot="6027211">
              <a:off x="716748" y="-779892"/>
              <a:ext cx="75139" cy="219876"/>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5" name="Google Shape;2515;p7"/>
            <p:cNvSpPr/>
            <p:nvPr/>
          </p:nvSpPr>
          <p:spPr>
            <a:xfrm rot="6027211">
              <a:off x="767357" y="-552712"/>
              <a:ext cx="91933" cy="231822"/>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6" name="Google Shape;2516;p7"/>
            <p:cNvSpPr/>
            <p:nvPr/>
          </p:nvSpPr>
          <p:spPr>
            <a:xfrm rot="6027211">
              <a:off x="920941" y="-319128"/>
              <a:ext cx="126039" cy="26229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7" name="Google Shape;2517;p7"/>
            <p:cNvSpPr/>
            <p:nvPr/>
          </p:nvSpPr>
          <p:spPr>
            <a:xfrm rot="6027211">
              <a:off x="-247286" y="417180"/>
              <a:ext cx="206545" cy="135215"/>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8" name="Google Shape;2518;p7"/>
            <p:cNvSpPr/>
            <p:nvPr/>
          </p:nvSpPr>
          <p:spPr>
            <a:xfrm rot="6027211">
              <a:off x="-513566" y="649848"/>
              <a:ext cx="221088" cy="83449"/>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9" name="Google Shape;2519;p7"/>
            <p:cNvSpPr/>
            <p:nvPr/>
          </p:nvSpPr>
          <p:spPr>
            <a:xfrm rot="6027211">
              <a:off x="-875470" y="786361"/>
              <a:ext cx="210008" cy="145603"/>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0" name="Google Shape;2520;p7"/>
            <p:cNvSpPr/>
            <p:nvPr/>
          </p:nvSpPr>
          <p:spPr>
            <a:xfrm rot="6027211">
              <a:off x="-1293971" y="52661"/>
              <a:ext cx="235458" cy="108899"/>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1" name="Google Shape;2521;p7"/>
            <p:cNvSpPr/>
            <p:nvPr/>
          </p:nvSpPr>
          <p:spPr>
            <a:xfrm rot="6027211">
              <a:off x="-1097399" y="-356380"/>
              <a:ext cx="217626" cy="128463"/>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2" name="Google Shape;2522;p7"/>
            <p:cNvSpPr/>
            <p:nvPr/>
          </p:nvSpPr>
          <p:spPr>
            <a:xfrm rot="6027211">
              <a:off x="-259049" y="-225730"/>
              <a:ext cx="206718" cy="185943"/>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3" name="Google Shape;2523;p7"/>
            <p:cNvSpPr/>
            <p:nvPr/>
          </p:nvSpPr>
          <p:spPr>
            <a:xfrm rot="6027211">
              <a:off x="-718849" y="-269516"/>
              <a:ext cx="211393" cy="127424"/>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4" name="Google Shape;2524;p7"/>
            <p:cNvSpPr/>
            <p:nvPr/>
          </p:nvSpPr>
          <p:spPr>
            <a:xfrm rot="6027211">
              <a:off x="517520" y="-198616"/>
              <a:ext cx="109246" cy="159973"/>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5" name="Google Shape;2525;p7"/>
            <p:cNvSpPr/>
            <p:nvPr/>
          </p:nvSpPr>
          <p:spPr>
            <a:xfrm rot="6027211">
              <a:off x="1229326" y="-457603"/>
              <a:ext cx="115998" cy="210700"/>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6" name="Google Shape;2526;p7"/>
            <p:cNvSpPr/>
            <p:nvPr/>
          </p:nvSpPr>
          <p:spPr>
            <a:xfrm rot="6027211">
              <a:off x="-1186958" y="592756"/>
              <a:ext cx="179710" cy="137466"/>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85102997"/>
      </p:ext>
    </p:extLst>
  </p:cSld>
  <p:clrMapOvr>
    <a:masterClrMapping/>
  </p:clrMapOvr>
  <p:transition>
    <p:split orient="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27"/>
        <p:cNvGrpSpPr/>
        <p:nvPr/>
      </p:nvGrpSpPr>
      <p:grpSpPr>
        <a:xfrm>
          <a:off x="0" y="0"/>
          <a:ext cx="0" cy="0"/>
          <a:chOff x="0" y="0"/>
          <a:chExt cx="0" cy="0"/>
        </a:xfrm>
      </p:grpSpPr>
      <p:sp>
        <p:nvSpPr>
          <p:cNvPr id="2528" name="Google Shape;2528;p8"/>
          <p:cNvSpPr/>
          <p:nvPr/>
        </p:nvSpPr>
        <p:spPr>
          <a:xfrm rot="8100048" flipH="1">
            <a:off x="-1135362" y="147364"/>
            <a:ext cx="4366873" cy="896897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529" name="Google Shape;2529;p8"/>
          <p:cNvSpPr txBox="1">
            <a:spLocks noGrp="1"/>
          </p:cNvSpPr>
          <p:nvPr>
            <p:ph type="title"/>
          </p:nvPr>
        </p:nvSpPr>
        <p:spPr>
          <a:xfrm>
            <a:off x="1188000" y="1895000"/>
            <a:ext cx="8596800" cy="3068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a:latin typeface="Sue Ellen Francisco"/>
                <a:ea typeface="Sue Ellen Francisco"/>
                <a:cs typeface="Sue Ellen Francisco"/>
                <a:sym typeface="Sue Ellen Francisco"/>
              </a:defRPr>
            </a:lvl1pPr>
            <a:lvl2pPr lvl="1">
              <a:spcBef>
                <a:spcPts val="0"/>
              </a:spcBef>
              <a:spcAft>
                <a:spcPts val="0"/>
              </a:spcAft>
              <a:buSzPts val="4800"/>
              <a:buNone/>
              <a:defRPr sz="5760"/>
            </a:lvl2pPr>
            <a:lvl3pPr lvl="2">
              <a:spcBef>
                <a:spcPts val="0"/>
              </a:spcBef>
              <a:spcAft>
                <a:spcPts val="0"/>
              </a:spcAft>
              <a:buSzPts val="4800"/>
              <a:buNone/>
              <a:defRPr sz="5760"/>
            </a:lvl3pPr>
            <a:lvl4pPr lvl="3">
              <a:spcBef>
                <a:spcPts val="0"/>
              </a:spcBef>
              <a:spcAft>
                <a:spcPts val="0"/>
              </a:spcAft>
              <a:buSzPts val="4800"/>
              <a:buNone/>
              <a:defRPr sz="5760"/>
            </a:lvl4pPr>
            <a:lvl5pPr lvl="4">
              <a:spcBef>
                <a:spcPts val="0"/>
              </a:spcBef>
              <a:spcAft>
                <a:spcPts val="0"/>
              </a:spcAft>
              <a:buSzPts val="4800"/>
              <a:buNone/>
              <a:defRPr sz="5760"/>
            </a:lvl5pPr>
            <a:lvl6pPr lvl="5">
              <a:spcBef>
                <a:spcPts val="0"/>
              </a:spcBef>
              <a:spcAft>
                <a:spcPts val="0"/>
              </a:spcAft>
              <a:buSzPts val="4800"/>
              <a:buNone/>
              <a:defRPr sz="5760"/>
            </a:lvl6pPr>
            <a:lvl7pPr lvl="6">
              <a:spcBef>
                <a:spcPts val="0"/>
              </a:spcBef>
              <a:spcAft>
                <a:spcPts val="0"/>
              </a:spcAft>
              <a:buSzPts val="4800"/>
              <a:buNone/>
              <a:defRPr sz="5760"/>
            </a:lvl7pPr>
            <a:lvl8pPr lvl="7">
              <a:spcBef>
                <a:spcPts val="0"/>
              </a:spcBef>
              <a:spcAft>
                <a:spcPts val="0"/>
              </a:spcAft>
              <a:buSzPts val="4800"/>
              <a:buNone/>
              <a:defRPr sz="5760"/>
            </a:lvl8pPr>
            <a:lvl9pPr lvl="8">
              <a:spcBef>
                <a:spcPts val="0"/>
              </a:spcBef>
              <a:spcAft>
                <a:spcPts val="0"/>
              </a:spcAft>
              <a:buSzPts val="4800"/>
              <a:buNone/>
              <a:defRPr sz="5760"/>
            </a:lvl9pPr>
          </a:lstStyle>
          <a:p>
            <a:endParaRPr/>
          </a:p>
        </p:txBody>
      </p:sp>
      <p:grpSp>
        <p:nvGrpSpPr>
          <p:cNvPr id="2530" name="Google Shape;2530;p8"/>
          <p:cNvGrpSpPr/>
          <p:nvPr/>
        </p:nvGrpSpPr>
        <p:grpSpPr>
          <a:xfrm>
            <a:off x="-995471" y="5201302"/>
            <a:ext cx="3425208" cy="3226729"/>
            <a:chOff x="-829559" y="3900975"/>
            <a:chExt cx="2854340" cy="2420047"/>
          </a:xfrm>
        </p:grpSpPr>
        <p:sp>
          <p:nvSpPr>
            <p:cNvPr id="2531" name="Google Shape;2531;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2" name="Google Shape;2532;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3" name="Google Shape;2533;p8"/>
            <p:cNvSpPr/>
            <p:nvPr/>
          </p:nvSpPr>
          <p:spPr>
            <a:xfrm rot="3039008">
              <a:off x="258794" y="4880167"/>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4" name="Google Shape;2534;p8"/>
            <p:cNvSpPr/>
            <p:nvPr/>
          </p:nvSpPr>
          <p:spPr>
            <a:xfrm rot="3039008">
              <a:off x="281743" y="4893521"/>
              <a:ext cx="7059" cy="3174"/>
            </a:xfrm>
            <a:custGeom>
              <a:avLst/>
              <a:gdLst/>
              <a:ahLst/>
              <a:cxnLst/>
              <a:rect l="l" t="t" r="r" b="b"/>
              <a:pathLst>
                <a:path w="45" h="19" extrusionOk="0">
                  <a:moveTo>
                    <a:pt x="44" y="0"/>
                  </a:moveTo>
                  <a:lnTo>
                    <a:pt x="0" y="18"/>
                  </a:lnTo>
                  <a:lnTo>
                    <a:pt x="18" y="18"/>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5" name="Google Shape;2535;p8"/>
            <p:cNvSpPr/>
            <p:nvPr/>
          </p:nvSpPr>
          <p:spPr>
            <a:xfrm rot="3039008">
              <a:off x="278627" y="4892579"/>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6" name="Google Shape;2536;p8"/>
            <p:cNvSpPr/>
            <p:nvPr/>
          </p:nvSpPr>
          <p:spPr>
            <a:xfrm rot="3039008">
              <a:off x="256484" y="4877355"/>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7" name="Google Shape;2537;p8"/>
            <p:cNvSpPr/>
            <p:nvPr/>
          </p:nvSpPr>
          <p:spPr>
            <a:xfrm rot="3039008">
              <a:off x="256163" y="4877810"/>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8" name="Google Shape;2538;p8"/>
            <p:cNvSpPr/>
            <p:nvPr/>
          </p:nvSpPr>
          <p:spPr>
            <a:xfrm rot="3039008">
              <a:off x="249963" y="4874794"/>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9" name="Google Shape;2539;p8"/>
            <p:cNvSpPr/>
            <p:nvPr/>
          </p:nvSpPr>
          <p:spPr>
            <a:xfrm rot="3039008">
              <a:off x="267282" y="4883554"/>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0" name="Google Shape;2540;p8"/>
            <p:cNvSpPr/>
            <p:nvPr/>
          </p:nvSpPr>
          <p:spPr>
            <a:xfrm rot="3039008">
              <a:off x="262906" y="4882181"/>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1" name="Google Shape;2541;p8"/>
            <p:cNvSpPr/>
            <p:nvPr/>
          </p:nvSpPr>
          <p:spPr>
            <a:xfrm rot="3039008">
              <a:off x="265875" y="4884125"/>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2" name="Google Shape;2542;p8"/>
            <p:cNvSpPr/>
            <p:nvPr/>
          </p:nvSpPr>
          <p:spPr>
            <a:xfrm rot="3039008">
              <a:off x="297162" y="4903478"/>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3" name="Google Shape;2543;p8"/>
            <p:cNvSpPr/>
            <p:nvPr/>
          </p:nvSpPr>
          <p:spPr>
            <a:xfrm rot="3039008">
              <a:off x="252412" y="4877259"/>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4" name="Google Shape;2544;p8"/>
            <p:cNvSpPr/>
            <p:nvPr/>
          </p:nvSpPr>
          <p:spPr>
            <a:xfrm rot="3039008">
              <a:off x="263801" y="4883273"/>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5" name="Google Shape;2545;p8"/>
            <p:cNvSpPr/>
            <p:nvPr/>
          </p:nvSpPr>
          <p:spPr>
            <a:xfrm rot="3039008">
              <a:off x="273450" y="4889665"/>
              <a:ext cx="9726" cy="3007"/>
            </a:xfrm>
            <a:custGeom>
              <a:avLst/>
              <a:gdLst/>
              <a:ahLst/>
              <a:cxnLst/>
              <a:rect l="l" t="t" r="r" b="b"/>
              <a:pathLst>
                <a:path w="62" h="18" extrusionOk="0">
                  <a:moveTo>
                    <a:pt x="62" y="0"/>
                  </a:move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6" name="Google Shape;2546;p8"/>
            <p:cNvSpPr/>
            <p:nvPr/>
          </p:nvSpPr>
          <p:spPr>
            <a:xfrm rot="3039008">
              <a:off x="245760" y="4872751"/>
              <a:ext cx="11295" cy="3174"/>
            </a:xfrm>
            <a:custGeom>
              <a:avLst/>
              <a:gdLst/>
              <a:ahLst/>
              <a:cxnLst/>
              <a:rect l="l" t="t" r="r" b="b"/>
              <a:pathLst>
                <a:path w="72" h="19" extrusionOk="0">
                  <a:moveTo>
                    <a:pt x="71" y="1"/>
                  </a:moveTo>
                  <a:lnTo>
                    <a:pt x="1" y="19"/>
                  </a:lnTo>
                  <a:lnTo>
                    <a:pt x="45" y="10"/>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7" name="Google Shape;2547;p8"/>
            <p:cNvSpPr/>
            <p:nvPr/>
          </p:nvSpPr>
          <p:spPr>
            <a:xfrm rot="3039008">
              <a:off x="242293" y="4869705"/>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8" name="Google Shape;2548;p8"/>
            <p:cNvSpPr/>
            <p:nvPr/>
          </p:nvSpPr>
          <p:spPr>
            <a:xfrm rot="3039008">
              <a:off x="251477" y="48742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9" name="Google Shape;2549;p8"/>
            <p:cNvSpPr/>
            <p:nvPr/>
          </p:nvSpPr>
          <p:spPr>
            <a:xfrm rot="3039008">
              <a:off x="258794" y="4880167"/>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0" name="Google Shape;2550;p8"/>
            <p:cNvSpPr/>
            <p:nvPr/>
          </p:nvSpPr>
          <p:spPr>
            <a:xfrm rot="3039008">
              <a:off x="266889" y="4884135"/>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1" name="Google Shape;2551;p8"/>
            <p:cNvSpPr/>
            <p:nvPr/>
          </p:nvSpPr>
          <p:spPr>
            <a:xfrm rot="3039008">
              <a:off x="266889" y="4884135"/>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2" name="Google Shape;2552;p8"/>
            <p:cNvSpPr/>
            <p:nvPr/>
          </p:nvSpPr>
          <p:spPr>
            <a:xfrm rot="3039008">
              <a:off x="275152" y="4892203"/>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3" name="Google Shape;2553;p8"/>
            <p:cNvSpPr/>
            <p:nvPr/>
          </p:nvSpPr>
          <p:spPr>
            <a:xfrm rot="3039008">
              <a:off x="270659" y="4887621"/>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4" name="Google Shape;2554;p8"/>
            <p:cNvSpPr/>
            <p:nvPr/>
          </p:nvSpPr>
          <p:spPr>
            <a:xfrm rot="3039008">
              <a:off x="275797" y="4890120"/>
              <a:ext cx="2981" cy="1670"/>
            </a:xfrm>
            <a:custGeom>
              <a:avLst/>
              <a:gdLst/>
              <a:ahLst/>
              <a:cxnLst/>
              <a:rect l="l" t="t" r="r" b="b"/>
              <a:pathLst>
                <a:path w="19" h="10" extrusionOk="0">
                  <a:moveTo>
                    <a:pt x="18" y="1"/>
                  </a:moveTo>
                  <a:lnTo>
                    <a:pt x="1" y="10"/>
                  </a:lnTo>
                  <a:lnTo>
                    <a:pt x="1" y="1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5" name="Google Shape;2555;p8"/>
            <p:cNvSpPr/>
            <p:nvPr/>
          </p:nvSpPr>
          <p:spPr>
            <a:xfrm rot="3039008">
              <a:off x="263936" y="4883238"/>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6" name="Google Shape;2556;p8"/>
            <p:cNvSpPr/>
            <p:nvPr/>
          </p:nvSpPr>
          <p:spPr>
            <a:xfrm rot="3039008">
              <a:off x="265864" y="4883649"/>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7" name="Google Shape;2557;p8"/>
            <p:cNvSpPr/>
            <p:nvPr/>
          </p:nvSpPr>
          <p:spPr>
            <a:xfrm rot="3039008">
              <a:off x="268178" y="4884645"/>
              <a:ext cx="1569" cy="1670"/>
            </a:xfrm>
            <a:custGeom>
              <a:avLst/>
              <a:gdLst/>
              <a:ahLst/>
              <a:cxnLst/>
              <a:rect l="l" t="t" r="r" b="b"/>
              <a:pathLst>
                <a:path w="10" h="10" extrusionOk="0">
                  <a:moveTo>
                    <a:pt x="1" y="9"/>
                  </a:moveTo>
                  <a:cubicBezTo>
                    <a:pt x="1" y="9"/>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8" name="Google Shape;2558;p8"/>
            <p:cNvSpPr/>
            <p:nvPr/>
          </p:nvSpPr>
          <p:spPr>
            <a:xfrm rot="3039008">
              <a:off x="269466" y="4886660"/>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9" name="Google Shape;2559;p8"/>
            <p:cNvSpPr/>
            <p:nvPr/>
          </p:nvSpPr>
          <p:spPr>
            <a:xfrm rot="3039008">
              <a:off x="260435" y="487968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0" name="Google Shape;2560;p8"/>
            <p:cNvSpPr/>
            <p:nvPr/>
          </p:nvSpPr>
          <p:spPr>
            <a:xfrm rot="3039008">
              <a:off x="263896" y="4882822"/>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1" name="Google Shape;2561;p8"/>
            <p:cNvSpPr/>
            <p:nvPr/>
          </p:nvSpPr>
          <p:spPr>
            <a:xfrm rot="3039008">
              <a:off x="264194" y="4882692"/>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2" name="Google Shape;2562;p8"/>
            <p:cNvSpPr/>
            <p:nvPr/>
          </p:nvSpPr>
          <p:spPr>
            <a:xfrm rot="3039008">
              <a:off x="268527" y="4891585"/>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3" name="Google Shape;2563;p8"/>
            <p:cNvSpPr/>
            <p:nvPr/>
          </p:nvSpPr>
          <p:spPr>
            <a:xfrm rot="3039008">
              <a:off x="260082" y="4880678"/>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4" name="Google Shape;2564;p8"/>
            <p:cNvSpPr/>
            <p:nvPr/>
          </p:nvSpPr>
          <p:spPr>
            <a:xfrm rot="3039008">
              <a:off x="263589" y="4885190"/>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5" name="Google Shape;2565;p8"/>
            <p:cNvSpPr/>
            <p:nvPr/>
          </p:nvSpPr>
          <p:spPr>
            <a:xfrm rot="3039008">
              <a:off x="305728" y="4909492"/>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6" name="Google Shape;2566;p8"/>
            <p:cNvSpPr/>
            <p:nvPr/>
          </p:nvSpPr>
          <p:spPr>
            <a:xfrm rot="3039008">
              <a:off x="284730" y="4898553"/>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7" name="Google Shape;2567;p8"/>
            <p:cNvSpPr/>
            <p:nvPr/>
          </p:nvSpPr>
          <p:spPr>
            <a:xfrm rot="3039008">
              <a:off x="287328" y="4898558"/>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8" name="Google Shape;2568;p8"/>
            <p:cNvSpPr/>
            <p:nvPr/>
          </p:nvSpPr>
          <p:spPr>
            <a:xfrm rot="3039008">
              <a:off x="256586" y="4879242"/>
              <a:ext cx="7687" cy="2840"/>
            </a:xfrm>
            <a:custGeom>
              <a:avLst/>
              <a:gdLst/>
              <a:ahLst/>
              <a:cxnLst/>
              <a:rect l="l" t="t" r="r" b="b"/>
              <a:pathLst>
                <a:path w="49" h="17" extrusionOk="0">
                  <a:moveTo>
                    <a:pt x="48" y="0"/>
                  </a:moveTo>
                  <a:lnTo>
                    <a:pt x="0" y="16"/>
                  </a:lnTo>
                  <a:lnTo>
                    <a:pt x="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9" name="Google Shape;2569;p8"/>
            <p:cNvSpPr/>
            <p:nvPr/>
          </p:nvSpPr>
          <p:spPr>
            <a:xfrm rot="3039008">
              <a:off x="257998" y="4879196"/>
              <a:ext cx="8471" cy="3174"/>
            </a:xfrm>
            <a:custGeom>
              <a:avLst/>
              <a:gdLst/>
              <a:ahLst/>
              <a:cxnLst/>
              <a:rect l="l" t="t" r="r" b="b"/>
              <a:pathLst>
                <a:path w="54" h="19" extrusionOk="0">
                  <a:moveTo>
                    <a:pt x="53" y="0"/>
                  </a:moveTo>
                  <a:lnTo>
                    <a:pt x="0" y="18"/>
                  </a:lnTo>
                  <a:lnTo>
                    <a:pt x="35" y="9"/>
                  </a:lnTo>
                  <a:lnTo>
                    <a:pt x="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0" name="Google Shape;2570;p8"/>
            <p:cNvSpPr/>
            <p:nvPr/>
          </p:nvSpPr>
          <p:spPr>
            <a:xfrm rot="3039008">
              <a:off x="266631" y="4884680"/>
              <a:ext cx="1569" cy="167"/>
            </a:xfrm>
            <a:custGeom>
              <a:avLst/>
              <a:gdLst/>
              <a:ahLst/>
              <a:cxnLst/>
              <a:rect l="l" t="t" r="r" b="b"/>
              <a:pathLst>
                <a:path w="10" h="1" extrusionOk="0">
                  <a:moveTo>
                    <a:pt x="10" y="0"/>
                  </a:moveTo>
                  <a:lnTo>
                    <a:pt x="1" y="0"/>
                  </a:lnTo>
                  <a:cubicBezTo>
                    <a:pt x="1" y="0"/>
                    <a:pt x="1"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1" name="Google Shape;2571;p8"/>
            <p:cNvSpPr/>
            <p:nvPr/>
          </p:nvSpPr>
          <p:spPr>
            <a:xfrm rot="3039008">
              <a:off x="267919" y="4885191"/>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2" name="Google Shape;2572;p8"/>
            <p:cNvSpPr/>
            <p:nvPr/>
          </p:nvSpPr>
          <p:spPr>
            <a:xfrm rot="3039008">
              <a:off x="257998" y="4879196"/>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3" name="Google Shape;2573;p8"/>
            <p:cNvSpPr/>
            <p:nvPr/>
          </p:nvSpPr>
          <p:spPr>
            <a:xfrm rot="3039008">
              <a:off x="306921" y="4910453"/>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4" name="Google Shape;2574;p8"/>
            <p:cNvSpPr/>
            <p:nvPr/>
          </p:nvSpPr>
          <p:spPr>
            <a:xfrm rot="3039008">
              <a:off x="338544" y="492970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5" name="Google Shape;2575;p8"/>
            <p:cNvSpPr/>
            <p:nvPr/>
          </p:nvSpPr>
          <p:spPr>
            <a:xfrm rot="3039008">
              <a:off x="251884" y="487637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6" name="Google Shape;2576;p8"/>
            <p:cNvSpPr/>
            <p:nvPr/>
          </p:nvSpPr>
          <p:spPr>
            <a:xfrm rot="3039008">
              <a:off x="262647" y="4882727"/>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7" name="Google Shape;2577;p8"/>
            <p:cNvSpPr/>
            <p:nvPr/>
          </p:nvSpPr>
          <p:spPr>
            <a:xfrm rot="3039008">
              <a:off x="344802" y="4934795"/>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8" name="Google Shape;2578;p8"/>
            <p:cNvSpPr/>
            <p:nvPr/>
          </p:nvSpPr>
          <p:spPr>
            <a:xfrm rot="3039008">
              <a:off x="263135" y="4881696"/>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9" name="Google Shape;2579;p8"/>
            <p:cNvSpPr/>
            <p:nvPr/>
          </p:nvSpPr>
          <p:spPr>
            <a:xfrm rot="3039008">
              <a:off x="266889" y="4884135"/>
              <a:ext cx="157" cy="167"/>
            </a:xfrm>
            <a:custGeom>
              <a:avLst/>
              <a:gdLst/>
              <a:ahLst/>
              <a:cxnLst/>
              <a:rect l="l" t="t" r="r" b="b"/>
              <a:pathLst>
                <a:path w="1" h="1" extrusionOk="0">
                  <a:moveTo>
                    <a:pt x="1" y="0"/>
                  </a:move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0" name="Google Shape;2580;p8"/>
            <p:cNvSpPr/>
            <p:nvPr/>
          </p:nvSpPr>
          <p:spPr>
            <a:xfrm rot="3039008">
              <a:off x="344074" y="4933128"/>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1" name="Google Shape;2581;p8"/>
            <p:cNvSpPr/>
            <p:nvPr/>
          </p:nvSpPr>
          <p:spPr>
            <a:xfrm rot="3039008">
              <a:off x="262105" y="4880639"/>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2" name="Google Shape;2582;p8"/>
            <p:cNvSpPr/>
            <p:nvPr/>
          </p:nvSpPr>
          <p:spPr>
            <a:xfrm rot="3039008">
              <a:off x="293604" y="4900403"/>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3" name="Google Shape;2583;p8"/>
            <p:cNvSpPr/>
            <p:nvPr/>
          </p:nvSpPr>
          <p:spPr>
            <a:xfrm rot="3039008">
              <a:off x="310870" y="4912563"/>
              <a:ext cx="157" cy="167"/>
            </a:xfrm>
            <a:custGeom>
              <a:avLst/>
              <a:gdLst/>
              <a:ahLst/>
              <a:cxnLst/>
              <a:rect l="l" t="t" r="r" b="b"/>
              <a:pathLst>
                <a:path w="1"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4" name="Google Shape;2584;p8"/>
            <p:cNvSpPr/>
            <p:nvPr/>
          </p:nvSpPr>
          <p:spPr>
            <a:xfrm rot="3039008">
              <a:off x="263135" y="4881696"/>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5" name="Google Shape;2585;p8"/>
            <p:cNvSpPr/>
            <p:nvPr/>
          </p:nvSpPr>
          <p:spPr>
            <a:xfrm rot="3039008">
              <a:off x="261847" y="4881185"/>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6" name="Google Shape;2586;p8"/>
            <p:cNvSpPr/>
            <p:nvPr/>
          </p:nvSpPr>
          <p:spPr>
            <a:xfrm rot="3039008">
              <a:off x="261847" y="4881185"/>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7" name="Google Shape;2587;p8"/>
            <p:cNvSpPr/>
            <p:nvPr/>
          </p:nvSpPr>
          <p:spPr>
            <a:xfrm rot="3039008">
              <a:off x="286229" y="4897147"/>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8" name="Google Shape;2588;p8"/>
            <p:cNvSpPr/>
            <p:nvPr/>
          </p:nvSpPr>
          <p:spPr>
            <a:xfrm rot="3039008">
              <a:off x="344969" y="4934220"/>
              <a:ext cx="1569" cy="167"/>
            </a:xfrm>
            <a:custGeom>
              <a:avLst/>
              <a:gdLst/>
              <a:ahLst/>
              <a:cxnLst/>
              <a:rect l="l" t="t" r="r" b="b"/>
              <a:pathLst>
                <a:path w="10" h="1" extrusionOk="0">
                  <a:moveTo>
                    <a:pt x="9"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9" name="Google Shape;2589;p8"/>
            <p:cNvSpPr/>
            <p:nvPr/>
          </p:nvSpPr>
          <p:spPr>
            <a:xfrm rot="3039008">
              <a:off x="322133" y="4922899"/>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0" name="Google Shape;2590;p8"/>
            <p:cNvSpPr/>
            <p:nvPr/>
          </p:nvSpPr>
          <p:spPr>
            <a:xfrm rot="3039008">
              <a:off x="239130" y="4883242"/>
              <a:ext cx="127540"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1" name="Google Shape;2591;p8"/>
            <p:cNvSpPr/>
            <p:nvPr/>
          </p:nvSpPr>
          <p:spPr>
            <a:xfrm rot="3039008">
              <a:off x="336331" y="4928164"/>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2" name="Google Shape;2592;p8"/>
            <p:cNvSpPr/>
            <p:nvPr/>
          </p:nvSpPr>
          <p:spPr>
            <a:xfrm rot="3039008">
              <a:off x="260300" y="4879716"/>
              <a:ext cx="1569" cy="1670"/>
            </a:xfrm>
            <a:custGeom>
              <a:avLst/>
              <a:gdLst/>
              <a:ahLst/>
              <a:cxnLst/>
              <a:rect l="l" t="t" r="r" b="b"/>
              <a:pathLst>
                <a:path w="10" h="10" extrusionOk="0">
                  <a:moveTo>
                    <a:pt x="10" y="0"/>
                  </a:moveTo>
                  <a:lnTo>
                    <a:pt x="10" y="0"/>
                  </a:lnTo>
                  <a:lnTo>
                    <a:pt x="1"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3" name="Google Shape;2593;p8"/>
            <p:cNvSpPr/>
            <p:nvPr/>
          </p:nvSpPr>
          <p:spPr>
            <a:xfrm rot="3039008">
              <a:off x="341244" y="4931720"/>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4" name="Google Shape;2594;p8"/>
            <p:cNvSpPr/>
            <p:nvPr/>
          </p:nvSpPr>
          <p:spPr>
            <a:xfrm rot="3039008">
              <a:off x="257863" y="4879231"/>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5" name="Google Shape;2595;p8"/>
            <p:cNvSpPr/>
            <p:nvPr/>
          </p:nvSpPr>
          <p:spPr>
            <a:xfrm rot="3039008">
              <a:off x="305604" y="4910003"/>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6" name="Google Shape;2596;p8"/>
            <p:cNvSpPr/>
            <p:nvPr/>
          </p:nvSpPr>
          <p:spPr>
            <a:xfrm rot="3039008">
              <a:off x="286393" y="4897051"/>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7" name="Google Shape;2597;p8"/>
            <p:cNvSpPr/>
            <p:nvPr/>
          </p:nvSpPr>
          <p:spPr>
            <a:xfrm rot="3039008">
              <a:off x="289223" y="4898459"/>
              <a:ext cx="1569" cy="167"/>
            </a:xfrm>
            <a:custGeom>
              <a:avLst/>
              <a:gdLst/>
              <a:ahLst/>
              <a:cxnLst/>
              <a:rect l="l" t="t" r="r" b="b"/>
              <a:pathLst>
                <a:path w="10" h="1" extrusionOk="0">
                  <a:moveTo>
                    <a:pt x="1" y="0"/>
                  </a:moveTo>
                  <a:cubicBezTo>
                    <a:pt x="1" y="0"/>
                    <a:pt x="10"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8" name="Google Shape;2598;p8"/>
            <p:cNvSpPr/>
            <p:nvPr/>
          </p:nvSpPr>
          <p:spPr>
            <a:xfrm rot="3039008">
              <a:off x="261494" y="4882181"/>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9" name="Google Shape;2599;p8"/>
            <p:cNvSpPr/>
            <p:nvPr/>
          </p:nvSpPr>
          <p:spPr>
            <a:xfrm rot="3039008">
              <a:off x="300798" y="4906999"/>
              <a:ext cx="9883" cy="3007"/>
            </a:xfrm>
            <a:custGeom>
              <a:avLst/>
              <a:gdLst/>
              <a:ahLst/>
              <a:cxnLst/>
              <a:rect l="l" t="t" r="r" b="b"/>
              <a:pathLst>
                <a:path w="63" h="18" extrusionOk="0">
                  <a:moveTo>
                    <a:pt x="53" y="0"/>
                  </a:moveTo>
                  <a:lnTo>
                    <a:pt x="0" y="18"/>
                  </a:ln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0" name="Google Shape;2600;p8"/>
            <p:cNvSpPr/>
            <p:nvPr/>
          </p:nvSpPr>
          <p:spPr>
            <a:xfrm rot="3039008">
              <a:off x="303228" y="4907580"/>
              <a:ext cx="2824" cy="1503"/>
            </a:xfrm>
            <a:custGeom>
              <a:avLst/>
              <a:gdLst/>
              <a:ahLst/>
              <a:cxnLst/>
              <a:rect l="l" t="t" r="r" b="b"/>
              <a:pathLst>
                <a:path w="18" h="9" extrusionOk="0">
                  <a:moveTo>
                    <a:pt x="18" y="0"/>
                  </a:moveTo>
                  <a:cubicBezTo>
                    <a:pt x="9" y="0"/>
                    <a:pt x="0" y="9"/>
                    <a:pt x="0"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1" name="Google Shape;2601;p8"/>
            <p:cNvSpPr/>
            <p:nvPr/>
          </p:nvSpPr>
          <p:spPr>
            <a:xfrm rot="3039008">
              <a:off x="301911" y="4907130"/>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2" name="Google Shape;2602;p8"/>
            <p:cNvSpPr/>
            <p:nvPr/>
          </p:nvSpPr>
          <p:spPr>
            <a:xfrm rot="3039008">
              <a:off x="310138" y="4911375"/>
              <a:ext cx="2824" cy="1670"/>
            </a:xfrm>
            <a:custGeom>
              <a:avLst/>
              <a:gdLst/>
              <a:ahLst/>
              <a:cxnLst/>
              <a:rect l="l" t="t" r="r" b="b"/>
              <a:pathLst>
                <a:path w="18" h="10" extrusionOk="0">
                  <a:moveTo>
                    <a:pt x="18" y="1"/>
                  </a:moveTo>
                  <a:lnTo>
                    <a:pt x="0" y="9"/>
                  </a:lnTo>
                  <a:lnTo>
                    <a:pt x="9" y="9"/>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3" name="Google Shape;2603;p8"/>
            <p:cNvSpPr/>
            <p:nvPr/>
          </p:nvSpPr>
          <p:spPr>
            <a:xfrm rot="3039008">
              <a:off x="302209" y="4906999"/>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4" name="Google Shape;2604;p8"/>
            <p:cNvSpPr/>
            <p:nvPr/>
          </p:nvSpPr>
          <p:spPr>
            <a:xfrm rot="3039008">
              <a:off x="318361" y="4919028"/>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5" name="Google Shape;2605;p8"/>
            <p:cNvSpPr/>
            <p:nvPr/>
          </p:nvSpPr>
          <p:spPr>
            <a:xfrm rot="3039008">
              <a:off x="328359" y="4923686"/>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6" name="Google Shape;2606;p8"/>
            <p:cNvSpPr/>
            <p:nvPr/>
          </p:nvSpPr>
          <p:spPr>
            <a:xfrm rot="3039008">
              <a:off x="296332" y="4905981"/>
              <a:ext cx="19609" cy="6013"/>
            </a:xfrm>
            <a:custGeom>
              <a:avLst/>
              <a:gdLst/>
              <a:ahLst/>
              <a:cxnLst/>
              <a:rect l="l" t="t" r="r" b="b"/>
              <a:pathLst>
                <a:path w="125" h="36" extrusionOk="0">
                  <a:moveTo>
                    <a:pt x="125" y="1"/>
                  </a:moveTo>
                  <a:lnTo>
                    <a:pt x="125" y="1"/>
                  </a:lnTo>
                  <a:lnTo>
                    <a:pt x="1" y="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7" name="Google Shape;2607;p8"/>
            <p:cNvSpPr/>
            <p:nvPr/>
          </p:nvSpPr>
          <p:spPr>
            <a:xfrm rot="3039008">
              <a:off x="343430" y="493521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8" name="Google Shape;2608;p8"/>
            <p:cNvSpPr/>
            <p:nvPr/>
          </p:nvSpPr>
          <p:spPr>
            <a:xfrm rot="3039008">
              <a:off x="341502" y="493117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9" name="Google Shape;2609;p8"/>
            <p:cNvSpPr/>
            <p:nvPr/>
          </p:nvSpPr>
          <p:spPr>
            <a:xfrm rot="3039008">
              <a:off x="351683" y="4938651"/>
              <a:ext cx="5804" cy="1670"/>
            </a:xfrm>
            <a:custGeom>
              <a:avLst/>
              <a:gdLst/>
              <a:ahLst/>
              <a:cxnLst/>
              <a:rect l="l" t="t" r="r" b="b"/>
              <a:pathLst>
                <a:path w="37" h="10" extrusionOk="0">
                  <a:moveTo>
                    <a:pt x="36" y="0"/>
                  </a:moveTo>
                  <a:lnTo>
                    <a:pt x="1" y="9"/>
                  </a:lnTo>
                  <a:lnTo>
                    <a:pt x="10" y="9"/>
                  </a:lnTo>
                  <a:lnTo>
                    <a:pt x="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0" name="Google Shape;2610;p8"/>
            <p:cNvSpPr/>
            <p:nvPr/>
          </p:nvSpPr>
          <p:spPr>
            <a:xfrm rot="3039008">
              <a:off x="306593" y="4915340"/>
              <a:ext cx="47220"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1" name="Google Shape;2611;p8"/>
            <p:cNvSpPr/>
            <p:nvPr/>
          </p:nvSpPr>
          <p:spPr>
            <a:xfrm rot="3039008">
              <a:off x="248326" y="4873297"/>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2" name="Google Shape;2612;p8"/>
            <p:cNvSpPr/>
            <p:nvPr/>
          </p:nvSpPr>
          <p:spPr>
            <a:xfrm rot="3039008">
              <a:off x="256036" y="4878801"/>
              <a:ext cx="11138" cy="4510"/>
            </a:xfrm>
            <a:custGeom>
              <a:avLst/>
              <a:gdLst/>
              <a:ahLst/>
              <a:cxnLst/>
              <a:rect l="l" t="t" r="r" b="b"/>
              <a:pathLst>
                <a:path w="71" h="27" extrusionOk="0">
                  <a:moveTo>
                    <a:pt x="0" y="27"/>
                  </a:moveTo>
                  <a:lnTo>
                    <a:pt x="0" y="27"/>
                  </a:ln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3" name="Google Shape;2613;p8"/>
            <p:cNvSpPr/>
            <p:nvPr/>
          </p:nvSpPr>
          <p:spPr>
            <a:xfrm rot="3039008">
              <a:off x="243434" y="4869309"/>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4" name="Google Shape;2614;p8"/>
            <p:cNvSpPr/>
            <p:nvPr/>
          </p:nvSpPr>
          <p:spPr>
            <a:xfrm rot="3039008">
              <a:off x="-21669" y="5191756"/>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5" name="Google Shape;2615;p8"/>
            <p:cNvSpPr/>
            <p:nvPr/>
          </p:nvSpPr>
          <p:spPr>
            <a:xfrm rot="3039008">
              <a:off x="-29825" y="5213776"/>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6" name="Google Shape;2616;p8"/>
            <p:cNvSpPr/>
            <p:nvPr/>
          </p:nvSpPr>
          <p:spPr>
            <a:xfrm rot="3039008">
              <a:off x="-30328" y="5212103"/>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7" name="Google Shape;2617;p8"/>
            <p:cNvSpPr/>
            <p:nvPr/>
          </p:nvSpPr>
          <p:spPr>
            <a:xfrm rot="3039008">
              <a:off x="-16679" y="5189051"/>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8" name="Google Shape;2618;p8"/>
            <p:cNvSpPr/>
            <p:nvPr/>
          </p:nvSpPr>
          <p:spPr>
            <a:xfrm rot="3039008">
              <a:off x="-15770" y="5188882"/>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9" name="Google Shape;2619;p8"/>
            <p:cNvSpPr/>
            <p:nvPr/>
          </p:nvSpPr>
          <p:spPr>
            <a:xfrm rot="3039008">
              <a:off x="-18244" y="5183178"/>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0" name="Google Shape;2620;p8"/>
            <p:cNvSpPr/>
            <p:nvPr/>
          </p:nvSpPr>
          <p:spPr>
            <a:xfrm rot="3039008">
              <a:off x="-21205" y="5199599"/>
              <a:ext cx="1569" cy="1503"/>
            </a:xfrm>
            <a:custGeom>
              <a:avLst/>
              <a:gdLst/>
              <a:ahLst/>
              <a:cxnLst/>
              <a:rect l="l" t="t" r="r" b="b"/>
              <a:pathLst>
                <a:path w="10" h="9" extrusionOk="0">
                  <a:moveTo>
                    <a:pt x="10" y="9"/>
                  </a:moveTo>
                  <a:lnTo>
                    <a:pt x="1" y="0"/>
                  </a:lnTo>
                  <a:cubicBezTo>
                    <a:pt x="1" y="0"/>
                    <a:pt x="1" y="0"/>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1" name="Google Shape;2621;p8"/>
            <p:cNvSpPr/>
            <p:nvPr/>
          </p:nvSpPr>
          <p:spPr>
            <a:xfrm rot="3039008">
              <a:off x="-20593" y="51949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2" name="Google Shape;2622;p8"/>
            <p:cNvSpPr/>
            <p:nvPr/>
          </p:nvSpPr>
          <p:spPr>
            <a:xfrm rot="3039008">
              <a:off x="-24436" y="5198434"/>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3" name="Google Shape;2623;p8"/>
            <p:cNvSpPr/>
            <p:nvPr/>
          </p:nvSpPr>
          <p:spPr>
            <a:xfrm rot="3039008">
              <a:off x="-34650" y="5228252"/>
              <a:ext cx="2824" cy="4677"/>
            </a:xfrm>
            <a:custGeom>
              <a:avLst/>
              <a:gdLst/>
              <a:ahLst/>
              <a:cxnLst/>
              <a:rect l="l" t="t" r="r" b="b"/>
              <a:pathLst>
                <a:path w="18" h="28" extrusionOk="0">
                  <a:moveTo>
                    <a:pt x="0" y="1"/>
                  </a:moveTo>
                  <a:lnTo>
                    <a:pt x="18" y="27"/>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4" name="Google Shape;2624;p8"/>
            <p:cNvSpPr/>
            <p:nvPr/>
          </p:nvSpPr>
          <p:spPr>
            <a:xfrm rot="3039008">
              <a:off x="-20907" y="5186004"/>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5" name="Google Shape;2625;p8"/>
            <p:cNvSpPr/>
            <p:nvPr/>
          </p:nvSpPr>
          <p:spPr>
            <a:xfrm rot="3039008">
              <a:off x="-21056" y="5196799"/>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6" name="Google Shape;2626;p8"/>
            <p:cNvSpPr/>
            <p:nvPr/>
          </p:nvSpPr>
          <p:spPr>
            <a:xfrm rot="3039008">
              <a:off x="-27847" y="5206032"/>
              <a:ext cx="7059" cy="9020"/>
            </a:xfrm>
            <a:custGeom>
              <a:avLst/>
              <a:gdLst/>
              <a:ahLst/>
              <a:cxnLst/>
              <a:rect l="l" t="t" r="r" b="b"/>
              <a:pathLst>
                <a:path w="45" h="54" extrusionOk="0">
                  <a:moveTo>
                    <a:pt x="44" y="53"/>
                  </a:moveTo>
                  <a:lnTo>
                    <a:pt x="0" y="0"/>
                  </a:lnTo>
                  <a:lnTo>
                    <a:pt x="44" y="5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7" name="Google Shape;2627;p8"/>
            <p:cNvSpPr/>
            <p:nvPr/>
          </p:nvSpPr>
          <p:spPr>
            <a:xfrm rot="3039008">
              <a:off x="-17573" y="5179578"/>
              <a:ext cx="7059" cy="9020"/>
            </a:xfrm>
            <a:custGeom>
              <a:avLst/>
              <a:gdLst/>
              <a:ahLst/>
              <a:cxnLst/>
              <a:rect l="l" t="t" r="r" b="b"/>
              <a:pathLst>
                <a:path w="45" h="54" extrusionOk="0">
                  <a:moveTo>
                    <a:pt x="0" y="0"/>
                  </a:moveTo>
                  <a:lnTo>
                    <a:pt x="27" y="36"/>
                  </a:lnTo>
                  <a:lnTo>
                    <a:pt x="45" y="53"/>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8" name="Google Shape;2628;p8"/>
            <p:cNvSpPr/>
            <p:nvPr/>
          </p:nvSpPr>
          <p:spPr>
            <a:xfrm rot="3039008">
              <a:off x="-16365" y="5175313"/>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9" name="Google Shape;2629;p8"/>
            <p:cNvSpPr/>
            <p:nvPr/>
          </p:nvSpPr>
          <p:spPr>
            <a:xfrm rot="3039008">
              <a:off x="-16123" y="5184410"/>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0" name="Google Shape;2630;p8"/>
            <p:cNvSpPr/>
            <p:nvPr/>
          </p:nvSpPr>
          <p:spPr>
            <a:xfrm rot="3039008">
              <a:off x="-21597" y="5191631"/>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1" name="Google Shape;2631;p8"/>
            <p:cNvSpPr/>
            <p:nvPr/>
          </p:nvSpPr>
          <p:spPr>
            <a:xfrm rot="3039008">
              <a:off x="-20368" y="5199388"/>
              <a:ext cx="157" cy="167"/>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2" name="Google Shape;2632;p8"/>
            <p:cNvSpPr/>
            <p:nvPr/>
          </p:nvSpPr>
          <p:spPr>
            <a:xfrm rot="3039008">
              <a:off x="-20368" y="5199388"/>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3" name="Google Shape;2633;p8"/>
            <p:cNvSpPr/>
            <p:nvPr/>
          </p:nvSpPr>
          <p:spPr>
            <a:xfrm rot="3039008">
              <a:off x="-31812" y="5209222"/>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4" name="Google Shape;2634;p8"/>
            <p:cNvSpPr/>
            <p:nvPr/>
          </p:nvSpPr>
          <p:spPr>
            <a:xfrm rot="3039008">
              <a:off x="-25879" y="5204397"/>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5" name="Google Shape;2635;p8"/>
            <p:cNvSpPr/>
            <p:nvPr/>
          </p:nvSpPr>
          <p:spPr>
            <a:xfrm rot="3039008">
              <a:off x="-25152" y="5208978"/>
              <a:ext cx="1569" cy="3007"/>
            </a:xfrm>
            <a:custGeom>
              <a:avLst/>
              <a:gdLst/>
              <a:ahLst/>
              <a:cxnLst/>
              <a:rect l="l" t="t" r="r" b="b"/>
              <a:pathLst>
                <a:path w="10" h="18" extrusionOk="0">
                  <a:moveTo>
                    <a:pt x="10" y="18"/>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6" name="Google Shape;2636;p8"/>
            <p:cNvSpPr/>
            <p:nvPr/>
          </p:nvSpPr>
          <p:spPr>
            <a:xfrm rot="3039008">
              <a:off x="-21966" y="5196969"/>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7" name="Google Shape;2637;p8"/>
            <p:cNvSpPr/>
            <p:nvPr/>
          </p:nvSpPr>
          <p:spPr>
            <a:xfrm rot="3039008">
              <a:off x="-19716" y="5198261"/>
              <a:ext cx="157" cy="1670"/>
            </a:xfrm>
            <a:custGeom>
              <a:avLst/>
              <a:gdLst/>
              <a:ahLst/>
              <a:cxnLst/>
              <a:rect l="l" t="t" r="r" b="b"/>
              <a:pathLst>
                <a:path w="1" h="10" extrusionOk="0">
                  <a:moveTo>
                    <a:pt x="1" y="0"/>
                  </a:moveTo>
                  <a:lnTo>
                    <a:pt x="1"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8" name="Google Shape;2638;p8"/>
            <p:cNvSpPr/>
            <p:nvPr/>
          </p:nvSpPr>
          <p:spPr>
            <a:xfrm rot="3039008">
              <a:off x="-21282" y="5200770"/>
              <a:ext cx="157" cy="1670"/>
            </a:xfrm>
            <a:custGeom>
              <a:avLst/>
              <a:gdLst/>
              <a:ahLst/>
              <a:cxnLst/>
              <a:rect l="l" t="t" r="r" b="b"/>
              <a:pathLst>
                <a:path w="1" h="10" extrusionOk="0">
                  <a:moveTo>
                    <a:pt x="1" y="1"/>
                  </a:moveTo>
                  <a:cubicBezTo>
                    <a:pt x="1" y="1"/>
                    <a:pt x="1" y="1"/>
                    <a:pt x="1"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9" name="Google Shape;2639;p8"/>
            <p:cNvSpPr/>
            <p:nvPr/>
          </p:nvSpPr>
          <p:spPr>
            <a:xfrm rot="3039008">
              <a:off x="-21948" y="5203157"/>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0" name="Google Shape;2640;p8"/>
            <p:cNvSpPr/>
            <p:nvPr/>
          </p:nvSpPr>
          <p:spPr>
            <a:xfrm rot="3039008">
              <a:off x="-19534" y="5193511"/>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1" name="Google Shape;2641;p8"/>
            <p:cNvSpPr/>
            <p:nvPr/>
          </p:nvSpPr>
          <p:spPr>
            <a:xfrm rot="3039008">
              <a:off x="-18657" y="5196795"/>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2" name="Google Shape;2642;p8"/>
            <p:cNvSpPr/>
            <p:nvPr/>
          </p:nvSpPr>
          <p:spPr>
            <a:xfrm rot="3039008">
              <a:off x="-21056" y="5196799"/>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3" name="Google Shape;2643;p8"/>
            <p:cNvSpPr/>
            <p:nvPr/>
          </p:nvSpPr>
          <p:spPr>
            <a:xfrm rot="3039008">
              <a:off x="-46940" y="5203121"/>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4" name="Google Shape;2644;p8"/>
            <p:cNvSpPr/>
            <p:nvPr/>
          </p:nvSpPr>
          <p:spPr>
            <a:xfrm rot="3039008">
              <a:off x="-22190" y="5192557"/>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5" name="Google Shape;2645;p8"/>
            <p:cNvSpPr/>
            <p:nvPr/>
          </p:nvSpPr>
          <p:spPr>
            <a:xfrm rot="3039008">
              <a:off x="-32557" y="5198452"/>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6" name="Google Shape;2646;p8"/>
            <p:cNvSpPr/>
            <p:nvPr/>
          </p:nvSpPr>
          <p:spPr>
            <a:xfrm rot="3039008">
              <a:off x="-36413" y="5238275"/>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7" name="Google Shape;2647;p8"/>
            <p:cNvSpPr/>
            <p:nvPr/>
          </p:nvSpPr>
          <p:spPr>
            <a:xfrm rot="3039008">
              <a:off x="-37880" y="5217369"/>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8" name="Google Shape;2648;p8"/>
            <p:cNvSpPr/>
            <p:nvPr/>
          </p:nvSpPr>
          <p:spPr>
            <a:xfrm rot="3039008">
              <a:off x="-34648" y="5221373"/>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9" name="Google Shape;2649;p8"/>
            <p:cNvSpPr/>
            <p:nvPr/>
          </p:nvSpPr>
          <p:spPr>
            <a:xfrm rot="3039008">
              <a:off x="-21520" y="5188957"/>
              <a:ext cx="7059" cy="10523"/>
            </a:xfrm>
            <a:custGeom>
              <a:avLst/>
              <a:gdLst/>
              <a:ahLst/>
              <a:cxnLst/>
              <a:rect l="l" t="t" r="r" b="b"/>
              <a:pathLst>
                <a:path w="45" h="63" extrusionOk="0">
                  <a:moveTo>
                    <a:pt x="1" y="0"/>
                  </a:moveTo>
                  <a:lnTo>
                    <a:pt x="45" y="62"/>
                  </a:lnTo>
                  <a:lnTo>
                    <a:pt x="36" y="44"/>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0" name="Google Shape;2650;p8"/>
            <p:cNvSpPr/>
            <p:nvPr/>
          </p:nvSpPr>
          <p:spPr>
            <a:xfrm rot="3039008">
              <a:off x="-20108" y="5190460"/>
              <a:ext cx="4236" cy="7517"/>
            </a:xfrm>
            <a:custGeom>
              <a:avLst/>
              <a:gdLst/>
              <a:ahLst/>
              <a:cxnLst/>
              <a:rect l="l" t="t" r="r" b="b"/>
              <a:pathLst>
                <a:path w="27" h="45" extrusionOk="0">
                  <a:moveTo>
                    <a:pt x="0" y="0"/>
                  </a:moveTo>
                  <a:lnTo>
                    <a:pt x="27" y="44"/>
                  </a:lnTo>
                  <a:lnTo>
                    <a:pt x="18" y="2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1" name="Google Shape;2651;p8"/>
            <p:cNvSpPr/>
            <p:nvPr/>
          </p:nvSpPr>
          <p:spPr>
            <a:xfrm rot="3039008">
              <a:off x="-28522" y="5197478"/>
              <a:ext cx="1569" cy="1670"/>
            </a:xfrm>
            <a:custGeom>
              <a:avLst/>
              <a:gdLst/>
              <a:ahLst/>
              <a:cxnLst/>
              <a:rect l="l" t="t" r="r" b="b"/>
              <a:pathLst>
                <a:path w="10" h="10" extrusionOk="0">
                  <a:moveTo>
                    <a:pt x="0" y="1"/>
                  </a:moveTo>
                  <a:lnTo>
                    <a:pt x="9" y="9"/>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2" name="Google Shape;2652;p8"/>
            <p:cNvSpPr/>
            <p:nvPr/>
          </p:nvSpPr>
          <p:spPr>
            <a:xfrm rot="3039008">
              <a:off x="-29811" y="519942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3" name="Google Shape;2653;p8"/>
            <p:cNvSpPr/>
            <p:nvPr/>
          </p:nvSpPr>
          <p:spPr>
            <a:xfrm rot="3039008">
              <a:off x="-21520" y="5190460"/>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4" name="Google Shape;2654;p8"/>
            <p:cNvSpPr/>
            <p:nvPr/>
          </p:nvSpPr>
          <p:spPr>
            <a:xfrm rot="3039008">
              <a:off x="-39841" y="5239684"/>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5" name="Google Shape;2655;p8"/>
            <p:cNvSpPr/>
            <p:nvPr/>
          </p:nvSpPr>
          <p:spPr>
            <a:xfrm rot="3039008">
              <a:off x="-51452" y="527034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6" name="Google Shape;2656;p8"/>
            <p:cNvSpPr/>
            <p:nvPr/>
          </p:nvSpPr>
          <p:spPr>
            <a:xfrm rot="3039008">
              <a:off x="-28036" y="5183455"/>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7" name="Google Shape;2657;p8"/>
            <p:cNvSpPr/>
            <p:nvPr/>
          </p:nvSpPr>
          <p:spPr>
            <a:xfrm rot="3039008">
              <a:off x="-21056" y="5196799"/>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8" name="Google Shape;2658;p8"/>
            <p:cNvSpPr/>
            <p:nvPr/>
          </p:nvSpPr>
          <p:spPr>
            <a:xfrm rot="3039008">
              <a:off x="-47669" y="5279445"/>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9" name="Google Shape;2659;p8"/>
            <p:cNvSpPr/>
            <p:nvPr/>
          </p:nvSpPr>
          <p:spPr>
            <a:xfrm rot="3039008">
              <a:off x="-19309" y="5196419"/>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0" name="Google Shape;2660;p8"/>
            <p:cNvSpPr/>
            <p:nvPr/>
          </p:nvSpPr>
          <p:spPr>
            <a:xfrm rot="3039008">
              <a:off x="-27871" y="5197855"/>
              <a:ext cx="1569" cy="167"/>
            </a:xfrm>
            <a:custGeom>
              <a:avLst/>
              <a:gdLst/>
              <a:ahLst/>
              <a:cxnLst/>
              <a:rect l="l" t="t" r="r" b="b"/>
              <a:pathLst>
                <a:path w="10" h="1" extrusionOk="0">
                  <a:moveTo>
                    <a:pt x="0" y="1"/>
                  </a:moveTo>
                  <a:lnTo>
                    <a:pt x="9"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1" name="Google Shape;2661;p8"/>
            <p:cNvSpPr/>
            <p:nvPr/>
          </p:nvSpPr>
          <p:spPr>
            <a:xfrm rot="3039008">
              <a:off x="-45587" y="5277348"/>
              <a:ext cx="1569" cy="167"/>
            </a:xfrm>
            <a:custGeom>
              <a:avLst/>
              <a:gdLst/>
              <a:ahLst/>
              <a:cxnLst/>
              <a:rect l="l" t="t" r="r" b="b"/>
              <a:pathLst>
                <a:path w="10" h="1" extrusionOk="0">
                  <a:moveTo>
                    <a:pt x="1" y="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2" name="Google Shape;2662;p8"/>
            <p:cNvSpPr/>
            <p:nvPr/>
          </p:nvSpPr>
          <p:spPr>
            <a:xfrm rot="3039008">
              <a:off x="-18150" y="5195075"/>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3" name="Google Shape;2663;p8"/>
            <p:cNvSpPr/>
            <p:nvPr/>
          </p:nvSpPr>
          <p:spPr>
            <a:xfrm rot="3039008">
              <a:off x="-31479" y="5224549"/>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4" name="Google Shape;2664;p8"/>
            <p:cNvSpPr/>
            <p:nvPr/>
          </p:nvSpPr>
          <p:spPr>
            <a:xfrm rot="3039008">
              <a:off x="-38128" y="5244261"/>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5" name="Google Shape;2665;p8"/>
            <p:cNvSpPr/>
            <p:nvPr/>
          </p:nvSpPr>
          <p:spPr>
            <a:xfrm rot="3039008">
              <a:off x="-19941" y="5195353"/>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6" name="Google Shape;2666;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7" name="Google Shape;2667;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8" name="Google Shape;2668;p8"/>
            <p:cNvSpPr/>
            <p:nvPr/>
          </p:nvSpPr>
          <p:spPr>
            <a:xfrm rot="3039008">
              <a:off x="-32413" y="5219003"/>
              <a:ext cx="157" cy="167"/>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9" name="Google Shape;2669;p8"/>
            <p:cNvSpPr/>
            <p:nvPr/>
          </p:nvSpPr>
          <p:spPr>
            <a:xfrm rot="3039008">
              <a:off x="-52085" y="5277657"/>
              <a:ext cx="157" cy="167"/>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0" name="Google Shape;2670;p8"/>
            <p:cNvSpPr/>
            <p:nvPr/>
          </p:nvSpPr>
          <p:spPr>
            <a:xfrm rot="3039008">
              <a:off x="-58172" y="5255235"/>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1" name="Google Shape;2671;p8"/>
            <p:cNvSpPr/>
            <p:nvPr/>
          </p:nvSpPr>
          <p:spPr>
            <a:xfrm rot="3039008">
              <a:off x="-85156" y="5179759"/>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2" name="Google Shape;2672;p8"/>
            <p:cNvSpPr/>
            <p:nvPr/>
          </p:nvSpPr>
          <p:spPr>
            <a:xfrm rot="3039008">
              <a:off x="-50188" y="5267599"/>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3" name="Google Shape;2673;p8"/>
            <p:cNvSpPr/>
            <p:nvPr/>
          </p:nvSpPr>
          <p:spPr>
            <a:xfrm rot="3039008">
              <a:off x="-26909" y="5190254"/>
              <a:ext cx="1412" cy="1670"/>
            </a:xfrm>
            <a:custGeom>
              <a:avLst/>
              <a:gdLst/>
              <a:ahLst/>
              <a:cxnLst/>
              <a:rect l="l" t="t" r="r" b="b"/>
              <a:pathLst>
                <a:path w="9" h="10" extrusionOk="0">
                  <a:moveTo>
                    <a:pt x="9" y="9"/>
                  </a:moveTo>
                  <a:lnTo>
                    <a:pt x="9" y="9"/>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4" name="Google Shape;2674;p8"/>
            <p:cNvSpPr/>
            <p:nvPr/>
          </p:nvSpPr>
          <p:spPr>
            <a:xfrm rot="3039008">
              <a:off x="-51787" y="5273562"/>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5" name="Google Shape;2675;p8"/>
            <p:cNvSpPr/>
            <p:nvPr/>
          </p:nvSpPr>
          <p:spPr>
            <a:xfrm rot="3039008">
              <a:off x="-18576" y="5190728"/>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6" name="Google Shape;2676;p8"/>
            <p:cNvSpPr/>
            <p:nvPr/>
          </p:nvSpPr>
          <p:spPr>
            <a:xfrm rot="3039008">
              <a:off x="-38203" y="5238553"/>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7" name="Google Shape;2677;p8"/>
            <p:cNvSpPr/>
            <p:nvPr/>
          </p:nvSpPr>
          <p:spPr>
            <a:xfrm rot="3039008">
              <a:off x="-29808" y="5219965"/>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8" name="Google Shape;2678;p8"/>
            <p:cNvSpPr/>
            <p:nvPr/>
          </p:nvSpPr>
          <p:spPr>
            <a:xfrm rot="3039008">
              <a:off x="-29175" y="5221031"/>
              <a:ext cx="157" cy="1670"/>
            </a:xfrm>
            <a:custGeom>
              <a:avLst/>
              <a:gdLst/>
              <a:ahLst/>
              <a:cxnLst/>
              <a:rect l="l" t="t" r="r" b="b"/>
              <a:pathLst>
                <a:path w="1" h="10" extrusionOk="0">
                  <a:moveTo>
                    <a:pt x="1" y="10"/>
                  </a:moveTo>
                  <a:cubicBezTo>
                    <a:pt x="1" y="1"/>
                    <a:pt x="1" y="10"/>
                    <a:pt x="1"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9" name="Google Shape;2679;p8"/>
            <p:cNvSpPr/>
            <p:nvPr/>
          </p:nvSpPr>
          <p:spPr>
            <a:xfrm rot="3039008">
              <a:off x="-20200" y="5194395"/>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0" name="Google Shape;2680;p8"/>
            <p:cNvSpPr/>
            <p:nvPr/>
          </p:nvSpPr>
          <p:spPr>
            <a:xfrm rot="3039008">
              <a:off x="-38399" y="5233721"/>
              <a:ext cx="5804" cy="9020"/>
            </a:xfrm>
            <a:custGeom>
              <a:avLst/>
              <a:gdLst/>
              <a:ahLst/>
              <a:cxnLst/>
              <a:rect l="l" t="t" r="r" b="b"/>
              <a:pathLst>
                <a:path w="37" h="54" extrusionOk="0">
                  <a:moveTo>
                    <a:pt x="1" y="0"/>
                  </a:moveTo>
                  <a:lnTo>
                    <a:pt x="27" y="45"/>
                  </a:lnTo>
                  <a:lnTo>
                    <a:pt x="36" y="5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1" name="Google Shape;2681;p8"/>
            <p:cNvSpPr/>
            <p:nvPr/>
          </p:nvSpPr>
          <p:spPr>
            <a:xfrm rot="3039008">
              <a:off x="-35426" y="5235431"/>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2" name="Google Shape;2682;p8"/>
            <p:cNvSpPr/>
            <p:nvPr/>
          </p:nvSpPr>
          <p:spPr>
            <a:xfrm rot="3039008">
              <a:off x="-34439" y="5233924"/>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3" name="Google Shape;2683;p8"/>
            <p:cNvSpPr/>
            <p:nvPr/>
          </p:nvSpPr>
          <p:spPr>
            <a:xfrm rot="3039008">
              <a:off x="-39081" y="5242314"/>
              <a:ext cx="1412" cy="3007"/>
            </a:xfrm>
            <a:custGeom>
              <a:avLst/>
              <a:gdLst/>
              <a:ahLst/>
              <a:cxnLst/>
              <a:rect l="l" t="t" r="r" b="b"/>
              <a:pathLst>
                <a:path w="9" h="18" extrusionOk="0">
                  <a:moveTo>
                    <a:pt x="0" y="0"/>
                  </a:moveTo>
                  <a:lnTo>
                    <a:pt x="9" y="18"/>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4" name="Google Shape;2684;p8"/>
            <p:cNvSpPr/>
            <p:nvPr/>
          </p:nvSpPr>
          <p:spPr>
            <a:xfrm rot="3039008">
              <a:off x="-38141" y="5234678"/>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5" name="Google Shape;2685;p8"/>
            <p:cNvSpPr/>
            <p:nvPr/>
          </p:nvSpPr>
          <p:spPr>
            <a:xfrm rot="3039008">
              <a:off x="-46666" y="525237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6" name="Google Shape;2686;p8"/>
            <p:cNvSpPr/>
            <p:nvPr/>
          </p:nvSpPr>
          <p:spPr>
            <a:xfrm rot="3039008">
              <a:off x="-49296" y="5261241"/>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7" name="Google Shape;2687;p8"/>
            <p:cNvSpPr/>
            <p:nvPr/>
          </p:nvSpPr>
          <p:spPr>
            <a:xfrm rot="3039008">
              <a:off x="-40994" y="5229253"/>
              <a:ext cx="11138" cy="17873"/>
            </a:xfrm>
            <a:custGeom>
              <a:avLst/>
              <a:gdLst/>
              <a:ahLst/>
              <a:cxnLst/>
              <a:rect l="l" t="t" r="r" b="b"/>
              <a:pathLst>
                <a:path w="71" h="107" extrusionOk="0">
                  <a:moveTo>
                    <a:pt x="71" y="107"/>
                  </a:moveTo>
                  <a:lnTo>
                    <a:pt x="71" y="10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8" name="Google Shape;2688;p8"/>
            <p:cNvSpPr/>
            <p:nvPr/>
          </p:nvSpPr>
          <p:spPr>
            <a:xfrm rot="3039008">
              <a:off x="-58094" y="527677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9" name="Google Shape;2689;p8"/>
            <p:cNvSpPr/>
            <p:nvPr/>
          </p:nvSpPr>
          <p:spPr>
            <a:xfrm rot="3039008">
              <a:off x="-51787" y="5273562"/>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0" name="Google Shape;2690;p8"/>
            <p:cNvSpPr/>
            <p:nvPr/>
          </p:nvSpPr>
          <p:spPr>
            <a:xfrm rot="3039008">
              <a:off x="-49198" y="5285291"/>
              <a:ext cx="4236" cy="6013"/>
            </a:xfrm>
            <a:custGeom>
              <a:avLst/>
              <a:gdLst/>
              <a:ahLst/>
              <a:cxnLst/>
              <a:rect l="l" t="t" r="r" b="b"/>
              <a:pathLst>
                <a:path w="27" h="36" extrusionOk="0">
                  <a:moveTo>
                    <a:pt x="0" y="0"/>
                  </a:moveTo>
                  <a:lnTo>
                    <a:pt x="9" y="18"/>
                  </a:lnTo>
                  <a:lnTo>
                    <a:pt x="27" y="36"/>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1" name="Google Shape;2691;p8"/>
            <p:cNvSpPr/>
            <p:nvPr/>
          </p:nvSpPr>
          <p:spPr>
            <a:xfrm rot="3039008">
              <a:off x="-50681" y="5274406"/>
              <a:ext cx="9883" cy="10523"/>
            </a:xfrm>
            <a:custGeom>
              <a:avLst/>
              <a:gdLst/>
              <a:ahLst/>
              <a:cxnLst/>
              <a:rect l="l" t="t" r="r" b="b"/>
              <a:pathLst>
                <a:path w="63" h="63" extrusionOk="0">
                  <a:moveTo>
                    <a:pt x="0" y="0"/>
                  </a:moveTo>
                  <a:lnTo>
                    <a:pt x="9" y="9"/>
                  </a:lnTo>
                  <a:lnTo>
                    <a:pt x="62" y="6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2" name="Google Shape;2692;p8"/>
            <p:cNvSpPr/>
            <p:nvPr/>
          </p:nvSpPr>
          <p:spPr>
            <a:xfrm rot="3039008">
              <a:off x="-26514" y="5180334"/>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3" name="Google Shape;2693;p8"/>
            <p:cNvSpPr/>
            <p:nvPr/>
          </p:nvSpPr>
          <p:spPr>
            <a:xfrm rot="3039008">
              <a:off x="-29675" y="5188551"/>
              <a:ext cx="8471" cy="9020"/>
            </a:xfrm>
            <a:custGeom>
              <a:avLst/>
              <a:gdLst/>
              <a:ahLst/>
              <a:cxnLst/>
              <a:rect l="l" t="t" r="r" b="b"/>
              <a:pathLst>
                <a:path w="54" h="54" extrusionOk="0">
                  <a:moveTo>
                    <a:pt x="0" y="1"/>
                  </a:moveTo>
                  <a:lnTo>
                    <a:pt x="0" y="1"/>
                  </a:lnTo>
                  <a:lnTo>
                    <a:pt x="53" y="5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4" name="Google Shape;2694;p8"/>
            <p:cNvSpPr/>
            <p:nvPr/>
          </p:nvSpPr>
          <p:spPr>
            <a:xfrm rot="3039008">
              <a:off x="-23315" y="517394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5" name="Google Shape;2695;p8"/>
            <p:cNvSpPr/>
            <p:nvPr/>
          </p:nvSpPr>
          <p:spPr>
            <a:xfrm rot="3039008">
              <a:off x="-761785" y="4989151"/>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6" name="Google Shape;2696;p8"/>
            <p:cNvSpPr/>
            <p:nvPr/>
          </p:nvSpPr>
          <p:spPr>
            <a:xfrm rot="3039008">
              <a:off x="-598988" y="5131113"/>
              <a:ext cx="29179" cy="9020"/>
            </a:xfrm>
            <a:custGeom>
              <a:avLst/>
              <a:gdLst/>
              <a:ahLst/>
              <a:cxnLst/>
              <a:rect l="l" t="t" r="r" b="b"/>
              <a:pathLst>
                <a:path w="186" h="54" extrusionOk="0">
                  <a:moveTo>
                    <a:pt x="186" y="0"/>
                  </a:moveTo>
                  <a:lnTo>
                    <a:pt x="27" y="27"/>
                  </a:lnTo>
                  <a:lnTo>
                    <a:pt x="0" y="53"/>
                  </a:lnTo>
                  <a:lnTo>
                    <a:pt x="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7" name="Google Shape;2697;p8"/>
            <p:cNvSpPr/>
            <p:nvPr/>
          </p:nvSpPr>
          <p:spPr>
            <a:xfrm rot="3039008">
              <a:off x="-574486" y="5219617"/>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8" name="Google Shape;2698;p8"/>
            <p:cNvSpPr/>
            <p:nvPr/>
          </p:nvSpPr>
          <p:spPr>
            <a:xfrm rot="3039008">
              <a:off x="-435231" y="534992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9" name="Google Shape;2699;p8"/>
            <p:cNvSpPr/>
            <p:nvPr/>
          </p:nvSpPr>
          <p:spPr>
            <a:xfrm rot="3039008">
              <a:off x="-440489" y="5349548"/>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0" name="Google Shape;2700;p8"/>
            <p:cNvSpPr/>
            <p:nvPr/>
          </p:nvSpPr>
          <p:spPr>
            <a:xfrm rot="3039008">
              <a:off x="-377788" y="5402615"/>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1" name="Google Shape;2701;p8"/>
            <p:cNvSpPr/>
            <p:nvPr/>
          </p:nvSpPr>
          <p:spPr>
            <a:xfrm rot="3039008">
              <a:off x="-330803" y="5406404"/>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2" name="Google Shape;2702;p8"/>
            <p:cNvSpPr/>
            <p:nvPr/>
          </p:nvSpPr>
          <p:spPr>
            <a:xfrm rot="3039008">
              <a:off x="-358073" y="5392063"/>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3" name="Google Shape;2703;p8"/>
            <p:cNvSpPr/>
            <p:nvPr/>
          </p:nvSpPr>
          <p:spPr>
            <a:xfrm rot="3039008">
              <a:off x="-414222" y="5354389"/>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4" name="Google Shape;2704;p8"/>
            <p:cNvSpPr/>
            <p:nvPr/>
          </p:nvSpPr>
          <p:spPr>
            <a:xfrm rot="3039008">
              <a:off x="-482968" y="5254452"/>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5" name="Google Shape;2705;p8"/>
            <p:cNvSpPr/>
            <p:nvPr/>
          </p:nvSpPr>
          <p:spPr>
            <a:xfrm rot="3039008">
              <a:off x="-213795" y="5477931"/>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6" name="Google Shape;2706;p8"/>
            <p:cNvSpPr/>
            <p:nvPr/>
          </p:nvSpPr>
          <p:spPr>
            <a:xfrm rot="3039008">
              <a:off x="-189289" y="5474450"/>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7" name="Google Shape;2707;p8"/>
            <p:cNvSpPr/>
            <p:nvPr/>
          </p:nvSpPr>
          <p:spPr>
            <a:xfrm rot="3039008">
              <a:off x="-349518" y="5381575"/>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8" name="Google Shape;2708;p8"/>
            <p:cNvSpPr/>
            <p:nvPr/>
          </p:nvSpPr>
          <p:spPr>
            <a:xfrm rot="3039008">
              <a:off x="-45539" y="5505769"/>
              <a:ext cx="12550" cy="3841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9" name="Google Shape;2709;p8"/>
            <p:cNvSpPr/>
            <p:nvPr/>
          </p:nvSpPr>
          <p:spPr>
            <a:xfrm rot="3039008">
              <a:off x="90552" y="5455831"/>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0" name="Google Shape;2710;p8"/>
            <p:cNvSpPr/>
            <p:nvPr/>
          </p:nvSpPr>
          <p:spPr>
            <a:xfrm rot="3039008">
              <a:off x="144537" y="5449306"/>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1" name="Google Shape;2711;p8"/>
            <p:cNvSpPr/>
            <p:nvPr/>
          </p:nvSpPr>
          <p:spPr>
            <a:xfrm rot="3039008">
              <a:off x="-92235" y="5503103"/>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2" name="Google Shape;2712;p8"/>
            <p:cNvSpPr/>
            <p:nvPr/>
          </p:nvSpPr>
          <p:spPr>
            <a:xfrm rot="3039008">
              <a:off x="-71966" y="5496091"/>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3" name="Google Shape;2713;p8"/>
            <p:cNvSpPr/>
            <p:nvPr/>
          </p:nvSpPr>
          <p:spPr>
            <a:xfrm rot="3039008">
              <a:off x="-97148" y="5504303"/>
              <a:ext cx="1569" cy="3174"/>
            </a:xfrm>
            <a:custGeom>
              <a:avLst/>
              <a:gdLst/>
              <a:ahLst/>
              <a:cxnLst/>
              <a:rect l="l" t="t" r="r" b="b"/>
              <a:pathLst>
                <a:path w="10" h="19" extrusionOk="0">
                  <a:moveTo>
                    <a:pt x="9" y="1"/>
                  </a:moveTo>
                  <a:cubicBezTo>
                    <a:pt x="0" y="1"/>
                    <a:pt x="0" y="9"/>
                    <a:pt x="0" y="18"/>
                  </a:cubicBez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4" name="Google Shape;2714;p8"/>
            <p:cNvSpPr/>
            <p:nvPr/>
          </p:nvSpPr>
          <p:spPr>
            <a:xfrm rot="3039008">
              <a:off x="-227063" y="5441638"/>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5" name="Google Shape;2715;p8"/>
            <p:cNvSpPr/>
            <p:nvPr/>
          </p:nvSpPr>
          <p:spPr>
            <a:xfrm rot="3039008">
              <a:off x="-150811" y="5474509"/>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6" name="Google Shape;2716;p8"/>
            <p:cNvSpPr/>
            <p:nvPr/>
          </p:nvSpPr>
          <p:spPr>
            <a:xfrm rot="3039008">
              <a:off x="-109700" y="5485879"/>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7" name="Google Shape;2717;p8"/>
            <p:cNvSpPr/>
            <p:nvPr/>
          </p:nvSpPr>
          <p:spPr>
            <a:xfrm rot="3039008">
              <a:off x="106418" y="5433869"/>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8" name="Google Shape;2718;p8"/>
            <p:cNvSpPr/>
            <p:nvPr/>
          </p:nvSpPr>
          <p:spPr>
            <a:xfrm rot="3039008">
              <a:off x="13136" y="5501478"/>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9" name="Google Shape;2719;p8"/>
            <p:cNvSpPr/>
            <p:nvPr/>
          </p:nvSpPr>
          <p:spPr>
            <a:xfrm rot="3039008">
              <a:off x="246835" y="5300321"/>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0" name="Google Shape;2720;p8"/>
            <p:cNvSpPr/>
            <p:nvPr/>
          </p:nvSpPr>
          <p:spPr>
            <a:xfrm rot="3039008">
              <a:off x="59960" y="5467484"/>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1" name="Google Shape;2721;p8"/>
            <p:cNvSpPr/>
            <p:nvPr/>
          </p:nvSpPr>
          <p:spPr>
            <a:xfrm rot="3039008">
              <a:off x="185185" y="5408075"/>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2" name="Google Shape;2722;p8"/>
            <p:cNvSpPr/>
            <p:nvPr/>
          </p:nvSpPr>
          <p:spPr>
            <a:xfrm rot="3039008">
              <a:off x="21206" y="5504035"/>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3" name="Google Shape;2723;p8"/>
            <p:cNvSpPr/>
            <p:nvPr/>
          </p:nvSpPr>
          <p:spPr>
            <a:xfrm rot="3039008">
              <a:off x="26488" y="5485916"/>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4" name="Google Shape;2724;p8"/>
            <p:cNvSpPr/>
            <p:nvPr/>
          </p:nvSpPr>
          <p:spPr>
            <a:xfrm rot="3039008">
              <a:off x="151367" y="5236435"/>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5" name="Google Shape;2725;p8"/>
            <p:cNvSpPr/>
            <p:nvPr/>
          </p:nvSpPr>
          <p:spPr>
            <a:xfrm rot="3039008">
              <a:off x="209064" y="5302935"/>
              <a:ext cx="47220"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6" name="Google Shape;2726;p8"/>
            <p:cNvSpPr/>
            <p:nvPr/>
          </p:nvSpPr>
          <p:spPr>
            <a:xfrm rot="3039008">
              <a:off x="161474" y="5358436"/>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7" name="Google Shape;2727;p8"/>
            <p:cNvSpPr/>
            <p:nvPr/>
          </p:nvSpPr>
          <p:spPr>
            <a:xfrm rot="3039008">
              <a:off x="-165179" y="5442153"/>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8" name="Google Shape;2728;p8"/>
            <p:cNvSpPr/>
            <p:nvPr/>
          </p:nvSpPr>
          <p:spPr>
            <a:xfrm rot="3039008">
              <a:off x="-188880" y="5447226"/>
              <a:ext cx="73575"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9" name="Google Shape;2729;p8"/>
            <p:cNvSpPr/>
            <p:nvPr/>
          </p:nvSpPr>
          <p:spPr>
            <a:xfrm rot="3039008">
              <a:off x="31219" y="5440067"/>
              <a:ext cx="18041" cy="5629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0" name="Google Shape;2730;p8"/>
            <p:cNvSpPr/>
            <p:nvPr/>
          </p:nvSpPr>
          <p:spPr>
            <a:xfrm rot="3039008">
              <a:off x="240537" y="5278664"/>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1" name="Google Shape;2731;p8"/>
            <p:cNvSpPr/>
            <p:nvPr/>
          </p:nvSpPr>
          <p:spPr>
            <a:xfrm rot="3039008">
              <a:off x="255125" y="5222094"/>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2" name="Google Shape;2732;p8"/>
            <p:cNvSpPr/>
            <p:nvPr/>
          </p:nvSpPr>
          <p:spPr>
            <a:xfrm rot="3039008">
              <a:off x="1357573" y="4867538"/>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3" name="Google Shape;2733;p8"/>
            <p:cNvSpPr/>
            <p:nvPr/>
          </p:nvSpPr>
          <p:spPr>
            <a:xfrm rot="3039008">
              <a:off x="1450118" y="4879718"/>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4" name="Google Shape;2734;p8"/>
            <p:cNvSpPr/>
            <p:nvPr/>
          </p:nvSpPr>
          <p:spPr>
            <a:xfrm rot="3039008">
              <a:off x="1254558" y="547834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5" name="Google Shape;2735;p8"/>
            <p:cNvSpPr/>
            <p:nvPr/>
          </p:nvSpPr>
          <p:spPr>
            <a:xfrm rot="3039008">
              <a:off x="1730547" y="5459679"/>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6" name="Google Shape;2736;p8"/>
            <p:cNvSpPr/>
            <p:nvPr/>
          </p:nvSpPr>
          <p:spPr>
            <a:xfrm rot="3039008">
              <a:off x="1744544" y="5410002"/>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7" name="Google Shape;2737;p8"/>
            <p:cNvSpPr/>
            <p:nvPr/>
          </p:nvSpPr>
          <p:spPr>
            <a:xfrm rot="3039008">
              <a:off x="1086933" y="5265661"/>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8" name="Google Shape;2738;p8"/>
            <p:cNvSpPr/>
            <p:nvPr/>
          </p:nvSpPr>
          <p:spPr>
            <a:xfrm rot="3039008">
              <a:off x="444598" y="5225557"/>
              <a:ext cx="45965"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9" name="Google Shape;2739;p8"/>
            <p:cNvSpPr/>
            <p:nvPr/>
          </p:nvSpPr>
          <p:spPr>
            <a:xfrm rot="3039008">
              <a:off x="1397193" y="4781452"/>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0" name="Google Shape;2740;p8"/>
            <p:cNvSpPr/>
            <p:nvPr/>
          </p:nvSpPr>
          <p:spPr>
            <a:xfrm rot="3039008">
              <a:off x="466804" y="5268339"/>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1" name="Google Shape;2741;p8"/>
            <p:cNvSpPr/>
            <p:nvPr/>
          </p:nvSpPr>
          <p:spPr>
            <a:xfrm rot="3039008">
              <a:off x="-281209" y="5146165"/>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2" name="Google Shape;2742;p8"/>
            <p:cNvSpPr/>
            <p:nvPr/>
          </p:nvSpPr>
          <p:spPr>
            <a:xfrm rot="3039008">
              <a:off x="-717147" y="4794163"/>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3" name="Google Shape;2743;p8"/>
            <p:cNvSpPr/>
            <p:nvPr/>
          </p:nvSpPr>
          <p:spPr>
            <a:xfrm rot="3039008">
              <a:off x="300248" y="5059970"/>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4" name="Google Shape;2744;p8"/>
            <p:cNvSpPr/>
            <p:nvPr/>
          </p:nvSpPr>
          <p:spPr>
            <a:xfrm rot="3039008">
              <a:off x="254795" y="5059196"/>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5" name="Google Shape;2745;p8"/>
            <p:cNvSpPr/>
            <p:nvPr/>
          </p:nvSpPr>
          <p:spPr>
            <a:xfrm rot="3039008">
              <a:off x="639239" y="5366411"/>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6" name="Google Shape;2746;p8"/>
            <p:cNvSpPr/>
            <p:nvPr/>
          </p:nvSpPr>
          <p:spPr>
            <a:xfrm rot="3039008">
              <a:off x="297354" y="5058762"/>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7" name="Google Shape;2747;p8"/>
            <p:cNvSpPr/>
            <p:nvPr/>
          </p:nvSpPr>
          <p:spPr>
            <a:xfrm rot="3039008">
              <a:off x="298490" y="50652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8" name="Google Shape;2748;p8"/>
            <p:cNvSpPr/>
            <p:nvPr/>
          </p:nvSpPr>
          <p:spPr>
            <a:xfrm rot="3039008">
              <a:off x="300743" y="5054983"/>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9" name="Google Shape;2749;p8"/>
            <p:cNvSpPr/>
            <p:nvPr/>
          </p:nvSpPr>
          <p:spPr>
            <a:xfrm rot="3039008">
              <a:off x="444403" y="4786877"/>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0" name="Google Shape;2750;p8"/>
            <p:cNvSpPr/>
            <p:nvPr/>
          </p:nvSpPr>
          <p:spPr>
            <a:xfrm rot="3039008">
              <a:off x="1319024" y="5141729"/>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1" name="Google Shape;2751;p8"/>
            <p:cNvSpPr/>
            <p:nvPr/>
          </p:nvSpPr>
          <p:spPr>
            <a:xfrm rot="3039008">
              <a:off x="1302862" y="5079850"/>
              <a:ext cx="80477" cy="69487"/>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2" name="Google Shape;2752;p8"/>
            <p:cNvSpPr/>
            <p:nvPr/>
          </p:nvSpPr>
          <p:spPr>
            <a:xfrm rot="3039008">
              <a:off x="-353446" y="4159973"/>
              <a:ext cx="1902115" cy="1902050"/>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3" name="Google Shape;2753;p8"/>
            <p:cNvSpPr/>
            <p:nvPr/>
          </p:nvSpPr>
          <p:spPr>
            <a:xfrm rot="3039008">
              <a:off x="1735678" y="5430242"/>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4" name="Google Shape;2754;p8"/>
            <p:cNvSpPr/>
            <p:nvPr/>
          </p:nvSpPr>
          <p:spPr>
            <a:xfrm rot="3039008">
              <a:off x="1093223" y="5263044"/>
              <a:ext cx="2981" cy="1670"/>
            </a:xfrm>
            <a:custGeom>
              <a:avLst/>
              <a:gdLst/>
              <a:ahLst/>
              <a:cxnLst/>
              <a:rect l="l" t="t" r="r" b="b"/>
              <a:pathLst>
                <a:path w="19" h="10" extrusionOk="0">
                  <a:moveTo>
                    <a:pt x="1" y="0"/>
                  </a:moveTo>
                  <a:lnTo>
                    <a:pt x="1" y="9"/>
                  </a:lnTo>
                  <a:lnTo>
                    <a:pt x="18"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5" name="Google Shape;2755;p8"/>
            <p:cNvSpPr/>
            <p:nvPr/>
          </p:nvSpPr>
          <p:spPr>
            <a:xfrm rot="3039008">
              <a:off x="780349" y="5495008"/>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6" name="Google Shape;2756;p8"/>
            <p:cNvSpPr/>
            <p:nvPr/>
          </p:nvSpPr>
          <p:spPr>
            <a:xfrm rot="3039008">
              <a:off x="274735" y="5109000"/>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7" name="Google Shape;2757;p8"/>
            <p:cNvSpPr/>
            <p:nvPr/>
          </p:nvSpPr>
          <p:spPr>
            <a:xfrm rot="3039008">
              <a:off x="166651" y="534392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8" name="Google Shape;2758;p8"/>
            <p:cNvSpPr/>
            <p:nvPr/>
          </p:nvSpPr>
          <p:spPr>
            <a:xfrm rot="3039008">
              <a:off x="219239" y="5155119"/>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9" name="Google Shape;2759;p8"/>
            <p:cNvSpPr/>
            <p:nvPr/>
          </p:nvSpPr>
          <p:spPr>
            <a:xfrm rot="3039008">
              <a:off x="224035" y="5194946"/>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0" name="Google Shape;2760;p8"/>
            <p:cNvSpPr/>
            <p:nvPr/>
          </p:nvSpPr>
          <p:spPr>
            <a:xfrm rot="3039008">
              <a:off x="295297" y="5036570"/>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1" name="Google Shape;2761;p8"/>
            <p:cNvSpPr/>
            <p:nvPr/>
          </p:nvSpPr>
          <p:spPr>
            <a:xfrm rot="3039008">
              <a:off x="208159" y="5146338"/>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2" name="Google Shape;2762;p8"/>
            <p:cNvSpPr/>
            <p:nvPr/>
          </p:nvSpPr>
          <p:spPr>
            <a:xfrm rot="3039008">
              <a:off x="243262" y="5024237"/>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3" name="Google Shape;2763;p8"/>
            <p:cNvSpPr/>
            <p:nvPr/>
          </p:nvSpPr>
          <p:spPr>
            <a:xfrm rot="3039008">
              <a:off x="236506" y="5057694"/>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4" name="Google Shape;2764;p8"/>
            <p:cNvSpPr/>
            <p:nvPr/>
          </p:nvSpPr>
          <p:spPr>
            <a:xfrm rot="3039008">
              <a:off x="211689" y="5091519"/>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5" name="Google Shape;2765;p8"/>
            <p:cNvSpPr/>
            <p:nvPr/>
          </p:nvSpPr>
          <p:spPr>
            <a:xfrm rot="3039008">
              <a:off x="442590" y="5149404"/>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6" name="Google Shape;2766;p8"/>
            <p:cNvSpPr/>
            <p:nvPr/>
          </p:nvSpPr>
          <p:spPr>
            <a:xfrm rot="3039008">
              <a:off x="406141" y="5044903"/>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7" name="Google Shape;2767;p8"/>
            <p:cNvSpPr/>
            <p:nvPr/>
          </p:nvSpPr>
          <p:spPr>
            <a:xfrm rot="3039008">
              <a:off x="445172" y="512292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8" name="Google Shape;2768;p8"/>
            <p:cNvSpPr/>
            <p:nvPr/>
          </p:nvSpPr>
          <p:spPr>
            <a:xfrm rot="3039008">
              <a:off x="773700" y="5536774"/>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9" name="Google Shape;2769;p8"/>
            <p:cNvSpPr/>
            <p:nvPr/>
          </p:nvSpPr>
          <p:spPr>
            <a:xfrm rot="3039008">
              <a:off x="1143820" y="5446645"/>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0" name="Google Shape;2770;p8"/>
            <p:cNvSpPr/>
            <p:nvPr/>
          </p:nvSpPr>
          <p:spPr>
            <a:xfrm rot="3039008">
              <a:off x="1159139" y="5477845"/>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1" name="Google Shape;2771;p8"/>
            <p:cNvSpPr/>
            <p:nvPr/>
          </p:nvSpPr>
          <p:spPr>
            <a:xfrm rot="3039008">
              <a:off x="-821350" y="490412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2" name="Google Shape;2772;p8"/>
            <p:cNvSpPr/>
            <p:nvPr/>
          </p:nvSpPr>
          <p:spPr>
            <a:xfrm rot="3039008">
              <a:off x="-765135" y="4962832"/>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3" name="Google Shape;2773;p8"/>
            <p:cNvSpPr/>
            <p:nvPr/>
          </p:nvSpPr>
          <p:spPr>
            <a:xfrm rot="3039008">
              <a:off x="1548856" y="500931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4" name="Google Shape;2774;p8"/>
            <p:cNvSpPr/>
            <p:nvPr/>
          </p:nvSpPr>
          <p:spPr>
            <a:xfrm rot="3039008">
              <a:off x="1330432" y="4880510"/>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5" name="Google Shape;2775;p8"/>
            <p:cNvSpPr/>
            <p:nvPr/>
          </p:nvSpPr>
          <p:spPr>
            <a:xfrm rot="3039008">
              <a:off x="1196403" y="5041828"/>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776" name="Google Shape;2776;p8"/>
          <p:cNvGrpSpPr/>
          <p:nvPr/>
        </p:nvGrpSpPr>
        <p:grpSpPr>
          <a:xfrm>
            <a:off x="-236817" y="-470033"/>
            <a:ext cx="1907910" cy="2466633"/>
            <a:chOff x="-197348" y="-352525"/>
            <a:chExt cx="1589925" cy="1849975"/>
          </a:xfrm>
        </p:grpSpPr>
        <p:sp>
          <p:nvSpPr>
            <p:cNvPr id="2777" name="Google Shape;2777;p8"/>
            <p:cNvSpPr/>
            <p:nvPr/>
          </p:nvSpPr>
          <p:spPr>
            <a:xfrm>
              <a:off x="524969" y="-58906"/>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8" name="Google Shape;2778;p8"/>
            <p:cNvSpPr/>
            <p:nvPr/>
          </p:nvSpPr>
          <p:spPr>
            <a:xfrm>
              <a:off x="-26916" y="2243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9" name="Google Shape;2779;p8"/>
            <p:cNvSpPr/>
            <p:nvPr/>
          </p:nvSpPr>
          <p:spPr>
            <a:xfrm>
              <a:off x="109574" y="-195518"/>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0" name="Google Shape;2780;p8"/>
            <p:cNvSpPr/>
            <p:nvPr/>
          </p:nvSpPr>
          <p:spPr>
            <a:xfrm>
              <a:off x="796691" y="-289933"/>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1" name="Google Shape;2781;p8"/>
            <p:cNvSpPr/>
            <p:nvPr/>
          </p:nvSpPr>
          <p:spPr>
            <a:xfrm>
              <a:off x="-197348" y="-35252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2" name="Google Shape;2782;p8"/>
            <p:cNvSpPr/>
            <p:nvPr/>
          </p:nvSpPr>
          <p:spPr>
            <a:xfrm>
              <a:off x="1122830" y="-202902"/>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3" name="Google Shape;2783;p8"/>
            <p:cNvSpPr/>
            <p:nvPr/>
          </p:nvSpPr>
          <p:spPr>
            <a:xfrm>
              <a:off x="1288054" y="1353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4" name="Google Shape;2784;p8"/>
            <p:cNvSpPr/>
            <p:nvPr/>
          </p:nvSpPr>
          <p:spPr>
            <a:xfrm>
              <a:off x="988136" y="5810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5" name="Google Shape;2785;p8"/>
            <p:cNvSpPr/>
            <p:nvPr/>
          </p:nvSpPr>
          <p:spPr>
            <a:xfrm>
              <a:off x="837458" y="11022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6" name="Google Shape;2786;p8"/>
            <p:cNvSpPr/>
            <p:nvPr/>
          </p:nvSpPr>
          <p:spPr>
            <a:xfrm>
              <a:off x="551908" y="12625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7" name="Google Shape;2787;p8"/>
            <p:cNvSpPr/>
            <p:nvPr/>
          </p:nvSpPr>
          <p:spPr>
            <a:xfrm>
              <a:off x="669361" y="7526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8" name="Google Shape;2788;p8"/>
            <p:cNvSpPr/>
            <p:nvPr/>
          </p:nvSpPr>
          <p:spPr>
            <a:xfrm>
              <a:off x="333165" y="9879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9" name="Google Shape;2789;p8"/>
            <p:cNvSpPr/>
            <p:nvPr/>
          </p:nvSpPr>
          <p:spPr>
            <a:xfrm>
              <a:off x="1239384" y="10740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0" name="Google Shape;2790;p8"/>
            <p:cNvSpPr/>
            <p:nvPr/>
          </p:nvSpPr>
          <p:spPr>
            <a:xfrm>
              <a:off x="128610" y="11855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1" name="Google Shape;2791;p8"/>
            <p:cNvSpPr/>
            <p:nvPr/>
          </p:nvSpPr>
          <p:spPr>
            <a:xfrm>
              <a:off x="-29969" y="7250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2" name="Google Shape;2792;p8"/>
            <p:cNvSpPr/>
            <p:nvPr/>
          </p:nvSpPr>
          <p:spPr>
            <a:xfrm>
              <a:off x="808005" y="1905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3" name="Google Shape;2793;p8"/>
            <p:cNvSpPr/>
            <p:nvPr/>
          </p:nvSpPr>
          <p:spPr>
            <a:xfrm>
              <a:off x="363157" y="4987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794" name="Google Shape;2794;p8"/>
          <p:cNvGrpSpPr/>
          <p:nvPr/>
        </p:nvGrpSpPr>
        <p:grpSpPr>
          <a:xfrm>
            <a:off x="9332987" y="-1499331"/>
            <a:ext cx="3979886" cy="3025017"/>
            <a:chOff x="7777488" y="-1124499"/>
            <a:chExt cx="3316571" cy="2268763"/>
          </a:xfrm>
        </p:grpSpPr>
        <p:sp>
          <p:nvSpPr>
            <p:cNvPr id="2795" name="Google Shape;2795;p8"/>
            <p:cNvSpPr/>
            <p:nvPr/>
          </p:nvSpPr>
          <p:spPr>
            <a:xfrm rot="6140957">
              <a:off x="8989532" y="-741717"/>
              <a:ext cx="255165" cy="279241"/>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6" name="Google Shape;2796;p8"/>
            <p:cNvSpPr/>
            <p:nvPr/>
          </p:nvSpPr>
          <p:spPr>
            <a:xfrm rot="6140957">
              <a:off x="8371124" y="-938660"/>
              <a:ext cx="230874" cy="239688"/>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7" name="Google Shape;2797;p8"/>
            <p:cNvSpPr/>
            <p:nvPr/>
          </p:nvSpPr>
          <p:spPr>
            <a:xfrm rot="6140957">
              <a:off x="8907853" y="-1023224"/>
              <a:ext cx="211957" cy="223780"/>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8" name="Google Shape;2798;p8"/>
            <p:cNvSpPr/>
            <p:nvPr/>
          </p:nvSpPr>
          <p:spPr>
            <a:xfrm rot="6140957">
              <a:off x="9562462" y="-797758"/>
              <a:ext cx="219911" cy="239688"/>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9" name="Google Shape;2799;p8"/>
            <p:cNvSpPr/>
            <p:nvPr/>
          </p:nvSpPr>
          <p:spPr>
            <a:xfrm rot="6140957">
              <a:off x="9674024" y="-442500"/>
              <a:ext cx="224855" cy="201209"/>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0" name="Google Shape;2800;p8"/>
            <p:cNvSpPr/>
            <p:nvPr/>
          </p:nvSpPr>
          <p:spPr>
            <a:xfrm rot="6140957">
              <a:off x="9412711" y="31698"/>
              <a:ext cx="317720" cy="185516"/>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1" name="Google Shape;2801;p8"/>
            <p:cNvSpPr/>
            <p:nvPr/>
          </p:nvSpPr>
          <p:spPr>
            <a:xfrm rot="6140957">
              <a:off x="8882675" y="143088"/>
              <a:ext cx="255595" cy="165309"/>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2" name="Google Shape;2802;p8"/>
            <p:cNvSpPr/>
            <p:nvPr/>
          </p:nvSpPr>
          <p:spPr>
            <a:xfrm rot="6140957">
              <a:off x="8350712" y="468875"/>
              <a:ext cx="292139" cy="128550"/>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3" name="Google Shape;2803;p8"/>
            <p:cNvSpPr/>
            <p:nvPr/>
          </p:nvSpPr>
          <p:spPr>
            <a:xfrm rot="6140957">
              <a:off x="8017398" y="385854"/>
              <a:ext cx="269568" cy="120596"/>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4" name="Google Shape;2804;p8"/>
            <p:cNvSpPr/>
            <p:nvPr/>
          </p:nvSpPr>
          <p:spPr>
            <a:xfrm rot="6140957">
              <a:off x="8486873" y="15353"/>
              <a:ext cx="251296" cy="192395"/>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5" name="Google Shape;2805;p8"/>
            <p:cNvSpPr/>
            <p:nvPr/>
          </p:nvSpPr>
          <p:spPr>
            <a:xfrm rot="6140957">
              <a:off x="8080136" y="-14976"/>
              <a:ext cx="228939" cy="89426"/>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6" name="Google Shape;2806;p8"/>
            <p:cNvSpPr/>
            <p:nvPr/>
          </p:nvSpPr>
          <p:spPr>
            <a:xfrm rot="6140957">
              <a:off x="9610932" y="-1172808"/>
              <a:ext cx="130485" cy="285045"/>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7" name="Google Shape;2807;p8"/>
            <p:cNvSpPr/>
            <p:nvPr/>
          </p:nvSpPr>
          <p:spPr>
            <a:xfrm rot="6140957">
              <a:off x="10255831" y="-973885"/>
              <a:ext cx="93295" cy="273007"/>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8" name="Google Shape;2808;p8"/>
            <p:cNvSpPr/>
            <p:nvPr/>
          </p:nvSpPr>
          <p:spPr>
            <a:xfrm rot="6140957">
              <a:off x="10309054" y="-689543"/>
              <a:ext cx="114147" cy="287840"/>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9" name="Google Shape;2809;p8"/>
            <p:cNvSpPr/>
            <p:nvPr/>
          </p:nvSpPr>
          <p:spPr>
            <a:xfrm rot="6140957">
              <a:off x="10489416" y="-392675"/>
              <a:ext cx="156496" cy="32567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0" name="Google Shape;2810;p8"/>
            <p:cNvSpPr/>
            <p:nvPr/>
          </p:nvSpPr>
          <p:spPr>
            <a:xfrm rot="6140957">
              <a:off x="9012021" y="474771"/>
              <a:ext cx="256455" cy="167889"/>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1" name="Google Shape;2811;p8"/>
            <p:cNvSpPr/>
            <p:nvPr/>
          </p:nvSpPr>
          <p:spPr>
            <a:xfrm rot="6140957">
              <a:off x="8673076" y="752883"/>
              <a:ext cx="274512" cy="103614"/>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2" name="Google Shape;2812;p8"/>
            <p:cNvSpPr/>
            <p:nvPr/>
          </p:nvSpPr>
          <p:spPr>
            <a:xfrm rot="6140957">
              <a:off x="8217085" y="907177"/>
              <a:ext cx="260754" cy="180787"/>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3" name="Google Shape;2813;p8"/>
            <p:cNvSpPr/>
            <p:nvPr/>
          </p:nvSpPr>
          <p:spPr>
            <a:xfrm rot="6140957">
              <a:off x="7728616" y="-19974"/>
              <a:ext cx="292354" cy="135214"/>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4" name="Google Shape;2814;p8"/>
            <p:cNvSpPr/>
            <p:nvPr/>
          </p:nvSpPr>
          <p:spPr>
            <a:xfrm rot="6140957">
              <a:off x="7988962" y="-519879"/>
              <a:ext cx="270213" cy="159505"/>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5" name="Google Shape;2815;p8"/>
            <p:cNvSpPr/>
            <p:nvPr/>
          </p:nvSpPr>
          <p:spPr>
            <a:xfrm rot="6140957">
              <a:off x="9022787" y="-323555"/>
              <a:ext cx="256670" cy="230874"/>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6" name="Google Shape;2816;p8"/>
            <p:cNvSpPr/>
            <p:nvPr/>
          </p:nvSpPr>
          <p:spPr>
            <a:xfrm rot="6140957">
              <a:off x="8455187" y="-396663"/>
              <a:ext cx="262474" cy="158215"/>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7" name="Google Shape;2817;p8"/>
            <p:cNvSpPr/>
            <p:nvPr/>
          </p:nvSpPr>
          <p:spPr>
            <a:xfrm rot="6140957">
              <a:off x="9985940" y="-260004"/>
              <a:ext cx="135644" cy="198629"/>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8" name="Google Shape;2818;p8"/>
            <p:cNvSpPr/>
            <p:nvPr/>
          </p:nvSpPr>
          <p:spPr>
            <a:xfrm rot="6140957">
              <a:off x="10878864" y="-552040"/>
              <a:ext cx="144027" cy="261614"/>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9" name="Google Shape;2819;p8"/>
            <p:cNvSpPr/>
            <p:nvPr/>
          </p:nvSpPr>
          <p:spPr>
            <a:xfrm rot="6140957">
              <a:off x="7838667" y="653507"/>
              <a:ext cx="223135" cy="170683"/>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820" name="Google Shape;2820;p8"/>
          <p:cNvGrpSpPr/>
          <p:nvPr/>
        </p:nvGrpSpPr>
        <p:grpSpPr>
          <a:xfrm>
            <a:off x="9002461" y="5201306"/>
            <a:ext cx="3144189" cy="2787927"/>
            <a:chOff x="7502050" y="3900978"/>
            <a:chExt cx="2620157" cy="2090945"/>
          </a:xfrm>
        </p:grpSpPr>
        <p:sp>
          <p:nvSpPr>
            <p:cNvPr id="2821" name="Google Shape;2821;p8"/>
            <p:cNvSpPr/>
            <p:nvPr/>
          </p:nvSpPr>
          <p:spPr>
            <a:xfrm rot="-1347295">
              <a:off x="8149512" y="4719273"/>
              <a:ext cx="46840" cy="2057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2" name="Google Shape;2822;p8"/>
            <p:cNvSpPr/>
            <p:nvPr/>
          </p:nvSpPr>
          <p:spPr>
            <a:xfrm rot="-1347295">
              <a:off x="8786085" y="4384918"/>
              <a:ext cx="105832" cy="7251"/>
            </a:xfrm>
            <a:custGeom>
              <a:avLst/>
              <a:gdLst/>
              <a:ahLst/>
              <a:cxnLst/>
              <a:rect l="l" t="t" r="r" b="b"/>
              <a:pathLst>
                <a:path w="540" h="37" extrusionOk="0">
                  <a:moveTo>
                    <a:pt x="539" y="1"/>
                  </a:moveTo>
                  <a:lnTo>
                    <a:pt x="71" y="27"/>
                  </a:lnTo>
                  <a:lnTo>
                    <a:pt x="1" y="36"/>
                  </a:lnTo>
                  <a:lnTo>
                    <a:pt x="5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3" name="Google Shape;2823;p8"/>
            <p:cNvSpPr/>
            <p:nvPr/>
          </p:nvSpPr>
          <p:spPr>
            <a:xfrm rot="-1347295">
              <a:off x="8994534" y="4189807"/>
              <a:ext cx="275358" cy="76434"/>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4" name="Google Shape;2824;p8"/>
            <p:cNvSpPr/>
            <p:nvPr/>
          </p:nvSpPr>
          <p:spPr>
            <a:xfrm rot="-1347295">
              <a:off x="8800462" y="4399494"/>
              <a:ext cx="90937" cy="18815"/>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5" name="Google Shape;2825;p8"/>
            <p:cNvSpPr/>
            <p:nvPr/>
          </p:nvSpPr>
          <p:spPr>
            <a:xfrm rot="-1347295">
              <a:off x="8854307" y="4384505"/>
              <a:ext cx="38805" cy="5684"/>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6" name="Google Shape;2826;p8"/>
            <p:cNvSpPr/>
            <p:nvPr/>
          </p:nvSpPr>
          <p:spPr>
            <a:xfrm rot="-1347295">
              <a:off x="8539749" y="4537351"/>
              <a:ext cx="144441" cy="19402"/>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7" name="Google Shape;2827;p8"/>
            <p:cNvSpPr/>
            <p:nvPr/>
          </p:nvSpPr>
          <p:spPr>
            <a:xfrm rot="-1347295">
              <a:off x="8524582" y="4595164"/>
              <a:ext cx="46840" cy="88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8" name="Google Shape;2828;p8"/>
            <p:cNvSpPr/>
            <p:nvPr/>
          </p:nvSpPr>
          <p:spPr>
            <a:xfrm rot="-1347295">
              <a:off x="8560826" y="4550804"/>
              <a:ext cx="100540" cy="18031"/>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9" name="Google Shape;2829;p8"/>
            <p:cNvSpPr/>
            <p:nvPr/>
          </p:nvSpPr>
          <p:spPr>
            <a:xfrm rot="-1347295">
              <a:off x="8693562" y="4455934"/>
              <a:ext cx="150712" cy="24302"/>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0" name="Google Shape;2830;p8"/>
            <p:cNvSpPr/>
            <p:nvPr/>
          </p:nvSpPr>
          <p:spPr>
            <a:xfrm rot="-1347295">
              <a:off x="9080222" y="4218795"/>
              <a:ext cx="128174" cy="36453"/>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1" name="Google Shape;2831;p8"/>
            <p:cNvSpPr/>
            <p:nvPr/>
          </p:nvSpPr>
          <p:spPr>
            <a:xfrm rot="-1347295">
              <a:off x="8098247" y="4831360"/>
              <a:ext cx="110927" cy="1587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2" name="Google Shape;2832;p8"/>
            <p:cNvSpPr/>
            <p:nvPr/>
          </p:nvSpPr>
          <p:spPr>
            <a:xfrm rot="-1347295">
              <a:off x="8054480" y="4867747"/>
              <a:ext cx="105832" cy="22734"/>
            </a:xfrm>
            <a:custGeom>
              <a:avLst/>
              <a:gdLst/>
              <a:ahLst/>
              <a:cxnLst/>
              <a:rect l="l" t="t" r="r" b="b"/>
              <a:pathLst>
                <a:path w="540" h="116" extrusionOk="0">
                  <a:moveTo>
                    <a:pt x="504" y="0"/>
                  </a:moveTo>
                  <a:lnTo>
                    <a:pt x="1" y="115"/>
                  </a:lnTo>
                  <a:cubicBezTo>
                    <a:pt x="460" y="27"/>
                    <a:pt x="539" y="9"/>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3" name="Google Shape;2833;p8"/>
            <p:cNvSpPr/>
            <p:nvPr/>
          </p:nvSpPr>
          <p:spPr>
            <a:xfrm rot="-1347295">
              <a:off x="8477967" y="4575525"/>
              <a:ext cx="195788" cy="38217"/>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4" name="Google Shape;2834;p8"/>
            <p:cNvSpPr/>
            <p:nvPr/>
          </p:nvSpPr>
          <p:spPr>
            <a:xfrm rot="-1347295">
              <a:off x="8050455" y="5024575"/>
              <a:ext cx="104068" cy="7055"/>
            </a:xfrm>
            <a:custGeom>
              <a:avLst/>
              <a:gdLst/>
              <a:ahLst/>
              <a:cxnLst/>
              <a:rect l="l" t="t" r="r" b="b"/>
              <a:pathLst>
                <a:path w="531" h="36" extrusionOk="0">
                  <a:moveTo>
                    <a:pt x="530" y="0"/>
                  </a:moveTo>
                  <a:lnTo>
                    <a:pt x="301" y="9"/>
                  </a:lnTo>
                  <a:lnTo>
                    <a:pt x="1" y="36"/>
                  </a:lnTo>
                  <a:lnTo>
                    <a:pt x="5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5" name="Google Shape;2835;p8"/>
            <p:cNvSpPr/>
            <p:nvPr/>
          </p:nvSpPr>
          <p:spPr>
            <a:xfrm rot="-1347295">
              <a:off x="8300230" y="4896939"/>
              <a:ext cx="240669" cy="1234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6" name="Google Shape;2836;p8"/>
            <p:cNvSpPr/>
            <p:nvPr/>
          </p:nvSpPr>
          <p:spPr>
            <a:xfrm rot="-1347295">
              <a:off x="8526861" y="4834057"/>
              <a:ext cx="90349" cy="5488"/>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7" name="Google Shape;2837;p8"/>
            <p:cNvSpPr/>
            <p:nvPr/>
          </p:nvSpPr>
          <p:spPr>
            <a:xfrm rot="-1347295">
              <a:off x="7959934" y="5051659"/>
              <a:ext cx="81530" cy="8819"/>
            </a:xfrm>
            <a:custGeom>
              <a:avLst/>
              <a:gdLst/>
              <a:ahLst/>
              <a:cxnLst/>
              <a:rect l="l" t="t" r="r" b="b"/>
              <a:pathLst>
                <a:path w="416" h="45" extrusionOk="0">
                  <a:moveTo>
                    <a:pt x="1" y="1"/>
                  </a:moveTo>
                  <a:cubicBezTo>
                    <a:pt x="45" y="9"/>
                    <a:pt x="124" y="27"/>
                    <a:pt x="416" y="45"/>
                  </a:cubicBezTo>
                  <a:lnTo>
                    <a:pt x="2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8" name="Google Shape;2838;p8"/>
            <p:cNvSpPr/>
            <p:nvPr/>
          </p:nvSpPr>
          <p:spPr>
            <a:xfrm rot="-1347295">
              <a:off x="7995126" y="5035376"/>
              <a:ext cx="88585" cy="1960"/>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9" name="Google Shape;2839;p8"/>
            <p:cNvSpPr/>
            <p:nvPr/>
          </p:nvSpPr>
          <p:spPr>
            <a:xfrm rot="-1347295">
              <a:off x="7568502" y="5066946"/>
              <a:ext cx="387853" cy="79766"/>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0" name="Google Shape;2840;p8"/>
            <p:cNvSpPr/>
            <p:nvPr/>
          </p:nvSpPr>
          <p:spPr>
            <a:xfrm rot="-1347295">
              <a:off x="8173617" y="4793498"/>
              <a:ext cx="128762" cy="2998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1" name="Google Shape;2841;p8"/>
            <p:cNvSpPr/>
            <p:nvPr/>
          </p:nvSpPr>
          <p:spPr>
            <a:xfrm rot="-1347295">
              <a:off x="7961736" y="4930728"/>
              <a:ext cx="114455" cy="26066"/>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2" name="Google Shape;2842;p8"/>
            <p:cNvSpPr/>
            <p:nvPr/>
          </p:nvSpPr>
          <p:spPr>
            <a:xfrm rot="-1347295">
              <a:off x="7923024" y="4986963"/>
              <a:ext cx="52132" cy="10583"/>
            </a:xfrm>
            <a:custGeom>
              <a:avLst/>
              <a:gdLst/>
              <a:ahLst/>
              <a:cxnLst/>
              <a:rect l="l" t="t" r="r" b="b"/>
              <a:pathLst>
                <a:path w="266" h="54" extrusionOk="0">
                  <a:moveTo>
                    <a:pt x="265" y="0"/>
                  </a:moveTo>
                  <a:lnTo>
                    <a:pt x="62" y="36"/>
                  </a:lnTo>
                  <a:lnTo>
                    <a:pt x="1" y="53"/>
                  </a:lnTo>
                  <a:lnTo>
                    <a:pt x="2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3" name="Google Shape;2843;p8"/>
            <p:cNvSpPr/>
            <p:nvPr/>
          </p:nvSpPr>
          <p:spPr>
            <a:xfrm rot="-1347295">
              <a:off x="8368238" y="4857700"/>
              <a:ext cx="221658" cy="7055"/>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4" name="Google Shape;2844;p8"/>
            <p:cNvSpPr/>
            <p:nvPr/>
          </p:nvSpPr>
          <p:spPr>
            <a:xfrm rot="-1347295">
              <a:off x="8223377" y="4961386"/>
              <a:ext cx="10583" cy="1568"/>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5" name="Google Shape;2845;p8"/>
            <p:cNvSpPr/>
            <p:nvPr/>
          </p:nvSpPr>
          <p:spPr>
            <a:xfrm rot="-1347295">
              <a:off x="9095001" y="4600421"/>
              <a:ext cx="12151" cy="1960"/>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6" name="Google Shape;2846;p8"/>
            <p:cNvSpPr/>
            <p:nvPr/>
          </p:nvSpPr>
          <p:spPr>
            <a:xfrm rot="-1347295">
              <a:off x="8300169" y="4904727"/>
              <a:ext cx="116023" cy="2744"/>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7" name="Google Shape;2847;p8"/>
            <p:cNvSpPr/>
            <p:nvPr/>
          </p:nvSpPr>
          <p:spPr>
            <a:xfrm rot="-1347295">
              <a:off x="8681235" y="4764965"/>
              <a:ext cx="79766" cy="4116"/>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8" name="Google Shape;2848;p8"/>
            <p:cNvSpPr/>
            <p:nvPr/>
          </p:nvSpPr>
          <p:spPr>
            <a:xfrm rot="-1347295">
              <a:off x="8242168" y="4956355"/>
              <a:ext cx="12739" cy="1568"/>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9" name="Google Shape;2849;p8"/>
            <p:cNvSpPr/>
            <p:nvPr/>
          </p:nvSpPr>
          <p:spPr>
            <a:xfrm rot="-1347295">
              <a:off x="8230638" y="4944069"/>
              <a:ext cx="78198" cy="352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0" name="Google Shape;2850;p8"/>
            <p:cNvSpPr/>
            <p:nvPr/>
          </p:nvSpPr>
          <p:spPr>
            <a:xfrm rot="-1347295">
              <a:off x="8924081" y="4526054"/>
              <a:ext cx="486433" cy="45272"/>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1" name="Google Shape;2851;p8"/>
            <p:cNvSpPr/>
            <p:nvPr/>
          </p:nvSpPr>
          <p:spPr>
            <a:xfrm rot="-1347295">
              <a:off x="8862620" y="4650336"/>
              <a:ext cx="245961" cy="88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2" name="Google Shape;2852;p8"/>
            <p:cNvSpPr/>
            <p:nvPr/>
          </p:nvSpPr>
          <p:spPr>
            <a:xfrm rot="-1347295">
              <a:off x="8529918" y="4748070"/>
              <a:ext cx="349832" cy="22734"/>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3" name="Google Shape;2853;p8"/>
            <p:cNvSpPr/>
            <p:nvPr/>
          </p:nvSpPr>
          <p:spPr>
            <a:xfrm rot="-1347295">
              <a:off x="8140286" y="4892211"/>
              <a:ext cx="20382" cy="3724"/>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4" name="Google Shape;2854;p8"/>
            <p:cNvSpPr/>
            <p:nvPr/>
          </p:nvSpPr>
          <p:spPr>
            <a:xfrm rot="-1347295">
              <a:off x="7973499" y="4898597"/>
              <a:ext cx="250272" cy="2998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5" name="Google Shape;2855;p8"/>
            <p:cNvSpPr/>
            <p:nvPr/>
          </p:nvSpPr>
          <p:spPr>
            <a:xfrm rot="-1347295">
              <a:off x="8231824" y="4895787"/>
              <a:ext cx="174034" cy="88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6" name="Google Shape;2856;p8"/>
            <p:cNvSpPr/>
            <p:nvPr/>
          </p:nvSpPr>
          <p:spPr>
            <a:xfrm rot="-1347295">
              <a:off x="9101941" y="4581550"/>
              <a:ext cx="100540" cy="10583"/>
            </a:xfrm>
            <a:custGeom>
              <a:avLst/>
              <a:gdLst/>
              <a:ahLst/>
              <a:cxnLst/>
              <a:rect l="l" t="t" r="r" b="b"/>
              <a:pathLst>
                <a:path w="513" h="54" extrusionOk="0">
                  <a:moveTo>
                    <a:pt x="512" y="0"/>
                  </a:moveTo>
                  <a:lnTo>
                    <a:pt x="115" y="18"/>
                  </a:lnTo>
                  <a:lnTo>
                    <a:pt x="0" y="53"/>
                  </a:lnTo>
                  <a:lnTo>
                    <a:pt x="5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7" name="Google Shape;2857;p8"/>
            <p:cNvSpPr/>
            <p:nvPr/>
          </p:nvSpPr>
          <p:spPr>
            <a:xfrm rot="-1347295">
              <a:off x="9324680" y="4497499"/>
              <a:ext cx="60755" cy="5292"/>
            </a:xfrm>
            <a:custGeom>
              <a:avLst/>
              <a:gdLst/>
              <a:ahLst/>
              <a:cxnLst/>
              <a:rect l="l" t="t" r="r" b="b"/>
              <a:pathLst>
                <a:path w="310" h="27" extrusionOk="0">
                  <a:moveTo>
                    <a:pt x="45" y="0"/>
                  </a:moveTo>
                  <a:lnTo>
                    <a:pt x="1" y="27"/>
                  </a:lnTo>
                  <a:lnTo>
                    <a:pt x="310" y="9"/>
                  </a:lnTo>
                  <a:lnTo>
                    <a:pt x="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8" name="Google Shape;2858;p8"/>
            <p:cNvSpPr/>
            <p:nvPr/>
          </p:nvSpPr>
          <p:spPr>
            <a:xfrm rot="-1347295">
              <a:off x="9688328" y="4852251"/>
              <a:ext cx="46840" cy="15679"/>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9" name="Google Shape;2859;p8"/>
            <p:cNvSpPr/>
            <p:nvPr/>
          </p:nvSpPr>
          <p:spPr>
            <a:xfrm rot="-1347295">
              <a:off x="9391803" y="5094670"/>
              <a:ext cx="16855" cy="5488"/>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0" name="Google Shape;2860;p8"/>
            <p:cNvSpPr/>
            <p:nvPr/>
          </p:nvSpPr>
          <p:spPr>
            <a:xfrm rot="-1347295">
              <a:off x="8231925" y="5479992"/>
              <a:ext cx="132290" cy="26262"/>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1" name="Google Shape;2861;p8"/>
            <p:cNvSpPr/>
            <p:nvPr/>
          </p:nvSpPr>
          <p:spPr>
            <a:xfrm rot="-1347295">
              <a:off x="8556969" y="5628556"/>
              <a:ext cx="72710" cy="5488"/>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2" name="Google Shape;2862;p8"/>
            <p:cNvSpPr/>
            <p:nvPr/>
          </p:nvSpPr>
          <p:spPr>
            <a:xfrm rot="-1347295">
              <a:off x="8669383" y="5558767"/>
              <a:ext cx="97012" cy="1411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3" name="Google Shape;2863;p8"/>
            <p:cNvSpPr/>
            <p:nvPr/>
          </p:nvSpPr>
          <p:spPr>
            <a:xfrm rot="-1347295">
              <a:off x="8149347" y="5635321"/>
              <a:ext cx="95444" cy="8819"/>
            </a:xfrm>
            <a:custGeom>
              <a:avLst/>
              <a:gdLst/>
              <a:ahLst/>
              <a:cxnLst/>
              <a:rect l="l" t="t" r="r" b="b"/>
              <a:pathLst>
                <a:path w="487" h="45" extrusionOk="0">
                  <a:moveTo>
                    <a:pt x="310" y="0"/>
                  </a:moveTo>
                  <a:lnTo>
                    <a:pt x="0" y="44"/>
                  </a:lnTo>
                  <a:cubicBezTo>
                    <a:pt x="486" y="36"/>
                    <a:pt x="274" y="18"/>
                    <a:pt x="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4" name="Google Shape;2864;p8"/>
            <p:cNvSpPr/>
            <p:nvPr/>
          </p:nvSpPr>
          <p:spPr>
            <a:xfrm rot="-1347295">
              <a:off x="7780308" y="5392097"/>
              <a:ext cx="123078" cy="90349"/>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5" name="Google Shape;2865;p8"/>
            <p:cNvSpPr/>
            <p:nvPr/>
          </p:nvSpPr>
          <p:spPr>
            <a:xfrm rot="-1347295">
              <a:off x="9614403" y="5004163"/>
              <a:ext cx="48604" cy="15679"/>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6" name="Google Shape;2866;p8"/>
            <p:cNvSpPr/>
            <p:nvPr/>
          </p:nvSpPr>
          <p:spPr>
            <a:xfrm rot="-1347295">
              <a:off x="7909402" y="5419861"/>
              <a:ext cx="185401" cy="3724"/>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7" name="Google Shape;2867;p8"/>
            <p:cNvSpPr/>
            <p:nvPr/>
          </p:nvSpPr>
          <p:spPr>
            <a:xfrm rot="-1347295">
              <a:off x="7909826" y="5133637"/>
              <a:ext cx="16071" cy="4312"/>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8" name="Google Shape;2868;p8"/>
            <p:cNvSpPr/>
            <p:nvPr/>
          </p:nvSpPr>
          <p:spPr>
            <a:xfrm rot="-1347295">
              <a:off x="8516722" y="4382328"/>
              <a:ext cx="86821" cy="88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9" name="Google Shape;2869;p8"/>
            <p:cNvSpPr/>
            <p:nvPr/>
          </p:nvSpPr>
          <p:spPr>
            <a:xfrm rot="-1347295">
              <a:off x="8992767" y="4645256"/>
              <a:ext cx="22734" cy="4508"/>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0" name="Google Shape;2870;p8"/>
            <p:cNvSpPr/>
            <p:nvPr/>
          </p:nvSpPr>
          <p:spPr>
            <a:xfrm rot="-1347295">
              <a:off x="9190572" y="4558017"/>
              <a:ext cx="17639" cy="529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1" name="Google Shape;2871;p8"/>
            <p:cNvSpPr/>
            <p:nvPr/>
          </p:nvSpPr>
          <p:spPr>
            <a:xfrm rot="-1347295">
              <a:off x="8505945" y="5164820"/>
              <a:ext cx="10583" cy="1568"/>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2" name="Google Shape;2872;p8"/>
            <p:cNvSpPr/>
            <p:nvPr/>
          </p:nvSpPr>
          <p:spPr>
            <a:xfrm rot="-1347295">
              <a:off x="9000102" y="4629879"/>
              <a:ext cx="60755" cy="88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3" name="Google Shape;2873;p8"/>
            <p:cNvSpPr/>
            <p:nvPr/>
          </p:nvSpPr>
          <p:spPr>
            <a:xfrm rot="-1347295">
              <a:off x="9045012" y="4604867"/>
              <a:ext cx="43509" cy="7643"/>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4" name="Google Shape;2874;p8"/>
            <p:cNvSpPr/>
            <p:nvPr/>
          </p:nvSpPr>
          <p:spPr>
            <a:xfrm rot="-1347295">
              <a:off x="8933017" y="4663840"/>
              <a:ext cx="76434" cy="1234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5" name="Google Shape;2875;p8"/>
            <p:cNvSpPr/>
            <p:nvPr/>
          </p:nvSpPr>
          <p:spPr>
            <a:xfrm rot="-1347295">
              <a:off x="8260849" y="5141014"/>
              <a:ext cx="34297" cy="18031"/>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6" name="Google Shape;2876;p8"/>
            <p:cNvSpPr/>
            <p:nvPr/>
          </p:nvSpPr>
          <p:spPr>
            <a:xfrm rot="-1347295">
              <a:off x="8999464" y="5227030"/>
              <a:ext cx="7055" cy="196"/>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7" name="Google Shape;2877;p8"/>
            <p:cNvSpPr/>
            <p:nvPr/>
          </p:nvSpPr>
          <p:spPr>
            <a:xfrm rot="-1347295">
              <a:off x="9002490" y="5187136"/>
              <a:ext cx="171486" cy="26066"/>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8" name="Google Shape;2878;p8"/>
            <p:cNvSpPr/>
            <p:nvPr/>
          </p:nvSpPr>
          <p:spPr>
            <a:xfrm rot="-1347295">
              <a:off x="7666404" y="4288726"/>
              <a:ext cx="2291450" cy="1315448"/>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9" name="Google Shape;2879;p8"/>
            <p:cNvSpPr/>
            <p:nvPr/>
          </p:nvSpPr>
          <p:spPr>
            <a:xfrm rot="-1347295">
              <a:off x="8664872" y="5576871"/>
              <a:ext cx="26066" cy="6076"/>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0" name="Google Shape;2880;p8"/>
            <p:cNvSpPr/>
            <p:nvPr/>
          </p:nvSpPr>
          <p:spPr>
            <a:xfrm rot="-1347295">
              <a:off x="8206481" y="5626690"/>
              <a:ext cx="12347" cy="1960"/>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1" name="Google Shape;2881;p8"/>
            <p:cNvSpPr/>
            <p:nvPr/>
          </p:nvSpPr>
          <p:spPr>
            <a:xfrm rot="-1347295">
              <a:off x="9093823" y="4872524"/>
              <a:ext cx="66047" cy="3724"/>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2" name="Google Shape;2882;p8"/>
            <p:cNvSpPr/>
            <p:nvPr/>
          </p:nvSpPr>
          <p:spPr>
            <a:xfrm rot="-1347295">
              <a:off x="9320396" y="4408689"/>
              <a:ext cx="102304" cy="17443"/>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3" name="Google Shape;2883;p8"/>
            <p:cNvSpPr/>
            <p:nvPr/>
          </p:nvSpPr>
          <p:spPr>
            <a:xfrm rot="-1347295">
              <a:off x="8822009" y="4653170"/>
              <a:ext cx="112691" cy="5488"/>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4" name="Google Shape;2884;p8"/>
            <p:cNvSpPr/>
            <p:nvPr/>
          </p:nvSpPr>
          <p:spPr>
            <a:xfrm rot="-1347295">
              <a:off x="9469536" y="4354848"/>
              <a:ext cx="98776" cy="50172"/>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5" name="Google Shape;2885;p8"/>
            <p:cNvSpPr/>
            <p:nvPr/>
          </p:nvSpPr>
          <p:spPr>
            <a:xfrm rot="-1347295">
              <a:off x="9399515" y="4436309"/>
              <a:ext cx="70358" cy="352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6" name="Google Shape;2886;p8"/>
            <p:cNvSpPr/>
            <p:nvPr/>
          </p:nvSpPr>
          <p:spPr>
            <a:xfrm rot="-1347295">
              <a:off x="8786591" y="4733844"/>
              <a:ext cx="122490" cy="25870"/>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7" name="Google Shape;2887;p8"/>
            <p:cNvSpPr/>
            <p:nvPr/>
          </p:nvSpPr>
          <p:spPr>
            <a:xfrm rot="-1347295">
              <a:off x="9510382" y="4363987"/>
              <a:ext cx="55660" cy="1234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8" name="Google Shape;2888;p8"/>
            <p:cNvSpPr/>
            <p:nvPr/>
          </p:nvSpPr>
          <p:spPr>
            <a:xfrm rot="-1347295">
              <a:off x="9067351" y="4594264"/>
              <a:ext cx="147184" cy="26066"/>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9" name="Google Shape;2889;p8"/>
            <p:cNvSpPr/>
            <p:nvPr/>
          </p:nvSpPr>
          <p:spPr>
            <a:xfrm rot="-1347295">
              <a:off x="9197056" y="4533064"/>
              <a:ext cx="91917" cy="17443"/>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0" name="Google Shape;2890;p8"/>
            <p:cNvSpPr/>
            <p:nvPr/>
          </p:nvSpPr>
          <p:spPr>
            <a:xfrm rot="-1347295">
              <a:off x="9329140" y="4456464"/>
              <a:ext cx="116023" cy="1587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1" name="Google Shape;2891;p8"/>
            <p:cNvSpPr/>
            <p:nvPr/>
          </p:nvSpPr>
          <p:spPr>
            <a:xfrm rot="-1347295">
              <a:off x="7901554" y="5325054"/>
              <a:ext cx="147184" cy="26458"/>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2" name="Google Shape;2892;p8"/>
            <p:cNvSpPr/>
            <p:nvPr/>
          </p:nvSpPr>
          <p:spPr>
            <a:xfrm rot="-1347295">
              <a:off x="8304051" y="5131832"/>
              <a:ext cx="57227" cy="1411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3" name="Google Shape;2893;p8"/>
            <p:cNvSpPr/>
            <p:nvPr/>
          </p:nvSpPr>
          <p:spPr>
            <a:xfrm rot="-1347295">
              <a:off x="7953413" y="5319863"/>
              <a:ext cx="155024" cy="27634"/>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4" name="Google Shape;2894;p8"/>
            <p:cNvSpPr/>
            <p:nvPr/>
          </p:nvSpPr>
          <p:spPr>
            <a:xfrm rot="-1347295">
              <a:off x="9257308" y="4838620"/>
              <a:ext cx="33121" cy="17443"/>
            </a:xfrm>
            <a:custGeom>
              <a:avLst/>
              <a:gdLst/>
              <a:ahLst/>
              <a:cxnLst/>
              <a:rect l="l" t="t" r="r" b="b"/>
              <a:pathLst>
                <a:path w="169" h="89" extrusionOk="0">
                  <a:moveTo>
                    <a:pt x="1" y="0"/>
                  </a:moveTo>
                  <a:lnTo>
                    <a:pt x="27" y="89"/>
                  </a:ln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5" name="Google Shape;2895;p8"/>
            <p:cNvSpPr/>
            <p:nvPr/>
          </p:nvSpPr>
          <p:spPr>
            <a:xfrm rot="-1347295">
              <a:off x="8702410" y="5291329"/>
              <a:ext cx="104656" cy="1254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6" name="Google Shape;2896;p8"/>
            <p:cNvSpPr/>
            <p:nvPr/>
          </p:nvSpPr>
          <p:spPr>
            <a:xfrm rot="-1347295">
              <a:off x="8732521" y="5299600"/>
              <a:ext cx="8819" cy="3724"/>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7" name="Google Shape;2897;p8"/>
            <p:cNvSpPr/>
            <p:nvPr/>
          </p:nvSpPr>
          <p:spPr>
            <a:xfrm rot="-1347295">
              <a:off x="8116859" y="4590511"/>
              <a:ext cx="97012" cy="10583"/>
            </a:xfrm>
            <a:custGeom>
              <a:avLst/>
              <a:gdLst/>
              <a:ahLst/>
              <a:cxnLst/>
              <a:rect l="l" t="t" r="r" b="b"/>
              <a:pathLst>
                <a:path w="495" h="54" extrusionOk="0">
                  <a:moveTo>
                    <a:pt x="495" y="0"/>
                  </a:moveTo>
                  <a:lnTo>
                    <a:pt x="0" y="53"/>
                  </a:lnTo>
                  <a:lnTo>
                    <a:pt x="318" y="36"/>
                  </a:lnTo>
                  <a:lnTo>
                    <a:pt x="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8" name="Google Shape;2898;p8"/>
            <p:cNvSpPr/>
            <p:nvPr/>
          </p:nvSpPr>
          <p:spPr>
            <a:xfrm rot="-1347295">
              <a:off x="7977804" y="4687453"/>
              <a:ext cx="79766" cy="17443"/>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9" name="Google Shape;2899;p8"/>
            <p:cNvSpPr/>
            <p:nvPr/>
          </p:nvSpPr>
          <p:spPr>
            <a:xfrm rot="-1347295">
              <a:off x="8688742" y="5498916"/>
              <a:ext cx="84861" cy="1234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0" name="Google Shape;2900;p8"/>
            <p:cNvSpPr/>
            <p:nvPr/>
          </p:nvSpPr>
          <p:spPr>
            <a:xfrm rot="-1347295">
              <a:off x="9758109" y="4790393"/>
              <a:ext cx="41745" cy="7055"/>
            </a:xfrm>
            <a:custGeom>
              <a:avLst/>
              <a:gdLst/>
              <a:ahLst/>
              <a:cxnLst/>
              <a:rect l="l" t="t" r="r" b="b"/>
              <a:pathLst>
                <a:path w="213" h="36" extrusionOk="0">
                  <a:moveTo>
                    <a:pt x="106" y="1"/>
                  </a:moveTo>
                  <a:lnTo>
                    <a:pt x="0" y="36"/>
                  </a:lnTo>
                  <a:lnTo>
                    <a:pt x="212" y="18"/>
                  </a:lnTo>
                  <a:lnTo>
                    <a:pt x="1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1" name="Google Shape;2901;p8"/>
            <p:cNvSpPr/>
            <p:nvPr/>
          </p:nvSpPr>
          <p:spPr>
            <a:xfrm rot="-1347295">
              <a:off x="8900921" y="5228824"/>
              <a:ext cx="151692" cy="1234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538344980"/>
      </p:ext>
    </p:extLst>
  </p:cSld>
  <p:clrMapOvr>
    <a:masterClrMapping/>
  </p:clrMapOvr>
  <p:transition>
    <p:split orient="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02"/>
        <p:cNvGrpSpPr/>
        <p:nvPr/>
      </p:nvGrpSpPr>
      <p:grpSpPr>
        <a:xfrm>
          <a:off x="0" y="0"/>
          <a:ext cx="0" cy="0"/>
          <a:chOff x="0" y="0"/>
          <a:chExt cx="0" cy="0"/>
        </a:xfrm>
      </p:grpSpPr>
      <p:sp>
        <p:nvSpPr>
          <p:cNvPr id="2903" name="Google Shape;2903;p9"/>
          <p:cNvSpPr/>
          <p:nvPr/>
        </p:nvSpPr>
        <p:spPr>
          <a:xfrm>
            <a:off x="5218230" y="-434834"/>
            <a:ext cx="6261934" cy="541751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904" name="Google Shape;2904;p9"/>
          <p:cNvGrpSpPr/>
          <p:nvPr/>
        </p:nvGrpSpPr>
        <p:grpSpPr>
          <a:xfrm>
            <a:off x="-722657" y="-1051939"/>
            <a:ext cx="2961021" cy="3406556"/>
            <a:chOff x="-602214" y="-788955"/>
            <a:chExt cx="2467517" cy="2554917"/>
          </a:xfrm>
        </p:grpSpPr>
        <p:sp>
          <p:nvSpPr>
            <p:cNvPr id="2905" name="Google Shape;2905;p9"/>
            <p:cNvSpPr/>
            <p:nvPr/>
          </p:nvSpPr>
          <p:spPr>
            <a:xfrm rot="5526776">
              <a:off x="-471655" y="-558051"/>
              <a:ext cx="2216269" cy="2151056"/>
            </a:xfrm>
            <a:custGeom>
              <a:avLst/>
              <a:gdLst/>
              <a:ahLst/>
              <a:cxnLst/>
              <a:rect l="l" t="t" r="r" b="b"/>
              <a:pathLst>
                <a:path w="26879" h="29568" extrusionOk="0">
                  <a:moveTo>
                    <a:pt x="994" y="1"/>
                  </a:moveTo>
                  <a:cubicBezTo>
                    <a:pt x="661" y="1"/>
                    <a:pt x="328" y="42"/>
                    <a:pt x="0" y="130"/>
                  </a:cubicBezTo>
                  <a:lnTo>
                    <a:pt x="274" y="29568"/>
                  </a:lnTo>
                  <a:lnTo>
                    <a:pt x="26587" y="29568"/>
                  </a:lnTo>
                  <a:cubicBezTo>
                    <a:pt x="26878" y="28014"/>
                    <a:pt x="26048" y="26442"/>
                    <a:pt x="24927" y="25321"/>
                  </a:cubicBezTo>
                  <a:cubicBezTo>
                    <a:pt x="23814" y="24199"/>
                    <a:pt x="22428" y="23396"/>
                    <a:pt x="21218" y="22381"/>
                  </a:cubicBezTo>
                  <a:cubicBezTo>
                    <a:pt x="20273" y="21586"/>
                    <a:pt x="19452" y="20676"/>
                    <a:pt x="18631" y="19767"/>
                  </a:cubicBezTo>
                  <a:cubicBezTo>
                    <a:pt x="18066" y="19149"/>
                    <a:pt x="17501" y="18504"/>
                    <a:pt x="17183" y="17736"/>
                  </a:cubicBezTo>
                  <a:cubicBezTo>
                    <a:pt x="16733" y="16624"/>
                    <a:pt x="16856" y="15379"/>
                    <a:pt x="16847" y="14178"/>
                  </a:cubicBezTo>
                  <a:cubicBezTo>
                    <a:pt x="16839" y="12977"/>
                    <a:pt x="16627" y="11652"/>
                    <a:pt x="15717" y="10875"/>
                  </a:cubicBezTo>
                  <a:cubicBezTo>
                    <a:pt x="15223" y="10452"/>
                    <a:pt x="14578" y="10240"/>
                    <a:pt x="13960" y="10037"/>
                  </a:cubicBezTo>
                  <a:lnTo>
                    <a:pt x="7832" y="8068"/>
                  </a:lnTo>
                  <a:cubicBezTo>
                    <a:pt x="7647" y="8006"/>
                    <a:pt x="7444" y="7944"/>
                    <a:pt x="7302" y="7803"/>
                  </a:cubicBezTo>
                  <a:cubicBezTo>
                    <a:pt x="7108" y="7608"/>
                    <a:pt x="7046" y="7326"/>
                    <a:pt x="7002" y="7052"/>
                  </a:cubicBezTo>
                  <a:cubicBezTo>
                    <a:pt x="6667" y="5233"/>
                    <a:pt x="6110" y="3388"/>
                    <a:pt x="4918" y="1975"/>
                  </a:cubicBezTo>
                  <a:cubicBezTo>
                    <a:pt x="3952" y="814"/>
                    <a:pt x="2474" y="1"/>
                    <a:pt x="9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6" name="Google Shape;2906;p9"/>
            <p:cNvSpPr/>
            <p:nvPr/>
          </p:nvSpPr>
          <p:spPr>
            <a:xfrm rot="5526776">
              <a:off x="-602909" y="-700550"/>
              <a:ext cx="2468907" cy="2378108"/>
            </a:xfrm>
            <a:custGeom>
              <a:avLst/>
              <a:gdLst/>
              <a:ahLst/>
              <a:cxnLst/>
              <a:rect l="l" t="t" r="r" b="b"/>
              <a:pathLst>
                <a:path w="29943" h="32689" extrusionOk="0">
                  <a:moveTo>
                    <a:pt x="16309" y="29863"/>
                  </a:moveTo>
                  <a:cubicBezTo>
                    <a:pt x="16309" y="29810"/>
                    <a:pt x="16433" y="29836"/>
                    <a:pt x="16397" y="29766"/>
                  </a:cubicBezTo>
                  <a:lnTo>
                    <a:pt x="16539" y="29766"/>
                  </a:lnTo>
                  <a:cubicBezTo>
                    <a:pt x="16556" y="29801"/>
                    <a:pt x="16362" y="29827"/>
                    <a:pt x="16486" y="29845"/>
                  </a:cubicBezTo>
                  <a:cubicBezTo>
                    <a:pt x="16477" y="29880"/>
                    <a:pt x="16380" y="29863"/>
                    <a:pt x="16309" y="29863"/>
                  </a:cubicBezTo>
                  <a:close/>
                  <a:moveTo>
                    <a:pt x="15726" y="30048"/>
                  </a:moveTo>
                  <a:cubicBezTo>
                    <a:pt x="15744" y="30022"/>
                    <a:pt x="15815" y="30031"/>
                    <a:pt x="15815" y="29995"/>
                  </a:cubicBezTo>
                  <a:cubicBezTo>
                    <a:pt x="15912" y="29969"/>
                    <a:pt x="15876" y="30039"/>
                    <a:pt x="15903" y="30048"/>
                  </a:cubicBezTo>
                  <a:cubicBezTo>
                    <a:pt x="15974" y="30066"/>
                    <a:pt x="16168" y="30004"/>
                    <a:pt x="16124" y="30101"/>
                  </a:cubicBezTo>
                  <a:cubicBezTo>
                    <a:pt x="15938" y="30119"/>
                    <a:pt x="15823" y="30084"/>
                    <a:pt x="15726" y="30048"/>
                  </a:cubicBezTo>
                  <a:close/>
                  <a:moveTo>
                    <a:pt x="16309" y="29819"/>
                  </a:moveTo>
                  <a:lnTo>
                    <a:pt x="16088" y="29810"/>
                  </a:lnTo>
                  <a:cubicBezTo>
                    <a:pt x="16097" y="29730"/>
                    <a:pt x="16353" y="29704"/>
                    <a:pt x="16309" y="29819"/>
                  </a:cubicBezTo>
                  <a:close/>
                  <a:moveTo>
                    <a:pt x="13819" y="30190"/>
                  </a:moveTo>
                  <a:cubicBezTo>
                    <a:pt x="13925" y="30145"/>
                    <a:pt x="13899" y="30128"/>
                    <a:pt x="14040" y="30163"/>
                  </a:cubicBezTo>
                  <a:cubicBezTo>
                    <a:pt x="14119" y="30154"/>
                    <a:pt x="14066" y="30075"/>
                    <a:pt x="14128" y="30057"/>
                  </a:cubicBezTo>
                  <a:lnTo>
                    <a:pt x="14578" y="30057"/>
                  </a:lnTo>
                  <a:cubicBezTo>
                    <a:pt x="14720" y="30084"/>
                    <a:pt x="14499" y="30092"/>
                    <a:pt x="14446" y="30084"/>
                  </a:cubicBezTo>
                  <a:cubicBezTo>
                    <a:pt x="14455" y="30145"/>
                    <a:pt x="14596" y="30137"/>
                    <a:pt x="14570" y="30216"/>
                  </a:cubicBezTo>
                  <a:cubicBezTo>
                    <a:pt x="14649" y="30216"/>
                    <a:pt x="14605" y="30128"/>
                    <a:pt x="14667" y="30110"/>
                  </a:cubicBezTo>
                  <a:cubicBezTo>
                    <a:pt x="14923" y="30092"/>
                    <a:pt x="14949" y="30207"/>
                    <a:pt x="15055" y="30278"/>
                  </a:cubicBezTo>
                  <a:cubicBezTo>
                    <a:pt x="15188" y="30242"/>
                    <a:pt x="15329" y="30251"/>
                    <a:pt x="15408" y="30304"/>
                  </a:cubicBezTo>
                  <a:cubicBezTo>
                    <a:pt x="15205" y="30366"/>
                    <a:pt x="14905" y="30251"/>
                    <a:pt x="14702" y="30225"/>
                  </a:cubicBezTo>
                  <a:cubicBezTo>
                    <a:pt x="14729" y="30251"/>
                    <a:pt x="14808" y="30251"/>
                    <a:pt x="14790" y="30304"/>
                  </a:cubicBezTo>
                  <a:cubicBezTo>
                    <a:pt x="14631" y="30295"/>
                    <a:pt x="14437" y="30295"/>
                    <a:pt x="14437" y="30190"/>
                  </a:cubicBezTo>
                  <a:cubicBezTo>
                    <a:pt x="14190" y="30128"/>
                    <a:pt x="14022" y="30278"/>
                    <a:pt x="13819" y="30269"/>
                  </a:cubicBezTo>
                  <a:cubicBezTo>
                    <a:pt x="13828" y="30269"/>
                    <a:pt x="13793" y="30181"/>
                    <a:pt x="13731" y="30216"/>
                  </a:cubicBezTo>
                  <a:cubicBezTo>
                    <a:pt x="13722" y="30287"/>
                    <a:pt x="13881" y="30269"/>
                    <a:pt x="13810" y="30375"/>
                  </a:cubicBezTo>
                  <a:cubicBezTo>
                    <a:pt x="13669" y="30313"/>
                    <a:pt x="13616" y="30393"/>
                    <a:pt x="13501" y="30393"/>
                  </a:cubicBezTo>
                  <a:cubicBezTo>
                    <a:pt x="13422" y="30393"/>
                    <a:pt x="13369" y="30340"/>
                    <a:pt x="13236" y="30366"/>
                  </a:cubicBezTo>
                  <a:cubicBezTo>
                    <a:pt x="13236" y="30340"/>
                    <a:pt x="13289" y="30348"/>
                    <a:pt x="13325" y="30340"/>
                  </a:cubicBezTo>
                  <a:cubicBezTo>
                    <a:pt x="13475" y="30269"/>
                    <a:pt x="13439" y="30092"/>
                    <a:pt x="13687" y="30084"/>
                  </a:cubicBezTo>
                  <a:cubicBezTo>
                    <a:pt x="13581" y="30110"/>
                    <a:pt x="13607" y="30225"/>
                    <a:pt x="13510" y="30260"/>
                  </a:cubicBezTo>
                  <a:cubicBezTo>
                    <a:pt x="13510" y="30295"/>
                    <a:pt x="13590" y="30287"/>
                    <a:pt x="13643" y="30287"/>
                  </a:cubicBezTo>
                  <a:cubicBezTo>
                    <a:pt x="13669" y="30225"/>
                    <a:pt x="13696" y="30216"/>
                    <a:pt x="13731" y="30110"/>
                  </a:cubicBezTo>
                  <a:cubicBezTo>
                    <a:pt x="13828" y="30092"/>
                    <a:pt x="13810" y="30145"/>
                    <a:pt x="13819" y="30190"/>
                  </a:cubicBezTo>
                  <a:close/>
                  <a:moveTo>
                    <a:pt x="15426" y="29827"/>
                  </a:moveTo>
                  <a:cubicBezTo>
                    <a:pt x="15400" y="29739"/>
                    <a:pt x="15585" y="29739"/>
                    <a:pt x="15647" y="29783"/>
                  </a:cubicBezTo>
                  <a:cubicBezTo>
                    <a:pt x="15638" y="29836"/>
                    <a:pt x="15532" y="29836"/>
                    <a:pt x="15426" y="29827"/>
                  </a:cubicBezTo>
                  <a:close/>
                  <a:moveTo>
                    <a:pt x="14446" y="29819"/>
                  </a:moveTo>
                  <a:lnTo>
                    <a:pt x="14534" y="29819"/>
                  </a:lnTo>
                  <a:cubicBezTo>
                    <a:pt x="14676" y="29801"/>
                    <a:pt x="14676" y="29863"/>
                    <a:pt x="14755" y="29880"/>
                  </a:cubicBezTo>
                  <a:cubicBezTo>
                    <a:pt x="15144" y="29898"/>
                    <a:pt x="14693" y="29889"/>
                    <a:pt x="14623" y="29933"/>
                  </a:cubicBezTo>
                  <a:cubicBezTo>
                    <a:pt x="14570" y="29889"/>
                    <a:pt x="14437" y="29898"/>
                    <a:pt x="14446" y="29819"/>
                  </a:cubicBezTo>
                  <a:close/>
                  <a:moveTo>
                    <a:pt x="15117" y="29775"/>
                  </a:moveTo>
                  <a:cubicBezTo>
                    <a:pt x="15205" y="29766"/>
                    <a:pt x="15232" y="29792"/>
                    <a:pt x="15294" y="29801"/>
                  </a:cubicBezTo>
                  <a:cubicBezTo>
                    <a:pt x="15241" y="29854"/>
                    <a:pt x="15055" y="29819"/>
                    <a:pt x="15108" y="29933"/>
                  </a:cubicBezTo>
                  <a:cubicBezTo>
                    <a:pt x="15011" y="29925"/>
                    <a:pt x="15082" y="29792"/>
                    <a:pt x="15117" y="29775"/>
                  </a:cubicBezTo>
                  <a:close/>
                  <a:moveTo>
                    <a:pt x="15638" y="30048"/>
                  </a:moveTo>
                  <a:cubicBezTo>
                    <a:pt x="15762" y="30057"/>
                    <a:pt x="15638" y="30128"/>
                    <a:pt x="15550" y="30101"/>
                  </a:cubicBezTo>
                  <a:cubicBezTo>
                    <a:pt x="15585" y="30163"/>
                    <a:pt x="15859" y="30092"/>
                    <a:pt x="15903" y="30154"/>
                  </a:cubicBezTo>
                  <a:cubicBezTo>
                    <a:pt x="15797" y="30207"/>
                    <a:pt x="15744" y="30137"/>
                    <a:pt x="15594" y="30181"/>
                  </a:cubicBezTo>
                  <a:cubicBezTo>
                    <a:pt x="15576" y="30110"/>
                    <a:pt x="15435" y="30128"/>
                    <a:pt x="15461" y="30039"/>
                  </a:cubicBezTo>
                  <a:cubicBezTo>
                    <a:pt x="15550" y="30022"/>
                    <a:pt x="15612" y="30128"/>
                    <a:pt x="15638" y="30048"/>
                  </a:cubicBezTo>
                  <a:close/>
                  <a:moveTo>
                    <a:pt x="16574" y="30004"/>
                  </a:moveTo>
                  <a:cubicBezTo>
                    <a:pt x="16618" y="30119"/>
                    <a:pt x="16203" y="30110"/>
                    <a:pt x="16265" y="29995"/>
                  </a:cubicBezTo>
                  <a:cubicBezTo>
                    <a:pt x="16389" y="30031"/>
                    <a:pt x="16442" y="30031"/>
                    <a:pt x="16574" y="30004"/>
                  </a:cubicBezTo>
                  <a:close/>
                  <a:moveTo>
                    <a:pt x="18631" y="18834"/>
                  </a:moveTo>
                  <a:cubicBezTo>
                    <a:pt x="18728" y="18861"/>
                    <a:pt x="18631" y="18675"/>
                    <a:pt x="18631" y="18587"/>
                  </a:cubicBezTo>
                  <a:cubicBezTo>
                    <a:pt x="18684" y="18623"/>
                    <a:pt x="18755" y="18790"/>
                    <a:pt x="18684" y="18817"/>
                  </a:cubicBezTo>
                  <a:cubicBezTo>
                    <a:pt x="18702" y="18905"/>
                    <a:pt x="18773" y="18826"/>
                    <a:pt x="18808" y="18879"/>
                  </a:cubicBezTo>
                  <a:cubicBezTo>
                    <a:pt x="18799" y="18940"/>
                    <a:pt x="18817" y="19002"/>
                    <a:pt x="18843" y="19064"/>
                  </a:cubicBezTo>
                  <a:cubicBezTo>
                    <a:pt x="18870" y="19126"/>
                    <a:pt x="18896" y="19188"/>
                    <a:pt x="18896" y="19241"/>
                  </a:cubicBezTo>
                  <a:cubicBezTo>
                    <a:pt x="18905" y="19258"/>
                    <a:pt x="18826" y="19249"/>
                    <a:pt x="18826" y="19267"/>
                  </a:cubicBezTo>
                  <a:cubicBezTo>
                    <a:pt x="18817" y="19302"/>
                    <a:pt x="18976" y="19567"/>
                    <a:pt x="18843" y="19461"/>
                  </a:cubicBezTo>
                  <a:cubicBezTo>
                    <a:pt x="18746" y="19294"/>
                    <a:pt x="18808" y="19249"/>
                    <a:pt x="18817" y="19170"/>
                  </a:cubicBezTo>
                  <a:cubicBezTo>
                    <a:pt x="18773" y="19055"/>
                    <a:pt x="18737" y="18958"/>
                    <a:pt x="18676" y="18914"/>
                  </a:cubicBezTo>
                  <a:cubicBezTo>
                    <a:pt x="18587" y="19002"/>
                    <a:pt x="18720" y="19064"/>
                    <a:pt x="18764" y="19188"/>
                  </a:cubicBezTo>
                  <a:cubicBezTo>
                    <a:pt x="18728" y="19276"/>
                    <a:pt x="18808" y="19488"/>
                    <a:pt x="18923" y="19700"/>
                  </a:cubicBezTo>
                  <a:cubicBezTo>
                    <a:pt x="19038" y="19912"/>
                    <a:pt x="19188" y="20124"/>
                    <a:pt x="19241" y="20274"/>
                  </a:cubicBezTo>
                  <a:cubicBezTo>
                    <a:pt x="19038" y="20000"/>
                    <a:pt x="18826" y="19656"/>
                    <a:pt x="18693" y="19276"/>
                  </a:cubicBezTo>
                  <a:cubicBezTo>
                    <a:pt x="18552" y="18896"/>
                    <a:pt x="18481" y="18517"/>
                    <a:pt x="18455" y="18190"/>
                  </a:cubicBezTo>
                  <a:cubicBezTo>
                    <a:pt x="18499" y="18243"/>
                    <a:pt x="18508" y="18375"/>
                    <a:pt x="18534" y="18517"/>
                  </a:cubicBezTo>
                  <a:cubicBezTo>
                    <a:pt x="18552" y="18649"/>
                    <a:pt x="18578" y="18781"/>
                    <a:pt x="18631" y="18834"/>
                  </a:cubicBezTo>
                  <a:close/>
                  <a:moveTo>
                    <a:pt x="18102" y="17360"/>
                  </a:moveTo>
                  <a:cubicBezTo>
                    <a:pt x="17987" y="17298"/>
                    <a:pt x="18066" y="17104"/>
                    <a:pt x="18022" y="16989"/>
                  </a:cubicBezTo>
                  <a:cubicBezTo>
                    <a:pt x="17996" y="16918"/>
                    <a:pt x="18004" y="16945"/>
                    <a:pt x="18022" y="16804"/>
                  </a:cubicBezTo>
                  <a:cubicBezTo>
                    <a:pt x="18119" y="16768"/>
                    <a:pt x="18137" y="16892"/>
                    <a:pt x="18128" y="17033"/>
                  </a:cubicBezTo>
                  <a:cubicBezTo>
                    <a:pt x="18128" y="17174"/>
                    <a:pt x="18102" y="17342"/>
                    <a:pt x="18102" y="17360"/>
                  </a:cubicBezTo>
                  <a:close/>
                  <a:moveTo>
                    <a:pt x="18040" y="17793"/>
                  </a:moveTo>
                  <a:cubicBezTo>
                    <a:pt x="18066" y="17819"/>
                    <a:pt x="18119" y="17863"/>
                    <a:pt x="18119" y="17784"/>
                  </a:cubicBezTo>
                  <a:cubicBezTo>
                    <a:pt x="18128" y="17687"/>
                    <a:pt x="18066" y="17678"/>
                    <a:pt x="18066" y="17740"/>
                  </a:cubicBezTo>
                  <a:cubicBezTo>
                    <a:pt x="17978" y="17651"/>
                    <a:pt x="18084" y="17510"/>
                    <a:pt x="18049" y="17360"/>
                  </a:cubicBezTo>
                  <a:lnTo>
                    <a:pt x="18102" y="17360"/>
                  </a:lnTo>
                  <a:cubicBezTo>
                    <a:pt x="18128" y="17722"/>
                    <a:pt x="18252" y="18057"/>
                    <a:pt x="18287" y="18358"/>
                  </a:cubicBezTo>
                  <a:cubicBezTo>
                    <a:pt x="18313" y="18517"/>
                    <a:pt x="18243" y="18552"/>
                    <a:pt x="18340" y="18746"/>
                  </a:cubicBezTo>
                  <a:cubicBezTo>
                    <a:pt x="18313" y="18808"/>
                    <a:pt x="18296" y="18773"/>
                    <a:pt x="18261" y="18764"/>
                  </a:cubicBezTo>
                  <a:cubicBezTo>
                    <a:pt x="18199" y="18817"/>
                    <a:pt x="18261" y="19020"/>
                    <a:pt x="18287" y="19179"/>
                  </a:cubicBezTo>
                  <a:cubicBezTo>
                    <a:pt x="18243" y="19214"/>
                    <a:pt x="18216" y="19108"/>
                    <a:pt x="18199" y="19011"/>
                  </a:cubicBezTo>
                  <a:cubicBezTo>
                    <a:pt x="18190" y="18914"/>
                    <a:pt x="18181" y="18826"/>
                    <a:pt x="18155" y="18887"/>
                  </a:cubicBezTo>
                  <a:cubicBezTo>
                    <a:pt x="18049" y="18808"/>
                    <a:pt x="18190" y="18720"/>
                    <a:pt x="18208" y="18667"/>
                  </a:cubicBezTo>
                  <a:cubicBezTo>
                    <a:pt x="18146" y="18552"/>
                    <a:pt x="18234" y="18534"/>
                    <a:pt x="18234" y="18508"/>
                  </a:cubicBezTo>
                  <a:cubicBezTo>
                    <a:pt x="18234" y="18455"/>
                    <a:pt x="18199" y="18366"/>
                    <a:pt x="18208" y="18313"/>
                  </a:cubicBezTo>
                  <a:cubicBezTo>
                    <a:pt x="18208" y="18287"/>
                    <a:pt x="18278" y="18296"/>
                    <a:pt x="18243" y="18208"/>
                  </a:cubicBezTo>
                  <a:cubicBezTo>
                    <a:pt x="18234" y="18163"/>
                    <a:pt x="18208" y="18190"/>
                    <a:pt x="18190" y="18216"/>
                  </a:cubicBezTo>
                  <a:cubicBezTo>
                    <a:pt x="18137" y="18287"/>
                    <a:pt x="18199" y="18322"/>
                    <a:pt x="18172" y="18472"/>
                  </a:cubicBezTo>
                  <a:cubicBezTo>
                    <a:pt x="18172" y="18481"/>
                    <a:pt x="18119" y="18402"/>
                    <a:pt x="18110" y="18428"/>
                  </a:cubicBezTo>
                  <a:cubicBezTo>
                    <a:pt x="18102" y="18517"/>
                    <a:pt x="18216" y="18711"/>
                    <a:pt x="18110" y="18684"/>
                  </a:cubicBezTo>
                  <a:cubicBezTo>
                    <a:pt x="18031" y="18278"/>
                    <a:pt x="18049" y="18066"/>
                    <a:pt x="18040" y="17793"/>
                  </a:cubicBezTo>
                  <a:close/>
                  <a:moveTo>
                    <a:pt x="18128" y="17881"/>
                  </a:moveTo>
                  <a:cubicBezTo>
                    <a:pt x="18128" y="17978"/>
                    <a:pt x="18057" y="17978"/>
                    <a:pt x="18102" y="18128"/>
                  </a:cubicBezTo>
                  <a:cubicBezTo>
                    <a:pt x="18181" y="18181"/>
                    <a:pt x="18190" y="17916"/>
                    <a:pt x="18128" y="17881"/>
                  </a:cubicBezTo>
                  <a:close/>
                  <a:moveTo>
                    <a:pt x="15991" y="30154"/>
                  </a:moveTo>
                  <a:cubicBezTo>
                    <a:pt x="16177" y="30154"/>
                    <a:pt x="16168" y="30260"/>
                    <a:pt x="16389" y="30242"/>
                  </a:cubicBezTo>
                  <a:cubicBezTo>
                    <a:pt x="16265" y="30322"/>
                    <a:pt x="16141" y="30313"/>
                    <a:pt x="16035" y="30234"/>
                  </a:cubicBezTo>
                  <a:cubicBezTo>
                    <a:pt x="15938" y="30304"/>
                    <a:pt x="15744" y="30348"/>
                    <a:pt x="15629" y="30260"/>
                  </a:cubicBezTo>
                  <a:cubicBezTo>
                    <a:pt x="15532" y="30198"/>
                    <a:pt x="15744" y="30278"/>
                    <a:pt x="15859" y="30260"/>
                  </a:cubicBezTo>
                  <a:cubicBezTo>
                    <a:pt x="15947" y="30251"/>
                    <a:pt x="15947" y="30190"/>
                    <a:pt x="15991" y="30154"/>
                  </a:cubicBezTo>
                  <a:close/>
                  <a:moveTo>
                    <a:pt x="17951" y="16442"/>
                  </a:moveTo>
                  <a:cubicBezTo>
                    <a:pt x="17934" y="16265"/>
                    <a:pt x="18084" y="16053"/>
                    <a:pt x="18084" y="16309"/>
                  </a:cubicBezTo>
                  <a:cubicBezTo>
                    <a:pt x="17996" y="16159"/>
                    <a:pt x="18040" y="16468"/>
                    <a:pt x="17951" y="16442"/>
                  </a:cubicBezTo>
                  <a:close/>
                  <a:moveTo>
                    <a:pt x="18128" y="16804"/>
                  </a:moveTo>
                  <a:lnTo>
                    <a:pt x="18137" y="16583"/>
                  </a:lnTo>
                  <a:cubicBezTo>
                    <a:pt x="18216" y="16512"/>
                    <a:pt x="18208" y="16883"/>
                    <a:pt x="18128" y="16804"/>
                  </a:cubicBezTo>
                  <a:close/>
                  <a:moveTo>
                    <a:pt x="16706" y="29845"/>
                  </a:moveTo>
                  <a:lnTo>
                    <a:pt x="16574" y="29845"/>
                  </a:lnTo>
                  <a:lnTo>
                    <a:pt x="16583" y="29739"/>
                  </a:lnTo>
                  <a:lnTo>
                    <a:pt x="16715" y="29739"/>
                  </a:lnTo>
                  <a:cubicBezTo>
                    <a:pt x="16636" y="29792"/>
                    <a:pt x="16715" y="29775"/>
                    <a:pt x="16706" y="29845"/>
                  </a:cubicBezTo>
                  <a:close/>
                  <a:moveTo>
                    <a:pt x="18261" y="19347"/>
                  </a:moveTo>
                  <a:cubicBezTo>
                    <a:pt x="18181" y="19338"/>
                    <a:pt x="18137" y="19135"/>
                    <a:pt x="18049" y="19135"/>
                  </a:cubicBezTo>
                  <a:cubicBezTo>
                    <a:pt x="17951" y="18764"/>
                    <a:pt x="17846" y="18322"/>
                    <a:pt x="17881" y="18049"/>
                  </a:cubicBezTo>
                  <a:cubicBezTo>
                    <a:pt x="17969" y="18340"/>
                    <a:pt x="17951" y="18720"/>
                    <a:pt x="18075" y="19011"/>
                  </a:cubicBezTo>
                  <a:cubicBezTo>
                    <a:pt x="18137" y="19170"/>
                    <a:pt x="18199" y="19196"/>
                    <a:pt x="18261" y="19347"/>
                  </a:cubicBezTo>
                  <a:close/>
                  <a:moveTo>
                    <a:pt x="26543" y="29033"/>
                  </a:moveTo>
                  <a:cubicBezTo>
                    <a:pt x="26357" y="28945"/>
                    <a:pt x="26410" y="28900"/>
                    <a:pt x="26384" y="28803"/>
                  </a:cubicBezTo>
                  <a:cubicBezTo>
                    <a:pt x="26490" y="28821"/>
                    <a:pt x="26428" y="28874"/>
                    <a:pt x="26446" y="28909"/>
                  </a:cubicBezTo>
                  <a:cubicBezTo>
                    <a:pt x="26472" y="28953"/>
                    <a:pt x="26543" y="28997"/>
                    <a:pt x="26543" y="29033"/>
                  </a:cubicBezTo>
                  <a:close/>
                  <a:moveTo>
                    <a:pt x="13333" y="30048"/>
                  </a:moveTo>
                  <a:cubicBezTo>
                    <a:pt x="13528" y="30048"/>
                    <a:pt x="13263" y="29933"/>
                    <a:pt x="13466" y="29942"/>
                  </a:cubicBezTo>
                  <a:cubicBezTo>
                    <a:pt x="13439" y="29916"/>
                    <a:pt x="13369" y="29916"/>
                    <a:pt x="13386" y="29863"/>
                  </a:cubicBezTo>
                  <a:cubicBezTo>
                    <a:pt x="13466" y="29836"/>
                    <a:pt x="13528" y="29880"/>
                    <a:pt x="13607" y="29889"/>
                  </a:cubicBezTo>
                  <a:cubicBezTo>
                    <a:pt x="13678" y="29898"/>
                    <a:pt x="13863" y="29863"/>
                    <a:pt x="13828" y="29942"/>
                  </a:cubicBezTo>
                  <a:cubicBezTo>
                    <a:pt x="13722" y="29951"/>
                    <a:pt x="13651" y="29942"/>
                    <a:pt x="13607" y="29916"/>
                  </a:cubicBezTo>
                  <a:cubicBezTo>
                    <a:pt x="13510" y="29916"/>
                    <a:pt x="13598" y="30004"/>
                    <a:pt x="13598" y="29995"/>
                  </a:cubicBezTo>
                  <a:cubicBezTo>
                    <a:pt x="13572" y="30048"/>
                    <a:pt x="13404" y="29995"/>
                    <a:pt x="13466" y="30101"/>
                  </a:cubicBezTo>
                  <a:cubicBezTo>
                    <a:pt x="13263" y="30039"/>
                    <a:pt x="13219" y="30154"/>
                    <a:pt x="13069" y="30101"/>
                  </a:cubicBezTo>
                  <a:cubicBezTo>
                    <a:pt x="13086" y="30075"/>
                    <a:pt x="13113" y="30057"/>
                    <a:pt x="13113" y="30022"/>
                  </a:cubicBezTo>
                  <a:cubicBezTo>
                    <a:pt x="13175" y="30031"/>
                    <a:pt x="13342" y="29986"/>
                    <a:pt x="13333" y="30048"/>
                  </a:cubicBezTo>
                  <a:close/>
                  <a:moveTo>
                    <a:pt x="18605" y="20309"/>
                  </a:moveTo>
                  <a:cubicBezTo>
                    <a:pt x="18499" y="20283"/>
                    <a:pt x="18446" y="20132"/>
                    <a:pt x="18446" y="20035"/>
                  </a:cubicBezTo>
                  <a:cubicBezTo>
                    <a:pt x="18419" y="19982"/>
                    <a:pt x="18402" y="20009"/>
                    <a:pt x="18375" y="20009"/>
                  </a:cubicBezTo>
                  <a:cubicBezTo>
                    <a:pt x="18366" y="19876"/>
                    <a:pt x="18234" y="19788"/>
                    <a:pt x="18190" y="19664"/>
                  </a:cubicBezTo>
                  <a:cubicBezTo>
                    <a:pt x="18155" y="19611"/>
                    <a:pt x="18066" y="19444"/>
                    <a:pt x="18155" y="19444"/>
                  </a:cubicBezTo>
                  <a:cubicBezTo>
                    <a:pt x="18199" y="19682"/>
                    <a:pt x="18358" y="19753"/>
                    <a:pt x="18419" y="19868"/>
                  </a:cubicBezTo>
                  <a:cubicBezTo>
                    <a:pt x="18499" y="20018"/>
                    <a:pt x="18481" y="20124"/>
                    <a:pt x="18605" y="20309"/>
                  </a:cubicBezTo>
                  <a:close/>
                  <a:moveTo>
                    <a:pt x="8062" y="5819"/>
                  </a:moveTo>
                  <a:cubicBezTo>
                    <a:pt x="8142" y="5722"/>
                    <a:pt x="8362" y="6146"/>
                    <a:pt x="8203" y="6146"/>
                  </a:cubicBezTo>
                  <a:cubicBezTo>
                    <a:pt x="8177" y="6067"/>
                    <a:pt x="8256" y="6075"/>
                    <a:pt x="8195" y="5961"/>
                  </a:cubicBezTo>
                  <a:cubicBezTo>
                    <a:pt x="8159" y="5864"/>
                    <a:pt x="8150" y="6031"/>
                    <a:pt x="8150" y="6075"/>
                  </a:cubicBezTo>
                  <a:cubicBezTo>
                    <a:pt x="8212" y="6252"/>
                    <a:pt x="8327" y="6128"/>
                    <a:pt x="8380" y="6323"/>
                  </a:cubicBezTo>
                  <a:cubicBezTo>
                    <a:pt x="8283" y="6323"/>
                    <a:pt x="8142" y="6199"/>
                    <a:pt x="8089" y="6049"/>
                  </a:cubicBezTo>
                  <a:cubicBezTo>
                    <a:pt x="8053" y="5943"/>
                    <a:pt x="8106" y="5925"/>
                    <a:pt x="8062" y="5819"/>
                  </a:cubicBezTo>
                  <a:close/>
                  <a:moveTo>
                    <a:pt x="9042" y="9431"/>
                  </a:moveTo>
                  <a:cubicBezTo>
                    <a:pt x="9060" y="9440"/>
                    <a:pt x="9069" y="9448"/>
                    <a:pt x="9086" y="9457"/>
                  </a:cubicBezTo>
                  <a:cubicBezTo>
                    <a:pt x="9183" y="9519"/>
                    <a:pt x="9325" y="9563"/>
                    <a:pt x="9245" y="9634"/>
                  </a:cubicBezTo>
                  <a:cubicBezTo>
                    <a:pt x="9166" y="9581"/>
                    <a:pt x="9219" y="9537"/>
                    <a:pt x="9078" y="9466"/>
                  </a:cubicBezTo>
                  <a:cubicBezTo>
                    <a:pt x="9078" y="9466"/>
                    <a:pt x="9078" y="9466"/>
                    <a:pt x="9069" y="9466"/>
                  </a:cubicBezTo>
                  <a:cubicBezTo>
                    <a:pt x="9060" y="9475"/>
                    <a:pt x="9060" y="9475"/>
                    <a:pt x="9060" y="9484"/>
                  </a:cubicBezTo>
                  <a:cubicBezTo>
                    <a:pt x="9033" y="9537"/>
                    <a:pt x="9201" y="9607"/>
                    <a:pt x="9104" y="9643"/>
                  </a:cubicBezTo>
                  <a:cubicBezTo>
                    <a:pt x="9069" y="9616"/>
                    <a:pt x="9033" y="9581"/>
                    <a:pt x="8998" y="9537"/>
                  </a:cubicBezTo>
                  <a:cubicBezTo>
                    <a:pt x="8910" y="9422"/>
                    <a:pt x="8848" y="9263"/>
                    <a:pt x="8821" y="9360"/>
                  </a:cubicBezTo>
                  <a:cubicBezTo>
                    <a:pt x="8768" y="9351"/>
                    <a:pt x="8733" y="9289"/>
                    <a:pt x="8733" y="9228"/>
                  </a:cubicBezTo>
                  <a:cubicBezTo>
                    <a:pt x="8724" y="9166"/>
                    <a:pt x="8742" y="9104"/>
                    <a:pt x="8777" y="9095"/>
                  </a:cubicBezTo>
                  <a:cubicBezTo>
                    <a:pt x="8804" y="9139"/>
                    <a:pt x="8821" y="9236"/>
                    <a:pt x="8857" y="9272"/>
                  </a:cubicBezTo>
                  <a:cubicBezTo>
                    <a:pt x="8874" y="9289"/>
                    <a:pt x="8919" y="9272"/>
                    <a:pt x="8927" y="9281"/>
                  </a:cubicBezTo>
                  <a:cubicBezTo>
                    <a:pt x="8963" y="9325"/>
                    <a:pt x="8998" y="9395"/>
                    <a:pt x="9042" y="9431"/>
                  </a:cubicBezTo>
                  <a:close/>
                  <a:moveTo>
                    <a:pt x="9051" y="8636"/>
                  </a:moveTo>
                  <a:cubicBezTo>
                    <a:pt x="9095" y="8680"/>
                    <a:pt x="9122" y="8786"/>
                    <a:pt x="9157" y="8892"/>
                  </a:cubicBezTo>
                  <a:cubicBezTo>
                    <a:pt x="9192" y="8998"/>
                    <a:pt x="9254" y="9113"/>
                    <a:pt x="9334" y="9175"/>
                  </a:cubicBezTo>
                  <a:cubicBezTo>
                    <a:pt x="9263" y="9166"/>
                    <a:pt x="9183" y="9157"/>
                    <a:pt x="9122" y="9245"/>
                  </a:cubicBezTo>
                  <a:cubicBezTo>
                    <a:pt x="9007" y="9139"/>
                    <a:pt x="9148" y="9131"/>
                    <a:pt x="9183" y="9078"/>
                  </a:cubicBezTo>
                  <a:cubicBezTo>
                    <a:pt x="9148" y="8972"/>
                    <a:pt x="9113" y="9069"/>
                    <a:pt x="9069" y="9060"/>
                  </a:cubicBezTo>
                  <a:cubicBezTo>
                    <a:pt x="9042" y="9051"/>
                    <a:pt x="9007" y="8980"/>
                    <a:pt x="9033" y="8980"/>
                  </a:cubicBezTo>
                  <a:cubicBezTo>
                    <a:pt x="8989" y="8980"/>
                    <a:pt x="8972" y="9007"/>
                    <a:pt x="8963" y="9078"/>
                  </a:cubicBezTo>
                  <a:cubicBezTo>
                    <a:pt x="8963" y="9113"/>
                    <a:pt x="9007" y="9113"/>
                    <a:pt x="9007" y="9104"/>
                  </a:cubicBezTo>
                  <a:cubicBezTo>
                    <a:pt x="9007" y="9157"/>
                    <a:pt x="9007" y="9342"/>
                    <a:pt x="9104" y="9378"/>
                  </a:cubicBezTo>
                  <a:cubicBezTo>
                    <a:pt x="9060" y="9378"/>
                    <a:pt x="9007" y="9351"/>
                    <a:pt x="8972" y="9298"/>
                  </a:cubicBezTo>
                  <a:cubicBezTo>
                    <a:pt x="8936" y="9254"/>
                    <a:pt x="8919" y="9192"/>
                    <a:pt x="8945" y="9148"/>
                  </a:cubicBezTo>
                  <a:cubicBezTo>
                    <a:pt x="8892" y="9033"/>
                    <a:pt x="8857" y="8989"/>
                    <a:pt x="8830" y="8945"/>
                  </a:cubicBezTo>
                  <a:cubicBezTo>
                    <a:pt x="8795" y="8901"/>
                    <a:pt x="8777" y="8848"/>
                    <a:pt x="8777" y="8724"/>
                  </a:cubicBezTo>
                  <a:cubicBezTo>
                    <a:pt x="8839" y="8698"/>
                    <a:pt x="8857" y="8848"/>
                    <a:pt x="8892" y="8963"/>
                  </a:cubicBezTo>
                  <a:lnTo>
                    <a:pt x="8963" y="8927"/>
                  </a:lnTo>
                  <a:cubicBezTo>
                    <a:pt x="8910" y="8760"/>
                    <a:pt x="8830" y="8795"/>
                    <a:pt x="8857" y="8592"/>
                  </a:cubicBezTo>
                  <a:cubicBezTo>
                    <a:pt x="8848" y="8539"/>
                    <a:pt x="8804" y="8574"/>
                    <a:pt x="8777" y="8574"/>
                  </a:cubicBezTo>
                  <a:cubicBezTo>
                    <a:pt x="8733" y="8451"/>
                    <a:pt x="8804" y="8459"/>
                    <a:pt x="8795" y="8371"/>
                  </a:cubicBezTo>
                  <a:cubicBezTo>
                    <a:pt x="8768" y="8248"/>
                    <a:pt x="8689" y="8309"/>
                    <a:pt x="8689" y="8115"/>
                  </a:cubicBezTo>
                  <a:cubicBezTo>
                    <a:pt x="8777" y="8106"/>
                    <a:pt x="8813" y="8221"/>
                    <a:pt x="8839" y="8362"/>
                  </a:cubicBezTo>
                  <a:cubicBezTo>
                    <a:pt x="8927" y="8495"/>
                    <a:pt x="8963" y="8451"/>
                    <a:pt x="9051" y="8459"/>
                  </a:cubicBezTo>
                  <a:cubicBezTo>
                    <a:pt x="9113" y="8601"/>
                    <a:pt x="8936" y="8521"/>
                    <a:pt x="9007" y="8663"/>
                  </a:cubicBezTo>
                  <a:cubicBezTo>
                    <a:pt x="9025" y="8707"/>
                    <a:pt x="9060" y="8680"/>
                    <a:pt x="9051" y="8636"/>
                  </a:cubicBezTo>
                  <a:close/>
                  <a:moveTo>
                    <a:pt x="7974" y="6446"/>
                  </a:moveTo>
                  <a:cubicBezTo>
                    <a:pt x="7912" y="6402"/>
                    <a:pt x="7965" y="6358"/>
                    <a:pt x="7947" y="6279"/>
                  </a:cubicBezTo>
                  <a:cubicBezTo>
                    <a:pt x="7921" y="6199"/>
                    <a:pt x="7868" y="6164"/>
                    <a:pt x="7859" y="6120"/>
                  </a:cubicBezTo>
                  <a:cubicBezTo>
                    <a:pt x="7841" y="6005"/>
                    <a:pt x="7877" y="5916"/>
                    <a:pt x="7833" y="5811"/>
                  </a:cubicBezTo>
                  <a:cubicBezTo>
                    <a:pt x="8018" y="5872"/>
                    <a:pt x="7877" y="6120"/>
                    <a:pt x="8018" y="6252"/>
                  </a:cubicBezTo>
                  <a:cubicBezTo>
                    <a:pt x="7991" y="6305"/>
                    <a:pt x="7974" y="6367"/>
                    <a:pt x="7974" y="6446"/>
                  </a:cubicBezTo>
                  <a:close/>
                  <a:moveTo>
                    <a:pt x="8221" y="7003"/>
                  </a:moveTo>
                  <a:cubicBezTo>
                    <a:pt x="8177" y="7038"/>
                    <a:pt x="8080" y="6835"/>
                    <a:pt x="8133" y="6808"/>
                  </a:cubicBezTo>
                  <a:cubicBezTo>
                    <a:pt x="8071" y="6711"/>
                    <a:pt x="8000" y="6676"/>
                    <a:pt x="7956" y="6499"/>
                  </a:cubicBezTo>
                  <a:cubicBezTo>
                    <a:pt x="8062" y="6694"/>
                    <a:pt x="8089" y="6535"/>
                    <a:pt x="8053" y="6376"/>
                  </a:cubicBezTo>
                  <a:cubicBezTo>
                    <a:pt x="8248" y="6517"/>
                    <a:pt x="8124" y="6738"/>
                    <a:pt x="8256" y="6950"/>
                  </a:cubicBezTo>
                  <a:cubicBezTo>
                    <a:pt x="8230" y="6950"/>
                    <a:pt x="8212" y="6976"/>
                    <a:pt x="8221" y="7003"/>
                  </a:cubicBezTo>
                  <a:close/>
                  <a:moveTo>
                    <a:pt x="10481" y="10022"/>
                  </a:moveTo>
                  <a:lnTo>
                    <a:pt x="10358" y="9987"/>
                  </a:lnTo>
                  <a:cubicBezTo>
                    <a:pt x="10402" y="9934"/>
                    <a:pt x="10437" y="9863"/>
                    <a:pt x="10570" y="9916"/>
                  </a:cubicBezTo>
                  <a:cubicBezTo>
                    <a:pt x="10579" y="9996"/>
                    <a:pt x="10481" y="9961"/>
                    <a:pt x="10481" y="10022"/>
                  </a:cubicBezTo>
                  <a:close/>
                  <a:moveTo>
                    <a:pt x="10552" y="9687"/>
                  </a:moveTo>
                  <a:cubicBezTo>
                    <a:pt x="10473" y="9651"/>
                    <a:pt x="10499" y="9590"/>
                    <a:pt x="10358" y="9563"/>
                  </a:cubicBezTo>
                  <a:cubicBezTo>
                    <a:pt x="10314" y="9572"/>
                    <a:pt x="10296" y="9607"/>
                    <a:pt x="10225" y="9572"/>
                  </a:cubicBezTo>
                  <a:cubicBezTo>
                    <a:pt x="10243" y="9546"/>
                    <a:pt x="10261" y="9510"/>
                    <a:pt x="10217" y="9493"/>
                  </a:cubicBezTo>
                  <a:cubicBezTo>
                    <a:pt x="10270" y="9493"/>
                    <a:pt x="10349" y="9501"/>
                    <a:pt x="10428" y="9537"/>
                  </a:cubicBezTo>
                  <a:cubicBezTo>
                    <a:pt x="10508" y="9572"/>
                    <a:pt x="10570" y="9616"/>
                    <a:pt x="10552" y="9687"/>
                  </a:cubicBezTo>
                  <a:close/>
                  <a:moveTo>
                    <a:pt x="10172" y="9501"/>
                  </a:moveTo>
                  <a:cubicBezTo>
                    <a:pt x="10075" y="9581"/>
                    <a:pt x="9987" y="9431"/>
                    <a:pt x="9810" y="9413"/>
                  </a:cubicBezTo>
                  <a:cubicBezTo>
                    <a:pt x="9810" y="9475"/>
                    <a:pt x="9749" y="9448"/>
                    <a:pt x="9660" y="9404"/>
                  </a:cubicBezTo>
                  <a:cubicBezTo>
                    <a:pt x="9572" y="9360"/>
                    <a:pt x="9475" y="9298"/>
                    <a:pt x="9387" y="9289"/>
                  </a:cubicBezTo>
                  <a:cubicBezTo>
                    <a:pt x="9422" y="9236"/>
                    <a:pt x="9475" y="9254"/>
                    <a:pt x="9545" y="9281"/>
                  </a:cubicBezTo>
                  <a:cubicBezTo>
                    <a:pt x="9607" y="9307"/>
                    <a:pt x="9687" y="9342"/>
                    <a:pt x="9749" y="9360"/>
                  </a:cubicBezTo>
                  <a:cubicBezTo>
                    <a:pt x="9916" y="9404"/>
                    <a:pt x="10102" y="9422"/>
                    <a:pt x="10172" y="9501"/>
                  </a:cubicBezTo>
                  <a:close/>
                  <a:moveTo>
                    <a:pt x="10190" y="9651"/>
                  </a:moveTo>
                  <a:cubicBezTo>
                    <a:pt x="10181" y="9669"/>
                    <a:pt x="10137" y="9651"/>
                    <a:pt x="10102" y="9643"/>
                  </a:cubicBezTo>
                  <a:cubicBezTo>
                    <a:pt x="10075" y="9687"/>
                    <a:pt x="10102" y="9722"/>
                    <a:pt x="10155" y="9749"/>
                  </a:cubicBezTo>
                  <a:cubicBezTo>
                    <a:pt x="10146" y="9784"/>
                    <a:pt x="9881" y="9696"/>
                    <a:pt x="10031" y="9793"/>
                  </a:cubicBezTo>
                  <a:cubicBezTo>
                    <a:pt x="9969" y="9872"/>
                    <a:pt x="9881" y="9722"/>
                    <a:pt x="9863" y="9713"/>
                  </a:cubicBezTo>
                  <a:cubicBezTo>
                    <a:pt x="9819" y="9687"/>
                    <a:pt x="9731" y="9678"/>
                    <a:pt x="9696" y="9651"/>
                  </a:cubicBezTo>
                  <a:cubicBezTo>
                    <a:pt x="9678" y="9634"/>
                    <a:pt x="9696" y="9599"/>
                    <a:pt x="9678" y="9590"/>
                  </a:cubicBezTo>
                  <a:cubicBezTo>
                    <a:pt x="9625" y="9554"/>
                    <a:pt x="9519" y="9554"/>
                    <a:pt x="9590" y="9501"/>
                  </a:cubicBezTo>
                  <a:cubicBezTo>
                    <a:pt x="9519" y="9475"/>
                    <a:pt x="9360" y="9440"/>
                    <a:pt x="9457" y="9395"/>
                  </a:cubicBezTo>
                  <a:cubicBezTo>
                    <a:pt x="9537" y="9475"/>
                    <a:pt x="9687" y="9510"/>
                    <a:pt x="9793" y="9572"/>
                  </a:cubicBezTo>
                  <a:cubicBezTo>
                    <a:pt x="9855" y="9616"/>
                    <a:pt x="9863" y="9766"/>
                    <a:pt x="10022" y="9704"/>
                  </a:cubicBezTo>
                  <a:cubicBezTo>
                    <a:pt x="9969" y="9634"/>
                    <a:pt x="9749" y="9590"/>
                    <a:pt x="9837" y="9501"/>
                  </a:cubicBezTo>
                  <a:cubicBezTo>
                    <a:pt x="10049" y="9554"/>
                    <a:pt x="9996" y="9651"/>
                    <a:pt x="10190" y="9651"/>
                  </a:cubicBezTo>
                  <a:close/>
                  <a:moveTo>
                    <a:pt x="7841" y="5899"/>
                  </a:moveTo>
                  <a:cubicBezTo>
                    <a:pt x="7824" y="5934"/>
                    <a:pt x="7815" y="5969"/>
                    <a:pt x="7788" y="5916"/>
                  </a:cubicBezTo>
                  <a:cubicBezTo>
                    <a:pt x="7700" y="5758"/>
                    <a:pt x="7585" y="5360"/>
                    <a:pt x="7435" y="5095"/>
                  </a:cubicBezTo>
                  <a:cubicBezTo>
                    <a:pt x="7347" y="4972"/>
                    <a:pt x="7409" y="4936"/>
                    <a:pt x="7462" y="5086"/>
                  </a:cubicBezTo>
                  <a:cubicBezTo>
                    <a:pt x="7612" y="5343"/>
                    <a:pt x="7771" y="5625"/>
                    <a:pt x="7841" y="5899"/>
                  </a:cubicBezTo>
                  <a:close/>
                  <a:moveTo>
                    <a:pt x="9775" y="9872"/>
                  </a:moveTo>
                  <a:cubicBezTo>
                    <a:pt x="9669" y="9872"/>
                    <a:pt x="9643" y="9978"/>
                    <a:pt x="9457" y="9899"/>
                  </a:cubicBezTo>
                  <a:cubicBezTo>
                    <a:pt x="9625" y="9925"/>
                    <a:pt x="9422" y="9740"/>
                    <a:pt x="9634" y="9828"/>
                  </a:cubicBezTo>
                  <a:cubicBezTo>
                    <a:pt x="9634" y="9766"/>
                    <a:pt x="9404" y="9731"/>
                    <a:pt x="9510" y="9669"/>
                  </a:cubicBezTo>
                  <a:cubicBezTo>
                    <a:pt x="9572" y="9731"/>
                    <a:pt x="9669" y="9766"/>
                    <a:pt x="9775" y="9802"/>
                  </a:cubicBezTo>
                  <a:cubicBezTo>
                    <a:pt x="9890" y="9837"/>
                    <a:pt x="10005" y="9863"/>
                    <a:pt x="10128" y="9934"/>
                  </a:cubicBezTo>
                  <a:cubicBezTo>
                    <a:pt x="9978" y="9961"/>
                    <a:pt x="10190" y="9978"/>
                    <a:pt x="10128" y="10049"/>
                  </a:cubicBezTo>
                  <a:cubicBezTo>
                    <a:pt x="9899" y="10005"/>
                    <a:pt x="9978" y="9916"/>
                    <a:pt x="9775" y="9872"/>
                  </a:cubicBezTo>
                  <a:close/>
                  <a:moveTo>
                    <a:pt x="9537" y="10066"/>
                  </a:moveTo>
                  <a:cubicBezTo>
                    <a:pt x="9598" y="10128"/>
                    <a:pt x="9510" y="10093"/>
                    <a:pt x="9395" y="10049"/>
                  </a:cubicBezTo>
                  <a:cubicBezTo>
                    <a:pt x="9289" y="10005"/>
                    <a:pt x="9166" y="9943"/>
                    <a:pt x="9148" y="9969"/>
                  </a:cubicBezTo>
                  <a:cubicBezTo>
                    <a:pt x="9042" y="9872"/>
                    <a:pt x="8919" y="9881"/>
                    <a:pt x="8848" y="9749"/>
                  </a:cubicBezTo>
                  <a:cubicBezTo>
                    <a:pt x="9016" y="9872"/>
                    <a:pt x="9316" y="9908"/>
                    <a:pt x="9413" y="9969"/>
                  </a:cubicBezTo>
                  <a:cubicBezTo>
                    <a:pt x="9219" y="9943"/>
                    <a:pt x="9334" y="10005"/>
                    <a:pt x="9537" y="10066"/>
                  </a:cubicBezTo>
                  <a:close/>
                  <a:moveTo>
                    <a:pt x="8442" y="7038"/>
                  </a:moveTo>
                  <a:cubicBezTo>
                    <a:pt x="8433" y="6950"/>
                    <a:pt x="8371" y="6958"/>
                    <a:pt x="8362" y="6923"/>
                  </a:cubicBezTo>
                  <a:cubicBezTo>
                    <a:pt x="8327" y="6817"/>
                    <a:pt x="8415" y="6852"/>
                    <a:pt x="8389" y="6738"/>
                  </a:cubicBezTo>
                  <a:cubicBezTo>
                    <a:pt x="8504" y="6817"/>
                    <a:pt x="8521" y="6685"/>
                    <a:pt x="8592" y="6870"/>
                  </a:cubicBezTo>
                  <a:cubicBezTo>
                    <a:pt x="8521" y="6914"/>
                    <a:pt x="8495" y="6808"/>
                    <a:pt x="8424" y="6861"/>
                  </a:cubicBezTo>
                  <a:cubicBezTo>
                    <a:pt x="8442" y="6976"/>
                    <a:pt x="8583" y="7082"/>
                    <a:pt x="8592" y="6958"/>
                  </a:cubicBezTo>
                  <a:cubicBezTo>
                    <a:pt x="8618" y="6958"/>
                    <a:pt x="8618" y="7003"/>
                    <a:pt x="8601" y="7003"/>
                  </a:cubicBezTo>
                  <a:lnTo>
                    <a:pt x="8627" y="7091"/>
                  </a:lnTo>
                  <a:cubicBezTo>
                    <a:pt x="8557" y="7144"/>
                    <a:pt x="8539" y="6985"/>
                    <a:pt x="8468" y="7038"/>
                  </a:cubicBezTo>
                  <a:cubicBezTo>
                    <a:pt x="8548" y="7214"/>
                    <a:pt x="8601" y="7241"/>
                    <a:pt x="8592" y="7418"/>
                  </a:cubicBezTo>
                  <a:cubicBezTo>
                    <a:pt x="8512" y="7426"/>
                    <a:pt x="8477" y="7338"/>
                    <a:pt x="8424" y="7267"/>
                  </a:cubicBezTo>
                  <a:cubicBezTo>
                    <a:pt x="8389" y="7135"/>
                    <a:pt x="8451" y="7144"/>
                    <a:pt x="8442" y="7038"/>
                  </a:cubicBezTo>
                  <a:close/>
                  <a:moveTo>
                    <a:pt x="5687" y="2808"/>
                  </a:moveTo>
                  <a:cubicBezTo>
                    <a:pt x="5696" y="2853"/>
                    <a:pt x="5634" y="2800"/>
                    <a:pt x="5546" y="2738"/>
                  </a:cubicBezTo>
                  <a:cubicBezTo>
                    <a:pt x="5457" y="2676"/>
                    <a:pt x="5351" y="2588"/>
                    <a:pt x="5290" y="2561"/>
                  </a:cubicBezTo>
                  <a:cubicBezTo>
                    <a:pt x="5360" y="2535"/>
                    <a:pt x="5413" y="2579"/>
                    <a:pt x="5475" y="2632"/>
                  </a:cubicBezTo>
                  <a:cubicBezTo>
                    <a:pt x="5546" y="2685"/>
                    <a:pt x="5607" y="2764"/>
                    <a:pt x="5687" y="2808"/>
                  </a:cubicBezTo>
                  <a:close/>
                  <a:moveTo>
                    <a:pt x="7250" y="3691"/>
                  </a:moveTo>
                  <a:cubicBezTo>
                    <a:pt x="7241" y="3603"/>
                    <a:pt x="7188" y="3497"/>
                    <a:pt x="7073" y="3365"/>
                  </a:cubicBezTo>
                  <a:cubicBezTo>
                    <a:pt x="7144" y="3329"/>
                    <a:pt x="7338" y="3568"/>
                    <a:pt x="7285" y="3612"/>
                  </a:cubicBezTo>
                  <a:cubicBezTo>
                    <a:pt x="7347" y="3585"/>
                    <a:pt x="7426" y="3736"/>
                    <a:pt x="7488" y="3753"/>
                  </a:cubicBezTo>
                  <a:cubicBezTo>
                    <a:pt x="7479" y="3674"/>
                    <a:pt x="7409" y="3577"/>
                    <a:pt x="7338" y="3506"/>
                  </a:cubicBezTo>
                  <a:cubicBezTo>
                    <a:pt x="7267" y="3435"/>
                    <a:pt x="7188" y="3374"/>
                    <a:pt x="7161" y="3356"/>
                  </a:cubicBezTo>
                  <a:cubicBezTo>
                    <a:pt x="7170" y="3365"/>
                    <a:pt x="7197" y="3321"/>
                    <a:pt x="7206" y="3321"/>
                  </a:cubicBezTo>
                  <a:cubicBezTo>
                    <a:pt x="7126" y="3259"/>
                    <a:pt x="7064" y="3250"/>
                    <a:pt x="7003" y="3241"/>
                  </a:cubicBezTo>
                  <a:cubicBezTo>
                    <a:pt x="6950" y="3179"/>
                    <a:pt x="6941" y="3135"/>
                    <a:pt x="6950" y="3100"/>
                  </a:cubicBezTo>
                  <a:cubicBezTo>
                    <a:pt x="6905" y="3064"/>
                    <a:pt x="6861" y="3020"/>
                    <a:pt x="6817" y="2985"/>
                  </a:cubicBezTo>
                  <a:cubicBezTo>
                    <a:pt x="6773" y="2941"/>
                    <a:pt x="6729" y="2906"/>
                    <a:pt x="6711" y="2879"/>
                  </a:cubicBezTo>
                  <a:cubicBezTo>
                    <a:pt x="6561" y="2782"/>
                    <a:pt x="6791" y="2791"/>
                    <a:pt x="6640" y="2694"/>
                  </a:cubicBezTo>
                  <a:cubicBezTo>
                    <a:pt x="6579" y="2649"/>
                    <a:pt x="6596" y="2720"/>
                    <a:pt x="6632" y="2764"/>
                  </a:cubicBezTo>
                  <a:cubicBezTo>
                    <a:pt x="6570" y="2773"/>
                    <a:pt x="6437" y="2588"/>
                    <a:pt x="6340" y="2526"/>
                  </a:cubicBezTo>
                  <a:cubicBezTo>
                    <a:pt x="6411" y="2535"/>
                    <a:pt x="6499" y="2614"/>
                    <a:pt x="6570" y="2623"/>
                  </a:cubicBezTo>
                  <a:cubicBezTo>
                    <a:pt x="6579" y="2605"/>
                    <a:pt x="6552" y="2570"/>
                    <a:pt x="6570" y="2552"/>
                  </a:cubicBezTo>
                  <a:cubicBezTo>
                    <a:pt x="6482" y="2491"/>
                    <a:pt x="6420" y="2491"/>
                    <a:pt x="6340" y="2455"/>
                  </a:cubicBezTo>
                  <a:cubicBezTo>
                    <a:pt x="6437" y="2411"/>
                    <a:pt x="6102" y="2173"/>
                    <a:pt x="6022" y="2093"/>
                  </a:cubicBezTo>
                  <a:cubicBezTo>
                    <a:pt x="6111" y="2129"/>
                    <a:pt x="6190" y="2146"/>
                    <a:pt x="6296" y="2217"/>
                  </a:cubicBezTo>
                  <a:cubicBezTo>
                    <a:pt x="6305" y="2173"/>
                    <a:pt x="6217" y="2120"/>
                    <a:pt x="6164" y="2076"/>
                  </a:cubicBezTo>
                  <a:cubicBezTo>
                    <a:pt x="6243" y="2093"/>
                    <a:pt x="6411" y="2173"/>
                    <a:pt x="6570" y="2296"/>
                  </a:cubicBezTo>
                  <a:cubicBezTo>
                    <a:pt x="6649" y="2358"/>
                    <a:pt x="6738" y="2420"/>
                    <a:pt x="6808" y="2491"/>
                  </a:cubicBezTo>
                  <a:cubicBezTo>
                    <a:pt x="6879" y="2561"/>
                    <a:pt x="6950" y="2623"/>
                    <a:pt x="7003" y="2685"/>
                  </a:cubicBezTo>
                  <a:cubicBezTo>
                    <a:pt x="7055" y="2738"/>
                    <a:pt x="7055" y="2755"/>
                    <a:pt x="7029" y="2791"/>
                  </a:cubicBezTo>
                  <a:cubicBezTo>
                    <a:pt x="7073" y="2817"/>
                    <a:pt x="7091" y="2782"/>
                    <a:pt x="7135" y="2826"/>
                  </a:cubicBezTo>
                  <a:cubicBezTo>
                    <a:pt x="7214" y="2897"/>
                    <a:pt x="7144" y="2923"/>
                    <a:pt x="7161" y="2932"/>
                  </a:cubicBezTo>
                  <a:cubicBezTo>
                    <a:pt x="7197" y="2976"/>
                    <a:pt x="7250" y="2967"/>
                    <a:pt x="7294" y="3012"/>
                  </a:cubicBezTo>
                  <a:cubicBezTo>
                    <a:pt x="7373" y="3091"/>
                    <a:pt x="7409" y="3241"/>
                    <a:pt x="7497" y="3347"/>
                  </a:cubicBezTo>
                  <a:cubicBezTo>
                    <a:pt x="7621" y="3524"/>
                    <a:pt x="7762" y="3665"/>
                    <a:pt x="7868" y="3850"/>
                  </a:cubicBezTo>
                  <a:cubicBezTo>
                    <a:pt x="7912" y="3930"/>
                    <a:pt x="7947" y="4018"/>
                    <a:pt x="7983" y="4115"/>
                  </a:cubicBezTo>
                  <a:cubicBezTo>
                    <a:pt x="8009" y="4204"/>
                    <a:pt x="8044" y="4292"/>
                    <a:pt x="8089" y="4380"/>
                  </a:cubicBezTo>
                  <a:cubicBezTo>
                    <a:pt x="8115" y="4460"/>
                    <a:pt x="8168" y="4477"/>
                    <a:pt x="8177" y="4495"/>
                  </a:cubicBezTo>
                  <a:cubicBezTo>
                    <a:pt x="8327" y="4777"/>
                    <a:pt x="8362" y="5095"/>
                    <a:pt x="8548" y="5307"/>
                  </a:cubicBezTo>
                  <a:cubicBezTo>
                    <a:pt x="8539" y="5351"/>
                    <a:pt x="8539" y="5404"/>
                    <a:pt x="8548" y="5457"/>
                  </a:cubicBezTo>
                  <a:cubicBezTo>
                    <a:pt x="8486" y="5440"/>
                    <a:pt x="8451" y="5192"/>
                    <a:pt x="8362" y="5281"/>
                  </a:cubicBezTo>
                  <a:cubicBezTo>
                    <a:pt x="8451" y="5387"/>
                    <a:pt x="8530" y="5501"/>
                    <a:pt x="8627" y="5581"/>
                  </a:cubicBezTo>
                  <a:cubicBezTo>
                    <a:pt x="8627" y="5696"/>
                    <a:pt x="8671" y="5846"/>
                    <a:pt x="8724" y="5996"/>
                  </a:cubicBezTo>
                  <a:cubicBezTo>
                    <a:pt x="8777" y="6155"/>
                    <a:pt x="8848" y="6323"/>
                    <a:pt x="8866" y="6473"/>
                  </a:cubicBezTo>
                  <a:cubicBezTo>
                    <a:pt x="8883" y="6579"/>
                    <a:pt x="8848" y="6579"/>
                    <a:pt x="8839" y="6667"/>
                  </a:cubicBezTo>
                  <a:cubicBezTo>
                    <a:pt x="8839" y="6782"/>
                    <a:pt x="8901" y="6932"/>
                    <a:pt x="8848" y="6994"/>
                  </a:cubicBezTo>
                  <a:cubicBezTo>
                    <a:pt x="8715" y="6985"/>
                    <a:pt x="8751" y="6746"/>
                    <a:pt x="8724" y="6649"/>
                  </a:cubicBezTo>
                  <a:cubicBezTo>
                    <a:pt x="8689" y="6517"/>
                    <a:pt x="8627" y="6358"/>
                    <a:pt x="8610" y="6261"/>
                  </a:cubicBezTo>
                  <a:cubicBezTo>
                    <a:pt x="8601" y="6208"/>
                    <a:pt x="8557" y="6181"/>
                    <a:pt x="8557" y="6181"/>
                  </a:cubicBezTo>
                  <a:cubicBezTo>
                    <a:pt x="8548" y="6146"/>
                    <a:pt x="8565" y="6049"/>
                    <a:pt x="8565" y="6040"/>
                  </a:cubicBezTo>
                  <a:cubicBezTo>
                    <a:pt x="8548" y="5987"/>
                    <a:pt x="8486" y="5890"/>
                    <a:pt x="8468" y="5828"/>
                  </a:cubicBezTo>
                  <a:cubicBezTo>
                    <a:pt x="8415" y="5678"/>
                    <a:pt x="8415" y="5625"/>
                    <a:pt x="8309" y="5501"/>
                  </a:cubicBezTo>
                  <a:cubicBezTo>
                    <a:pt x="8380" y="5457"/>
                    <a:pt x="8468" y="5634"/>
                    <a:pt x="8433" y="5449"/>
                  </a:cubicBezTo>
                  <a:cubicBezTo>
                    <a:pt x="8398" y="5396"/>
                    <a:pt x="8406" y="5484"/>
                    <a:pt x="8362" y="5484"/>
                  </a:cubicBezTo>
                  <a:cubicBezTo>
                    <a:pt x="8300" y="5396"/>
                    <a:pt x="8239" y="5254"/>
                    <a:pt x="8159" y="5263"/>
                  </a:cubicBezTo>
                  <a:cubicBezTo>
                    <a:pt x="8062" y="4919"/>
                    <a:pt x="7921" y="4724"/>
                    <a:pt x="7850" y="4451"/>
                  </a:cubicBezTo>
                  <a:cubicBezTo>
                    <a:pt x="7744" y="4309"/>
                    <a:pt x="7638" y="4221"/>
                    <a:pt x="7532" y="4212"/>
                  </a:cubicBezTo>
                  <a:cubicBezTo>
                    <a:pt x="7488" y="4106"/>
                    <a:pt x="7435" y="3992"/>
                    <a:pt x="7338" y="3859"/>
                  </a:cubicBezTo>
                  <a:lnTo>
                    <a:pt x="7426" y="3797"/>
                  </a:lnTo>
                  <a:cubicBezTo>
                    <a:pt x="7356" y="3691"/>
                    <a:pt x="7294" y="3638"/>
                    <a:pt x="7250" y="3691"/>
                  </a:cubicBezTo>
                  <a:close/>
                  <a:moveTo>
                    <a:pt x="8133" y="5078"/>
                  </a:moveTo>
                  <a:cubicBezTo>
                    <a:pt x="8150" y="5060"/>
                    <a:pt x="8150" y="5016"/>
                    <a:pt x="8142" y="4972"/>
                  </a:cubicBezTo>
                  <a:cubicBezTo>
                    <a:pt x="8027" y="5025"/>
                    <a:pt x="8150" y="5113"/>
                    <a:pt x="8203" y="5245"/>
                  </a:cubicBezTo>
                  <a:cubicBezTo>
                    <a:pt x="8230" y="5192"/>
                    <a:pt x="8318" y="5184"/>
                    <a:pt x="8318" y="5104"/>
                  </a:cubicBezTo>
                  <a:cubicBezTo>
                    <a:pt x="8221" y="5034"/>
                    <a:pt x="8230" y="5201"/>
                    <a:pt x="8133" y="5078"/>
                  </a:cubicBezTo>
                  <a:close/>
                  <a:moveTo>
                    <a:pt x="8044" y="4769"/>
                  </a:moveTo>
                  <a:cubicBezTo>
                    <a:pt x="8089" y="4901"/>
                    <a:pt x="8159" y="4848"/>
                    <a:pt x="8212" y="4945"/>
                  </a:cubicBezTo>
                  <a:cubicBezTo>
                    <a:pt x="8186" y="4954"/>
                    <a:pt x="8212" y="5025"/>
                    <a:pt x="8248" y="5025"/>
                  </a:cubicBezTo>
                  <a:cubicBezTo>
                    <a:pt x="8150" y="4883"/>
                    <a:pt x="8309" y="4919"/>
                    <a:pt x="8221" y="4786"/>
                  </a:cubicBezTo>
                  <a:cubicBezTo>
                    <a:pt x="8159" y="4866"/>
                    <a:pt x="8106" y="4707"/>
                    <a:pt x="8044" y="4769"/>
                  </a:cubicBezTo>
                  <a:close/>
                  <a:moveTo>
                    <a:pt x="7938" y="4460"/>
                  </a:moveTo>
                  <a:cubicBezTo>
                    <a:pt x="7885" y="4513"/>
                    <a:pt x="7956" y="4645"/>
                    <a:pt x="7974" y="4751"/>
                  </a:cubicBezTo>
                  <a:cubicBezTo>
                    <a:pt x="8053" y="4751"/>
                    <a:pt x="8000" y="4663"/>
                    <a:pt x="8071" y="4645"/>
                  </a:cubicBezTo>
                  <a:cubicBezTo>
                    <a:pt x="8027" y="4548"/>
                    <a:pt x="7983" y="4583"/>
                    <a:pt x="7938" y="4460"/>
                  </a:cubicBezTo>
                  <a:close/>
                  <a:moveTo>
                    <a:pt x="6888" y="2720"/>
                  </a:moveTo>
                  <a:cubicBezTo>
                    <a:pt x="6861" y="2685"/>
                    <a:pt x="6861" y="2658"/>
                    <a:pt x="6888" y="2649"/>
                  </a:cubicBezTo>
                  <a:cubicBezTo>
                    <a:pt x="6791" y="2570"/>
                    <a:pt x="6693" y="2482"/>
                    <a:pt x="6640" y="2552"/>
                  </a:cubicBezTo>
                  <a:cubicBezTo>
                    <a:pt x="6738" y="2649"/>
                    <a:pt x="6817" y="2720"/>
                    <a:pt x="6888" y="2720"/>
                  </a:cubicBezTo>
                  <a:close/>
                  <a:moveTo>
                    <a:pt x="7700" y="3894"/>
                  </a:moveTo>
                  <a:cubicBezTo>
                    <a:pt x="7815" y="4000"/>
                    <a:pt x="7885" y="4318"/>
                    <a:pt x="7894" y="4212"/>
                  </a:cubicBezTo>
                  <a:cubicBezTo>
                    <a:pt x="7894" y="4186"/>
                    <a:pt x="7850" y="4071"/>
                    <a:pt x="7797" y="3983"/>
                  </a:cubicBezTo>
                  <a:cubicBezTo>
                    <a:pt x="7744" y="3894"/>
                    <a:pt x="7700" y="3833"/>
                    <a:pt x="7700" y="3894"/>
                  </a:cubicBezTo>
                  <a:close/>
                  <a:moveTo>
                    <a:pt x="7470" y="3877"/>
                  </a:moveTo>
                  <a:cubicBezTo>
                    <a:pt x="7418" y="3930"/>
                    <a:pt x="7470" y="4027"/>
                    <a:pt x="7559" y="4115"/>
                  </a:cubicBezTo>
                  <a:cubicBezTo>
                    <a:pt x="7647" y="4195"/>
                    <a:pt x="7753" y="4274"/>
                    <a:pt x="7806" y="4265"/>
                  </a:cubicBezTo>
                  <a:cubicBezTo>
                    <a:pt x="7700" y="4018"/>
                    <a:pt x="7585" y="4142"/>
                    <a:pt x="7470" y="3877"/>
                  </a:cubicBezTo>
                  <a:close/>
                  <a:moveTo>
                    <a:pt x="18013" y="16133"/>
                  </a:moveTo>
                  <a:cubicBezTo>
                    <a:pt x="18031" y="15982"/>
                    <a:pt x="17907" y="16071"/>
                    <a:pt x="17934" y="15912"/>
                  </a:cubicBezTo>
                  <a:cubicBezTo>
                    <a:pt x="18013" y="15929"/>
                    <a:pt x="18004" y="16097"/>
                    <a:pt x="18119" y="16053"/>
                  </a:cubicBezTo>
                  <a:cubicBezTo>
                    <a:pt x="18110" y="16124"/>
                    <a:pt x="18075" y="16150"/>
                    <a:pt x="18013" y="16133"/>
                  </a:cubicBezTo>
                  <a:close/>
                  <a:moveTo>
                    <a:pt x="1881" y="1599"/>
                  </a:moveTo>
                  <a:cubicBezTo>
                    <a:pt x="1908" y="1484"/>
                    <a:pt x="2093" y="1555"/>
                    <a:pt x="2270" y="1502"/>
                  </a:cubicBezTo>
                  <a:cubicBezTo>
                    <a:pt x="2323" y="1519"/>
                    <a:pt x="2252" y="1528"/>
                    <a:pt x="2155" y="1546"/>
                  </a:cubicBezTo>
                  <a:cubicBezTo>
                    <a:pt x="2058" y="1563"/>
                    <a:pt x="1925" y="1590"/>
                    <a:pt x="1881" y="1599"/>
                  </a:cubicBezTo>
                  <a:close/>
                  <a:moveTo>
                    <a:pt x="8053" y="5731"/>
                  </a:moveTo>
                  <a:cubicBezTo>
                    <a:pt x="7965" y="5590"/>
                    <a:pt x="8097" y="5625"/>
                    <a:pt x="8027" y="5510"/>
                  </a:cubicBezTo>
                  <a:cubicBezTo>
                    <a:pt x="8124" y="5537"/>
                    <a:pt x="8071" y="5722"/>
                    <a:pt x="8150" y="5749"/>
                  </a:cubicBezTo>
                  <a:cubicBezTo>
                    <a:pt x="8177" y="5899"/>
                    <a:pt x="8097" y="5634"/>
                    <a:pt x="8053" y="5731"/>
                  </a:cubicBezTo>
                  <a:close/>
                  <a:moveTo>
                    <a:pt x="8168" y="5360"/>
                  </a:moveTo>
                  <a:cubicBezTo>
                    <a:pt x="8212" y="5316"/>
                    <a:pt x="8230" y="5422"/>
                    <a:pt x="8274" y="5413"/>
                  </a:cubicBezTo>
                  <a:cubicBezTo>
                    <a:pt x="8292" y="5546"/>
                    <a:pt x="8318" y="5599"/>
                    <a:pt x="8389" y="5713"/>
                  </a:cubicBezTo>
                  <a:cubicBezTo>
                    <a:pt x="8248" y="5687"/>
                    <a:pt x="8274" y="5537"/>
                    <a:pt x="8168" y="5360"/>
                  </a:cubicBezTo>
                  <a:close/>
                  <a:moveTo>
                    <a:pt x="7241" y="4724"/>
                  </a:moveTo>
                  <a:lnTo>
                    <a:pt x="7153" y="4574"/>
                  </a:lnTo>
                  <a:cubicBezTo>
                    <a:pt x="7188" y="4583"/>
                    <a:pt x="7214" y="4592"/>
                    <a:pt x="7250" y="4574"/>
                  </a:cubicBezTo>
                  <a:lnTo>
                    <a:pt x="7206" y="4495"/>
                  </a:lnTo>
                  <a:cubicBezTo>
                    <a:pt x="7170" y="4460"/>
                    <a:pt x="7135" y="4486"/>
                    <a:pt x="7161" y="4521"/>
                  </a:cubicBezTo>
                  <a:cubicBezTo>
                    <a:pt x="7064" y="4521"/>
                    <a:pt x="7091" y="4380"/>
                    <a:pt x="7073" y="4327"/>
                  </a:cubicBezTo>
                  <a:cubicBezTo>
                    <a:pt x="7029" y="4354"/>
                    <a:pt x="7047" y="4407"/>
                    <a:pt x="7003" y="4424"/>
                  </a:cubicBezTo>
                  <a:cubicBezTo>
                    <a:pt x="7020" y="4292"/>
                    <a:pt x="6941" y="4195"/>
                    <a:pt x="6808" y="4045"/>
                  </a:cubicBezTo>
                  <a:cubicBezTo>
                    <a:pt x="6870" y="4018"/>
                    <a:pt x="6941" y="4195"/>
                    <a:pt x="7003" y="4124"/>
                  </a:cubicBezTo>
                  <a:cubicBezTo>
                    <a:pt x="7020" y="4142"/>
                    <a:pt x="7020" y="4257"/>
                    <a:pt x="7020" y="4257"/>
                  </a:cubicBezTo>
                  <a:cubicBezTo>
                    <a:pt x="7038" y="4283"/>
                    <a:pt x="7091" y="4265"/>
                    <a:pt x="7091" y="4265"/>
                  </a:cubicBezTo>
                  <a:cubicBezTo>
                    <a:pt x="7144" y="4345"/>
                    <a:pt x="7170" y="4433"/>
                    <a:pt x="7294" y="4601"/>
                  </a:cubicBezTo>
                  <a:cubicBezTo>
                    <a:pt x="7241" y="4619"/>
                    <a:pt x="7320" y="4716"/>
                    <a:pt x="7241" y="4724"/>
                  </a:cubicBezTo>
                  <a:close/>
                  <a:moveTo>
                    <a:pt x="12539" y="29960"/>
                  </a:moveTo>
                  <a:cubicBezTo>
                    <a:pt x="12530" y="29880"/>
                    <a:pt x="12698" y="29872"/>
                    <a:pt x="12760" y="29907"/>
                  </a:cubicBezTo>
                  <a:cubicBezTo>
                    <a:pt x="12751" y="29969"/>
                    <a:pt x="12645" y="29969"/>
                    <a:pt x="12539" y="29960"/>
                  </a:cubicBezTo>
                  <a:close/>
                  <a:moveTo>
                    <a:pt x="7594" y="4875"/>
                  </a:moveTo>
                  <a:cubicBezTo>
                    <a:pt x="7515" y="4716"/>
                    <a:pt x="7541" y="4548"/>
                    <a:pt x="7382" y="4548"/>
                  </a:cubicBezTo>
                  <a:cubicBezTo>
                    <a:pt x="7276" y="4415"/>
                    <a:pt x="7382" y="4407"/>
                    <a:pt x="7303" y="4292"/>
                  </a:cubicBezTo>
                  <a:cubicBezTo>
                    <a:pt x="7223" y="4142"/>
                    <a:pt x="7100" y="4151"/>
                    <a:pt x="7082" y="4018"/>
                  </a:cubicBezTo>
                  <a:cubicBezTo>
                    <a:pt x="7153" y="4018"/>
                    <a:pt x="7241" y="4133"/>
                    <a:pt x="7347" y="4265"/>
                  </a:cubicBezTo>
                  <a:cubicBezTo>
                    <a:pt x="7409" y="4354"/>
                    <a:pt x="7497" y="4486"/>
                    <a:pt x="7559" y="4601"/>
                  </a:cubicBezTo>
                  <a:cubicBezTo>
                    <a:pt x="7612" y="4724"/>
                    <a:pt x="7638" y="4830"/>
                    <a:pt x="7594" y="4875"/>
                  </a:cubicBezTo>
                  <a:close/>
                  <a:moveTo>
                    <a:pt x="7656" y="4945"/>
                  </a:moveTo>
                  <a:cubicBezTo>
                    <a:pt x="7868" y="4892"/>
                    <a:pt x="7833" y="5281"/>
                    <a:pt x="7991" y="5422"/>
                  </a:cubicBezTo>
                  <a:cubicBezTo>
                    <a:pt x="7859" y="5422"/>
                    <a:pt x="7947" y="5413"/>
                    <a:pt x="7947" y="5537"/>
                  </a:cubicBezTo>
                  <a:cubicBezTo>
                    <a:pt x="7859" y="5493"/>
                    <a:pt x="7833" y="5387"/>
                    <a:pt x="7806" y="5272"/>
                  </a:cubicBezTo>
                  <a:cubicBezTo>
                    <a:pt x="7780" y="5157"/>
                    <a:pt x="7753" y="5025"/>
                    <a:pt x="7656" y="4945"/>
                  </a:cubicBezTo>
                  <a:close/>
                  <a:moveTo>
                    <a:pt x="7709" y="4521"/>
                  </a:moveTo>
                  <a:cubicBezTo>
                    <a:pt x="7674" y="4451"/>
                    <a:pt x="7629" y="4460"/>
                    <a:pt x="7594" y="4380"/>
                  </a:cubicBezTo>
                  <a:cubicBezTo>
                    <a:pt x="7647" y="4265"/>
                    <a:pt x="7700" y="4548"/>
                    <a:pt x="7753" y="4504"/>
                  </a:cubicBezTo>
                  <a:cubicBezTo>
                    <a:pt x="7797" y="4601"/>
                    <a:pt x="7833" y="4698"/>
                    <a:pt x="7868" y="4804"/>
                  </a:cubicBezTo>
                  <a:cubicBezTo>
                    <a:pt x="7912" y="4901"/>
                    <a:pt x="7947" y="5007"/>
                    <a:pt x="8009" y="5131"/>
                  </a:cubicBezTo>
                  <a:cubicBezTo>
                    <a:pt x="7991" y="5175"/>
                    <a:pt x="7930" y="5051"/>
                    <a:pt x="7868" y="4901"/>
                  </a:cubicBezTo>
                  <a:cubicBezTo>
                    <a:pt x="7806" y="4751"/>
                    <a:pt x="7735" y="4583"/>
                    <a:pt x="7709" y="4521"/>
                  </a:cubicBezTo>
                  <a:close/>
                  <a:moveTo>
                    <a:pt x="2482" y="3479"/>
                  </a:moveTo>
                  <a:cubicBezTo>
                    <a:pt x="2499" y="3418"/>
                    <a:pt x="2499" y="3347"/>
                    <a:pt x="2517" y="3276"/>
                  </a:cubicBezTo>
                  <a:cubicBezTo>
                    <a:pt x="2535" y="3215"/>
                    <a:pt x="2561" y="3153"/>
                    <a:pt x="2614" y="3109"/>
                  </a:cubicBezTo>
                  <a:cubicBezTo>
                    <a:pt x="2623" y="3109"/>
                    <a:pt x="2649" y="3100"/>
                    <a:pt x="2676" y="3100"/>
                  </a:cubicBezTo>
                  <a:cubicBezTo>
                    <a:pt x="2694" y="3091"/>
                    <a:pt x="2729" y="3091"/>
                    <a:pt x="2747" y="3082"/>
                  </a:cubicBezTo>
                  <a:cubicBezTo>
                    <a:pt x="2782" y="3056"/>
                    <a:pt x="2897" y="2967"/>
                    <a:pt x="2994" y="3029"/>
                  </a:cubicBezTo>
                  <a:cubicBezTo>
                    <a:pt x="3047" y="3020"/>
                    <a:pt x="3091" y="2976"/>
                    <a:pt x="3144" y="2959"/>
                  </a:cubicBezTo>
                  <a:cubicBezTo>
                    <a:pt x="3550" y="3038"/>
                    <a:pt x="3850" y="3064"/>
                    <a:pt x="4106" y="3241"/>
                  </a:cubicBezTo>
                  <a:cubicBezTo>
                    <a:pt x="4080" y="3250"/>
                    <a:pt x="4036" y="3250"/>
                    <a:pt x="4000" y="3250"/>
                  </a:cubicBezTo>
                  <a:cubicBezTo>
                    <a:pt x="3983" y="3329"/>
                    <a:pt x="4062" y="3312"/>
                    <a:pt x="4133" y="3338"/>
                  </a:cubicBezTo>
                  <a:cubicBezTo>
                    <a:pt x="4124" y="3382"/>
                    <a:pt x="4150" y="3427"/>
                    <a:pt x="4186" y="3471"/>
                  </a:cubicBezTo>
                  <a:cubicBezTo>
                    <a:pt x="4221" y="3515"/>
                    <a:pt x="4265" y="3550"/>
                    <a:pt x="4301" y="3541"/>
                  </a:cubicBezTo>
                  <a:cubicBezTo>
                    <a:pt x="4265" y="3435"/>
                    <a:pt x="4212" y="3321"/>
                    <a:pt x="4124" y="3276"/>
                  </a:cubicBezTo>
                  <a:cubicBezTo>
                    <a:pt x="4265" y="3268"/>
                    <a:pt x="4327" y="3400"/>
                    <a:pt x="4477" y="3427"/>
                  </a:cubicBezTo>
                  <a:cubicBezTo>
                    <a:pt x="4389" y="3479"/>
                    <a:pt x="4513" y="3550"/>
                    <a:pt x="4371" y="3488"/>
                  </a:cubicBezTo>
                  <a:cubicBezTo>
                    <a:pt x="4389" y="3541"/>
                    <a:pt x="4477" y="3621"/>
                    <a:pt x="4521" y="3612"/>
                  </a:cubicBezTo>
                  <a:cubicBezTo>
                    <a:pt x="4557" y="3541"/>
                    <a:pt x="4451" y="3479"/>
                    <a:pt x="4530" y="3400"/>
                  </a:cubicBezTo>
                  <a:lnTo>
                    <a:pt x="4671" y="3488"/>
                  </a:lnTo>
                  <a:cubicBezTo>
                    <a:pt x="4574" y="3444"/>
                    <a:pt x="4557" y="3488"/>
                    <a:pt x="4583" y="3541"/>
                  </a:cubicBezTo>
                  <a:cubicBezTo>
                    <a:pt x="4592" y="3568"/>
                    <a:pt x="4618" y="3594"/>
                    <a:pt x="4645" y="3612"/>
                  </a:cubicBezTo>
                  <a:cubicBezTo>
                    <a:pt x="4663" y="3638"/>
                    <a:pt x="4698" y="3647"/>
                    <a:pt x="4724" y="3647"/>
                  </a:cubicBezTo>
                  <a:cubicBezTo>
                    <a:pt x="4751" y="3621"/>
                    <a:pt x="4671" y="3603"/>
                    <a:pt x="4654" y="3568"/>
                  </a:cubicBezTo>
                  <a:cubicBezTo>
                    <a:pt x="4618" y="3488"/>
                    <a:pt x="4813" y="3665"/>
                    <a:pt x="4901" y="3683"/>
                  </a:cubicBezTo>
                  <a:cubicBezTo>
                    <a:pt x="4901" y="3718"/>
                    <a:pt x="4945" y="3753"/>
                    <a:pt x="4910" y="3780"/>
                  </a:cubicBezTo>
                  <a:cubicBezTo>
                    <a:pt x="4963" y="3789"/>
                    <a:pt x="5007" y="3842"/>
                    <a:pt x="5042" y="3894"/>
                  </a:cubicBezTo>
                  <a:cubicBezTo>
                    <a:pt x="5078" y="3956"/>
                    <a:pt x="5095" y="4027"/>
                    <a:pt x="5131" y="4071"/>
                  </a:cubicBezTo>
                  <a:cubicBezTo>
                    <a:pt x="4980" y="3992"/>
                    <a:pt x="4813" y="3886"/>
                    <a:pt x="4707" y="3992"/>
                  </a:cubicBezTo>
                  <a:cubicBezTo>
                    <a:pt x="4680" y="3965"/>
                    <a:pt x="4716" y="3939"/>
                    <a:pt x="4689" y="3912"/>
                  </a:cubicBezTo>
                  <a:cubicBezTo>
                    <a:pt x="4601" y="3877"/>
                    <a:pt x="4680" y="3974"/>
                    <a:pt x="4627" y="4000"/>
                  </a:cubicBezTo>
                  <a:cubicBezTo>
                    <a:pt x="4539" y="3921"/>
                    <a:pt x="4486" y="3939"/>
                    <a:pt x="4415" y="3886"/>
                  </a:cubicBezTo>
                  <a:cubicBezTo>
                    <a:pt x="4433" y="3806"/>
                    <a:pt x="4495" y="3886"/>
                    <a:pt x="4539" y="3912"/>
                  </a:cubicBezTo>
                  <a:cubicBezTo>
                    <a:pt x="4583" y="3868"/>
                    <a:pt x="4557" y="3824"/>
                    <a:pt x="4495" y="3797"/>
                  </a:cubicBezTo>
                  <a:cubicBezTo>
                    <a:pt x="4442" y="3771"/>
                    <a:pt x="4371" y="3762"/>
                    <a:pt x="4336" y="3780"/>
                  </a:cubicBezTo>
                  <a:cubicBezTo>
                    <a:pt x="4256" y="3736"/>
                    <a:pt x="4327" y="3674"/>
                    <a:pt x="4212" y="3647"/>
                  </a:cubicBezTo>
                  <a:cubicBezTo>
                    <a:pt x="4168" y="3656"/>
                    <a:pt x="4133" y="3665"/>
                    <a:pt x="4098" y="3674"/>
                  </a:cubicBezTo>
                  <a:cubicBezTo>
                    <a:pt x="4071" y="3727"/>
                    <a:pt x="4177" y="3718"/>
                    <a:pt x="4177" y="3718"/>
                  </a:cubicBezTo>
                  <a:cubicBezTo>
                    <a:pt x="4203" y="3736"/>
                    <a:pt x="4195" y="3780"/>
                    <a:pt x="4230" y="3806"/>
                  </a:cubicBezTo>
                  <a:cubicBezTo>
                    <a:pt x="4265" y="3824"/>
                    <a:pt x="4362" y="3833"/>
                    <a:pt x="4424" y="3921"/>
                  </a:cubicBezTo>
                  <a:cubicBezTo>
                    <a:pt x="4195" y="3806"/>
                    <a:pt x="3947" y="3709"/>
                    <a:pt x="3709" y="3647"/>
                  </a:cubicBezTo>
                  <a:cubicBezTo>
                    <a:pt x="3780" y="3559"/>
                    <a:pt x="3806" y="3488"/>
                    <a:pt x="3806" y="3400"/>
                  </a:cubicBezTo>
                  <a:cubicBezTo>
                    <a:pt x="3735" y="3356"/>
                    <a:pt x="3709" y="3409"/>
                    <a:pt x="3638" y="3365"/>
                  </a:cubicBezTo>
                  <a:cubicBezTo>
                    <a:pt x="3559" y="3374"/>
                    <a:pt x="3691" y="3435"/>
                    <a:pt x="3621" y="3506"/>
                  </a:cubicBezTo>
                  <a:lnTo>
                    <a:pt x="3497" y="3462"/>
                  </a:lnTo>
                  <a:cubicBezTo>
                    <a:pt x="3471" y="3585"/>
                    <a:pt x="3541" y="3585"/>
                    <a:pt x="3647" y="3594"/>
                  </a:cubicBezTo>
                  <a:cubicBezTo>
                    <a:pt x="3603" y="3630"/>
                    <a:pt x="3532" y="3630"/>
                    <a:pt x="3462" y="3612"/>
                  </a:cubicBezTo>
                  <a:cubicBezTo>
                    <a:pt x="3391" y="3603"/>
                    <a:pt x="3312" y="3594"/>
                    <a:pt x="3259" y="3594"/>
                  </a:cubicBezTo>
                  <a:cubicBezTo>
                    <a:pt x="3268" y="3577"/>
                    <a:pt x="3285" y="3559"/>
                    <a:pt x="3294" y="3524"/>
                  </a:cubicBezTo>
                  <a:cubicBezTo>
                    <a:pt x="3232" y="3506"/>
                    <a:pt x="3215" y="3550"/>
                    <a:pt x="3170" y="3559"/>
                  </a:cubicBezTo>
                  <a:cubicBezTo>
                    <a:pt x="3170" y="3577"/>
                    <a:pt x="3179" y="3603"/>
                    <a:pt x="3206" y="3612"/>
                  </a:cubicBezTo>
                  <a:cubicBezTo>
                    <a:pt x="3091" y="3683"/>
                    <a:pt x="2932" y="3647"/>
                    <a:pt x="2808" y="3691"/>
                  </a:cubicBezTo>
                  <a:cubicBezTo>
                    <a:pt x="2835" y="3647"/>
                    <a:pt x="2835" y="3621"/>
                    <a:pt x="2791" y="3612"/>
                  </a:cubicBezTo>
                  <a:cubicBezTo>
                    <a:pt x="2738" y="3585"/>
                    <a:pt x="2711" y="3700"/>
                    <a:pt x="2755" y="3709"/>
                  </a:cubicBezTo>
                  <a:cubicBezTo>
                    <a:pt x="2755" y="3771"/>
                    <a:pt x="2676" y="3736"/>
                    <a:pt x="2641" y="3753"/>
                  </a:cubicBezTo>
                  <a:cubicBezTo>
                    <a:pt x="2614" y="3709"/>
                    <a:pt x="2596" y="3656"/>
                    <a:pt x="2570" y="3603"/>
                  </a:cubicBezTo>
                  <a:cubicBezTo>
                    <a:pt x="2543" y="3559"/>
                    <a:pt x="2517" y="3506"/>
                    <a:pt x="2482" y="3479"/>
                  </a:cubicBezTo>
                  <a:close/>
                  <a:moveTo>
                    <a:pt x="4318" y="3577"/>
                  </a:moveTo>
                  <a:cubicBezTo>
                    <a:pt x="4274" y="3647"/>
                    <a:pt x="4451" y="3797"/>
                    <a:pt x="4513" y="3727"/>
                  </a:cubicBezTo>
                  <a:cubicBezTo>
                    <a:pt x="4460" y="3656"/>
                    <a:pt x="4407" y="3665"/>
                    <a:pt x="4318" y="3577"/>
                  </a:cubicBezTo>
                  <a:close/>
                  <a:moveTo>
                    <a:pt x="3815" y="3374"/>
                  </a:moveTo>
                  <a:cubicBezTo>
                    <a:pt x="3877" y="3471"/>
                    <a:pt x="3903" y="3479"/>
                    <a:pt x="3815" y="3603"/>
                  </a:cubicBezTo>
                  <a:cubicBezTo>
                    <a:pt x="3939" y="3683"/>
                    <a:pt x="3921" y="3471"/>
                    <a:pt x="3956" y="3488"/>
                  </a:cubicBezTo>
                  <a:cubicBezTo>
                    <a:pt x="3965" y="3532"/>
                    <a:pt x="4018" y="3577"/>
                    <a:pt x="4080" y="3594"/>
                  </a:cubicBezTo>
                  <a:cubicBezTo>
                    <a:pt x="4133" y="3621"/>
                    <a:pt x="4195" y="3621"/>
                    <a:pt x="4221" y="3559"/>
                  </a:cubicBezTo>
                  <a:cubicBezTo>
                    <a:pt x="4150" y="3488"/>
                    <a:pt x="4142" y="3559"/>
                    <a:pt x="4089" y="3550"/>
                  </a:cubicBezTo>
                  <a:cubicBezTo>
                    <a:pt x="4000" y="3479"/>
                    <a:pt x="3947" y="3312"/>
                    <a:pt x="3815" y="3374"/>
                  </a:cubicBezTo>
                  <a:close/>
                  <a:moveTo>
                    <a:pt x="3215" y="3374"/>
                  </a:moveTo>
                  <a:cubicBezTo>
                    <a:pt x="3312" y="3435"/>
                    <a:pt x="3347" y="3391"/>
                    <a:pt x="3400" y="3382"/>
                  </a:cubicBezTo>
                  <a:cubicBezTo>
                    <a:pt x="3444" y="3374"/>
                    <a:pt x="3559" y="3462"/>
                    <a:pt x="3550" y="3365"/>
                  </a:cubicBezTo>
                  <a:cubicBezTo>
                    <a:pt x="3550" y="3338"/>
                    <a:pt x="3524" y="3329"/>
                    <a:pt x="3488" y="3321"/>
                  </a:cubicBezTo>
                  <a:cubicBezTo>
                    <a:pt x="3462" y="3312"/>
                    <a:pt x="3426" y="3303"/>
                    <a:pt x="3426" y="3285"/>
                  </a:cubicBezTo>
                  <a:cubicBezTo>
                    <a:pt x="3391" y="3338"/>
                    <a:pt x="3356" y="3347"/>
                    <a:pt x="3329" y="3347"/>
                  </a:cubicBezTo>
                  <a:cubicBezTo>
                    <a:pt x="3294" y="3347"/>
                    <a:pt x="3259" y="3338"/>
                    <a:pt x="3215" y="3374"/>
                  </a:cubicBezTo>
                  <a:close/>
                  <a:moveTo>
                    <a:pt x="3294" y="3223"/>
                  </a:moveTo>
                  <a:cubicBezTo>
                    <a:pt x="3320" y="3153"/>
                    <a:pt x="3259" y="3153"/>
                    <a:pt x="3206" y="3135"/>
                  </a:cubicBezTo>
                  <a:cubicBezTo>
                    <a:pt x="3162" y="3215"/>
                    <a:pt x="3223" y="3223"/>
                    <a:pt x="3294" y="3223"/>
                  </a:cubicBezTo>
                  <a:close/>
                  <a:moveTo>
                    <a:pt x="3091" y="3409"/>
                  </a:moveTo>
                  <a:cubicBezTo>
                    <a:pt x="3144" y="3427"/>
                    <a:pt x="3170" y="3382"/>
                    <a:pt x="3197" y="3347"/>
                  </a:cubicBezTo>
                  <a:cubicBezTo>
                    <a:pt x="3162" y="3329"/>
                    <a:pt x="3153" y="3303"/>
                    <a:pt x="3100" y="3303"/>
                  </a:cubicBezTo>
                  <a:close/>
                  <a:moveTo>
                    <a:pt x="3011" y="3479"/>
                  </a:moveTo>
                  <a:cubicBezTo>
                    <a:pt x="3029" y="3462"/>
                    <a:pt x="3091" y="3303"/>
                    <a:pt x="2994" y="3321"/>
                  </a:cubicBezTo>
                  <a:cubicBezTo>
                    <a:pt x="2958" y="3321"/>
                    <a:pt x="2932" y="3515"/>
                    <a:pt x="3011" y="3479"/>
                  </a:cubicBezTo>
                  <a:close/>
                  <a:moveTo>
                    <a:pt x="2702" y="3585"/>
                  </a:moveTo>
                  <a:cubicBezTo>
                    <a:pt x="2685" y="3585"/>
                    <a:pt x="2694" y="3621"/>
                    <a:pt x="2729" y="3603"/>
                  </a:cubicBezTo>
                  <a:cubicBezTo>
                    <a:pt x="2729" y="3515"/>
                    <a:pt x="2694" y="3479"/>
                    <a:pt x="2632" y="3488"/>
                  </a:cubicBezTo>
                  <a:cubicBezTo>
                    <a:pt x="2623" y="3568"/>
                    <a:pt x="2702" y="3515"/>
                    <a:pt x="2702" y="3585"/>
                  </a:cubicBezTo>
                  <a:close/>
                  <a:moveTo>
                    <a:pt x="17519" y="13289"/>
                  </a:moveTo>
                  <a:cubicBezTo>
                    <a:pt x="17545" y="13378"/>
                    <a:pt x="17660" y="13528"/>
                    <a:pt x="17581" y="13572"/>
                  </a:cubicBezTo>
                  <a:cubicBezTo>
                    <a:pt x="17536" y="13510"/>
                    <a:pt x="17528" y="13457"/>
                    <a:pt x="17519" y="13413"/>
                  </a:cubicBezTo>
                  <a:cubicBezTo>
                    <a:pt x="17501" y="13369"/>
                    <a:pt x="17483" y="13325"/>
                    <a:pt x="17439" y="13263"/>
                  </a:cubicBezTo>
                  <a:cubicBezTo>
                    <a:pt x="17466" y="13254"/>
                    <a:pt x="17492" y="13316"/>
                    <a:pt x="17519" y="13289"/>
                  </a:cubicBezTo>
                  <a:close/>
                  <a:moveTo>
                    <a:pt x="17483" y="13431"/>
                  </a:moveTo>
                  <a:cubicBezTo>
                    <a:pt x="17483" y="13492"/>
                    <a:pt x="17439" y="13475"/>
                    <a:pt x="17395" y="13431"/>
                  </a:cubicBezTo>
                  <a:cubicBezTo>
                    <a:pt x="17360" y="13395"/>
                    <a:pt x="17325" y="13333"/>
                    <a:pt x="17333" y="13298"/>
                  </a:cubicBezTo>
                  <a:cubicBezTo>
                    <a:pt x="17404" y="13289"/>
                    <a:pt x="17378" y="13448"/>
                    <a:pt x="17483" y="13431"/>
                  </a:cubicBezTo>
                  <a:close/>
                  <a:moveTo>
                    <a:pt x="16724" y="12742"/>
                  </a:moveTo>
                  <a:cubicBezTo>
                    <a:pt x="16742" y="12724"/>
                    <a:pt x="16830" y="12724"/>
                    <a:pt x="16918" y="12751"/>
                  </a:cubicBezTo>
                  <a:cubicBezTo>
                    <a:pt x="16998" y="12777"/>
                    <a:pt x="17077" y="12839"/>
                    <a:pt x="17068" y="12918"/>
                  </a:cubicBezTo>
                  <a:cubicBezTo>
                    <a:pt x="17130" y="12945"/>
                    <a:pt x="17183" y="12971"/>
                    <a:pt x="17236" y="13016"/>
                  </a:cubicBezTo>
                  <a:cubicBezTo>
                    <a:pt x="17227" y="13033"/>
                    <a:pt x="17210" y="13024"/>
                    <a:pt x="17201" y="13007"/>
                  </a:cubicBezTo>
                  <a:cubicBezTo>
                    <a:pt x="17174" y="13024"/>
                    <a:pt x="17192" y="13033"/>
                    <a:pt x="17201" y="13051"/>
                  </a:cubicBezTo>
                  <a:cubicBezTo>
                    <a:pt x="17121" y="13060"/>
                    <a:pt x="17077" y="12971"/>
                    <a:pt x="17024" y="12901"/>
                  </a:cubicBezTo>
                  <a:cubicBezTo>
                    <a:pt x="16963" y="12830"/>
                    <a:pt x="16901" y="12768"/>
                    <a:pt x="16848" y="12857"/>
                  </a:cubicBezTo>
                  <a:cubicBezTo>
                    <a:pt x="16759" y="12821"/>
                    <a:pt x="16804" y="12777"/>
                    <a:pt x="16724" y="12742"/>
                  </a:cubicBezTo>
                  <a:close/>
                  <a:moveTo>
                    <a:pt x="17651" y="13651"/>
                  </a:moveTo>
                  <a:cubicBezTo>
                    <a:pt x="17669" y="13731"/>
                    <a:pt x="17704" y="13775"/>
                    <a:pt x="17740" y="13810"/>
                  </a:cubicBezTo>
                  <a:cubicBezTo>
                    <a:pt x="17775" y="13846"/>
                    <a:pt x="17801" y="13881"/>
                    <a:pt x="17819" y="13978"/>
                  </a:cubicBezTo>
                  <a:cubicBezTo>
                    <a:pt x="17766" y="13987"/>
                    <a:pt x="17731" y="13943"/>
                    <a:pt x="17704" y="13881"/>
                  </a:cubicBezTo>
                  <a:cubicBezTo>
                    <a:pt x="17669" y="13828"/>
                    <a:pt x="17642" y="13766"/>
                    <a:pt x="17598" y="13748"/>
                  </a:cubicBezTo>
                  <a:cubicBezTo>
                    <a:pt x="17598" y="13687"/>
                    <a:pt x="17616" y="13519"/>
                    <a:pt x="17704" y="13590"/>
                  </a:cubicBezTo>
                  <a:cubicBezTo>
                    <a:pt x="17748" y="13572"/>
                    <a:pt x="17713" y="13545"/>
                    <a:pt x="17678" y="13528"/>
                  </a:cubicBezTo>
                  <a:cubicBezTo>
                    <a:pt x="17642" y="13501"/>
                    <a:pt x="17607" y="13484"/>
                    <a:pt x="17642" y="13457"/>
                  </a:cubicBezTo>
                  <a:cubicBezTo>
                    <a:pt x="17740" y="13413"/>
                    <a:pt x="17784" y="13572"/>
                    <a:pt x="17801" y="13669"/>
                  </a:cubicBezTo>
                  <a:cubicBezTo>
                    <a:pt x="17731" y="13731"/>
                    <a:pt x="17704" y="13643"/>
                    <a:pt x="17651" y="13651"/>
                  </a:cubicBezTo>
                  <a:close/>
                  <a:moveTo>
                    <a:pt x="17263" y="12813"/>
                  </a:moveTo>
                  <a:cubicBezTo>
                    <a:pt x="17289" y="12848"/>
                    <a:pt x="17325" y="12883"/>
                    <a:pt x="17351" y="12918"/>
                  </a:cubicBezTo>
                  <a:cubicBezTo>
                    <a:pt x="17378" y="12954"/>
                    <a:pt x="17404" y="12980"/>
                    <a:pt x="17431" y="13016"/>
                  </a:cubicBezTo>
                  <a:cubicBezTo>
                    <a:pt x="17466" y="13042"/>
                    <a:pt x="17483" y="13077"/>
                    <a:pt x="17510" y="13113"/>
                  </a:cubicBezTo>
                  <a:cubicBezTo>
                    <a:pt x="17536" y="13157"/>
                    <a:pt x="17563" y="13192"/>
                    <a:pt x="17589" y="13254"/>
                  </a:cubicBezTo>
                  <a:cubicBezTo>
                    <a:pt x="17466" y="13289"/>
                    <a:pt x="17378" y="13201"/>
                    <a:pt x="17263" y="13077"/>
                  </a:cubicBezTo>
                  <a:cubicBezTo>
                    <a:pt x="17307" y="12971"/>
                    <a:pt x="17360" y="13175"/>
                    <a:pt x="17404" y="13130"/>
                  </a:cubicBezTo>
                  <a:cubicBezTo>
                    <a:pt x="17413" y="13060"/>
                    <a:pt x="17360" y="13016"/>
                    <a:pt x="17316" y="12963"/>
                  </a:cubicBezTo>
                  <a:cubicBezTo>
                    <a:pt x="17272" y="12918"/>
                    <a:pt x="17236" y="12883"/>
                    <a:pt x="17263" y="12813"/>
                  </a:cubicBezTo>
                  <a:close/>
                  <a:moveTo>
                    <a:pt x="8530" y="9192"/>
                  </a:moveTo>
                  <a:cubicBezTo>
                    <a:pt x="8495" y="9219"/>
                    <a:pt x="8433" y="9139"/>
                    <a:pt x="8459" y="9228"/>
                  </a:cubicBezTo>
                  <a:cubicBezTo>
                    <a:pt x="8362" y="9192"/>
                    <a:pt x="8398" y="8989"/>
                    <a:pt x="8459" y="8989"/>
                  </a:cubicBezTo>
                  <a:cubicBezTo>
                    <a:pt x="8477" y="9051"/>
                    <a:pt x="8504" y="9122"/>
                    <a:pt x="8530" y="9192"/>
                  </a:cubicBezTo>
                  <a:close/>
                  <a:moveTo>
                    <a:pt x="17934" y="14216"/>
                  </a:moveTo>
                  <a:cubicBezTo>
                    <a:pt x="17890" y="14128"/>
                    <a:pt x="17943" y="14022"/>
                    <a:pt x="17837" y="13854"/>
                  </a:cubicBezTo>
                  <a:cubicBezTo>
                    <a:pt x="17898" y="13846"/>
                    <a:pt x="17907" y="14022"/>
                    <a:pt x="17987" y="13969"/>
                  </a:cubicBezTo>
                  <a:cubicBezTo>
                    <a:pt x="17987" y="14066"/>
                    <a:pt x="18040" y="14208"/>
                    <a:pt x="17934" y="14216"/>
                  </a:cubicBezTo>
                  <a:close/>
                  <a:moveTo>
                    <a:pt x="17775" y="15779"/>
                  </a:moveTo>
                  <a:cubicBezTo>
                    <a:pt x="17722" y="15735"/>
                    <a:pt x="17695" y="15364"/>
                    <a:pt x="17775" y="15258"/>
                  </a:cubicBezTo>
                  <a:cubicBezTo>
                    <a:pt x="17872" y="15214"/>
                    <a:pt x="17775" y="15329"/>
                    <a:pt x="17775" y="15373"/>
                  </a:cubicBezTo>
                  <a:cubicBezTo>
                    <a:pt x="17775" y="15488"/>
                    <a:pt x="17810" y="15673"/>
                    <a:pt x="17775" y="15779"/>
                  </a:cubicBezTo>
                  <a:close/>
                  <a:moveTo>
                    <a:pt x="16936" y="12601"/>
                  </a:moveTo>
                  <a:cubicBezTo>
                    <a:pt x="16742" y="12486"/>
                    <a:pt x="16830" y="12724"/>
                    <a:pt x="16636" y="12609"/>
                  </a:cubicBezTo>
                  <a:cubicBezTo>
                    <a:pt x="16689" y="12556"/>
                    <a:pt x="16786" y="12583"/>
                    <a:pt x="16830" y="12495"/>
                  </a:cubicBezTo>
                  <a:cubicBezTo>
                    <a:pt x="16963" y="12574"/>
                    <a:pt x="17139" y="12618"/>
                    <a:pt x="17095" y="12742"/>
                  </a:cubicBezTo>
                  <a:cubicBezTo>
                    <a:pt x="17024" y="12654"/>
                    <a:pt x="16804" y="12645"/>
                    <a:pt x="16936" y="12601"/>
                  </a:cubicBezTo>
                  <a:close/>
                  <a:moveTo>
                    <a:pt x="17713" y="15064"/>
                  </a:moveTo>
                  <a:cubicBezTo>
                    <a:pt x="17642" y="14976"/>
                    <a:pt x="17669" y="14720"/>
                    <a:pt x="17625" y="14578"/>
                  </a:cubicBezTo>
                  <a:cubicBezTo>
                    <a:pt x="17704" y="14737"/>
                    <a:pt x="17731" y="14905"/>
                    <a:pt x="17713" y="15064"/>
                  </a:cubicBezTo>
                  <a:close/>
                  <a:moveTo>
                    <a:pt x="17898" y="14614"/>
                  </a:moveTo>
                  <a:cubicBezTo>
                    <a:pt x="17934" y="14508"/>
                    <a:pt x="17872" y="14499"/>
                    <a:pt x="17890" y="14384"/>
                  </a:cubicBezTo>
                  <a:cubicBezTo>
                    <a:pt x="17951" y="14384"/>
                    <a:pt x="17943" y="14526"/>
                    <a:pt x="17996" y="14526"/>
                  </a:cubicBezTo>
                  <a:cubicBezTo>
                    <a:pt x="17987" y="14578"/>
                    <a:pt x="17951" y="14605"/>
                    <a:pt x="17898" y="14614"/>
                  </a:cubicBezTo>
                  <a:close/>
                  <a:moveTo>
                    <a:pt x="18049" y="15656"/>
                  </a:moveTo>
                  <a:cubicBezTo>
                    <a:pt x="17978" y="15647"/>
                    <a:pt x="17960" y="15718"/>
                    <a:pt x="17960" y="15823"/>
                  </a:cubicBezTo>
                  <a:cubicBezTo>
                    <a:pt x="17846" y="15726"/>
                    <a:pt x="17978" y="15488"/>
                    <a:pt x="17907" y="15329"/>
                  </a:cubicBezTo>
                  <a:cubicBezTo>
                    <a:pt x="17943" y="15294"/>
                    <a:pt x="18004" y="15294"/>
                    <a:pt x="18013" y="15205"/>
                  </a:cubicBezTo>
                  <a:cubicBezTo>
                    <a:pt x="17987" y="15091"/>
                    <a:pt x="17951" y="15250"/>
                    <a:pt x="17898" y="15214"/>
                  </a:cubicBezTo>
                  <a:cubicBezTo>
                    <a:pt x="17925" y="15170"/>
                    <a:pt x="17925" y="15117"/>
                    <a:pt x="17916" y="15046"/>
                  </a:cubicBezTo>
                  <a:cubicBezTo>
                    <a:pt x="17969" y="15011"/>
                    <a:pt x="18013" y="15161"/>
                    <a:pt x="18022" y="15046"/>
                  </a:cubicBezTo>
                  <a:cubicBezTo>
                    <a:pt x="18066" y="15055"/>
                    <a:pt x="18128" y="15250"/>
                    <a:pt x="18066" y="15285"/>
                  </a:cubicBezTo>
                  <a:cubicBezTo>
                    <a:pt x="18066" y="15373"/>
                    <a:pt x="18137" y="15338"/>
                    <a:pt x="18119" y="15453"/>
                  </a:cubicBezTo>
                  <a:cubicBezTo>
                    <a:pt x="18066" y="15470"/>
                    <a:pt x="18066" y="15391"/>
                    <a:pt x="18066" y="15329"/>
                  </a:cubicBezTo>
                  <a:cubicBezTo>
                    <a:pt x="18022" y="15320"/>
                    <a:pt x="18022" y="15364"/>
                    <a:pt x="17987" y="15373"/>
                  </a:cubicBezTo>
                  <a:cubicBezTo>
                    <a:pt x="18031" y="15523"/>
                    <a:pt x="18146" y="15567"/>
                    <a:pt x="18146" y="15788"/>
                  </a:cubicBezTo>
                  <a:cubicBezTo>
                    <a:pt x="18031" y="15682"/>
                    <a:pt x="18102" y="15850"/>
                    <a:pt x="18119" y="15965"/>
                  </a:cubicBezTo>
                  <a:cubicBezTo>
                    <a:pt x="18075" y="15965"/>
                    <a:pt x="18066" y="15903"/>
                    <a:pt x="18013" y="15912"/>
                  </a:cubicBezTo>
                  <a:cubicBezTo>
                    <a:pt x="17996" y="15779"/>
                    <a:pt x="18066" y="15788"/>
                    <a:pt x="18049" y="15656"/>
                  </a:cubicBezTo>
                  <a:close/>
                  <a:moveTo>
                    <a:pt x="17510" y="14243"/>
                  </a:moveTo>
                  <a:cubicBezTo>
                    <a:pt x="17545" y="14146"/>
                    <a:pt x="17457" y="14031"/>
                    <a:pt x="17413" y="13925"/>
                  </a:cubicBezTo>
                  <a:cubicBezTo>
                    <a:pt x="17386" y="13872"/>
                    <a:pt x="17413" y="13846"/>
                    <a:pt x="17395" y="13793"/>
                  </a:cubicBezTo>
                  <a:cubicBezTo>
                    <a:pt x="17369" y="13740"/>
                    <a:pt x="17342" y="13748"/>
                    <a:pt x="17316" y="13696"/>
                  </a:cubicBezTo>
                  <a:cubicBezTo>
                    <a:pt x="17227" y="13475"/>
                    <a:pt x="17068" y="13236"/>
                    <a:pt x="16857" y="13086"/>
                  </a:cubicBezTo>
                  <a:cubicBezTo>
                    <a:pt x="16910" y="13033"/>
                    <a:pt x="16954" y="13051"/>
                    <a:pt x="16989" y="13095"/>
                  </a:cubicBezTo>
                  <a:cubicBezTo>
                    <a:pt x="17016" y="13139"/>
                    <a:pt x="17051" y="13192"/>
                    <a:pt x="17068" y="13219"/>
                  </a:cubicBezTo>
                  <a:cubicBezTo>
                    <a:pt x="17095" y="13245"/>
                    <a:pt x="17130" y="13254"/>
                    <a:pt x="17157" y="13272"/>
                  </a:cubicBezTo>
                  <a:cubicBezTo>
                    <a:pt x="17192" y="13289"/>
                    <a:pt x="17210" y="13307"/>
                    <a:pt x="17210" y="13351"/>
                  </a:cubicBezTo>
                  <a:cubicBezTo>
                    <a:pt x="17236" y="13378"/>
                    <a:pt x="17272" y="13342"/>
                    <a:pt x="17254" y="13316"/>
                  </a:cubicBezTo>
                  <a:cubicBezTo>
                    <a:pt x="17325" y="13307"/>
                    <a:pt x="17307" y="13439"/>
                    <a:pt x="17254" y="13457"/>
                  </a:cubicBezTo>
                  <a:cubicBezTo>
                    <a:pt x="17413" y="13660"/>
                    <a:pt x="17448" y="13863"/>
                    <a:pt x="17563" y="14049"/>
                  </a:cubicBezTo>
                  <a:cubicBezTo>
                    <a:pt x="17554" y="14119"/>
                    <a:pt x="17572" y="14208"/>
                    <a:pt x="17510" y="14243"/>
                  </a:cubicBezTo>
                  <a:close/>
                  <a:moveTo>
                    <a:pt x="8353" y="8742"/>
                  </a:moveTo>
                  <a:cubicBezTo>
                    <a:pt x="8318" y="8919"/>
                    <a:pt x="8195" y="8442"/>
                    <a:pt x="8212" y="8318"/>
                  </a:cubicBezTo>
                  <a:cubicBezTo>
                    <a:pt x="8292" y="8327"/>
                    <a:pt x="8274" y="8742"/>
                    <a:pt x="8353" y="8742"/>
                  </a:cubicBezTo>
                  <a:close/>
                  <a:moveTo>
                    <a:pt x="8883" y="7991"/>
                  </a:moveTo>
                  <a:cubicBezTo>
                    <a:pt x="8883" y="8071"/>
                    <a:pt x="8848" y="8177"/>
                    <a:pt x="8874" y="8256"/>
                  </a:cubicBezTo>
                  <a:cubicBezTo>
                    <a:pt x="8830" y="8283"/>
                    <a:pt x="8821" y="8203"/>
                    <a:pt x="8830" y="8133"/>
                  </a:cubicBezTo>
                  <a:cubicBezTo>
                    <a:pt x="8830" y="8053"/>
                    <a:pt x="8848" y="7983"/>
                    <a:pt x="8857" y="7991"/>
                  </a:cubicBezTo>
                  <a:cubicBezTo>
                    <a:pt x="8848" y="7956"/>
                    <a:pt x="8786" y="7788"/>
                    <a:pt x="8751" y="7647"/>
                  </a:cubicBezTo>
                  <a:cubicBezTo>
                    <a:pt x="8724" y="7524"/>
                    <a:pt x="8733" y="7409"/>
                    <a:pt x="8671" y="7303"/>
                  </a:cubicBezTo>
                  <a:cubicBezTo>
                    <a:pt x="8715" y="7285"/>
                    <a:pt x="8715" y="7214"/>
                    <a:pt x="8689" y="7117"/>
                  </a:cubicBezTo>
                  <a:cubicBezTo>
                    <a:pt x="8795" y="7241"/>
                    <a:pt x="8742" y="7435"/>
                    <a:pt x="8777" y="7647"/>
                  </a:cubicBezTo>
                  <a:cubicBezTo>
                    <a:pt x="8813" y="7780"/>
                    <a:pt x="8866" y="7877"/>
                    <a:pt x="8883" y="7991"/>
                  </a:cubicBezTo>
                  <a:close/>
                  <a:moveTo>
                    <a:pt x="8468" y="8530"/>
                  </a:moveTo>
                  <a:cubicBezTo>
                    <a:pt x="8539" y="8468"/>
                    <a:pt x="8539" y="8698"/>
                    <a:pt x="8618" y="8583"/>
                  </a:cubicBezTo>
                  <a:cubicBezTo>
                    <a:pt x="8627" y="8671"/>
                    <a:pt x="8618" y="8716"/>
                    <a:pt x="8592" y="8751"/>
                  </a:cubicBezTo>
                  <a:cubicBezTo>
                    <a:pt x="8557" y="8680"/>
                    <a:pt x="8477" y="8733"/>
                    <a:pt x="8468" y="8530"/>
                  </a:cubicBezTo>
                  <a:close/>
                  <a:moveTo>
                    <a:pt x="8592" y="8751"/>
                  </a:moveTo>
                  <a:cubicBezTo>
                    <a:pt x="8618" y="8892"/>
                    <a:pt x="8742" y="8627"/>
                    <a:pt x="8751" y="8839"/>
                  </a:cubicBezTo>
                  <a:cubicBezTo>
                    <a:pt x="8707" y="8936"/>
                    <a:pt x="8618" y="8751"/>
                    <a:pt x="8627" y="8901"/>
                  </a:cubicBezTo>
                  <a:cubicBezTo>
                    <a:pt x="8574" y="8919"/>
                    <a:pt x="8539" y="8795"/>
                    <a:pt x="8592" y="8751"/>
                  </a:cubicBezTo>
                  <a:close/>
                  <a:moveTo>
                    <a:pt x="8954" y="8406"/>
                  </a:moveTo>
                  <a:cubicBezTo>
                    <a:pt x="8927" y="8283"/>
                    <a:pt x="9007" y="8221"/>
                    <a:pt x="8936" y="8150"/>
                  </a:cubicBezTo>
                  <a:cubicBezTo>
                    <a:pt x="8945" y="8018"/>
                    <a:pt x="9122" y="8442"/>
                    <a:pt x="8954" y="8406"/>
                  </a:cubicBezTo>
                  <a:close/>
                  <a:moveTo>
                    <a:pt x="14746" y="12451"/>
                  </a:moveTo>
                  <a:cubicBezTo>
                    <a:pt x="14570" y="12398"/>
                    <a:pt x="14596" y="12362"/>
                    <a:pt x="14455" y="12353"/>
                  </a:cubicBezTo>
                  <a:cubicBezTo>
                    <a:pt x="14499" y="12212"/>
                    <a:pt x="14693" y="12468"/>
                    <a:pt x="14711" y="12300"/>
                  </a:cubicBezTo>
                  <a:cubicBezTo>
                    <a:pt x="14861" y="12318"/>
                    <a:pt x="14746" y="12398"/>
                    <a:pt x="14746" y="12451"/>
                  </a:cubicBezTo>
                  <a:close/>
                  <a:moveTo>
                    <a:pt x="10102" y="10958"/>
                  </a:moveTo>
                  <a:cubicBezTo>
                    <a:pt x="10040" y="10958"/>
                    <a:pt x="9978" y="10949"/>
                    <a:pt x="9908" y="10932"/>
                  </a:cubicBezTo>
                  <a:cubicBezTo>
                    <a:pt x="9802" y="10896"/>
                    <a:pt x="9704" y="10861"/>
                    <a:pt x="9607" y="10826"/>
                  </a:cubicBezTo>
                  <a:cubicBezTo>
                    <a:pt x="9404" y="10746"/>
                    <a:pt x="9210" y="10658"/>
                    <a:pt x="9033" y="10587"/>
                  </a:cubicBezTo>
                  <a:cubicBezTo>
                    <a:pt x="8768" y="10481"/>
                    <a:pt x="8557" y="10455"/>
                    <a:pt x="8433" y="10305"/>
                  </a:cubicBezTo>
                  <a:cubicBezTo>
                    <a:pt x="8451" y="10270"/>
                    <a:pt x="8512" y="10305"/>
                    <a:pt x="8583" y="10349"/>
                  </a:cubicBezTo>
                  <a:cubicBezTo>
                    <a:pt x="8645" y="10393"/>
                    <a:pt x="8733" y="10446"/>
                    <a:pt x="8804" y="10473"/>
                  </a:cubicBezTo>
                  <a:cubicBezTo>
                    <a:pt x="8919" y="10526"/>
                    <a:pt x="9033" y="10534"/>
                    <a:pt x="9130" y="10570"/>
                  </a:cubicBezTo>
                  <a:cubicBezTo>
                    <a:pt x="9219" y="10605"/>
                    <a:pt x="9210" y="10632"/>
                    <a:pt x="9236" y="10640"/>
                  </a:cubicBezTo>
                  <a:cubicBezTo>
                    <a:pt x="9307" y="10667"/>
                    <a:pt x="9519" y="10676"/>
                    <a:pt x="9545" y="10773"/>
                  </a:cubicBezTo>
                  <a:cubicBezTo>
                    <a:pt x="9890" y="10843"/>
                    <a:pt x="9916" y="10852"/>
                    <a:pt x="10102" y="10958"/>
                  </a:cubicBezTo>
                  <a:close/>
                  <a:moveTo>
                    <a:pt x="8680" y="7806"/>
                  </a:moveTo>
                  <a:cubicBezTo>
                    <a:pt x="8724" y="7833"/>
                    <a:pt x="8742" y="7939"/>
                    <a:pt x="8777" y="8009"/>
                  </a:cubicBezTo>
                  <a:cubicBezTo>
                    <a:pt x="8689" y="8053"/>
                    <a:pt x="8654" y="7877"/>
                    <a:pt x="8680" y="7806"/>
                  </a:cubicBezTo>
                  <a:close/>
                  <a:moveTo>
                    <a:pt x="8221" y="7453"/>
                  </a:moveTo>
                  <a:cubicBezTo>
                    <a:pt x="8239" y="7373"/>
                    <a:pt x="8239" y="7276"/>
                    <a:pt x="8239" y="7179"/>
                  </a:cubicBezTo>
                  <a:cubicBezTo>
                    <a:pt x="8468" y="7259"/>
                    <a:pt x="8459" y="7674"/>
                    <a:pt x="8521" y="7965"/>
                  </a:cubicBezTo>
                  <a:cubicBezTo>
                    <a:pt x="8539" y="8018"/>
                    <a:pt x="8574" y="7991"/>
                    <a:pt x="8610" y="7991"/>
                  </a:cubicBezTo>
                  <a:cubicBezTo>
                    <a:pt x="8592" y="8027"/>
                    <a:pt x="8583" y="8062"/>
                    <a:pt x="8583" y="8089"/>
                  </a:cubicBezTo>
                  <a:cubicBezTo>
                    <a:pt x="8592" y="8124"/>
                    <a:pt x="8601" y="8159"/>
                    <a:pt x="8610" y="8186"/>
                  </a:cubicBezTo>
                  <a:cubicBezTo>
                    <a:pt x="8645" y="8256"/>
                    <a:pt x="8689" y="8318"/>
                    <a:pt x="8715" y="8398"/>
                  </a:cubicBezTo>
                  <a:cubicBezTo>
                    <a:pt x="8751" y="8539"/>
                    <a:pt x="8671" y="8548"/>
                    <a:pt x="8680" y="8663"/>
                  </a:cubicBezTo>
                  <a:cubicBezTo>
                    <a:pt x="8636" y="8601"/>
                    <a:pt x="8627" y="8504"/>
                    <a:pt x="8618" y="8415"/>
                  </a:cubicBezTo>
                  <a:cubicBezTo>
                    <a:pt x="8610" y="8327"/>
                    <a:pt x="8601" y="8230"/>
                    <a:pt x="8557" y="8142"/>
                  </a:cubicBezTo>
                  <a:cubicBezTo>
                    <a:pt x="8495" y="8062"/>
                    <a:pt x="8415" y="8089"/>
                    <a:pt x="8380" y="7947"/>
                  </a:cubicBezTo>
                  <a:cubicBezTo>
                    <a:pt x="8424" y="7930"/>
                    <a:pt x="8433" y="7974"/>
                    <a:pt x="8468" y="7974"/>
                  </a:cubicBezTo>
                  <a:cubicBezTo>
                    <a:pt x="8380" y="7735"/>
                    <a:pt x="8433" y="7409"/>
                    <a:pt x="8221" y="7453"/>
                  </a:cubicBezTo>
                  <a:close/>
                  <a:moveTo>
                    <a:pt x="7815" y="8345"/>
                  </a:moveTo>
                  <a:cubicBezTo>
                    <a:pt x="7788" y="8336"/>
                    <a:pt x="7762" y="8309"/>
                    <a:pt x="7735" y="8274"/>
                  </a:cubicBezTo>
                  <a:cubicBezTo>
                    <a:pt x="7718" y="8248"/>
                    <a:pt x="7700" y="8221"/>
                    <a:pt x="7691" y="8195"/>
                  </a:cubicBezTo>
                  <a:cubicBezTo>
                    <a:pt x="7665" y="8133"/>
                    <a:pt x="7656" y="8044"/>
                    <a:pt x="7656" y="7956"/>
                  </a:cubicBezTo>
                  <a:cubicBezTo>
                    <a:pt x="7594" y="7921"/>
                    <a:pt x="7479" y="7629"/>
                    <a:pt x="7612" y="7629"/>
                  </a:cubicBezTo>
                  <a:cubicBezTo>
                    <a:pt x="7638" y="7744"/>
                    <a:pt x="7682" y="7877"/>
                    <a:pt x="7727" y="8000"/>
                  </a:cubicBezTo>
                  <a:cubicBezTo>
                    <a:pt x="7753" y="8062"/>
                    <a:pt x="7771" y="8124"/>
                    <a:pt x="7780" y="8177"/>
                  </a:cubicBezTo>
                  <a:cubicBezTo>
                    <a:pt x="7788" y="8203"/>
                    <a:pt x="7797" y="8221"/>
                    <a:pt x="7797" y="8248"/>
                  </a:cubicBezTo>
                  <a:cubicBezTo>
                    <a:pt x="7806" y="8274"/>
                    <a:pt x="7815" y="8318"/>
                    <a:pt x="7815" y="8345"/>
                  </a:cubicBezTo>
                  <a:close/>
                  <a:moveTo>
                    <a:pt x="2923" y="19956"/>
                  </a:moveTo>
                  <a:cubicBezTo>
                    <a:pt x="2967" y="20168"/>
                    <a:pt x="2941" y="20512"/>
                    <a:pt x="2976" y="20759"/>
                  </a:cubicBezTo>
                  <a:cubicBezTo>
                    <a:pt x="2905" y="20539"/>
                    <a:pt x="2897" y="20203"/>
                    <a:pt x="2923" y="19956"/>
                  </a:cubicBezTo>
                  <a:close/>
                  <a:moveTo>
                    <a:pt x="19885" y="18587"/>
                  </a:moveTo>
                  <a:cubicBezTo>
                    <a:pt x="19788" y="18596"/>
                    <a:pt x="19815" y="18472"/>
                    <a:pt x="19806" y="18402"/>
                  </a:cubicBezTo>
                  <a:cubicBezTo>
                    <a:pt x="19894" y="18402"/>
                    <a:pt x="19868" y="18517"/>
                    <a:pt x="19885" y="18587"/>
                  </a:cubicBezTo>
                  <a:close/>
                  <a:moveTo>
                    <a:pt x="19691" y="18384"/>
                  </a:moveTo>
                  <a:cubicBezTo>
                    <a:pt x="19717" y="18490"/>
                    <a:pt x="19744" y="18596"/>
                    <a:pt x="19779" y="18693"/>
                  </a:cubicBezTo>
                  <a:cubicBezTo>
                    <a:pt x="19744" y="18711"/>
                    <a:pt x="19700" y="18640"/>
                    <a:pt x="19673" y="18552"/>
                  </a:cubicBezTo>
                  <a:cubicBezTo>
                    <a:pt x="19647" y="18472"/>
                    <a:pt x="19647" y="18384"/>
                    <a:pt x="19691" y="18384"/>
                  </a:cubicBezTo>
                  <a:close/>
                  <a:moveTo>
                    <a:pt x="19965" y="18366"/>
                  </a:moveTo>
                  <a:cubicBezTo>
                    <a:pt x="20044" y="18366"/>
                    <a:pt x="20009" y="18446"/>
                    <a:pt x="20026" y="18517"/>
                  </a:cubicBezTo>
                  <a:cubicBezTo>
                    <a:pt x="19956" y="18534"/>
                    <a:pt x="19938" y="18411"/>
                    <a:pt x="19965" y="18366"/>
                  </a:cubicBezTo>
                  <a:close/>
                  <a:moveTo>
                    <a:pt x="20821" y="20397"/>
                  </a:moveTo>
                  <a:cubicBezTo>
                    <a:pt x="20874" y="20371"/>
                    <a:pt x="20962" y="20547"/>
                    <a:pt x="21042" y="20609"/>
                  </a:cubicBezTo>
                  <a:cubicBezTo>
                    <a:pt x="20936" y="20645"/>
                    <a:pt x="20909" y="20486"/>
                    <a:pt x="20821" y="20397"/>
                  </a:cubicBezTo>
                  <a:close/>
                  <a:moveTo>
                    <a:pt x="20177" y="18252"/>
                  </a:moveTo>
                  <a:cubicBezTo>
                    <a:pt x="20097" y="18040"/>
                    <a:pt x="20141" y="17907"/>
                    <a:pt x="20106" y="17722"/>
                  </a:cubicBezTo>
                  <a:cubicBezTo>
                    <a:pt x="20212" y="17766"/>
                    <a:pt x="20106" y="17563"/>
                    <a:pt x="20203" y="17607"/>
                  </a:cubicBezTo>
                  <a:cubicBezTo>
                    <a:pt x="20194" y="17669"/>
                    <a:pt x="20194" y="17722"/>
                    <a:pt x="20203" y="17775"/>
                  </a:cubicBezTo>
                  <a:cubicBezTo>
                    <a:pt x="20203" y="17828"/>
                    <a:pt x="20212" y="17872"/>
                    <a:pt x="20212" y="17916"/>
                  </a:cubicBezTo>
                  <a:cubicBezTo>
                    <a:pt x="20203" y="17925"/>
                    <a:pt x="20159" y="17916"/>
                    <a:pt x="20159" y="17925"/>
                  </a:cubicBezTo>
                  <a:cubicBezTo>
                    <a:pt x="20132" y="17960"/>
                    <a:pt x="20194" y="18057"/>
                    <a:pt x="20177" y="18093"/>
                  </a:cubicBezTo>
                  <a:cubicBezTo>
                    <a:pt x="20212" y="18137"/>
                    <a:pt x="20212" y="18075"/>
                    <a:pt x="20291" y="18102"/>
                  </a:cubicBezTo>
                  <a:cubicBezTo>
                    <a:pt x="20256" y="18146"/>
                    <a:pt x="20256" y="18190"/>
                    <a:pt x="20274" y="18234"/>
                  </a:cubicBezTo>
                  <a:cubicBezTo>
                    <a:pt x="20283" y="18278"/>
                    <a:pt x="20309" y="18322"/>
                    <a:pt x="20291" y="18384"/>
                  </a:cubicBezTo>
                  <a:cubicBezTo>
                    <a:pt x="20300" y="18419"/>
                    <a:pt x="20318" y="18393"/>
                    <a:pt x="20318" y="18375"/>
                  </a:cubicBezTo>
                  <a:cubicBezTo>
                    <a:pt x="20406" y="18384"/>
                    <a:pt x="20309" y="18455"/>
                    <a:pt x="20327" y="18490"/>
                  </a:cubicBezTo>
                  <a:cubicBezTo>
                    <a:pt x="20274" y="18525"/>
                    <a:pt x="20212" y="18340"/>
                    <a:pt x="20194" y="18437"/>
                  </a:cubicBezTo>
                  <a:cubicBezTo>
                    <a:pt x="20124" y="18393"/>
                    <a:pt x="20203" y="18278"/>
                    <a:pt x="20274" y="18322"/>
                  </a:cubicBezTo>
                  <a:cubicBezTo>
                    <a:pt x="20247" y="18305"/>
                    <a:pt x="20247" y="18216"/>
                    <a:pt x="20177" y="18252"/>
                  </a:cubicBezTo>
                  <a:close/>
                  <a:moveTo>
                    <a:pt x="19541" y="17598"/>
                  </a:moveTo>
                  <a:cubicBezTo>
                    <a:pt x="19638" y="17625"/>
                    <a:pt x="19603" y="17881"/>
                    <a:pt x="19629" y="18022"/>
                  </a:cubicBezTo>
                  <a:cubicBezTo>
                    <a:pt x="19576" y="17987"/>
                    <a:pt x="19567" y="17916"/>
                    <a:pt x="19567" y="17845"/>
                  </a:cubicBezTo>
                  <a:cubicBezTo>
                    <a:pt x="19576" y="17766"/>
                    <a:pt x="19576" y="17678"/>
                    <a:pt x="19541" y="17598"/>
                  </a:cubicBezTo>
                  <a:close/>
                  <a:moveTo>
                    <a:pt x="21563" y="20680"/>
                  </a:moveTo>
                  <a:cubicBezTo>
                    <a:pt x="21510" y="20724"/>
                    <a:pt x="21545" y="20786"/>
                    <a:pt x="21572" y="20848"/>
                  </a:cubicBezTo>
                  <a:cubicBezTo>
                    <a:pt x="21607" y="20865"/>
                    <a:pt x="21651" y="20865"/>
                    <a:pt x="21686" y="20865"/>
                  </a:cubicBezTo>
                  <a:cubicBezTo>
                    <a:pt x="21748" y="20945"/>
                    <a:pt x="21766" y="21015"/>
                    <a:pt x="21872" y="21113"/>
                  </a:cubicBezTo>
                  <a:cubicBezTo>
                    <a:pt x="21748" y="21077"/>
                    <a:pt x="21792" y="21148"/>
                    <a:pt x="21686" y="21095"/>
                  </a:cubicBezTo>
                  <a:cubicBezTo>
                    <a:pt x="21598" y="20945"/>
                    <a:pt x="21713" y="21086"/>
                    <a:pt x="21766" y="21033"/>
                  </a:cubicBezTo>
                  <a:cubicBezTo>
                    <a:pt x="21651" y="20927"/>
                    <a:pt x="21572" y="20998"/>
                    <a:pt x="21439" y="20786"/>
                  </a:cubicBezTo>
                  <a:cubicBezTo>
                    <a:pt x="21563" y="20698"/>
                    <a:pt x="21439" y="20671"/>
                    <a:pt x="21324" y="20539"/>
                  </a:cubicBezTo>
                  <a:cubicBezTo>
                    <a:pt x="21413" y="20459"/>
                    <a:pt x="21536" y="20574"/>
                    <a:pt x="21660" y="20715"/>
                  </a:cubicBezTo>
                  <a:cubicBezTo>
                    <a:pt x="21633" y="20759"/>
                    <a:pt x="21598" y="20724"/>
                    <a:pt x="21563" y="20680"/>
                  </a:cubicBezTo>
                  <a:close/>
                  <a:moveTo>
                    <a:pt x="19947" y="17695"/>
                  </a:moveTo>
                  <a:cubicBezTo>
                    <a:pt x="19894" y="17660"/>
                    <a:pt x="19965" y="17492"/>
                    <a:pt x="19929" y="17351"/>
                  </a:cubicBezTo>
                  <a:cubicBezTo>
                    <a:pt x="20018" y="17360"/>
                    <a:pt x="19956" y="17607"/>
                    <a:pt x="19947" y="17695"/>
                  </a:cubicBezTo>
                  <a:close/>
                  <a:moveTo>
                    <a:pt x="20353" y="18004"/>
                  </a:moveTo>
                  <a:cubicBezTo>
                    <a:pt x="20406" y="17987"/>
                    <a:pt x="20380" y="18110"/>
                    <a:pt x="20406" y="18146"/>
                  </a:cubicBezTo>
                  <a:cubicBezTo>
                    <a:pt x="20300" y="18155"/>
                    <a:pt x="20318" y="18057"/>
                    <a:pt x="20353" y="18004"/>
                  </a:cubicBezTo>
                  <a:close/>
                  <a:moveTo>
                    <a:pt x="22154" y="21263"/>
                  </a:moveTo>
                  <a:cubicBezTo>
                    <a:pt x="22234" y="21298"/>
                    <a:pt x="22296" y="21289"/>
                    <a:pt x="22384" y="21404"/>
                  </a:cubicBezTo>
                  <a:cubicBezTo>
                    <a:pt x="22331" y="21457"/>
                    <a:pt x="22234" y="21333"/>
                    <a:pt x="22154" y="21263"/>
                  </a:cubicBezTo>
                  <a:close/>
                  <a:moveTo>
                    <a:pt x="22949" y="22146"/>
                  </a:moveTo>
                  <a:cubicBezTo>
                    <a:pt x="22940" y="22119"/>
                    <a:pt x="22923" y="22084"/>
                    <a:pt x="22878" y="22040"/>
                  </a:cubicBezTo>
                  <a:cubicBezTo>
                    <a:pt x="22958" y="22066"/>
                    <a:pt x="23020" y="22057"/>
                    <a:pt x="23117" y="22163"/>
                  </a:cubicBezTo>
                  <a:cubicBezTo>
                    <a:pt x="23064" y="22190"/>
                    <a:pt x="23002" y="22119"/>
                    <a:pt x="22949" y="22146"/>
                  </a:cubicBezTo>
                  <a:close/>
                  <a:moveTo>
                    <a:pt x="19541" y="17439"/>
                  </a:moveTo>
                  <a:cubicBezTo>
                    <a:pt x="19532" y="16874"/>
                    <a:pt x="19541" y="16715"/>
                    <a:pt x="19576" y="16106"/>
                  </a:cubicBezTo>
                  <a:cubicBezTo>
                    <a:pt x="19620" y="15965"/>
                    <a:pt x="19594" y="16274"/>
                    <a:pt x="19594" y="16380"/>
                  </a:cubicBezTo>
                  <a:cubicBezTo>
                    <a:pt x="19594" y="16706"/>
                    <a:pt x="19567" y="17201"/>
                    <a:pt x="19594" y="17519"/>
                  </a:cubicBezTo>
                  <a:cubicBezTo>
                    <a:pt x="19550" y="17528"/>
                    <a:pt x="19541" y="17483"/>
                    <a:pt x="19541" y="17439"/>
                  </a:cubicBezTo>
                  <a:close/>
                  <a:moveTo>
                    <a:pt x="24247" y="23223"/>
                  </a:moveTo>
                  <a:cubicBezTo>
                    <a:pt x="24397" y="23329"/>
                    <a:pt x="24335" y="23373"/>
                    <a:pt x="24265" y="23399"/>
                  </a:cubicBezTo>
                  <a:cubicBezTo>
                    <a:pt x="24159" y="23329"/>
                    <a:pt x="24256" y="23285"/>
                    <a:pt x="24247" y="23223"/>
                  </a:cubicBezTo>
                  <a:close/>
                  <a:moveTo>
                    <a:pt x="26004" y="24159"/>
                  </a:moveTo>
                  <a:cubicBezTo>
                    <a:pt x="26110" y="24221"/>
                    <a:pt x="26163" y="24282"/>
                    <a:pt x="26101" y="24335"/>
                  </a:cubicBezTo>
                  <a:cubicBezTo>
                    <a:pt x="26004" y="24265"/>
                    <a:pt x="25951" y="24203"/>
                    <a:pt x="26004" y="24159"/>
                  </a:cubicBezTo>
                  <a:close/>
                  <a:moveTo>
                    <a:pt x="24627" y="23152"/>
                  </a:moveTo>
                  <a:cubicBezTo>
                    <a:pt x="24848" y="23267"/>
                    <a:pt x="25086" y="23479"/>
                    <a:pt x="25289" y="23691"/>
                  </a:cubicBezTo>
                  <a:cubicBezTo>
                    <a:pt x="25395" y="23779"/>
                    <a:pt x="25421" y="23682"/>
                    <a:pt x="25536" y="23806"/>
                  </a:cubicBezTo>
                  <a:cubicBezTo>
                    <a:pt x="25519" y="23814"/>
                    <a:pt x="25483" y="23797"/>
                    <a:pt x="25466" y="23823"/>
                  </a:cubicBezTo>
                  <a:cubicBezTo>
                    <a:pt x="25642" y="23982"/>
                    <a:pt x="25757" y="23991"/>
                    <a:pt x="25898" y="24070"/>
                  </a:cubicBezTo>
                  <a:cubicBezTo>
                    <a:pt x="25766" y="24141"/>
                    <a:pt x="25907" y="24247"/>
                    <a:pt x="25987" y="24335"/>
                  </a:cubicBezTo>
                  <a:cubicBezTo>
                    <a:pt x="25819" y="24371"/>
                    <a:pt x="25651" y="24088"/>
                    <a:pt x="25616" y="24000"/>
                  </a:cubicBezTo>
                  <a:cubicBezTo>
                    <a:pt x="25527" y="24053"/>
                    <a:pt x="25307" y="24018"/>
                    <a:pt x="25236" y="23912"/>
                  </a:cubicBezTo>
                  <a:cubicBezTo>
                    <a:pt x="25263" y="23841"/>
                    <a:pt x="25377" y="23991"/>
                    <a:pt x="25421" y="23956"/>
                  </a:cubicBezTo>
                  <a:cubicBezTo>
                    <a:pt x="25439" y="23859"/>
                    <a:pt x="25298" y="23867"/>
                    <a:pt x="25263" y="23867"/>
                  </a:cubicBezTo>
                  <a:cubicBezTo>
                    <a:pt x="25245" y="23823"/>
                    <a:pt x="25077" y="23770"/>
                    <a:pt x="25059" y="23708"/>
                  </a:cubicBezTo>
                  <a:cubicBezTo>
                    <a:pt x="25051" y="23708"/>
                    <a:pt x="25095" y="23673"/>
                    <a:pt x="25086" y="23664"/>
                  </a:cubicBezTo>
                  <a:cubicBezTo>
                    <a:pt x="25042" y="23629"/>
                    <a:pt x="24980" y="23647"/>
                    <a:pt x="24918" y="23603"/>
                  </a:cubicBezTo>
                  <a:cubicBezTo>
                    <a:pt x="24856" y="23576"/>
                    <a:pt x="24883" y="23550"/>
                    <a:pt x="24865" y="23532"/>
                  </a:cubicBezTo>
                  <a:cubicBezTo>
                    <a:pt x="24821" y="23497"/>
                    <a:pt x="24742" y="23514"/>
                    <a:pt x="24697" y="23408"/>
                  </a:cubicBezTo>
                  <a:cubicBezTo>
                    <a:pt x="24689" y="23382"/>
                    <a:pt x="24653" y="23355"/>
                    <a:pt x="24644" y="23329"/>
                  </a:cubicBezTo>
                  <a:cubicBezTo>
                    <a:pt x="24627" y="23276"/>
                    <a:pt x="24803" y="23276"/>
                    <a:pt x="24627" y="23152"/>
                  </a:cubicBezTo>
                  <a:close/>
                  <a:moveTo>
                    <a:pt x="24715" y="23320"/>
                  </a:moveTo>
                  <a:cubicBezTo>
                    <a:pt x="24874" y="23417"/>
                    <a:pt x="24892" y="23629"/>
                    <a:pt x="25015" y="23479"/>
                  </a:cubicBezTo>
                  <a:cubicBezTo>
                    <a:pt x="24909" y="23408"/>
                    <a:pt x="24768" y="23258"/>
                    <a:pt x="24715" y="23320"/>
                  </a:cubicBezTo>
                  <a:close/>
                  <a:moveTo>
                    <a:pt x="21739" y="21395"/>
                  </a:moveTo>
                  <a:cubicBezTo>
                    <a:pt x="21651" y="21439"/>
                    <a:pt x="21563" y="21271"/>
                    <a:pt x="21510" y="21183"/>
                  </a:cubicBezTo>
                  <a:cubicBezTo>
                    <a:pt x="21572" y="21165"/>
                    <a:pt x="21669" y="21342"/>
                    <a:pt x="21739" y="21395"/>
                  </a:cubicBezTo>
                  <a:close/>
                  <a:moveTo>
                    <a:pt x="21898" y="21377"/>
                  </a:moveTo>
                  <a:cubicBezTo>
                    <a:pt x="21792" y="21351"/>
                    <a:pt x="21651" y="21113"/>
                    <a:pt x="21528" y="21007"/>
                  </a:cubicBezTo>
                  <a:cubicBezTo>
                    <a:pt x="21633" y="21033"/>
                    <a:pt x="21775" y="21271"/>
                    <a:pt x="21898" y="21377"/>
                  </a:cubicBezTo>
                  <a:close/>
                  <a:moveTo>
                    <a:pt x="26251" y="25324"/>
                  </a:moveTo>
                  <a:cubicBezTo>
                    <a:pt x="26375" y="25307"/>
                    <a:pt x="26410" y="25430"/>
                    <a:pt x="26552" y="25545"/>
                  </a:cubicBezTo>
                  <a:cubicBezTo>
                    <a:pt x="26622" y="25660"/>
                    <a:pt x="26331" y="25377"/>
                    <a:pt x="26251" y="25324"/>
                  </a:cubicBezTo>
                  <a:close/>
                  <a:moveTo>
                    <a:pt x="25033" y="24388"/>
                  </a:moveTo>
                  <a:cubicBezTo>
                    <a:pt x="25183" y="24441"/>
                    <a:pt x="25351" y="24591"/>
                    <a:pt x="25545" y="24742"/>
                  </a:cubicBezTo>
                  <a:cubicBezTo>
                    <a:pt x="25713" y="24856"/>
                    <a:pt x="26287" y="25324"/>
                    <a:pt x="25960" y="25095"/>
                  </a:cubicBezTo>
                  <a:cubicBezTo>
                    <a:pt x="25722" y="24918"/>
                    <a:pt x="25289" y="24565"/>
                    <a:pt x="25033" y="24388"/>
                  </a:cubicBezTo>
                  <a:close/>
                  <a:moveTo>
                    <a:pt x="21519" y="30746"/>
                  </a:moveTo>
                  <a:cubicBezTo>
                    <a:pt x="21404" y="30622"/>
                    <a:pt x="21854" y="30746"/>
                    <a:pt x="22004" y="30693"/>
                  </a:cubicBezTo>
                  <a:cubicBezTo>
                    <a:pt x="21907" y="30755"/>
                    <a:pt x="21748" y="30799"/>
                    <a:pt x="21651" y="30719"/>
                  </a:cubicBezTo>
                  <a:cubicBezTo>
                    <a:pt x="21589" y="30719"/>
                    <a:pt x="21528" y="30710"/>
                    <a:pt x="21519" y="30746"/>
                  </a:cubicBezTo>
                  <a:close/>
                  <a:moveTo>
                    <a:pt x="20856" y="30657"/>
                  </a:moveTo>
                  <a:cubicBezTo>
                    <a:pt x="21015" y="30675"/>
                    <a:pt x="21174" y="30702"/>
                    <a:pt x="21386" y="30693"/>
                  </a:cubicBezTo>
                  <a:cubicBezTo>
                    <a:pt x="21271" y="30755"/>
                    <a:pt x="20874" y="30772"/>
                    <a:pt x="20856" y="30657"/>
                  </a:cubicBezTo>
                  <a:close/>
                  <a:moveTo>
                    <a:pt x="20547" y="30446"/>
                  </a:moveTo>
                  <a:cubicBezTo>
                    <a:pt x="20441" y="30437"/>
                    <a:pt x="20539" y="30357"/>
                    <a:pt x="20556" y="30340"/>
                  </a:cubicBezTo>
                  <a:cubicBezTo>
                    <a:pt x="20662" y="30331"/>
                    <a:pt x="20689" y="30384"/>
                    <a:pt x="20777" y="30393"/>
                  </a:cubicBezTo>
                  <a:cubicBezTo>
                    <a:pt x="20733" y="30463"/>
                    <a:pt x="20565" y="30331"/>
                    <a:pt x="20547" y="30446"/>
                  </a:cubicBezTo>
                  <a:close/>
                  <a:moveTo>
                    <a:pt x="19611" y="15744"/>
                  </a:moveTo>
                  <a:cubicBezTo>
                    <a:pt x="19558" y="15612"/>
                    <a:pt x="19567" y="15161"/>
                    <a:pt x="19594" y="15020"/>
                  </a:cubicBezTo>
                  <a:cubicBezTo>
                    <a:pt x="19673" y="15250"/>
                    <a:pt x="19611" y="15603"/>
                    <a:pt x="19611" y="15744"/>
                  </a:cubicBezTo>
                  <a:close/>
                  <a:moveTo>
                    <a:pt x="25969" y="24424"/>
                  </a:moveTo>
                  <a:cubicBezTo>
                    <a:pt x="26128" y="24256"/>
                    <a:pt x="26437" y="24494"/>
                    <a:pt x="26605" y="24759"/>
                  </a:cubicBezTo>
                  <a:cubicBezTo>
                    <a:pt x="26666" y="24795"/>
                    <a:pt x="26640" y="24724"/>
                    <a:pt x="26605" y="24689"/>
                  </a:cubicBezTo>
                  <a:cubicBezTo>
                    <a:pt x="26764" y="24706"/>
                    <a:pt x="26825" y="24909"/>
                    <a:pt x="26905" y="25006"/>
                  </a:cubicBezTo>
                  <a:cubicBezTo>
                    <a:pt x="26949" y="25042"/>
                    <a:pt x="26940" y="24989"/>
                    <a:pt x="26923" y="24980"/>
                  </a:cubicBezTo>
                  <a:cubicBezTo>
                    <a:pt x="27029" y="25033"/>
                    <a:pt x="27276" y="25245"/>
                    <a:pt x="27311" y="25360"/>
                  </a:cubicBezTo>
                  <a:cubicBezTo>
                    <a:pt x="27399" y="25377"/>
                    <a:pt x="27523" y="25545"/>
                    <a:pt x="27567" y="25457"/>
                  </a:cubicBezTo>
                  <a:cubicBezTo>
                    <a:pt x="27664" y="25651"/>
                    <a:pt x="27850" y="25775"/>
                    <a:pt x="28062" y="25995"/>
                  </a:cubicBezTo>
                  <a:cubicBezTo>
                    <a:pt x="28123" y="26110"/>
                    <a:pt x="28044" y="26172"/>
                    <a:pt x="28168" y="26313"/>
                  </a:cubicBezTo>
                  <a:cubicBezTo>
                    <a:pt x="28291" y="26375"/>
                    <a:pt x="28017" y="26057"/>
                    <a:pt x="28221" y="26137"/>
                  </a:cubicBezTo>
                  <a:cubicBezTo>
                    <a:pt x="28300" y="26207"/>
                    <a:pt x="28326" y="26260"/>
                    <a:pt x="28291" y="26287"/>
                  </a:cubicBezTo>
                  <a:cubicBezTo>
                    <a:pt x="28318" y="26322"/>
                    <a:pt x="28344" y="26357"/>
                    <a:pt x="28379" y="26393"/>
                  </a:cubicBezTo>
                  <a:cubicBezTo>
                    <a:pt x="28415" y="26437"/>
                    <a:pt x="28441" y="26481"/>
                    <a:pt x="28477" y="26525"/>
                  </a:cubicBezTo>
                  <a:cubicBezTo>
                    <a:pt x="28565" y="26622"/>
                    <a:pt x="28636" y="26746"/>
                    <a:pt x="28715" y="26861"/>
                  </a:cubicBezTo>
                  <a:cubicBezTo>
                    <a:pt x="28874" y="27073"/>
                    <a:pt x="28998" y="27293"/>
                    <a:pt x="29121" y="27443"/>
                  </a:cubicBezTo>
                  <a:cubicBezTo>
                    <a:pt x="29201" y="27585"/>
                    <a:pt x="29209" y="27655"/>
                    <a:pt x="29148" y="27655"/>
                  </a:cubicBezTo>
                  <a:cubicBezTo>
                    <a:pt x="29209" y="27691"/>
                    <a:pt x="29298" y="27788"/>
                    <a:pt x="29368" y="27929"/>
                  </a:cubicBezTo>
                  <a:cubicBezTo>
                    <a:pt x="29404" y="28000"/>
                    <a:pt x="29439" y="28079"/>
                    <a:pt x="29466" y="28159"/>
                  </a:cubicBezTo>
                  <a:cubicBezTo>
                    <a:pt x="29501" y="28238"/>
                    <a:pt x="29527" y="28318"/>
                    <a:pt x="29536" y="28397"/>
                  </a:cubicBezTo>
                  <a:cubicBezTo>
                    <a:pt x="29633" y="28468"/>
                    <a:pt x="29722" y="28750"/>
                    <a:pt x="29792" y="28918"/>
                  </a:cubicBezTo>
                  <a:cubicBezTo>
                    <a:pt x="29739" y="28945"/>
                    <a:pt x="29713" y="28821"/>
                    <a:pt x="29677" y="28724"/>
                  </a:cubicBezTo>
                  <a:cubicBezTo>
                    <a:pt x="29660" y="28803"/>
                    <a:pt x="29695" y="28900"/>
                    <a:pt x="29739" y="29006"/>
                  </a:cubicBezTo>
                  <a:cubicBezTo>
                    <a:pt x="29757" y="29059"/>
                    <a:pt x="29775" y="29112"/>
                    <a:pt x="29792" y="29156"/>
                  </a:cubicBezTo>
                  <a:cubicBezTo>
                    <a:pt x="29801" y="29209"/>
                    <a:pt x="29801" y="29254"/>
                    <a:pt x="29792" y="29298"/>
                  </a:cubicBezTo>
                  <a:cubicBezTo>
                    <a:pt x="29819" y="29368"/>
                    <a:pt x="29828" y="29333"/>
                    <a:pt x="29828" y="29298"/>
                  </a:cubicBezTo>
                  <a:cubicBezTo>
                    <a:pt x="29942" y="29386"/>
                    <a:pt x="29828" y="29404"/>
                    <a:pt x="29836" y="29492"/>
                  </a:cubicBezTo>
                  <a:cubicBezTo>
                    <a:pt x="29836" y="29492"/>
                    <a:pt x="29836" y="29510"/>
                    <a:pt x="29845" y="29536"/>
                  </a:cubicBezTo>
                  <a:cubicBezTo>
                    <a:pt x="29845" y="29563"/>
                    <a:pt x="29854" y="29598"/>
                    <a:pt x="29854" y="29633"/>
                  </a:cubicBezTo>
                  <a:cubicBezTo>
                    <a:pt x="29863" y="29704"/>
                    <a:pt x="29872" y="29783"/>
                    <a:pt x="29872" y="29810"/>
                  </a:cubicBezTo>
                  <a:cubicBezTo>
                    <a:pt x="29881" y="29907"/>
                    <a:pt x="29907" y="30022"/>
                    <a:pt x="29898" y="30119"/>
                  </a:cubicBezTo>
                  <a:cubicBezTo>
                    <a:pt x="29898" y="30190"/>
                    <a:pt x="29854" y="30287"/>
                    <a:pt x="29854" y="30287"/>
                  </a:cubicBezTo>
                  <a:cubicBezTo>
                    <a:pt x="29854" y="30322"/>
                    <a:pt x="29872" y="30366"/>
                    <a:pt x="29889" y="30410"/>
                  </a:cubicBezTo>
                  <a:cubicBezTo>
                    <a:pt x="29907" y="30463"/>
                    <a:pt x="29925" y="30516"/>
                    <a:pt x="29925" y="30560"/>
                  </a:cubicBezTo>
                  <a:cubicBezTo>
                    <a:pt x="29934" y="30666"/>
                    <a:pt x="29889" y="30657"/>
                    <a:pt x="29889" y="30728"/>
                  </a:cubicBezTo>
                  <a:cubicBezTo>
                    <a:pt x="29889" y="30781"/>
                    <a:pt x="29916" y="30808"/>
                    <a:pt x="29907" y="30869"/>
                  </a:cubicBezTo>
                  <a:cubicBezTo>
                    <a:pt x="29872" y="31099"/>
                    <a:pt x="29810" y="31223"/>
                    <a:pt x="29819" y="31399"/>
                  </a:cubicBezTo>
                  <a:cubicBezTo>
                    <a:pt x="29819" y="31417"/>
                    <a:pt x="29863" y="31329"/>
                    <a:pt x="29872" y="31258"/>
                  </a:cubicBezTo>
                  <a:cubicBezTo>
                    <a:pt x="29863" y="31408"/>
                    <a:pt x="29845" y="31549"/>
                    <a:pt x="29810" y="31682"/>
                  </a:cubicBezTo>
                  <a:cubicBezTo>
                    <a:pt x="29801" y="31752"/>
                    <a:pt x="29783" y="31814"/>
                    <a:pt x="29766" y="31885"/>
                  </a:cubicBezTo>
                  <a:cubicBezTo>
                    <a:pt x="29757" y="31920"/>
                    <a:pt x="29748" y="31947"/>
                    <a:pt x="29739" y="31982"/>
                  </a:cubicBezTo>
                  <a:lnTo>
                    <a:pt x="29739" y="32008"/>
                  </a:lnTo>
                  <a:lnTo>
                    <a:pt x="29730" y="32017"/>
                  </a:lnTo>
                  <a:lnTo>
                    <a:pt x="29730" y="32026"/>
                  </a:lnTo>
                  <a:lnTo>
                    <a:pt x="29730" y="32026"/>
                  </a:lnTo>
                  <a:lnTo>
                    <a:pt x="29677" y="32035"/>
                  </a:lnTo>
                  <a:cubicBezTo>
                    <a:pt x="29589" y="32053"/>
                    <a:pt x="29527" y="32097"/>
                    <a:pt x="29421" y="32114"/>
                  </a:cubicBezTo>
                  <a:cubicBezTo>
                    <a:pt x="29386" y="32123"/>
                    <a:pt x="29271" y="32114"/>
                    <a:pt x="29174" y="32141"/>
                  </a:cubicBezTo>
                  <a:cubicBezTo>
                    <a:pt x="29104" y="32167"/>
                    <a:pt x="29201" y="32176"/>
                    <a:pt x="29165" y="32203"/>
                  </a:cubicBezTo>
                  <a:cubicBezTo>
                    <a:pt x="29086" y="32247"/>
                    <a:pt x="28856" y="32247"/>
                    <a:pt x="28768" y="32282"/>
                  </a:cubicBezTo>
                  <a:cubicBezTo>
                    <a:pt x="28750" y="32238"/>
                    <a:pt x="28821" y="32212"/>
                    <a:pt x="28953" y="32194"/>
                  </a:cubicBezTo>
                  <a:cubicBezTo>
                    <a:pt x="28697" y="32203"/>
                    <a:pt x="28953" y="32097"/>
                    <a:pt x="28777" y="32070"/>
                  </a:cubicBezTo>
                  <a:cubicBezTo>
                    <a:pt x="28741" y="32079"/>
                    <a:pt x="28741" y="32106"/>
                    <a:pt x="28689" y="32114"/>
                  </a:cubicBezTo>
                  <a:cubicBezTo>
                    <a:pt x="28538" y="32159"/>
                    <a:pt x="28786" y="32150"/>
                    <a:pt x="28768" y="32203"/>
                  </a:cubicBezTo>
                  <a:cubicBezTo>
                    <a:pt x="28759" y="32256"/>
                    <a:pt x="28636" y="32220"/>
                    <a:pt x="28547" y="32256"/>
                  </a:cubicBezTo>
                  <a:cubicBezTo>
                    <a:pt x="28530" y="32256"/>
                    <a:pt x="28424" y="32335"/>
                    <a:pt x="28415" y="32335"/>
                  </a:cubicBezTo>
                  <a:cubicBezTo>
                    <a:pt x="28388" y="32344"/>
                    <a:pt x="28106" y="32309"/>
                    <a:pt x="28203" y="32415"/>
                  </a:cubicBezTo>
                  <a:cubicBezTo>
                    <a:pt x="28088" y="32450"/>
                    <a:pt x="28097" y="32379"/>
                    <a:pt x="28009" y="32397"/>
                  </a:cubicBezTo>
                  <a:cubicBezTo>
                    <a:pt x="27903" y="32406"/>
                    <a:pt x="27911" y="32441"/>
                    <a:pt x="27920" y="32468"/>
                  </a:cubicBezTo>
                  <a:cubicBezTo>
                    <a:pt x="27576" y="32415"/>
                    <a:pt x="27346" y="32388"/>
                    <a:pt x="27055" y="32468"/>
                  </a:cubicBezTo>
                  <a:cubicBezTo>
                    <a:pt x="26861" y="32432"/>
                    <a:pt x="26702" y="32388"/>
                    <a:pt x="26455" y="32379"/>
                  </a:cubicBezTo>
                  <a:cubicBezTo>
                    <a:pt x="26437" y="32432"/>
                    <a:pt x="26525" y="32432"/>
                    <a:pt x="26614" y="32432"/>
                  </a:cubicBezTo>
                  <a:cubicBezTo>
                    <a:pt x="26499" y="32476"/>
                    <a:pt x="26349" y="32423"/>
                    <a:pt x="26110" y="32459"/>
                  </a:cubicBezTo>
                  <a:cubicBezTo>
                    <a:pt x="25978" y="32459"/>
                    <a:pt x="26075" y="32547"/>
                    <a:pt x="25978" y="32565"/>
                  </a:cubicBezTo>
                  <a:cubicBezTo>
                    <a:pt x="25863" y="32547"/>
                    <a:pt x="25783" y="32565"/>
                    <a:pt x="25713" y="32582"/>
                  </a:cubicBezTo>
                  <a:cubicBezTo>
                    <a:pt x="25678" y="32591"/>
                    <a:pt x="25651" y="32609"/>
                    <a:pt x="25616" y="32618"/>
                  </a:cubicBezTo>
                  <a:cubicBezTo>
                    <a:pt x="25607" y="32627"/>
                    <a:pt x="25589" y="32627"/>
                    <a:pt x="25572" y="32635"/>
                  </a:cubicBezTo>
                  <a:cubicBezTo>
                    <a:pt x="25563" y="32635"/>
                    <a:pt x="25554" y="32635"/>
                    <a:pt x="25545" y="32644"/>
                  </a:cubicBezTo>
                  <a:cubicBezTo>
                    <a:pt x="25501" y="32653"/>
                    <a:pt x="25395" y="32627"/>
                    <a:pt x="25324" y="32635"/>
                  </a:cubicBezTo>
                  <a:cubicBezTo>
                    <a:pt x="25006" y="32688"/>
                    <a:pt x="24388" y="32635"/>
                    <a:pt x="23903" y="32627"/>
                  </a:cubicBezTo>
                  <a:cubicBezTo>
                    <a:pt x="23806" y="32618"/>
                    <a:pt x="23656" y="32688"/>
                    <a:pt x="23594" y="32591"/>
                  </a:cubicBezTo>
                  <a:cubicBezTo>
                    <a:pt x="23497" y="32574"/>
                    <a:pt x="23532" y="32644"/>
                    <a:pt x="23461" y="32644"/>
                  </a:cubicBezTo>
                  <a:cubicBezTo>
                    <a:pt x="22949" y="32627"/>
                    <a:pt x="22578" y="32662"/>
                    <a:pt x="22225" y="32582"/>
                  </a:cubicBezTo>
                  <a:cubicBezTo>
                    <a:pt x="22384" y="32512"/>
                    <a:pt x="22569" y="32618"/>
                    <a:pt x="22755" y="32556"/>
                  </a:cubicBezTo>
                  <a:cubicBezTo>
                    <a:pt x="22817" y="32468"/>
                    <a:pt x="22596" y="32503"/>
                    <a:pt x="22490" y="32503"/>
                  </a:cubicBezTo>
                  <a:cubicBezTo>
                    <a:pt x="22437" y="32503"/>
                    <a:pt x="22349" y="32476"/>
                    <a:pt x="22358" y="32476"/>
                  </a:cubicBezTo>
                  <a:cubicBezTo>
                    <a:pt x="22252" y="32485"/>
                    <a:pt x="22207" y="32538"/>
                    <a:pt x="22137" y="32529"/>
                  </a:cubicBezTo>
                  <a:cubicBezTo>
                    <a:pt x="21898" y="32468"/>
                    <a:pt x="21607" y="32450"/>
                    <a:pt x="21466" y="32547"/>
                  </a:cubicBezTo>
                  <a:cubicBezTo>
                    <a:pt x="21077" y="32503"/>
                    <a:pt x="20751" y="32582"/>
                    <a:pt x="20494" y="32485"/>
                  </a:cubicBezTo>
                  <a:cubicBezTo>
                    <a:pt x="20238" y="32574"/>
                    <a:pt x="19753" y="32494"/>
                    <a:pt x="19435" y="32468"/>
                  </a:cubicBezTo>
                  <a:cubicBezTo>
                    <a:pt x="19329" y="32582"/>
                    <a:pt x="18985" y="32494"/>
                    <a:pt x="18676" y="32485"/>
                  </a:cubicBezTo>
                  <a:cubicBezTo>
                    <a:pt x="18437" y="32485"/>
                    <a:pt x="18208" y="32538"/>
                    <a:pt x="18013" y="32538"/>
                  </a:cubicBezTo>
                  <a:cubicBezTo>
                    <a:pt x="17731" y="32529"/>
                    <a:pt x="17448" y="32529"/>
                    <a:pt x="17210" y="32529"/>
                  </a:cubicBezTo>
                  <a:cubicBezTo>
                    <a:pt x="16971" y="32529"/>
                    <a:pt x="16724" y="32450"/>
                    <a:pt x="16548" y="32547"/>
                  </a:cubicBezTo>
                  <a:cubicBezTo>
                    <a:pt x="16433" y="32459"/>
                    <a:pt x="16336" y="32538"/>
                    <a:pt x="16194" y="32538"/>
                  </a:cubicBezTo>
                  <a:cubicBezTo>
                    <a:pt x="16124" y="32538"/>
                    <a:pt x="16115" y="32512"/>
                    <a:pt x="16062" y="32512"/>
                  </a:cubicBezTo>
                  <a:cubicBezTo>
                    <a:pt x="15815" y="32503"/>
                    <a:pt x="15506" y="32556"/>
                    <a:pt x="15214" y="32556"/>
                  </a:cubicBezTo>
                  <a:cubicBezTo>
                    <a:pt x="15055" y="32556"/>
                    <a:pt x="14914" y="32521"/>
                    <a:pt x="14773" y="32529"/>
                  </a:cubicBezTo>
                  <a:cubicBezTo>
                    <a:pt x="14684" y="32529"/>
                    <a:pt x="14596" y="32574"/>
                    <a:pt x="14508" y="32574"/>
                  </a:cubicBezTo>
                  <a:cubicBezTo>
                    <a:pt x="14402" y="32582"/>
                    <a:pt x="14305" y="32538"/>
                    <a:pt x="14199" y="32547"/>
                  </a:cubicBezTo>
                  <a:cubicBezTo>
                    <a:pt x="14049" y="32547"/>
                    <a:pt x="13899" y="32618"/>
                    <a:pt x="13757" y="32565"/>
                  </a:cubicBezTo>
                  <a:cubicBezTo>
                    <a:pt x="13713" y="32565"/>
                    <a:pt x="13722" y="32600"/>
                    <a:pt x="13704" y="32618"/>
                  </a:cubicBezTo>
                  <a:cubicBezTo>
                    <a:pt x="13598" y="32600"/>
                    <a:pt x="13510" y="32582"/>
                    <a:pt x="13351" y="32591"/>
                  </a:cubicBezTo>
                  <a:cubicBezTo>
                    <a:pt x="13219" y="32529"/>
                    <a:pt x="13139" y="32432"/>
                    <a:pt x="12866" y="32450"/>
                  </a:cubicBezTo>
                  <a:cubicBezTo>
                    <a:pt x="12786" y="32370"/>
                    <a:pt x="13051" y="32326"/>
                    <a:pt x="13007" y="32185"/>
                  </a:cubicBezTo>
                  <a:cubicBezTo>
                    <a:pt x="12963" y="32114"/>
                    <a:pt x="12777" y="32185"/>
                    <a:pt x="12698" y="32185"/>
                  </a:cubicBezTo>
                  <a:cubicBezTo>
                    <a:pt x="12636" y="32212"/>
                    <a:pt x="12715" y="32229"/>
                    <a:pt x="12654" y="32291"/>
                  </a:cubicBezTo>
                  <a:cubicBezTo>
                    <a:pt x="12486" y="32309"/>
                    <a:pt x="12556" y="32185"/>
                    <a:pt x="12433" y="32185"/>
                  </a:cubicBezTo>
                  <a:cubicBezTo>
                    <a:pt x="12274" y="32150"/>
                    <a:pt x="12309" y="32247"/>
                    <a:pt x="12168" y="32238"/>
                  </a:cubicBezTo>
                  <a:cubicBezTo>
                    <a:pt x="12177" y="32185"/>
                    <a:pt x="12115" y="32176"/>
                    <a:pt x="12124" y="32132"/>
                  </a:cubicBezTo>
                  <a:cubicBezTo>
                    <a:pt x="11974" y="32106"/>
                    <a:pt x="11956" y="32167"/>
                    <a:pt x="11815" y="32150"/>
                  </a:cubicBezTo>
                  <a:cubicBezTo>
                    <a:pt x="11806" y="32106"/>
                    <a:pt x="11859" y="32106"/>
                    <a:pt x="11859" y="32070"/>
                  </a:cubicBezTo>
                  <a:cubicBezTo>
                    <a:pt x="11700" y="32088"/>
                    <a:pt x="11559" y="32114"/>
                    <a:pt x="11462" y="32044"/>
                  </a:cubicBezTo>
                  <a:cubicBezTo>
                    <a:pt x="11409" y="32044"/>
                    <a:pt x="11444" y="32070"/>
                    <a:pt x="11462" y="32070"/>
                  </a:cubicBezTo>
                  <a:cubicBezTo>
                    <a:pt x="11329" y="32097"/>
                    <a:pt x="11038" y="32088"/>
                    <a:pt x="10932" y="32035"/>
                  </a:cubicBezTo>
                  <a:cubicBezTo>
                    <a:pt x="10843" y="32053"/>
                    <a:pt x="10896" y="32114"/>
                    <a:pt x="10799" y="32061"/>
                  </a:cubicBezTo>
                  <a:cubicBezTo>
                    <a:pt x="10676" y="32079"/>
                    <a:pt x="10587" y="32114"/>
                    <a:pt x="10526" y="32167"/>
                  </a:cubicBezTo>
                  <a:cubicBezTo>
                    <a:pt x="10473" y="32141"/>
                    <a:pt x="10473" y="32079"/>
                    <a:pt x="10402" y="32061"/>
                  </a:cubicBezTo>
                  <a:cubicBezTo>
                    <a:pt x="10358" y="32070"/>
                    <a:pt x="10323" y="32088"/>
                    <a:pt x="10261" y="32079"/>
                  </a:cubicBezTo>
                  <a:cubicBezTo>
                    <a:pt x="10261" y="32141"/>
                    <a:pt x="10340" y="32159"/>
                    <a:pt x="10305" y="32238"/>
                  </a:cubicBezTo>
                  <a:cubicBezTo>
                    <a:pt x="10190" y="32238"/>
                    <a:pt x="10252" y="32220"/>
                    <a:pt x="10261" y="32185"/>
                  </a:cubicBezTo>
                  <a:cubicBezTo>
                    <a:pt x="10137" y="32159"/>
                    <a:pt x="10146" y="32229"/>
                    <a:pt x="10040" y="32212"/>
                  </a:cubicBezTo>
                  <a:cubicBezTo>
                    <a:pt x="9925" y="32194"/>
                    <a:pt x="9819" y="31991"/>
                    <a:pt x="9731" y="32159"/>
                  </a:cubicBezTo>
                  <a:cubicBezTo>
                    <a:pt x="9740" y="32194"/>
                    <a:pt x="9863" y="32194"/>
                    <a:pt x="9863" y="32159"/>
                  </a:cubicBezTo>
                  <a:cubicBezTo>
                    <a:pt x="9934" y="32185"/>
                    <a:pt x="9908" y="32273"/>
                    <a:pt x="9943" y="32317"/>
                  </a:cubicBezTo>
                  <a:cubicBezTo>
                    <a:pt x="9837" y="32335"/>
                    <a:pt x="9740" y="32353"/>
                    <a:pt x="9590" y="32344"/>
                  </a:cubicBezTo>
                  <a:cubicBezTo>
                    <a:pt x="9607" y="32282"/>
                    <a:pt x="9837" y="32344"/>
                    <a:pt x="9810" y="32264"/>
                  </a:cubicBezTo>
                  <a:cubicBezTo>
                    <a:pt x="9651" y="32203"/>
                    <a:pt x="9316" y="32256"/>
                    <a:pt x="9236" y="32335"/>
                  </a:cubicBezTo>
                  <a:cubicBezTo>
                    <a:pt x="9095" y="32309"/>
                    <a:pt x="8813" y="32353"/>
                    <a:pt x="8839" y="32229"/>
                  </a:cubicBezTo>
                  <a:cubicBezTo>
                    <a:pt x="8671" y="32194"/>
                    <a:pt x="8715" y="32291"/>
                    <a:pt x="8574" y="32273"/>
                  </a:cubicBezTo>
                  <a:cubicBezTo>
                    <a:pt x="8495" y="32256"/>
                    <a:pt x="8601" y="32247"/>
                    <a:pt x="8663" y="32247"/>
                  </a:cubicBezTo>
                  <a:cubicBezTo>
                    <a:pt x="8645" y="32167"/>
                    <a:pt x="8380" y="32141"/>
                    <a:pt x="8539" y="32035"/>
                  </a:cubicBezTo>
                  <a:cubicBezTo>
                    <a:pt x="8477" y="32000"/>
                    <a:pt x="8283" y="32000"/>
                    <a:pt x="8221" y="32035"/>
                  </a:cubicBezTo>
                  <a:cubicBezTo>
                    <a:pt x="8265" y="32070"/>
                    <a:pt x="8362" y="32070"/>
                    <a:pt x="8442" y="32088"/>
                  </a:cubicBezTo>
                  <a:cubicBezTo>
                    <a:pt x="8371" y="32132"/>
                    <a:pt x="8512" y="32238"/>
                    <a:pt x="8309" y="32247"/>
                  </a:cubicBezTo>
                  <a:cubicBezTo>
                    <a:pt x="8097" y="32238"/>
                    <a:pt x="8353" y="32212"/>
                    <a:pt x="8309" y="32141"/>
                  </a:cubicBezTo>
                  <a:cubicBezTo>
                    <a:pt x="8159" y="32141"/>
                    <a:pt x="8115" y="32229"/>
                    <a:pt x="8044" y="32141"/>
                  </a:cubicBezTo>
                  <a:cubicBezTo>
                    <a:pt x="7912" y="32159"/>
                    <a:pt x="8089" y="32194"/>
                    <a:pt x="8044" y="32247"/>
                  </a:cubicBezTo>
                  <a:cubicBezTo>
                    <a:pt x="7956" y="32194"/>
                    <a:pt x="7744" y="32220"/>
                    <a:pt x="7594" y="32212"/>
                  </a:cubicBezTo>
                  <a:cubicBezTo>
                    <a:pt x="7515" y="32176"/>
                    <a:pt x="7682" y="32106"/>
                    <a:pt x="7515" y="32079"/>
                  </a:cubicBezTo>
                  <a:cubicBezTo>
                    <a:pt x="7435" y="32079"/>
                    <a:pt x="7400" y="32097"/>
                    <a:pt x="7382" y="32132"/>
                  </a:cubicBezTo>
                  <a:cubicBezTo>
                    <a:pt x="7391" y="32167"/>
                    <a:pt x="7515" y="32141"/>
                    <a:pt x="7506" y="32185"/>
                  </a:cubicBezTo>
                  <a:cubicBezTo>
                    <a:pt x="7550" y="32273"/>
                    <a:pt x="7373" y="32229"/>
                    <a:pt x="7285" y="32238"/>
                  </a:cubicBezTo>
                  <a:cubicBezTo>
                    <a:pt x="7320" y="32335"/>
                    <a:pt x="7462" y="32256"/>
                    <a:pt x="7594" y="32264"/>
                  </a:cubicBezTo>
                  <a:cubicBezTo>
                    <a:pt x="7515" y="32406"/>
                    <a:pt x="7294" y="32300"/>
                    <a:pt x="7064" y="32317"/>
                  </a:cubicBezTo>
                  <a:cubicBezTo>
                    <a:pt x="7082" y="32282"/>
                    <a:pt x="7144" y="32273"/>
                    <a:pt x="7153" y="32238"/>
                  </a:cubicBezTo>
                  <a:cubicBezTo>
                    <a:pt x="6861" y="32282"/>
                    <a:pt x="6870" y="32159"/>
                    <a:pt x="6755" y="32097"/>
                  </a:cubicBezTo>
                  <a:cubicBezTo>
                    <a:pt x="6720" y="32106"/>
                    <a:pt x="6711" y="32123"/>
                    <a:pt x="6667" y="32123"/>
                  </a:cubicBezTo>
                  <a:cubicBezTo>
                    <a:pt x="6738" y="32212"/>
                    <a:pt x="6861" y="32264"/>
                    <a:pt x="6888" y="32362"/>
                  </a:cubicBezTo>
                  <a:cubicBezTo>
                    <a:pt x="6791" y="32344"/>
                    <a:pt x="6711" y="32309"/>
                    <a:pt x="6711" y="32229"/>
                  </a:cubicBezTo>
                  <a:cubicBezTo>
                    <a:pt x="6570" y="32220"/>
                    <a:pt x="6526" y="32264"/>
                    <a:pt x="6490" y="32309"/>
                  </a:cubicBezTo>
                  <a:cubicBezTo>
                    <a:pt x="6429" y="32291"/>
                    <a:pt x="6402" y="32247"/>
                    <a:pt x="6402" y="32203"/>
                  </a:cubicBezTo>
                  <a:cubicBezTo>
                    <a:pt x="6261" y="32212"/>
                    <a:pt x="6349" y="32264"/>
                    <a:pt x="6137" y="32220"/>
                  </a:cubicBezTo>
                  <a:cubicBezTo>
                    <a:pt x="6067" y="32212"/>
                    <a:pt x="5961" y="32212"/>
                    <a:pt x="5961" y="32167"/>
                  </a:cubicBezTo>
                  <a:cubicBezTo>
                    <a:pt x="5793" y="32185"/>
                    <a:pt x="5978" y="32247"/>
                    <a:pt x="5863" y="32300"/>
                  </a:cubicBezTo>
                  <a:lnTo>
                    <a:pt x="5996" y="32300"/>
                  </a:lnTo>
                  <a:cubicBezTo>
                    <a:pt x="5952" y="32353"/>
                    <a:pt x="5678" y="32317"/>
                    <a:pt x="5740" y="32220"/>
                  </a:cubicBezTo>
                  <a:cubicBezTo>
                    <a:pt x="5537" y="32238"/>
                    <a:pt x="5475" y="32185"/>
                    <a:pt x="5290" y="32185"/>
                  </a:cubicBezTo>
                  <a:cubicBezTo>
                    <a:pt x="5395" y="32247"/>
                    <a:pt x="5766" y="32247"/>
                    <a:pt x="5643" y="32353"/>
                  </a:cubicBezTo>
                  <a:cubicBezTo>
                    <a:pt x="5519" y="32353"/>
                    <a:pt x="5546" y="32273"/>
                    <a:pt x="5422" y="32273"/>
                  </a:cubicBezTo>
                  <a:cubicBezTo>
                    <a:pt x="5387" y="32273"/>
                    <a:pt x="5378" y="32300"/>
                    <a:pt x="5334" y="32291"/>
                  </a:cubicBezTo>
                  <a:cubicBezTo>
                    <a:pt x="5325" y="32344"/>
                    <a:pt x="5387" y="32353"/>
                    <a:pt x="5378" y="32397"/>
                  </a:cubicBezTo>
                  <a:cubicBezTo>
                    <a:pt x="5466" y="32415"/>
                    <a:pt x="5493" y="32388"/>
                    <a:pt x="5554" y="32379"/>
                  </a:cubicBezTo>
                  <a:cubicBezTo>
                    <a:pt x="5634" y="32450"/>
                    <a:pt x="5281" y="32423"/>
                    <a:pt x="5201" y="32370"/>
                  </a:cubicBezTo>
                  <a:cubicBezTo>
                    <a:pt x="5192" y="32326"/>
                    <a:pt x="5254" y="32317"/>
                    <a:pt x="5245" y="32264"/>
                  </a:cubicBezTo>
                  <a:cubicBezTo>
                    <a:pt x="5078" y="32309"/>
                    <a:pt x="4777" y="32300"/>
                    <a:pt x="4716" y="32212"/>
                  </a:cubicBezTo>
                  <a:cubicBezTo>
                    <a:pt x="4627" y="32256"/>
                    <a:pt x="4751" y="32300"/>
                    <a:pt x="4804" y="32344"/>
                  </a:cubicBezTo>
                  <a:cubicBezTo>
                    <a:pt x="4680" y="32379"/>
                    <a:pt x="4565" y="32344"/>
                    <a:pt x="4442" y="32309"/>
                  </a:cubicBezTo>
                  <a:lnTo>
                    <a:pt x="4398" y="32291"/>
                  </a:lnTo>
                  <a:lnTo>
                    <a:pt x="4327" y="32282"/>
                  </a:lnTo>
                  <a:cubicBezTo>
                    <a:pt x="4283" y="32273"/>
                    <a:pt x="4230" y="32264"/>
                    <a:pt x="4186" y="32264"/>
                  </a:cubicBezTo>
                  <a:cubicBezTo>
                    <a:pt x="4080" y="32256"/>
                    <a:pt x="3983" y="32256"/>
                    <a:pt x="3859" y="32282"/>
                  </a:cubicBezTo>
                  <a:cubicBezTo>
                    <a:pt x="3647" y="32300"/>
                    <a:pt x="3797" y="32185"/>
                    <a:pt x="3532" y="32229"/>
                  </a:cubicBezTo>
                  <a:cubicBezTo>
                    <a:pt x="3329" y="32203"/>
                    <a:pt x="3373" y="32291"/>
                    <a:pt x="3232" y="32300"/>
                  </a:cubicBezTo>
                  <a:cubicBezTo>
                    <a:pt x="2932" y="32247"/>
                    <a:pt x="2694" y="32291"/>
                    <a:pt x="2526" y="32220"/>
                  </a:cubicBezTo>
                  <a:cubicBezTo>
                    <a:pt x="2446" y="32238"/>
                    <a:pt x="2420" y="32282"/>
                    <a:pt x="2287" y="32273"/>
                  </a:cubicBezTo>
                  <a:cubicBezTo>
                    <a:pt x="2181" y="32291"/>
                    <a:pt x="2146" y="32362"/>
                    <a:pt x="2014" y="32370"/>
                  </a:cubicBezTo>
                  <a:cubicBezTo>
                    <a:pt x="2067" y="32406"/>
                    <a:pt x="2031" y="32432"/>
                    <a:pt x="1899" y="32423"/>
                  </a:cubicBezTo>
                  <a:cubicBezTo>
                    <a:pt x="1943" y="32344"/>
                    <a:pt x="2208" y="32264"/>
                    <a:pt x="1970" y="32238"/>
                  </a:cubicBezTo>
                  <a:cubicBezTo>
                    <a:pt x="1793" y="32247"/>
                    <a:pt x="2031" y="32291"/>
                    <a:pt x="1890" y="32344"/>
                  </a:cubicBezTo>
                  <a:cubicBezTo>
                    <a:pt x="1634" y="32326"/>
                    <a:pt x="1413" y="32397"/>
                    <a:pt x="1219" y="32397"/>
                  </a:cubicBezTo>
                  <a:cubicBezTo>
                    <a:pt x="1078" y="32397"/>
                    <a:pt x="981" y="32370"/>
                    <a:pt x="883" y="32344"/>
                  </a:cubicBezTo>
                  <a:cubicBezTo>
                    <a:pt x="901" y="32212"/>
                    <a:pt x="910" y="32079"/>
                    <a:pt x="910" y="31938"/>
                  </a:cubicBezTo>
                  <a:cubicBezTo>
                    <a:pt x="919" y="31761"/>
                    <a:pt x="786" y="32079"/>
                    <a:pt x="830" y="31788"/>
                  </a:cubicBezTo>
                  <a:cubicBezTo>
                    <a:pt x="822" y="31576"/>
                    <a:pt x="857" y="31735"/>
                    <a:pt x="883" y="31682"/>
                  </a:cubicBezTo>
                  <a:cubicBezTo>
                    <a:pt x="910" y="31620"/>
                    <a:pt x="892" y="31443"/>
                    <a:pt x="963" y="31417"/>
                  </a:cubicBezTo>
                  <a:cubicBezTo>
                    <a:pt x="928" y="31161"/>
                    <a:pt x="866" y="31390"/>
                    <a:pt x="804" y="31311"/>
                  </a:cubicBezTo>
                  <a:cubicBezTo>
                    <a:pt x="839" y="31072"/>
                    <a:pt x="839" y="30728"/>
                    <a:pt x="795" y="30525"/>
                  </a:cubicBezTo>
                  <a:cubicBezTo>
                    <a:pt x="857" y="30348"/>
                    <a:pt x="883" y="30499"/>
                    <a:pt x="928" y="30543"/>
                  </a:cubicBezTo>
                  <a:cubicBezTo>
                    <a:pt x="989" y="30401"/>
                    <a:pt x="928" y="30119"/>
                    <a:pt x="901" y="29863"/>
                  </a:cubicBezTo>
                  <a:cubicBezTo>
                    <a:pt x="998" y="29889"/>
                    <a:pt x="1025" y="29783"/>
                    <a:pt x="1060" y="30013"/>
                  </a:cubicBezTo>
                  <a:cubicBezTo>
                    <a:pt x="1095" y="29986"/>
                    <a:pt x="1087" y="29845"/>
                    <a:pt x="1087" y="29748"/>
                  </a:cubicBezTo>
                  <a:cubicBezTo>
                    <a:pt x="1087" y="29607"/>
                    <a:pt x="972" y="29748"/>
                    <a:pt x="928" y="29722"/>
                  </a:cubicBezTo>
                  <a:cubicBezTo>
                    <a:pt x="928" y="29510"/>
                    <a:pt x="830" y="29571"/>
                    <a:pt x="848" y="29315"/>
                  </a:cubicBezTo>
                  <a:cubicBezTo>
                    <a:pt x="848" y="29236"/>
                    <a:pt x="804" y="29262"/>
                    <a:pt x="769" y="29254"/>
                  </a:cubicBezTo>
                  <a:cubicBezTo>
                    <a:pt x="778" y="29139"/>
                    <a:pt x="786" y="29024"/>
                    <a:pt x="786" y="28909"/>
                  </a:cubicBezTo>
                  <a:cubicBezTo>
                    <a:pt x="786" y="28865"/>
                    <a:pt x="786" y="28821"/>
                    <a:pt x="786" y="28777"/>
                  </a:cubicBezTo>
                  <a:lnTo>
                    <a:pt x="786" y="28680"/>
                  </a:lnTo>
                  <a:cubicBezTo>
                    <a:pt x="786" y="28547"/>
                    <a:pt x="786" y="28415"/>
                    <a:pt x="795" y="28291"/>
                  </a:cubicBezTo>
                  <a:cubicBezTo>
                    <a:pt x="795" y="28256"/>
                    <a:pt x="760" y="28256"/>
                    <a:pt x="742" y="28247"/>
                  </a:cubicBezTo>
                  <a:cubicBezTo>
                    <a:pt x="751" y="28062"/>
                    <a:pt x="725" y="27929"/>
                    <a:pt x="742" y="27805"/>
                  </a:cubicBezTo>
                  <a:cubicBezTo>
                    <a:pt x="742" y="27797"/>
                    <a:pt x="795" y="27814"/>
                    <a:pt x="795" y="27805"/>
                  </a:cubicBezTo>
                  <a:cubicBezTo>
                    <a:pt x="822" y="27770"/>
                    <a:pt x="778" y="27629"/>
                    <a:pt x="795" y="27585"/>
                  </a:cubicBezTo>
                  <a:cubicBezTo>
                    <a:pt x="786" y="27541"/>
                    <a:pt x="742" y="27558"/>
                    <a:pt x="742" y="27496"/>
                  </a:cubicBezTo>
                  <a:cubicBezTo>
                    <a:pt x="654" y="27443"/>
                    <a:pt x="725" y="27638"/>
                    <a:pt x="636" y="27585"/>
                  </a:cubicBezTo>
                  <a:cubicBezTo>
                    <a:pt x="566" y="27382"/>
                    <a:pt x="795" y="27479"/>
                    <a:pt x="689" y="27232"/>
                  </a:cubicBezTo>
                  <a:cubicBezTo>
                    <a:pt x="733" y="27214"/>
                    <a:pt x="733" y="27276"/>
                    <a:pt x="769" y="27276"/>
                  </a:cubicBezTo>
                  <a:cubicBezTo>
                    <a:pt x="804" y="27134"/>
                    <a:pt x="689" y="27028"/>
                    <a:pt x="769" y="26967"/>
                  </a:cubicBezTo>
                  <a:cubicBezTo>
                    <a:pt x="769" y="26914"/>
                    <a:pt x="725" y="26922"/>
                    <a:pt x="689" y="26922"/>
                  </a:cubicBezTo>
                  <a:cubicBezTo>
                    <a:pt x="733" y="26658"/>
                    <a:pt x="698" y="26490"/>
                    <a:pt x="663" y="26251"/>
                  </a:cubicBezTo>
                  <a:cubicBezTo>
                    <a:pt x="707" y="26260"/>
                    <a:pt x="672" y="26384"/>
                    <a:pt x="716" y="26384"/>
                  </a:cubicBezTo>
                  <a:cubicBezTo>
                    <a:pt x="804" y="26331"/>
                    <a:pt x="610" y="25898"/>
                    <a:pt x="636" y="26207"/>
                  </a:cubicBezTo>
                  <a:cubicBezTo>
                    <a:pt x="583" y="26190"/>
                    <a:pt x="627" y="25987"/>
                    <a:pt x="610" y="25898"/>
                  </a:cubicBezTo>
                  <a:cubicBezTo>
                    <a:pt x="672" y="25916"/>
                    <a:pt x="680" y="25872"/>
                    <a:pt x="716" y="25854"/>
                  </a:cubicBezTo>
                  <a:cubicBezTo>
                    <a:pt x="716" y="25801"/>
                    <a:pt x="689" y="25828"/>
                    <a:pt x="689" y="25854"/>
                  </a:cubicBezTo>
                  <a:cubicBezTo>
                    <a:pt x="601" y="25748"/>
                    <a:pt x="778" y="25430"/>
                    <a:pt x="636" y="25368"/>
                  </a:cubicBezTo>
                  <a:cubicBezTo>
                    <a:pt x="627" y="25227"/>
                    <a:pt x="725" y="25271"/>
                    <a:pt x="689" y="25104"/>
                  </a:cubicBezTo>
                  <a:cubicBezTo>
                    <a:pt x="636" y="25077"/>
                    <a:pt x="645" y="25165"/>
                    <a:pt x="636" y="25236"/>
                  </a:cubicBezTo>
                  <a:cubicBezTo>
                    <a:pt x="583" y="25192"/>
                    <a:pt x="645" y="24980"/>
                    <a:pt x="663" y="24918"/>
                  </a:cubicBezTo>
                  <a:cubicBezTo>
                    <a:pt x="663" y="24848"/>
                    <a:pt x="574" y="24980"/>
                    <a:pt x="583" y="24786"/>
                  </a:cubicBezTo>
                  <a:cubicBezTo>
                    <a:pt x="574" y="24689"/>
                    <a:pt x="627" y="24706"/>
                    <a:pt x="663" y="24697"/>
                  </a:cubicBezTo>
                  <a:cubicBezTo>
                    <a:pt x="689" y="24556"/>
                    <a:pt x="601" y="24424"/>
                    <a:pt x="592" y="24256"/>
                  </a:cubicBezTo>
                  <a:cubicBezTo>
                    <a:pt x="583" y="24229"/>
                    <a:pt x="610" y="24203"/>
                    <a:pt x="619" y="24168"/>
                  </a:cubicBezTo>
                  <a:cubicBezTo>
                    <a:pt x="619" y="24106"/>
                    <a:pt x="592" y="24088"/>
                    <a:pt x="592" y="24079"/>
                  </a:cubicBezTo>
                  <a:cubicBezTo>
                    <a:pt x="592" y="23965"/>
                    <a:pt x="601" y="23779"/>
                    <a:pt x="592" y="23594"/>
                  </a:cubicBezTo>
                  <a:cubicBezTo>
                    <a:pt x="583" y="23505"/>
                    <a:pt x="592" y="23364"/>
                    <a:pt x="592" y="23276"/>
                  </a:cubicBezTo>
                  <a:cubicBezTo>
                    <a:pt x="592" y="23161"/>
                    <a:pt x="521" y="23064"/>
                    <a:pt x="592" y="22967"/>
                  </a:cubicBezTo>
                  <a:cubicBezTo>
                    <a:pt x="601" y="22949"/>
                    <a:pt x="636" y="22861"/>
                    <a:pt x="619" y="22790"/>
                  </a:cubicBezTo>
                  <a:cubicBezTo>
                    <a:pt x="610" y="22790"/>
                    <a:pt x="566" y="22746"/>
                    <a:pt x="566" y="22746"/>
                  </a:cubicBezTo>
                  <a:cubicBezTo>
                    <a:pt x="566" y="22728"/>
                    <a:pt x="689" y="22437"/>
                    <a:pt x="539" y="22393"/>
                  </a:cubicBezTo>
                  <a:cubicBezTo>
                    <a:pt x="530" y="22216"/>
                    <a:pt x="521" y="22119"/>
                    <a:pt x="513" y="21863"/>
                  </a:cubicBezTo>
                  <a:cubicBezTo>
                    <a:pt x="513" y="21810"/>
                    <a:pt x="486" y="21669"/>
                    <a:pt x="486" y="21686"/>
                  </a:cubicBezTo>
                  <a:cubicBezTo>
                    <a:pt x="486" y="21625"/>
                    <a:pt x="539" y="21616"/>
                    <a:pt x="539" y="21554"/>
                  </a:cubicBezTo>
                  <a:cubicBezTo>
                    <a:pt x="539" y="21413"/>
                    <a:pt x="451" y="21430"/>
                    <a:pt x="539" y="21324"/>
                  </a:cubicBezTo>
                  <a:cubicBezTo>
                    <a:pt x="513" y="21280"/>
                    <a:pt x="486" y="21236"/>
                    <a:pt x="460" y="21192"/>
                  </a:cubicBezTo>
                  <a:cubicBezTo>
                    <a:pt x="442" y="20539"/>
                    <a:pt x="415" y="19903"/>
                    <a:pt x="354" y="19329"/>
                  </a:cubicBezTo>
                  <a:cubicBezTo>
                    <a:pt x="371" y="19285"/>
                    <a:pt x="407" y="19267"/>
                    <a:pt x="433" y="19241"/>
                  </a:cubicBezTo>
                  <a:cubicBezTo>
                    <a:pt x="301" y="18817"/>
                    <a:pt x="318" y="18384"/>
                    <a:pt x="274" y="17951"/>
                  </a:cubicBezTo>
                  <a:cubicBezTo>
                    <a:pt x="283" y="17837"/>
                    <a:pt x="177" y="17916"/>
                    <a:pt x="195" y="17775"/>
                  </a:cubicBezTo>
                  <a:cubicBezTo>
                    <a:pt x="283" y="17801"/>
                    <a:pt x="310" y="17722"/>
                    <a:pt x="327" y="17642"/>
                  </a:cubicBezTo>
                  <a:cubicBezTo>
                    <a:pt x="248" y="17607"/>
                    <a:pt x="283" y="17766"/>
                    <a:pt x="195" y="17731"/>
                  </a:cubicBezTo>
                  <a:cubicBezTo>
                    <a:pt x="195" y="17616"/>
                    <a:pt x="195" y="17519"/>
                    <a:pt x="248" y="17510"/>
                  </a:cubicBezTo>
                  <a:cubicBezTo>
                    <a:pt x="230" y="17448"/>
                    <a:pt x="195" y="17422"/>
                    <a:pt x="142" y="17422"/>
                  </a:cubicBezTo>
                  <a:cubicBezTo>
                    <a:pt x="124" y="17113"/>
                    <a:pt x="142" y="17007"/>
                    <a:pt x="142" y="16662"/>
                  </a:cubicBezTo>
                  <a:cubicBezTo>
                    <a:pt x="265" y="16786"/>
                    <a:pt x="283" y="16777"/>
                    <a:pt x="433" y="16804"/>
                  </a:cubicBezTo>
                  <a:cubicBezTo>
                    <a:pt x="451" y="16706"/>
                    <a:pt x="398" y="16715"/>
                    <a:pt x="354" y="16715"/>
                  </a:cubicBezTo>
                  <a:cubicBezTo>
                    <a:pt x="371" y="16592"/>
                    <a:pt x="460" y="16592"/>
                    <a:pt x="513" y="16539"/>
                  </a:cubicBezTo>
                  <a:cubicBezTo>
                    <a:pt x="468" y="16318"/>
                    <a:pt x="566" y="16133"/>
                    <a:pt x="468" y="16009"/>
                  </a:cubicBezTo>
                  <a:cubicBezTo>
                    <a:pt x="451" y="15912"/>
                    <a:pt x="513" y="15947"/>
                    <a:pt x="521" y="15876"/>
                  </a:cubicBezTo>
                  <a:cubicBezTo>
                    <a:pt x="513" y="15823"/>
                    <a:pt x="468" y="15841"/>
                    <a:pt x="468" y="15788"/>
                  </a:cubicBezTo>
                  <a:cubicBezTo>
                    <a:pt x="442" y="15629"/>
                    <a:pt x="504" y="15612"/>
                    <a:pt x="495" y="15479"/>
                  </a:cubicBezTo>
                  <a:cubicBezTo>
                    <a:pt x="548" y="15453"/>
                    <a:pt x="592" y="15408"/>
                    <a:pt x="574" y="15258"/>
                  </a:cubicBezTo>
                  <a:cubicBezTo>
                    <a:pt x="486" y="15152"/>
                    <a:pt x="539" y="15620"/>
                    <a:pt x="495" y="15347"/>
                  </a:cubicBezTo>
                  <a:cubicBezTo>
                    <a:pt x="477" y="15267"/>
                    <a:pt x="495" y="15179"/>
                    <a:pt x="495" y="15161"/>
                  </a:cubicBezTo>
                  <a:cubicBezTo>
                    <a:pt x="477" y="15055"/>
                    <a:pt x="442" y="15029"/>
                    <a:pt x="442" y="14985"/>
                  </a:cubicBezTo>
                  <a:cubicBezTo>
                    <a:pt x="433" y="14905"/>
                    <a:pt x="468" y="14896"/>
                    <a:pt x="468" y="14808"/>
                  </a:cubicBezTo>
                  <a:cubicBezTo>
                    <a:pt x="460" y="14464"/>
                    <a:pt x="415" y="14031"/>
                    <a:pt x="442" y="13837"/>
                  </a:cubicBezTo>
                  <a:cubicBezTo>
                    <a:pt x="433" y="13784"/>
                    <a:pt x="389" y="13793"/>
                    <a:pt x="363" y="13784"/>
                  </a:cubicBezTo>
                  <a:cubicBezTo>
                    <a:pt x="407" y="13572"/>
                    <a:pt x="371" y="13201"/>
                    <a:pt x="283" y="12989"/>
                  </a:cubicBezTo>
                  <a:cubicBezTo>
                    <a:pt x="274" y="12901"/>
                    <a:pt x="310" y="12848"/>
                    <a:pt x="310" y="12768"/>
                  </a:cubicBezTo>
                  <a:cubicBezTo>
                    <a:pt x="310" y="12689"/>
                    <a:pt x="257" y="12662"/>
                    <a:pt x="257" y="12636"/>
                  </a:cubicBezTo>
                  <a:cubicBezTo>
                    <a:pt x="257" y="12583"/>
                    <a:pt x="301" y="12574"/>
                    <a:pt x="310" y="12548"/>
                  </a:cubicBezTo>
                  <a:cubicBezTo>
                    <a:pt x="310" y="12521"/>
                    <a:pt x="283" y="12345"/>
                    <a:pt x="283" y="12327"/>
                  </a:cubicBezTo>
                  <a:cubicBezTo>
                    <a:pt x="274" y="12247"/>
                    <a:pt x="248" y="12186"/>
                    <a:pt x="257" y="12062"/>
                  </a:cubicBezTo>
                  <a:cubicBezTo>
                    <a:pt x="221" y="12071"/>
                    <a:pt x="230" y="12168"/>
                    <a:pt x="230" y="12239"/>
                  </a:cubicBezTo>
                  <a:cubicBezTo>
                    <a:pt x="177" y="12345"/>
                    <a:pt x="212" y="11938"/>
                    <a:pt x="204" y="11832"/>
                  </a:cubicBezTo>
                  <a:cubicBezTo>
                    <a:pt x="274" y="11938"/>
                    <a:pt x="292" y="11709"/>
                    <a:pt x="336" y="11885"/>
                  </a:cubicBezTo>
                  <a:cubicBezTo>
                    <a:pt x="407" y="11841"/>
                    <a:pt x="265" y="11797"/>
                    <a:pt x="310" y="11665"/>
                  </a:cubicBezTo>
                  <a:cubicBezTo>
                    <a:pt x="248" y="11603"/>
                    <a:pt x="212" y="11771"/>
                    <a:pt x="204" y="11656"/>
                  </a:cubicBezTo>
                  <a:cubicBezTo>
                    <a:pt x="204" y="11479"/>
                    <a:pt x="248" y="11673"/>
                    <a:pt x="283" y="11568"/>
                  </a:cubicBezTo>
                  <a:cubicBezTo>
                    <a:pt x="292" y="11488"/>
                    <a:pt x="221" y="11515"/>
                    <a:pt x="204" y="11479"/>
                  </a:cubicBezTo>
                  <a:cubicBezTo>
                    <a:pt x="186" y="11444"/>
                    <a:pt x="239" y="11250"/>
                    <a:pt x="151" y="11303"/>
                  </a:cubicBezTo>
                  <a:cubicBezTo>
                    <a:pt x="142" y="11055"/>
                    <a:pt x="168" y="10888"/>
                    <a:pt x="177" y="10685"/>
                  </a:cubicBezTo>
                  <a:cubicBezTo>
                    <a:pt x="265" y="10702"/>
                    <a:pt x="283" y="10587"/>
                    <a:pt x="336" y="10685"/>
                  </a:cubicBezTo>
                  <a:cubicBezTo>
                    <a:pt x="380" y="10517"/>
                    <a:pt x="380" y="10075"/>
                    <a:pt x="336" y="9890"/>
                  </a:cubicBezTo>
                  <a:cubicBezTo>
                    <a:pt x="327" y="9846"/>
                    <a:pt x="310" y="9846"/>
                    <a:pt x="283" y="9846"/>
                  </a:cubicBezTo>
                  <a:cubicBezTo>
                    <a:pt x="248" y="9475"/>
                    <a:pt x="354" y="9069"/>
                    <a:pt x="257" y="8866"/>
                  </a:cubicBezTo>
                  <a:cubicBezTo>
                    <a:pt x="283" y="8671"/>
                    <a:pt x="327" y="8380"/>
                    <a:pt x="204" y="8380"/>
                  </a:cubicBezTo>
                  <a:cubicBezTo>
                    <a:pt x="239" y="8256"/>
                    <a:pt x="186" y="8150"/>
                    <a:pt x="186" y="8018"/>
                  </a:cubicBezTo>
                  <a:cubicBezTo>
                    <a:pt x="177" y="7939"/>
                    <a:pt x="212" y="7824"/>
                    <a:pt x="212" y="7753"/>
                  </a:cubicBezTo>
                  <a:cubicBezTo>
                    <a:pt x="204" y="7709"/>
                    <a:pt x="159" y="7656"/>
                    <a:pt x="159" y="7621"/>
                  </a:cubicBezTo>
                  <a:cubicBezTo>
                    <a:pt x="124" y="7444"/>
                    <a:pt x="142" y="7223"/>
                    <a:pt x="133" y="7047"/>
                  </a:cubicBezTo>
                  <a:cubicBezTo>
                    <a:pt x="124" y="6897"/>
                    <a:pt x="133" y="6614"/>
                    <a:pt x="106" y="6376"/>
                  </a:cubicBezTo>
                  <a:cubicBezTo>
                    <a:pt x="80" y="6226"/>
                    <a:pt x="36" y="6120"/>
                    <a:pt x="27" y="5978"/>
                  </a:cubicBezTo>
                  <a:cubicBezTo>
                    <a:pt x="18" y="5819"/>
                    <a:pt x="45" y="5652"/>
                    <a:pt x="0" y="5493"/>
                  </a:cubicBezTo>
                  <a:cubicBezTo>
                    <a:pt x="80" y="5528"/>
                    <a:pt x="98" y="5449"/>
                    <a:pt x="159" y="5449"/>
                  </a:cubicBezTo>
                  <a:cubicBezTo>
                    <a:pt x="142" y="5616"/>
                    <a:pt x="265" y="5546"/>
                    <a:pt x="265" y="5678"/>
                  </a:cubicBezTo>
                  <a:cubicBezTo>
                    <a:pt x="336" y="5634"/>
                    <a:pt x="230" y="5537"/>
                    <a:pt x="265" y="5404"/>
                  </a:cubicBezTo>
                  <a:cubicBezTo>
                    <a:pt x="354" y="5519"/>
                    <a:pt x="504" y="5554"/>
                    <a:pt x="557" y="5369"/>
                  </a:cubicBezTo>
                  <a:cubicBezTo>
                    <a:pt x="566" y="5343"/>
                    <a:pt x="504" y="5272"/>
                    <a:pt x="504" y="5237"/>
                  </a:cubicBezTo>
                  <a:cubicBezTo>
                    <a:pt x="495" y="5139"/>
                    <a:pt x="521" y="4928"/>
                    <a:pt x="504" y="4751"/>
                  </a:cubicBezTo>
                  <a:cubicBezTo>
                    <a:pt x="495" y="4583"/>
                    <a:pt x="424" y="4504"/>
                    <a:pt x="477" y="4345"/>
                  </a:cubicBezTo>
                  <a:cubicBezTo>
                    <a:pt x="389" y="4248"/>
                    <a:pt x="415" y="3789"/>
                    <a:pt x="371" y="3506"/>
                  </a:cubicBezTo>
                  <a:cubicBezTo>
                    <a:pt x="363" y="3418"/>
                    <a:pt x="310" y="3374"/>
                    <a:pt x="292" y="3285"/>
                  </a:cubicBezTo>
                  <a:cubicBezTo>
                    <a:pt x="248" y="3029"/>
                    <a:pt x="310" y="2764"/>
                    <a:pt x="318" y="2526"/>
                  </a:cubicBezTo>
                  <a:cubicBezTo>
                    <a:pt x="424" y="2552"/>
                    <a:pt x="433" y="2420"/>
                    <a:pt x="504" y="2402"/>
                  </a:cubicBezTo>
                  <a:cubicBezTo>
                    <a:pt x="548" y="2155"/>
                    <a:pt x="716" y="2137"/>
                    <a:pt x="778" y="1917"/>
                  </a:cubicBezTo>
                  <a:cubicBezTo>
                    <a:pt x="875" y="2005"/>
                    <a:pt x="875" y="1917"/>
                    <a:pt x="910" y="1784"/>
                  </a:cubicBezTo>
                  <a:cubicBezTo>
                    <a:pt x="1034" y="1952"/>
                    <a:pt x="1095" y="1678"/>
                    <a:pt x="1201" y="1661"/>
                  </a:cubicBezTo>
                  <a:cubicBezTo>
                    <a:pt x="1193" y="1731"/>
                    <a:pt x="1219" y="1740"/>
                    <a:pt x="1228" y="1793"/>
                  </a:cubicBezTo>
                  <a:cubicBezTo>
                    <a:pt x="1263" y="1784"/>
                    <a:pt x="1245" y="1687"/>
                    <a:pt x="1254" y="1616"/>
                  </a:cubicBezTo>
                  <a:cubicBezTo>
                    <a:pt x="1316" y="1722"/>
                    <a:pt x="1334" y="1634"/>
                    <a:pt x="1387" y="1749"/>
                  </a:cubicBezTo>
                  <a:cubicBezTo>
                    <a:pt x="1431" y="1767"/>
                    <a:pt x="1431" y="1722"/>
                    <a:pt x="1440" y="1669"/>
                  </a:cubicBezTo>
                  <a:cubicBezTo>
                    <a:pt x="1449" y="1722"/>
                    <a:pt x="1510" y="1696"/>
                    <a:pt x="1546" y="1758"/>
                  </a:cubicBezTo>
                  <a:cubicBezTo>
                    <a:pt x="1546" y="1767"/>
                    <a:pt x="1537" y="1837"/>
                    <a:pt x="1546" y="1846"/>
                  </a:cubicBezTo>
                  <a:cubicBezTo>
                    <a:pt x="1581" y="1890"/>
                    <a:pt x="1660" y="1819"/>
                    <a:pt x="1678" y="1890"/>
                  </a:cubicBezTo>
                  <a:cubicBezTo>
                    <a:pt x="1678" y="1925"/>
                    <a:pt x="1634" y="1943"/>
                    <a:pt x="1652" y="1978"/>
                  </a:cubicBezTo>
                  <a:cubicBezTo>
                    <a:pt x="1669" y="2067"/>
                    <a:pt x="1696" y="2102"/>
                    <a:pt x="1784" y="2164"/>
                  </a:cubicBezTo>
                  <a:cubicBezTo>
                    <a:pt x="1758" y="2314"/>
                    <a:pt x="1819" y="2332"/>
                    <a:pt x="1811" y="2473"/>
                  </a:cubicBezTo>
                  <a:cubicBezTo>
                    <a:pt x="1811" y="2526"/>
                    <a:pt x="1855" y="2508"/>
                    <a:pt x="1890" y="2517"/>
                  </a:cubicBezTo>
                  <a:cubicBezTo>
                    <a:pt x="1784" y="2729"/>
                    <a:pt x="1811" y="3153"/>
                    <a:pt x="1678" y="3312"/>
                  </a:cubicBezTo>
                  <a:lnTo>
                    <a:pt x="1678" y="3665"/>
                  </a:lnTo>
                  <a:cubicBezTo>
                    <a:pt x="1837" y="3683"/>
                    <a:pt x="1890" y="3532"/>
                    <a:pt x="2023" y="3497"/>
                  </a:cubicBezTo>
                  <a:cubicBezTo>
                    <a:pt x="2040" y="3789"/>
                    <a:pt x="2181" y="3471"/>
                    <a:pt x="2261" y="3585"/>
                  </a:cubicBezTo>
                  <a:lnTo>
                    <a:pt x="2261" y="3771"/>
                  </a:lnTo>
                  <a:cubicBezTo>
                    <a:pt x="2323" y="3771"/>
                    <a:pt x="2332" y="3691"/>
                    <a:pt x="2420" y="3727"/>
                  </a:cubicBezTo>
                  <a:cubicBezTo>
                    <a:pt x="2393" y="3965"/>
                    <a:pt x="2402" y="4009"/>
                    <a:pt x="2385" y="4212"/>
                  </a:cubicBezTo>
                  <a:cubicBezTo>
                    <a:pt x="2332" y="4239"/>
                    <a:pt x="2296" y="4301"/>
                    <a:pt x="2279" y="4389"/>
                  </a:cubicBezTo>
                  <a:cubicBezTo>
                    <a:pt x="2287" y="4539"/>
                    <a:pt x="2358" y="4389"/>
                    <a:pt x="2358" y="4477"/>
                  </a:cubicBezTo>
                  <a:lnTo>
                    <a:pt x="2358" y="4654"/>
                  </a:lnTo>
                  <a:lnTo>
                    <a:pt x="2252" y="4654"/>
                  </a:lnTo>
                  <a:cubicBezTo>
                    <a:pt x="2287" y="4830"/>
                    <a:pt x="2173" y="4963"/>
                    <a:pt x="2279" y="5007"/>
                  </a:cubicBezTo>
                  <a:cubicBezTo>
                    <a:pt x="2323" y="5007"/>
                    <a:pt x="2234" y="4742"/>
                    <a:pt x="2358" y="4786"/>
                  </a:cubicBezTo>
                  <a:lnTo>
                    <a:pt x="2358" y="6164"/>
                  </a:lnTo>
                  <a:cubicBezTo>
                    <a:pt x="2367" y="6226"/>
                    <a:pt x="2402" y="6234"/>
                    <a:pt x="2411" y="6296"/>
                  </a:cubicBezTo>
                  <a:cubicBezTo>
                    <a:pt x="2473" y="6296"/>
                    <a:pt x="2490" y="6226"/>
                    <a:pt x="2570" y="6261"/>
                  </a:cubicBezTo>
                  <a:cubicBezTo>
                    <a:pt x="2596" y="6473"/>
                    <a:pt x="2667" y="6446"/>
                    <a:pt x="2623" y="6702"/>
                  </a:cubicBezTo>
                  <a:cubicBezTo>
                    <a:pt x="2702" y="6746"/>
                    <a:pt x="2676" y="6605"/>
                    <a:pt x="2676" y="6526"/>
                  </a:cubicBezTo>
                  <a:cubicBezTo>
                    <a:pt x="2702" y="6384"/>
                    <a:pt x="2711" y="6605"/>
                    <a:pt x="2702" y="6658"/>
                  </a:cubicBezTo>
                  <a:cubicBezTo>
                    <a:pt x="2676" y="6967"/>
                    <a:pt x="2773" y="7488"/>
                    <a:pt x="2623" y="7585"/>
                  </a:cubicBezTo>
                  <a:cubicBezTo>
                    <a:pt x="2667" y="7674"/>
                    <a:pt x="2729" y="7735"/>
                    <a:pt x="2702" y="7947"/>
                  </a:cubicBezTo>
                  <a:cubicBezTo>
                    <a:pt x="2667" y="7930"/>
                    <a:pt x="2694" y="7815"/>
                    <a:pt x="2649" y="7806"/>
                  </a:cubicBezTo>
                  <a:cubicBezTo>
                    <a:pt x="2632" y="7815"/>
                    <a:pt x="2623" y="7850"/>
                    <a:pt x="2596" y="7850"/>
                  </a:cubicBezTo>
                  <a:cubicBezTo>
                    <a:pt x="2614" y="7956"/>
                    <a:pt x="2632" y="8062"/>
                    <a:pt x="2702" y="8080"/>
                  </a:cubicBezTo>
                  <a:cubicBezTo>
                    <a:pt x="2729" y="8389"/>
                    <a:pt x="2632" y="8627"/>
                    <a:pt x="2702" y="8874"/>
                  </a:cubicBezTo>
                  <a:cubicBezTo>
                    <a:pt x="2623" y="8645"/>
                    <a:pt x="2641" y="9060"/>
                    <a:pt x="2702" y="9095"/>
                  </a:cubicBezTo>
                  <a:cubicBezTo>
                    <a:pt x="2702" y="9378"/>
                    <a:pt x="2685" y="9696"/>
                    <a:pt x="2702" y="9943"/>
                  </a:cubicBezTo>
                  <a:cubicBezTo>
                    <a:pt x="2738" y="10587"/>
                    <a:pt x="2623" y="11417"/>
                    <a:pt x="2747" y="11894"/>
                  </a:cubicBezTo>
                  <a:cubicBezTo>
                    <a:pt x="2729" y="11965"/>
                    <a:pt x="2702" y="11894"/>
                    <a:pt x="2667" y="11885"/>
                  </a:cubicBezTo>
                  <a:cubicBezTo>
                    <a:pt x="2676" y="11938"/>
                    <a:pt x="2667" y="11965"/>
                    <a:pt x="2641" y="11974"/>
                  </a:cubicBezTo>
                  <a:cubicBezTo>
                    <a:pt x="2649" y="12106"/>
                    <a:pt x="2694" y="12088"/>
                    <a:pt x="2694" y="12203"/>
                  </a:cubicBezTo>
                  <a:cubicBezTo>
                    <a:pt x="2702" y="12283"/>
                    <a:pt x="2641" y="12389"/>
                    <a:pt x="2641" y="12468"/>
                  </a:cubicBezTo>
                  <a:cubicBezTo>
                    <a:pt x="2649" y="12556"/>
                    <a:pt x="2711" y="12583"/>
                    <a:pt x="2694" y="12689"/>
                  </a:cubicBezTo>
                  <a:cubicBezTo>
                    <a:pt x="2702" y="12786"/>
                    <a:pt x="2676" y="12830"/>
                    <a:pt x="2614" y="12821"/>
                  </a:cubicBezTo>
                  <a:cubicBezTo>
                    <a:pt x="2649" y="12918"/>
                    <a:pt x="2729" y="12927"/>
                    <a:pt x="2694" y="13130"/>
                  </a:cubicBezTo>
                  <a:cubicBezTo>
                    <a:pt x="2667" y="13122"/>
                    <a:pt x="2676" y="13042"/>
                    <a:pt x="2641" y="13042"/>
                  </a:cubicBezTo>
                  <a:cubicBezTo>
                    <a:pt x="2596" y="13095"/>
                    <a:pt x="2649" y="13228"/>
                    <a:pt x="2614" y="13351"/>
                  </a:cubicBezTo>
                  <a:cubicBezTo>
                    <a:pt x="2614" y="13369"/>
                    <a:pt x="2561" y="13431"/>
                    <a:pt x="2561" y="13439"/>
                  </a:cubicBezTo>
                  <a:cubicBezTo>
                    <a:pt x="2543" y="13766"/>
                    <a:pt x="2614" y="14119"/>
                    <a:pt x="2588" y="14331"/>
                  </a:cubicBezTo>
                  <a:cubicBezTo>
                    <a:pt x="2614" y="14367"/>
                    <a:pt x="2641" y="14393"/>
                    <a:pt x="2667" y="14420"/>
                  </a:cubicBezTo>
                  <a:cubicBezTo>
                    <a:pt x="2570" y="14587"/>
                    <a:pt x="2649" y="14905"/>
                    <a:pt x="2667" y="15126"/>
                  </a:cubicBezTo>
                  <a:lnTo>
                    <a:pt x="2588" y="15126"/>
                  </a:lnTo>
                  <a:cubicBezTo>
                    <a:pt x="2614" y="15223"/>
                    <a:pt x="2605" y="15364"/>
                    <a:pt x="2667" y="15391"/>
                  </a:cubicBezTo>
                  <a:cubicBezTo>
                    <a:pt x="2641" y="15532"/>
                    <a:pt x="2596" y="15338"/>
                    <a:pt x="2561" y="15347"/>
                  </a:cubicBezTo>
                  <a:cubicBezTo>
                    <a:pt x="2561" y="15497"/>
                    <a:pt x="2614" y="15559"/>
                    <a:pt x="2641" y="15656"/>
                  </a:cubicBezTo>
                  <a:cubicBezTo>
                    <a:pt x="2614" y="15850"/>
                    <a:pt x="2632" y="16124"/>
                    <a:pt x="2694" y="16283"/>
                  </a:cubicBezTo>
                  <a:cubicBezTo>
                    <a:pt x="2676" y="16344"/>
                    <a:pt x="2658" y="16389"/>
                    <a:pt x="2641" y="16459"/>
                  </a:cubicBezTo>
                  <a:cubicBezTo>
                    <a:pt x="2755" y="17086"/>
                    <a:pt x="2800" y="17819"/>
                    <a:pt x="2747" y="18543"/>
                  </a:cubicBezTo>
                  <a:cubicBezTo>
                    <a:pt x="2764" y="18649"/>
                    <a:pt x="2791" y="18755"/>
                    <a:pt x="2826" y="18852"/>
                  </a:cubicBezTo>
                  <a:cubicBezTo>
                    <a:pt x="2808" y="19029"/>
                    <a:pt x="2764" y="19170"/>
                    <a:pt x="2773" y="19391"/>
                  </a:cubicBezTo>
                  <a:lnTo>
                    <a:pt x="2667" y="19382"/>
                  </a:lnTo>
                  <a:cubicBezTo>
                    <a:pt x="2711" y="19541"/>
                    <a:pt x="2826" y="19815"/>
                    <a:pt x="2711" y="19965"/>
                  </a:cubicBezTo>
                  <a:cubicBezTo>
                    <a:pt x="2641" y="19912"/>
                    <a:pt x="2711" y="19735"/>
                    <a:pt x="2720" y="19656"/>
                  </a:cubicBezTo>
                  <a:cubicBezTo>
                    <a:pt x="2694" y="19541"/>
                    <a:pt x="2596" y="19550"/>
                    <a:pt x="2614" y="19382"/>
                  </a:cubicBezTo>
                  <a:cubicBezTo>
                    <a:pt x="2579" y="19408"/>
                    <a:pt x="2561" y="19479"/>
                    <a:pt x="2561" y="19558"/>
                  </a:cubicBezTo>
                  <a:cubicBezTo>
                    <a:pt x="2517" y="19417"/>
                    <a:pt x="2393" y="19488"/>
                    <a:pt x="2349" y="19426"/>
                  </a:cubicBezTo>
                  <a:cubicBezTo>
                    <a:pt x="2234" y="19258"/>
                    <a:pt x="2305" y="19029"/>
                    <a:pt x="2243" y="18799"/>
                  </a:cubicBezTo>
                  <a:cubicBezTo>
                    <a:pt x="2252" y="18720"/>
                    <a:pt x="2252" y="18614"/>
                    <a:pt x="2323" y="18623"/>
                  </a:cubicBezTo>
                  <a:cubicBezTo>
                    <a:pt x="2305" y="18561"/>
                    <a:pt x="2279" y="18517"/>
                    <a:pt x="2270" y="18446"/>
                  </a:cubicBezTo>
                  <a:cubicBezTo>
                    <a:pt x="2217" y="18455"/>
                    <a:pt x="2208" y="18525"/>
                    <a:pt x="2217" y="18623"/>
                  </a:cubicBezTo>
                  <a:cubicBezTo>
                    <a:pt x="2155" y="18517"/>
                    <a:pt x="2190" y="18208"/>
                    <a:pt x="2217" y="18093"/>
                  </a:cubicBezTo>
                  <a:cubicBezTo>
                    <a:pt x="2296" y="18146"/>
                    <a:pt x="2287" y="18110"/>
                    <a:pt x="2349" y="18049"/>
                  </a:cubicBezTo>
                  <a:cubicBezTo>
                    <a:pt x="2340" y="17943"/>
                    <a:pt x="2252" y="17898"/>
                    <a:pt x="2323" y="17784"/>
                  </a:cubicBezTo>
                  <a:cubicBezTo>
                    <a:pt x="2287" y="17793"/>
                    <a:pt x="2270" y="17775"/>
                    <a:pt x="2270" y="17740"/>
                  </a:cubicBezTo>
                  <a:cubicBezTo>
                    <a:pt x="2190" y="17748"/>
                    <a:pt x="2305" y="18102"/>
                    <a:pt x="2190" y="18049"/>
                  </a:cubicBezTo>
                  <a:cubicBezTo>
                    <a:pt x="2190" y="17854"/>
                    <a:pt x="2181" y="17651"/>
                    <a:pt x="2217" y="17519"/>
                  </a:cubicBezTo>
                  <a:cubicBezTo>
                    <a:pt x="2190" y="17351"/>
                    <a:pt x="2120" y="17510"/>
                    <a:pt x="2084" y="17422"/>
                  </a:cubicBezTo>
                  <a:cubicBezTo>
                    <a:pt x="2075" y="17563"/>
                    <a:pt x="2146" y="17678"/>
                    <a:pt x="2084" y="17775"/>
                  </a:cubicBezTo>
                  <a:cubicBezTo>
                    <a:pt x="2031" y="17775"/>
                    <a:pt x="1996" y="17748"/>
                    <a:pt x="1978" y="17687"/>
                  </a:cubicBezTo>
                  <a:cubicBezTo>
                    <a:pt x="1934" y="17713"/>
                    <a:pt x="1908" y="17757"/>
                    <a:pt x="1899" y="17819"/>
                  </a:cubicBezTo>
                  <a:cubicBezTo>
                    <a:pt x="1943" y="17978"/>
                    <a:pt x="1970" y="17740"/>
                    <a:pt x="2031" y="17775"/>
                  </a:cubicBezTo>
                  <a:cubicBezTo>
                    <a:pt x="2014" y="17872"/>
                    <a:pt x="2067" y="17863"/>
                    <a:pt x="2111" y="17872"/>
                  </a:cubicBezTo>
                  <a:cubicBezTo>
                    <a:pt x="2128" y="18004"/>
                    <a:pt x="2084" y="18031"/>
                    <a:pt x="2084" y="18137"/>
                  </a:cubicBezTo>
                  <a:cubicBezTo>
                    <a:pt x="2049" y="18119"/>
                    <a:pt x="2058" y="18022"/>
                    <a:pt x="2058" y="17960"/>
                  </a:cubicBezTo>
                  <a:cubicBezTo>
                    <a:pt x="1934" y="18022"/>
                    <a:pt x="2067" y="18190"/>
                    <a:pt x="2111" y="18269"/>
                  </a:cubicBezTo>
                  <a:cubicBezTo>
                    <a:pt x="2111" y="18437"/>
                    <a:pt x="2040" y="18481"/>
                    <a:pt x="2005" y="18578"/>
                  </a:cubicBezTo>
                  <a:cubicBezTo>
                    <a:pt x="2023" y="18667"/>
                    <a:pt x="2137" y="18587"/>
                    <a:pt x="2111" y="18755"/>
                  </a:cubicBezTo>
                  <a:cubicBezTo>
                    <a:pt x="2084" y="18834"/>
                    <a:pt x="2023" y="18852"/>
                    <a:pt x="1978" y="18887"/>
                  </a:cubicBezTo>
                  <a:cubicBezTo>
                    <a:pt x="2005" y="18949"/>
                    <a:pt x="2067" y="18949"/>
                    <a:pt x="2084" y="19020"/>
                  </a:cubicBezTo>
                  <a:cubicBezTo>
                    <a:pt x="2102" y="19435"/>
                    <a:pt x="2067" y="19991"/>
                    <a:pt x="2075" y="20530"/>
                  </a:cubicBezTo>
                  <a:cubicBezTo>
                    <a:pt x="2075" y="20636"/>
                    <a:pt x="2155" y="20583"/>
                    <a:pt x="2155" y="20662"/>
                  </a:cubicBezTo>
                  <a:cubicBezTo>
                    <a:pt x="2190" y="20636"/>
                    <a:pt x="2208" y="20574"/>
                    <a:pt x="2208" y="20486"/>
                  </a:cubicBezTo>
                  <a:cubicBezTo>
                    <a:pt x="2296" y="20609"/>
                    <a:pt x="2376" y="20441"/>
                    <a:pt x="2446" y="20406"/>
                  </a:cubicBezTo>
                  <a:lnTo>
                    <a:pt x="2446" y="20494"/>
                  </a:lnTo>
                  <a:lnTo>
                    <a:pt x="2446" y="20583"/>
                  </a:lnTo>
                  <a:cubicBezTo>
                    <a:pt x="2367" y="20512"/>
                    <a:pt x="2296" y="20539"/>
                    <a:pt x="2287" y="20706"/>
                  </a:cubicBezTo>
                  <a:cubicBezTo>
                    <a:pt x="2376" y="20742"/>
                    <a:pt x="2323" y="20556"/>
                    <a:pt x="2420" y="20627"/>
                  </a:cubicBezTo>
                  <a:cubicBezTo>
                    <a:pt x="2349" y="20795"/>
                    <a:pt x="2393" y="20918"/>
                    <a:pt x="2446" y="21068"/>
                  </a:cubicBezTo>
                  <a:cubicBezTo>
                    <a:pt x="2499" y="20989"/>
                    <a:pt x="2446" y="20901"/>
                    <a:pt x="2446" y="20803"/>
                  </a:cubicBezTo>
                  <a:cubicBezTo>
                    <a:pt x="2455" y="20627"/>
                    <a:pt x="2526" y="20539"/>
                    <a:pt x="2552" y="20406"/>
                  </a:cubicBezTo>
                  <a:cubicBezTo>
                    <a:pt x="2588" y="20468"/>
                    <a:pt x="2694" y="20565"/>
                    <a:pt x="2711" y="20406"/>
                  </a:cubicBezTo>
                  <a:cubicBezTo>
                    <a:pt x="2755" y="20556"/>
                    <a:pt x="2791" y="20698"/>
                    <a:pt x="2844" y="20812"/>
                  </a:cubicBezTo>
                  <a:cubicBezTo>
                    <a:pt x="2870" y="20927"/>
                    <a:pt x="2791" y="20901"/>
                    <a:pt x="2791" y="20989"/>
                  </a:cubicBezTo>
                  <a:cubicBezTo>
                    <a:pt x="2773" y="21104"/>
                    <a:pt x="2817" y="21210"/>
                    <a:pt x="2817" y="21342"/>
                  </a:cubicBezTo>
                  <a:cubicBezTo>
                    <a:pt x="2826" y="21413"/>
                    <a:pt x="2791" y="21413"/>
                    <a:pt x="2791" y="21475"/>
                  </a:cubicBezTo>
                  <a:cubicBezTo>
                    <a:pt x="2800" y="21625"/>
                    <a:pt x="2835" y="21739"/>
                    <a:pt x="2817" y="21872"/>
                  </a:cubicBezTo>
                  <a:cubicBezTo>
                    <a:pt x="2800" y="22146"/>
                    <a:pt x="2817" y="22693"/>
                    <a:pt x="2817" y="22984"/>
                  </a:cubicBezTo>
                  <a:cubicBezTo>
                    <a:pt x="2817" y="23064"/>
                    <a:pt x="2747" y="23196"/>
                    <a:pt x="2844" y="23249"/>
                  </a:cubicBezTo>
                  <a:cubicBezTo>
                    <a:pt x="2861" y="23373"/>
                    <a:pt x="2791" y="23338"/>
                    <a:pt x="2791" y="23426"/>
                  </a:cubicBezTo>
                  <a:cubicBezTo>
                    <a:pt x="2782" y="23497"/>
                    <a:pt x="2817" y="23505"/>
                    <a:pt x="2844" y="23514"/>
                  </a:cubicBezTo>
                  <a:cubicBezTo>
                    <a:pt x="2870" y="23655"/>
                    <a:pt x="2755" y="23576"/>
                    <a:pt x="2764" y="23691"/>
                  </a:cubicBezTo>
                  <a:cubicBezTo>
                    <a:pt x="2747" y="23850"/>
                    <a:pt x="2835" y="23938"/>
                    <a:pt x="2764" y="24044"/>
                  </a:cubicBezTo>
                  <a:cubicBezTo>
                    <a:pt x="2773" y="24097"/>
                    <a:pt x="2817" y="24079"/>
                    <a:pt x="2844" y="24088"/>
                  </a:cubicBezTo>
                  <a:cubicBezTo>
                    <a:pt x="2791" y="24221"/>
                    <a:pt x="2782" y="24424"/>
                    <a:pt x="2791" y="24662"/>
                  </a:cubicBezTo>
                  <a:cubicBezTo>
                    <a:pt x="2808" y="24706"/>
                    <a:pt x="2835" y="24733"/>
                    <a:pt x="2870" y="24759"/>
                  </a:cubicBezTo>
                  <a:cubicBezTo>
                    <a:pt x="2861" y="25245"/>
                    <a:pt x="2853" y="26455"/>
                    <a:pt x="2897" y="27285"/>
                  </a:cubicBezTo>
                  <a:cubicBezTo>
                    <a:pt x="2897" y="27408"/>
                    <a:pt x="2932" y="27505"/>
                    <a:pt x="2950" y="27638"/>
                  </a:cubicBezTo>
                  <a:cubicBezTo>
                    <a:pt x="2967" y="27929"/>
                    <a:pt x="2914" y="28203"/>
                    <a:pt x="2967" y="28432"/>
                  </a:cubicBezTo>
                  <a:cubicBezTo>
                    <a:pt x="2994" y="28212"/>
                    <a:pt x="3047" y="28282"/>
                    <a:pt x="3047" y="28530"/>
                  </a:cubicBezTo>
                  <a:cubicBezTo>
                    <a:pt x="3047" y="28494"/>
                    <a:pt x="3047" y="28530"/>
                    <a:pt x="3047" y="28618"/>
                  </a:cubicBezTo>
                  <a:cubicBezTo>
                    <a:pt x="3047" y="28680"/>
                    <a:pt x="3047" y="28794"/>
                    <a:pt x="3047" y="28909"/>
                  </a:cubicBezTo>
                  <a:cubicBezTo>
                    <a:pt x="3038" y="29086"/>
                    <a:pt x="3038" y="29307"/>
                    <a:pt x="3047" y="29412"/>
                  </a:cubicBezTo>
                  <a:cubicBezTo>
                    <a:pt x="3047" y="29457"/>
                    <a:pt x="3020" y="29474"/>
                    <a:pt x="3020" y="29510"/>
                  </a:cubicBezTo>
                  <a:cubicBezTo>
                    <a:pt x="3020" y="29563"/>
                    <a:pt x="3047" y="29616"/>
                    <a:pt x="3047" y="29686"/>
                  </a:cubicBezTo>
                  <a:cubicBezTo>
                    <a:pt x="3038" y="29748"/>
                    <a:pt x="3011" y="29810"/>
                    <a:pt x="3011" y="29845"/>
                  </a:cubicBezTo>
                  <a:cubicBezTo>
                    <a:pt x="3020" y="29907"/>
                    <a:pt x="3091" y="29889"/>
                    <a:pt x="3064" y="30048"/>
                  </a:cubicBezTo>
                  <a:cubicBezTo>
                    <a:pt x="3064" y="30075"/>
                    <a:pt x="3011" y="30181"/>
                    <a:pt x="3011" y="30181"/>
                  </a:cubicBezTo>
                  <a:cubicBezTo>
                    <a:pt x="3011" y="30181"/>
                    <a:pt x="3020" y="30190"/>
                    <a:pt x="3020" y="30198"/>
                  </a:cubicBezTo>
                  <a:cubicBezTo>
                    <a:pt x="3073" y="30181"/>
                    <a:pt x="3153" y="30137"/>
                    <a:pt x="3197" y="30128"/>
                  </a:cubicBezTo>
                  <a:cubicBezTo>
                    <a:pt x="3215" y="30128"/>
                    <a:pt x="3215" y="30154"/>
                    <a:pt x="3250" y="30154"/>
                  </a:cubicBezTo>
                  <a:cubicBezTo>
                    <a:pt x="3320" y="30154"/>
                    <a:pt x="3426" y="30110"/>
                    <a:pt x="3497" y="30101"/>
                  </a:cubicBezTo>
                  <a:cubicBezTo>
                    <a:pt x="3559" y="30101"/>
                    <a:pt x="3824" y="30128"/>
                    <a:pt x="3930" y="30110"/>
                  </a:cubicBezTo>
                  <a:cubicBezTo>
                    <a:pt x="3956" y="30110"/>
                    <a:pt x="3983" y="30048"/>
                    <a:pt x="4027" y="30057"/>
                  </a:cubicBezTo>
                  <a:cubicBezTo>
                    <a:pt x="4018" y="30101"/>
                    <a:pt x="3983" y="30110"/>
                    <a:pt x="3974" y="30137"/>
                  </a:cubicBezTo>
                  <a:cubicBezTo>
                    <a:pt x="4018" y="30145"/>
                    <a:pt x="4036" y="30110"/>
                    <a:pt x="4080" y="30119"/>
                  </a:cubicBezTo>
                  <a:cubicBezTo>
                    <a:pt x="4098" y="30084"/>
                    <a:pt x="4089" y="30066"/>
                    <a:pt x="4071" y="30066"/>
                  </a:cubicBezTo>
                  <a:cubicBezTo>
                    <a:pt x="4098" y="29986"/>
                    <a:pt x="4150" y="30066"/>
                    <a:pt x="4106" y="30119"/>
                  </a:cubicBezTo>
                  <a:cubicBezTo>
                    <a:pt x="4177" y="30084"/>
                    <a:pt x="4203" y="30084"/>
                    <a:pt x="4265" y="30092"/>
                  </a:cubicBezTo>
                  <a:cubicBezTo>
                    <a:pt x="4274" y="30092"/>
                    <a:pt x="4309" y="30084"/>
                    <a:pt x="4345" y="30066"/>
                  </a:cubicBezTo>
                  <a:cubicBezTo>
                    <a:pt x="4371" y="30066"/>
                    <a:pt x="4389" y="30057"/>
                    <a:pt x="4407" y="30048"/>
                  </a:cubicBezTo>
                  <a:cubicBezTo>
                    <a:pt x="4433" y="30048"/>
                    <a:pt x="4460" y="30048"/>
                    <a:pt x="4477" y="30048"/>
                  </a:cubicBezTo>
                  <a:cubicBezTo>
                    <a:pt x="4557" y="30048"/>
                    <a:pt x="4645" y="30075"/>
                    <a:pt x="4742" y="30075"/>
                  </a:cubicBezTo>
                  <a:cubicBezTo>
                    <a:pt x="5007" y="30066"/>
                    <a:pt x="5351" y="30048"/>
                    <a:pt x="5581" y="30057"/>
                  </a:cubicBezTo>
                  <a:cubicBezTo>
                    <a:pt x="5696" y="30066"/>
                    <a:pt x="5828" y="30004"/>
                    <a:pt x="5943" y="30004"/>
                  </a:cubicBezTo>
                  <a:cubicBezTo>
                    <a:pt x="6014" y="30004"/>
                    <a:pt x="6014" y="30031"/>
                    <a:pt x="6075" y="30031"/>
                  </a:cubicBezTo>
                  <a:cubicBezTo>
                    <a:pt x="6208" y="30048"/>
                    <a:pt x="6331" y="30004"/>
                    <a:pt x="6429" y="30013"/>
                  </a:cubicBezTo>
                  <a:cubicBezTo>
                    <a:pt x="6517" y="30013"/>
                    <a:pt x="6588" y="30057"/>
                    <a:pt x="6649" y="30066"/>
                  </a:cubicBezTo>
                  <a:cubicBezTo>
                    <a:pt x="6729" y="30075"/>
                    <a:pt x="6852" y="30101"/>
                    <a:pt x="6914" y="30092"/>
                  </a:cubicBezTo>
                  <a:cubicBezTo>
                    <a:pt x="6950" y="30092"/>
                    <a:pt x="7029" y="30048"/>
                    <a:pt x="7047" y="30048"/>
                  </a:cubicBezTo>
                  <a:cubicBezTo>
                    <a:pt x="7117" y="30039"/>
                    <a:pt x="7117" y="30066"/>
                    <a:pt x="7179" y="30075"/>
                  </a:cubicBezTo>
                  <a:cubicBezTo>
                    <a:pt x="7259" y="30075"/>
                    <a:pt x="7276" y="30048"/>
                    <a:pt x="7356" y="30048"/>
                  </a:cubicBezTo>
                  <a:cubicBezTo>
                    <a:pt x="7453" y="30048"/>
                    <a:pt x="7532" y="30084"/>
                    <a:pt x="7621" y="30075"/>
                  </a:cubicBezTo>
                  <a:cubicBezTo>
                    <a:pt x="7753" y="30075"/>
                    <a:pt x="8097" y="29969"/>
                    <a:pt x="8336" y="30057"/>
                  </a:cubicBezTo>
                  <a:cubicBezTo>
                    <a:pt x="8371" y="30004"/>
                    <a:pt x="8698" y="29986"/>
                    <a:pt x="8954" y="29986"/>
                  </a:cubicBezTo>
                  <a:cubicBezTo>
                    <a:pt x="9016" y="29986"/>
                    <a:pt x="9113" y="30013"/>
                    <a:pt x="9175" y="30013"/>
                  </a:cubicBezTo>
                  <a:cubicBezTo>
                    <a:pt x="9651" y="30004"/>
                    <a:pt x="10146" y="29933"/>
                    <a:pt x="10552" y="29978"/>
                  </a:cubicBezTo>
                  <a:cubicBezTo>
                    <a:pt x="10640" y="29986"/>
                    <a:pt x="10711" y="30057"/>
                    <a:pt x="10817" y="30004"/>
                  </a:cubicBezTo>
                  <a:cubicBezTo>
                    <a:pt x="10808" y="29978"/>
                    <a:pt x="10738" y="29978"/>
                    <a:pt x="10685" y="29978"/>
                  </a:cubicBezTo>
                  <a:cubicBezTo>
                    <a:pt x="10782" y="29933"/>
                    <a:pt x="11197" y="29925"/>
                    <a:pt x="11170" y="30039"/>
                  </a:cubicBezTo>
                  <a:cubicBezTo>
                    <a:pt x="11205" y="29969"/>
                    <a:pt x="11276" y="30004"/>
                    <a:pt x="11435" y="29986"/>
                  </a:cubicBezTo>
                  <a:cubicBezTo>
                    <a:pt x="11515" y="29978"/>
                    <a:pt x="11620" y="29898"/>
                    <a:pt x="11841" y="29933"/>
                  </a:cubicBezTo>
                  <a:cubicBezTo>
                    <a:pt x="11859" y="29995"/>
                    <a:pt x="11771" y="29986"/>
                    <a:pt x="11700" y="29986"/>
                  </a:cubicBezTo>
                  <a:cubicBezTo>
                    <a:pt x="11726" y="30013"/>
                    <a:pt x="11806" y="30092"/>
                    <a:pt x="11656" y="30066"/>
                  </a:cubicBezTo>
                  <a:cubicBezTo>
                    <a:pt x="11682" y="30145"/>
                    <a:pt x="11753" y="30048"/>
                    <a:pt x="11832" y="30075"/>
                  </a:cubicBezTo>
                  <a:cubicBezTo>
                    <a:pt x="11797" y="30092"/>
                    <a:pt x="11788" y="30128"/>
                    <a:pt x="11788" y="30172"/>
                  </a:cubicBezTo>
                  <a:cubicBezTo>
                    <a:pt x="11912" y="30198"/>
                    <a:pt x="11903" y="30137"/>
                    <a:pt x="12009" y="30154"/>
                  </a:cubicBezTo>
                  <a:cubicBezTo>
                    <a:pt x="11956" y="30260"/>
                    <a:pt x="12141" y="30287"/>
                    <a:pt x="12230" y="30234"/>
                  </a:cubicBezTo>
                  <a:cubicBezTo>
                    <a:pt x="12177" y="30145"/>
                    <a:pt x="11983" y="30128"/>
                    <a:pt x="11974" y="30022"/>
                  </a:cubicBezTo>
                  <a:cubicBezTo>
                    <a:pt x="12035" y="29978"/>
                    <a:pt x="12159" y="29978"/>
                    <a:pt x="12194" y="29916"/>
                  </a:cubicBezTo>
                  <a:cubicBezTo>
                    <a:pt x="12256" y="29951"/>
                    <a:pt x="12256" y="30013"/>
                    <a:pt x="12327" y="30048"/>
                  </a:cubicBezTo>
                  <a:cubicBezTo>
                    <a:pt x="12451" y="30048"/>
                    <a:pt x="12433" y="29925"/>
                    <a:pt x="12283" y="29942"/>
                  </a:cubicBezTo>
                  <a:cubicBezTo>
                    <a:pt x="12442" y="29854"/>
                    <a:pt x="12565" y="30004"/>
                    <a:pt x="12592" y="30075"/>
                  </a:cubicBezTo>
                  <a:cubicBezTo>
                    <a:pt x="12671" y="30022"/>
                    <a:pt x="12857" y="30022"/>
                    <a:pt x="12821" y="29898"/>
                  </a:cubicBezTo>
                  <a:cubicBezTo>
                    <a:pt x="12883" y="29898"/>
                    <a:pt x="12945" y="29898"/>
                    <a:pt x="12954" y="29872"/>
                  </a:cubicBezTo>
                  <a:cubicBezTo>
                    <a:pt x="13042" y="29925"/>
                    <a:pt x="13245" y="29907"/>
                    <a:pt x="13254" y="30004"/>
                  </a:cubicBezTo>
                  <a:cubicBezTo>
                    <a:pt x="13139" y="30013"/>
                    <a:pt x="13033" y="30013"/>
                    <a:pt x="13086" y="29925"/>
                  </a:cubicBezTo>
                  <a:lnTo>
                    <a:pt x="12857" y="29925"/>
                  </a:lnTo>
                  <a:cubicBezTo>
                    <a:pt x="12821" y="30022"/>
                    <a:pt x="13077" y="29951"/>
                    <a:pt x="13033" y="30057"/>
                  </a:cubicBezTo>
                  <a:cubicBezTo>
                    <a:pt x="12892" y="30084"/>
                    <a:pt x="12918" y="30066"/>
                    <a:pt x="12813" y="30031"/>
                  </a:cubicBezTo>
                  <a:cubicBezTo>
                    <a:pt x="12821" y="30119"/>
                    <a:pt x="13007" y="30110"/>
                    <a:pt x="13033" y="30190"/>
                  </a:cubicBezTo>
                  <a:cubicBezTo>
                    <a:pt x="13166" y="30198"/>
                    <a:pt x="13228" y="30101"/>
                    <a:pt x="13342" y="30163"/>
                  </a:cubicBezTo>
                  <a:cubicBezTo>
                    <a:pt x="13333" y="30287"/>
                    <a:pt x="13016" y="30357"/>
                    <a:pt x="13069" y="30428"/>
                  </a:cubicBezTo>
                  <a:cubicBezTo>
                    <a:pt x="12963" y="30481"/>
                    <a:pt x="12830" y="30401"/>
                    <a:pt x="12671" y="30446"/>
                  </a:cubicBezTo>
                  <a:cubicBezTo>
                    <a:pt x="12742" y="30401"/>
                    <a:pt x="12662" y="30419"/>
                    <a:pt x="12671" y="30340"/>
                  </a:cubicBezTo>
                  <a:cubicBezTo>
                    <a:pt x="12459" y="30331"/>
                    <a:pt x="12583" y="30525"/>
                    <a:pt x="12353" y="30499"/>
                  </a:cubicBezTo>
                  <a:cubicBezTo>
                    <a:pt x="12239" y="30499"/>
                    <a:pt x="12300" y="30481"/>
                    <a:pt x="12309" y="30446"/>
                  </a:cubicBezTo>
                  <a:cubicBezTo>
                    <a:pt x="12212" y="30428"/>
                    <a:pt x="12247" y="30499"/>
                    <a:pt x="12177" y="30499"/>
                  </a:cubicBezTo>
                  <a:cubicBezTo>
                    <a:pt x="11974" y="30525"/>
                    <a:pt x="12009" y="30419"/>
                    <a:pt x="11824" y="30446"/>
                  </a:cubicBezTo>
                  <a:cubicBezTo>
                    <a:pt x="11673" y="30481"/>
                    <a:pt x="11912" y="30507"/>
                    <a:pt x="11868" y="30578"/>
                  </a:cubicBezTo>
                  <a:cubicBezTo>
                    <a:pt x="11841" y="30525"/>
                    <a:pt x="11656" y="30578"/>
                    <a:pt x="11647" y="30516"/>
                  </a:cubicBezTo>
                  <a:cubicBezTo>
                    <a:pt x="11541" y="30525"/>
                    <a:pt x="11691" y="30587"/>
                    <a:pt x="11735" y="30596"/>
                  </a:cubicBezTo>
                  <a:cubicBezTo>
                    <a:pt x="11620" y="30640"/>
                    <a:pt x="11417" y="30569"/>
                    <a:pt x="11285" y="30649"/>
                  </a:cubicBezTo>
                  <a:cubicBezTo>
                    <a:pt x="11373" y="30737"/>
                    <a:pt x="11444" y="30605"/>
                    <a:pt x="11559" y="30622"/>
                  </a:cubicBezTo>
                  <a:cubicBezTo>
                    <a:pt x="11576" y="30684"/>
                    <a:pt x="11744" y="30702"/>
                    <a:pt x="11638" y="30755"/>
                  </a:cubicBezTo>
                  <a:cubicBezTo>
                    <a:pt x="11841" y="30790"/>
                    <a:pt x="11815" y="30684"/>
                    <a:pt x="12000" y="30710"/>
                  </a:cubicBezTo>
                  <a:cubicBezTo>
                    <a:pt x="12150" y="30719"/>
                    <a:pt x="12027" y="30772"/>
                    <a:pt x="12221" y="30737"/>
                  </a:cubicBezTo>
                  <a:cubicBezTo>
                    <a:pt x="12300" y="30719"/>
                    <a:pt x="12353" y="30693"/>
                    <a:pt x="12442" y="30684"/>
                  </a:cubicBezTo>
                  <a:cubicBezTo>
                    <a:pt x="12521" y="30728"/>
                    <a:pt x="12627" y="30755"/>
                    <a:pt x="12751" y="30772"/>
                  </a:cubicBezTo>
                  <a:cubicBezTo>
                    <a:pt x="12901" y="30746"/>
                    <a:pt x="12627" y="30763"/>
                    <a:pt x="12707" y="30693"/>
                  </a:cubicBezTo>
                  <a:cubicBezTo>
                    <a:pt x="12874" y="30605"/>
                    <a:pt x="13263" y="30746"/>
                    <a:pt x="13325" y="30649"/>
                  </a:cubicBezTo>
                  <a:cubicBezTo>
                    <a:pt x="13404" y="30684"/>
                    <a:pt x="13475" y="30719"/>
                    <a:pt x="13634" y="30702"/>
                  </a:cubicBezTo>
                  <a:cubicBezTo>
                    <a:pt x="13554" y="30843"/>
                    <a:pt x="13395" y="30640"/>
                    <a:pt x="13281" y="30719"/>
                  </a:cubicBezTo>
                  <a:cubicBezTo>
                    <a:pt x="13431" y="30825"/>
                    <a:pt x="13643" y="30896"/>
                    <a:pt x="13810" y="30993"/>
                  </a:cubicBezTo>
                  <a:cubicBezTo>
                    <a:pt x="13969" y="30905"/>
                    <a:pt x="13696" y="30852"/>
                    <a:pt x="13590" y="30834"/>
                  </a:cubicBezTo>
                  <a:cubicBezTo>
                    <a:pt x="13607" y="30737"/>
                    <a:pt x="13934" y="30825"/>
                    <a:pt x="13863" y="30675"/>
                  </a:cubicBezTo>
                  <a:cubicBezTo>
                    <a:pt x="13934" y="30675"/>
                    <a:pt x="13978" y="30702"/>
                    <a:pt x="13996" y="30728"/>
                  </a:cubicBezTo>
                  <a:cubicBezTo>
                    <a:pt x="14075" y="30666"/>
                    <a:pt x="14287" y="30684"/>
                    <a:pt x="14481" y="30684"/>
                  </a:cubicBezTo>
                  <a:cubicBezTo>
                    <a:pt x="14464" y="30737"/>
                    <a:pt x="14287" y="30684"/>
                    <a:pt x="14305" y="30763"/>
                  </a:cubicBezTo>
                  <a:cubicBezTo>
                    <a:pt x="14393" y="30790"/>
                    <a:pt x="14499" y="30816"/>
                    <a:pt x="14605" y="30843"/>
                  </a:cubicBezTo>
                  <a:cubicBezTo>
                    <a:pt x="14720" y="30843"/>
                    <a:pt x="14702" y="30755"/>
                    <a:pt x="14702" y="30684"/>
                  </a:cubicBezTo>
                  <a:cubicBezTo>
                    <a:pt x="14808" y="30702"/>
                    <a:pt x="15029" y="30657"/>
                    <a:pt x="15055" y="30719"/>
                  </a:cubicBezTo>
                  <a:cubicBezTo>
                    <a:pt x="15064" y="30843"/>
                    <a:pt x="14861" y="30675"/>
                    <a:pt x="14790" y="30763"/>
                  </a:cubicBezTo>
                  <a:cubicBezTo>
                    <a:pt x="14914" y="30887"/>
                    <a:pt x="15046" y="30737"/>
                    <a:pt x="15188" y="30799"/>
                  </a:cubicBezTo>
                  <a:cubicBezTo>
                    <a:pt x="15197" y="30746"/>
                    <a:pt x="15135" y="30737"/>
                    <a:pt x="15144" y="30693"/>
                  </a:cubicBezTo>
                  <a:lnTo>
                    <a:pt x="15550" y="30693"/>
                  </a:lnTo>
                  <a:cubicBezTo>
                    <a:pt x="15682" y="30755"/>
                    <a:pt x="15232" y="30675"/>
                    <a:pt x="15276" y="30772"/>
                  </a:cubicBezTo>
                  <a:cubicBezTo>
                    <a:pt x="15382" y="30834"/>
                    <a:pt x="15603" y="30737"/>
                    <a:pt x="15762" y="30755"/>
                  </a:cubicBezTo>
                  <a:cubicBezTo>
                    <a:pt x="15532" y="30657"/>
                    <a:pt x="16009" y="30710"/>
                    <a:pt x="16168" y="30702"/>
                  </a:cubicBezTo>
                  <a:cubicBezTo>
                    <a:pt x="16291" y="30746"/>
                    <a:pt x="15938" y="30719"/>
                    <a:pt x="15859" y="30728"/>
                  </a:cubicBezTo>
                  <a:cubicBezTo>
                    <a:pt x="15921" y="30843"/>
                    <a:pt x="16194" y="30755"/>
                    <a:pt x="16300" y="30728"/>
                  </a:cubicBezTo>
                  <a:cubicBezTo>
                    <a:pt x="16415" y="30799"/>
                    <a:pt x="16742" y="30852"/>
                    <a:pt x="16874" y="30763"/>
                  </a:cubicBezTo>
                  <a:cubicBezTo>
                    <a:pt x="16812" y="30702"/>
                    <a:pt x="16565" y="30746"/>
                    <a:pt x="16433" y="30728"/>
                  </a:cubicBezTo>
                  <a:cubicBezTo>
                    <a:pt x="16424" y="30675"/>
                    <a:pt x="16592" y="30719"/>
                    <a:pt x="16653" y="30710"/>
                  </a:cubicBezTo>
                  <a:cubicBezTo>
                    <a:pt x="16812" y="30710"/>
                    <a:pt x="17007" y="30728"/>
                    <a:pt x="17051" y="30657"/>
                  </a:cubicBezTo>
                  <a:cubicBezTo>
                    <a:pt x="17307" y="30737"/>
                    <a:pt x="17492" y="30693"/>
                    <a:pt x="17810" y="30719"/>
                  </a:cubicBezTo>
                  <a:cubicBezTo>
                    <a:pt x="17854" y="30710"/>
                    <a:pt x="17837" y="30666"/>
                    <a:pt x="17898" y="30666"/>
                  </a:cubicBezTo>
                  <a:cubicBezTo>
                    <a:pt x="18013" y="30657"/>
                    <a:pt x="18040" y="30710"/>
                    <a:pt x="18031" y="30772"/>
                  </a:cubicBezTo>
                  <a:cubicBezTo>
                    <a:pt x="18331" y="30693"/>
                    <a:pt x="18508" y="30834"/>
                    <a:pt x="18781" y="30781"/>
                  </a:cubicBezTo>
                  <a:cubicBezTo>
                    <a:pt x="18870" y="30834"/>
                    <a:pt x="18764" y="30834"/>
                    <a:pt x="18737" y="30887"/>
                  </a:cubicBezTo>
                  <a:cubicBezTo>
                    <a:pt x="18808" y="30878"/>
                    <a:pt x="18808" y="30914"/>
                    <a:pt x="18870" y="30914"/>
                  </a:cubicBezTo>
                  <a:cubicBezTo>
                    <a:pt x="18923" y="30914"/>
                    <a:pt x="18923" y="30834"/>
                    <a:pt x="18870" y="30834"/>
                  </a:cubicBezTo>
                  <a:cubicBezTo>
                    <a:pt x="18993" y="30737"/>
                    <a:pt x="19188" y="30790"/>
                    <a:pt x="19355" y="30763"/>
                  </a:cubicBezTo>
                  <a:cubicBezTo>
                    <a:pt x="19364" y="30728"/>
                    <a:pt x="19364" y="30684"/>
                    <a:pt x="19320" y="30684"/>
                  </a:cubicBezTo>
                  <a:cubicBezTo>
                    <a:pt x="19417" y="30631"/>
                    <a:pt x="19558" y="30710"/>
                    <a:pt x="19717" y="30657"/>
                  </a:cubicBezTo>
                  <a:cubicBezTo>
                    <a:pt x="19620" y="30719"/>
                    <a:pt x="19691" y="30808"/>
                    <a:pt x="19797" y="30825"/>
                  </a:cubicBezTo>
                  <a:cubicBezTo>
                    <a:pt x="19770" y="30905"/>
                    <a:pt x="19709" y="30799"/>
                    <a:pt x="19620" y="30816"/>
                  </a:cubicBezTo>
                  <a:cubicBezTo>
                    <a:pt x="19611" y="30878"/>
                    <a:pt x="19656" y="30905"/>
                    <a:pt x="19753" y="30896"/>
                  </a:cubicBezTo>
                  <a:cubicBezTo>
                    <a:pt x="19947" y="30878"/>
                    <a:pt x="19735" y="30763"/>
                    <a:pt x="19850" y="30719"/>
                  </a:cubicBezTo>
                  <a:cubicBezTo>
                    <a:pt x="20044" y="30772"/>
                    <a:pt x="20062" y="30763"/>
                    <a:pt x="20336" y="30772"/>
                  </a:cubicBezTo>
                  <a:lnTo>
                    <a:pt x="20327" y="30852"/>
                  </a:lnTo>
                  <a:cubicBezTo>
                    <a:pt x="20547" y="30852"/>
                    <a:pt x="20618" y="30763"/>
                    <a:pt x="20865" y="30781"/>
                  </a:cubicBezTo>
                  <a:cubicBezTo>
                    <a:pt x="20795" y="30852"/>
                    <a:pt x="20936" y="30843"/>
                    <a:pt x="20954" y="30861"/>
                  </a:cubicBezTo>
                  <a:cubicBezTo>
                    <a:pt x="20980" y="30896"/>
                    <a:pt x="20918" y="30967"/>
                    <a:pt x="21033" y="30967"/>
                  </a:cubicBezTo>
                  <a:cubicBezTo>
                    <a:pt x="21183" y="30905"/>
                    <a:pt x="20874" y="30887"/>
                    <a:pt x="20954" y="30781"/>
                  </a:cubicBezTo>
                  <a:cubicBezTo>
                    <a:pt x="21130" y="30763"/>
                    <a:pt x="21077" y="30878"/>
                    <a:pt x="21263" y="30861"/>
                  </a:cubicBezTo>
                  <a:cubicBezTo>
                    <a:pt x="21324" y="30852"/>
                    <a:pt x="21263" y="30816"/>
                    <a:pt x="21218" y="30808"/>
                  </a:cubicBezTo>
                  <a:cubicBezTo>
                    <a:pt x="21316" y="30737"/>
                    <a:pt x="21404" y="30834"/>
                    <a:pt x="21528" y="30843"/>
                  </a:cubicBezTo>
                  <a:cubicBezTo>
                    <a:pt x="21633" y="30843"/>
                    <a:pt x="21775" y="30799"/>
                    <a:pt x="21881" y="30790"/>
                  </a:cubicBezTo>
                  <a:cubicBezTo>
                    <a:pt x="21996" y="30790"/>
                    <a:pt x="22101" y="30834"/>
                    <a:pt x="22190" y="30790"/>
                  </a:cubicBezTo>
                  <a:cubicBezTo>
                    <a:pt x="22207" y="30834"/>
                    <a:pt x="22146" y="30843"/>
                    <a:pt x="22146" y="30869"/>
                  </a:cubicBezTo>
                  <a:cubicBezTo>
                    <a:pt x="22278" y="30878"/>
                    <a:pt x="22322" y="30790"/>
                    <a:pt x="22411" y="30852"/>
                  </a:cubicBezTo>
                  <a:cubicBezTo>
                    <a:pt x="22428" y="30914"/>
                    <a:pt x="22287" y="30878"/>
                    <a:pt x="22278" y="30931"/>
                  </a:cubicBezTo>
                  <a:cubicBezTo>
                    <a:pt x="22446" y="30958"/>
                    <a:pt x="22402" y="30861"/>
                    <a:pt x="22543" y="30878"/>
                  </a:cubicBezTo>
                  <a:cubicBezTo>
                    <a:pt x="22516" y="30808"/>
                    <a:pt x="22358" y="30808"/>
                    <a:pt x="22375" y="30719"/>
                  </a:cubicBezTo>
                  <a:cubicBezTo>
                    <a:pt x="22402" y="30728"/>
                    <a:pt x="22525" y="30702"/>
                    <a:pt x="22552" y="30719"/>
                  </a:cubicBezTo>
                  <a:cubicBezTo>
                    <a:pt x="22561" y="30728"/>
                    <a:pt x="22481" y="30755"/>
                    <a:pt x="22508" y="30772"/>
                  </a:cubicBezTo>
                  <a:cubicBezTo>
                    <a:pt x="22605" y="30834"/>
                    <a:pt x="22711" y="30887"/>
                    <a:pt x="22940" y="30914"/>
                  </a:cubicBezTo>
                  <a:cubicBezTo>
                    <a:pt x="23064" y="30887"/>
                    <a:pt x="22808" y="30852"/>
                    <a:pt x="22949" y="30808"/>
                  </a:cubicBezTo>
                  <a:cubicBezTo>
                    <a:pt x="23073" y="30816"/>
                    <a:pt x="23179" y="30843"/>
                    <a:pt x="23302" y="30861"/>
                  </a:cubicBezTo>
                  <a:lnTo>
                    <a:pt x="23293" y="30940"/>
                  </a:lnTo>
                  <a:cubicBezTo>
                    <a:pt x="23391" y="30975"/>
                    <a:pt x="23399" y="30931"/>
                    <a:pt x="23479" y="30940"/>
                  </a:cubicBezTo>
                  <a:cubicBezTo>
                    <a:pt x="23629" y="30967"/>
                    <a:pt x="23638" y="31037"/>
                    <a:pt x="23744" y="30922"/>
                  </a:cubicBezTo>
                  <a:cubicBezTo>
                    <a:pt x="23647" y="30896"/>
                    <a:pt x="23452" y="30825"/>
                    <a:pt x="23700" y="30816"/>
                  </a:cubicBezTo>
                  <a:cubicBezTo>
                    <a:pt x="23629" y="30755"/>
                    <a:pt x="23364" y="30799"/>
                    <a:pt x="23214" y="30781"/>
                  </a:cubicBezTo>
                  <a:cubicBezTo>
                    <a:pt x="23196" y="30693"/>
                    <a:pt x="23417" y="30737"/>
                    <a:pt x="23523" y="30728"/>
                  </a:cubicBezTo>
                  <a:cubicBezTo>
                    <a:pt x="23664" y="30728"/>
                    <a:pt x="23823" y="30737"/>
                    <a:pt x="23929" y="30737"/>
                  </a:cubicBezTo>
                  <a:lnTo>
                    <a:pt x="23920" y="30869"/>
                  </a:lnTo>
                  <a:cubicBezTo>
                    <a:pt x="24106" y="30869"/>
                    <a:pt x="24168" y="30816"/>
                    <a:pt x="24106" y="30737"/>
                  </a:cubicBezTo>
                  <a:cubicBezTo>
                    <a:pt x="24194" y="30737"/>
                    <a:pt x="24282" y="30737"/>
                    <a:pt x="24371" y="30737"/>
                  </a:cubicBezTo>
                  <a:cubicBezTo>
                    <a:pt x="24353" y="30772"/>
                    <a:pt x="24291" y="30781"/>
                    <a:pt x="24274" y="30816"/>
                  </a:cubicBezTo>
                  <a:cubicBezTo>
                    <a:pt x="24477" y="30808"/>
                    <a:pt x="24556" y="30869"/>
                    <a:pt x="24768" y="30852"/>
                  </a:cubicBezTo>
                  <a:cubicBezTo>
                    <a:pt x="24759" y="30869"/>
                    <a:pt x="24715" y="30878"/>
                    <a:pt x="24715" y="30905"/>
                  </a:cubicBezTo>
                  <a:cubicBezTo>
                    <a:pt x="25059" y="30940"/>
                    <a:pt x="25245" y="30905"/>
                    <a:pt x="25563" y="30940"/>
                  </a:cubicBezTo>
                  <a:cubicBezTo>
                    <a:pt x="25598" y="30843"/>
                    <a:pt x="25713" y="30816"/>
                    <a:pt x="25925" y="30834"/>
                  </a:cubicBezTo>
                  <a:cubicBezTo>
                    <a:pt x="25907" y="30781"/>
                    <a:pt x="25854" y="30790"/>
                    <a:pt x="25792" y="30799"/>
                  </a:cubicBezTo>
                  <a:cubicBezTo>
                    <a:pt x="25731" y="30808"/>
                    <a:pt x="25651" y="30825"/>
                    <a:pt x="25607" y="30781"/>
                  </a:cubicBezTo>
                  <a:cubicBezTo>
                    <a:pt x="25669" y="30719"/>
                    <a:pt x="25898" y="30772"/>
                    <a:pt x="26031" y="30755"/>
                  </a:cubicBezTo>
                  <a:cubicBezTo>
                    <a:pt x="26048" y="30808"/>
                    <a:pt x="26004" y="30808"/>
                    <a:pt x="25960" y="30808"/>
                  </a:cubicBezTo>
                  <a:cubicBezTo>
                    <a:pt x="26101" y="30843"/>
                    <a:pt x="25969" y="30914"/>
                    <a:pt x="26066" y="30940"/>
                  </a:cubicBezTo>
                  <a:cubicBezTo>
                    <a:pt x="26260" y="30967"/>
                    <a:pt x="25995" y="30878"/>
                    <a:pt x="26128" y="30869"/>
                  </a:cubicBezTo>
                  <a:cubicBezTo>
                    <a:pt x="26304" y="30834"/>
                    <a:pt x="26251" y="30984"/>
                    <a:pt x="26446" y="30949"/>
                  </a:cubicBezTo>
                  <a:cubicBezTo>
                    <a:pt x="26525" y="30949"/>
                    <a:pt x="26340" y="30852"/>
                    <a:pt x="26437" y="30816"/>
                  </a:cubicBezTo>
                  <a:cubicBezTo>
                    <a:pt x="26561" y="30887"/>
                    <a:pt x="26746" y="30772"/>
                    <a:pt x="26702" y="30869"/>
                  </a:cubicBezTo>
                  <a:cubicBezTo>
                    <a:pt x="26870" y="30825"/>
                    <a:pt x="27055" y="30825"/>
                    <a:pt x="27249" y="30852"/>
                  </a:cubicBezTo>
                  <a:cubicBezTo>
                    <a:pt x="27205" y="30728"/>
                    <a:pt x="27037" y="30781"/>
                    <a:pt x="26914" y="30772"/>
                  </a:cubicBezTo>
                  <a:cubicBezTo>
                    <a:pt x="26878" y="30666"/>
                    <a:pt x="27073" y="30755"/>
                    <a:pt x="27170" y="30746"/>
                  </a:cubicBezTo>
                  <a:cubicBezTo>
                    <a:pt x="27249" y="30737"/>
                    <a:pt x="27240" y="30684"/>
                    <a:pt x="27346" y="30693"/>
                  </a:cubicBezTo>
                  <a:cubicBezTo>
                    <a:pt x="27470" y="30790"/>
                    <a:pt x="27373" y="30781"/>
                    <a:pt x="27267" y="30772"/>
                  </a:cubicBezTo>
                  <a:cubicBezTo>
                    <a:pt x="27320" y="30834"/>
                    <a:pt x="27417" y="30834"/>
                    <a:pt x="27514" y="30825"/>
                  </a:cubicBezTo>
                  <a:cubicBezTo>
                    <a:pt x="27549" y="30896"/>
                    <a:pt x="27541" y="30922"/>
                    <a:pt x="27673" y="30958"/>
                  </a:cubicBezTo>
                  <a:cubicBezTo>
                    <a:pt x="27717" y="30949"/>
                    <a:pt x="27523" y="30843"/>
                    <a:pt x="27629" y="30834"/>
                  </a:cubicBezTo>
                  <a:cubicBezTo>
                    <a:pt x="27602" y="30763"/>
                    <a:pt x="27373" y="30737"/>
                    <a:pt x="27461" y="30702"/>
                  </a:cubicBezTo>
                  <a:cubicBezTo>
                    <a:pt x="27558" y="30702"/>
                    <a:pt x="27532" y="30719"/>
                    <a:pt x="27549" y="30755"/>
                  </a:cubicBezTo>
                  <a:cubicBezTo>
                    <a:pt x="27726" y="30728"/>
                    <a:pt x="27788" y="30746"/>
                    <a:pt x="28017" y="30755"/>
                  </a:cubicBezTo>
                  <a:cubicBezTo>
                    <a:pt x="28185" y="30887"/>
                    <a:pt x="27770" y="30719"/>
                    <a:pt x="27911" y="30834"/>
                  </a:cubicBezTo>
                  <a:cubicBezTo>
                    <a:pt x="28079" y="30905"/>
                    <a:pt x="28053" y="30852"/>
                    <a:pt x="28221" y="30887"/>
                  </a:cubicBezTo>
                  <a:cubicBezTo>
                    <a:pt x="28274" y="30896"/>
                    <a:pt x="28229" y="30852"/>
                    <a:pt x="28203" y="30843"/>
                  </a:cubicBezTo>
                  <a:cubicBezTo>
                    <a:pt x="28168" y="30825"/>
                    <a:pt x="28115" y="30808"/>
                    <a:pt x="28123" y="30808"/>
                  </a:cubicBezTo>
                  <a:cubicBezTo>
                    <a:pt x="28115" y="30799"/>
                    <a:pt x="28106" y="30790"/>
                    <a:pt x="28106" y="30781"/>
                  </a:cubicBezTo>
                  <a:cubicBezTo>
                    <a:pt x="28106" y="30781"/>
                    <a:pt x="28106" y="30781"/>
                    <a:pt x="28106" y="30763"/>
                  </a:cubicBezTo>
                  <a:cubicBezTo>
                    <a:pt x="28106" y="30746"/>
                    <a:pt x="28106" y="30737"/>
                    <a:pt x="28106" y="30719"/>
                  </a:cubicBezTo>
                  <a:cubicBezTo>
                    <a:pt x="28115" y="30693"/>
                    <a:pt x="28115" y="30675"/>
                    <a:pt x="28026" y="30622"/>
                  </a:cubicBezTo>
                  <a:cubicBezTo>
                    <a:pt x="28053" y="30560"/>
                    <a:pt x="28044" y="30490"/>
                    <a:pt x="28035" y="30428"/>
                  </a:cubicBezTo>
                  <a:cubicBezTo>
                    <a:pt x="28026" y="30366"/>
                    <a:pt x="28017" y="30313"/>
                    <a:pt x="28070" y="30295"/>
                  </a:cubicBezTo>
                  <a:cubicBezTo>
                    <a:pt x="28017" y="30216"/>
                    <a:pt x="28009" y="30110"/>
                    <a:pt x="28009" y="29978"/>
                  </a:cubicBezTo>
                  <a:cubicBezTo>
                    <a:pt x="28000" y="29854"/>
                    <a:pt x="28000" y="29704"/>
                    <a:pt x="27956" y="29571"/>
                  </a:cubicBezTo>
                  <a:cubicBezTo>
                    <a:pt x="27938" y="29492"/>
                    <a:pt x="27920" y="29448"/>
                    <a:pt x="27911" y="29412"/>
                  </a:cubicBezTo>
                  <a:cubicBezTo>
                    <a:pt x="27903" y="29368"/>
                    <a:pt x="27903" y="29342"/>
                    <a:pt x="27929" y="29289"/>
                  </a:cubicBezTo>
                  <a:cubicBezTo>
                    <a:pt x="27911" y="29254"/>
                    <a:pt x="27859" y="29254"/>
                    <a:pt x="27850" y="29209"/>
                  </a:cubicBezTo>
                  <a:cubicBezTo>
                    <a:pt x="27823" y="29103"/>
                    <a:pt x="27788" y="28997"/>
                    <a:pt x="27753" y="28909"/>
                  </a:cubicBezTo>
                  <a:cubicBezTo>
                    <a:pt x="27708" y="28821"/>
                    <a:pt x="27664" y="28741"/>
                    <a:pt x="27629" y="28662"/>
                  </a:cubicBezTo>
                  <a:cubicBezTo>
                    <a:pt x="27541" y="28503"/>
                    <a:pt x="27461" y="28362"/>
                    <a:pt x="27399" y="28185"/>
                  </a:cubicBezTo>
                  <a:cubicBezTo>
                    <a:pt x="27373" y="28159"/>
                    <a:pt x="27338" y="28185"/>
                    <a:pt x="27311" y="28141"/>
                  </a:cubicBezTo>
                  <a:cubicBezTo>
                    <a:pt x="27258" y="28079"/>
                    <a:pt x="27320" y="28062"/>
                    <a:pt x="27240" y="27982"/>
                  </a:cubicBezTo>
                  <a:cubicBezTo>
                    <a:pt x="27311" y="27911"/>
                    <a:pt x="27364" y="28017"/>
                    <a:pt x="27426" y="28026"/>
                  </a:cubicBezTo>
                  <a:cubicBezTo>
                    <a:pt x="27417" y="28097"/>
                    <a:pt x="27408" y="28247"/>
                    <a:pt x="27549" y="28335"/>
                  </a:cubicBezTo>
                  <a:cubicBezTo>
                    <a:pt x="27620" y="28291"/>
                    <a:pt x="27488" y="28212"/>
                    <a:pt x="27488" y="28123"/>
                  </a:cubicBezTo>
                  <a:cubicBezTo>
                    <a:pt x="27488" y="28097"/>
                    <a:pt x="27549" y="28079"/>
                    <a:pt x="27541" y="28062"/>
                  </a:cubicBezTo>
                  <a:cubicBezTo>
                    <a:pt x="27532" y="27991"/>
                    <a:pt x="27470" y="27929"/>
                    <a:pt x="27435" y="27850"/>
                  </a:cubicBezTo>
                  <a:cubicBezTo>
                    <a:pt x="27338" y="27850"/>
                    <a:pt x="27488" y="27964"/>
                    <a:pt x="27382" y="27964"/>
                  </a:cubicBezTo>
                  <a:cubicBezTo>
                    <a:pt x="27320" y="27920"/>
                    <a:pt x="27143" y="27770"/>
                    <a:pt x="27196" y="27929"/>
                  </a:cubicBezTo>
                  <a:cubicBezTo>
                    <a:pt x="27152" y="27929"/>
                    <a:pt x="26958" y="27700"/>
                    <a:pt x="27055" y="27673"/>
                  </a:cubicBezTo>
                  <a:cubicBezTo>
                    <a:pt x="26861" y="27576"/>
                    <a:pt x="26702" y="27293"/>
                    <a:pt x="26455" y="27037"/>
                  </a:cubicBezTo>
                  <a:cubicBezTo>
                    <a:pt x="26181" y="26764"/>
                    <a:pt x="25792" y="26463"/>
                    <a:pt x="25527" y="26278"/>
                  </a:cubicBezTo>
                  <a:cubicBezTo>
                    <a:pt x="25421" y="26216"/>
                    <a:pt x="25492" y="26181"/>
                    <a:pt x="25430" y="26128"/>
                  </a:cubicBezTo>
                  <a:cubicBezTo>
                    <a:pt x="25333" y="26092"/>
                    <a:pt x="25271" y="26004"/>
                    <a:pt x="25254" y="25995"/>
                  </a:cubicBezTo>
                  <a:cubicBezTo>
                    <a:pt x="25192" y="25960"/>
                    <a:pt x="25148" y="26031"/>
                    <a:pt x="25051" y="25907"/>
                  </a:cubicBezTo>
                  <a:cubicBezTo>
                    <a:pt x="25042" y="25783"/>
                    <a:pt x="25139" y="25907"/>
                    <a:pt x="25201" y="25925"/>
                  </a:cubicBezTo>
                  <a:cubicBezTo>
                    <a:pt x="25236" y="25925"/>
                    <a:pt x="25298" y="25898"/>
                    <a:pt x="25324" y="25916"/>
                  </a:cubicBezTo>
                  <a:cubicBezTo>
                    <a:pt x="25377" y="25942"/>
                    <a:pt x="25466" y="26128"/>
                    <a:pt x="25510" y="26031"/>
                  </a:cubicBezTo>
                  <a:cubicBezTo>
                    <a:pt x="25527" y="25987"/>
                    <a:pt x="25448" y="26004"/>
                    <a:pt x="25413" y="25951"/>
                  </a:cubicBezTo>
                  <a:cubicBezTo>
                    <a:pt x="25395" y="25934"/>
                    <a:pt x="25466" y="25828"/>
                    <a:pt x="25324" y="25775"/>
                  </a:cubicBezTo>
                  <a:cubicBezTo>
                    <a:pt x="25271" y="25819"/>
                    <a:pt x="25492" y="25889"/>
                    <a:pt x="25377" y="25925"/>
                  </a:cubicBezTo>
                  <a:cubicBezTo>
                    <a:pt x="25192" y="25819"/>
                    <a:pt x="25042" y="25589"/>
                    <a:pt x="24883" y="25474"/>
                  </a:cubicBezTo>
                  <a:cubicBezTo>
                    <a:pt x="24830" y="25554"/>
                    <a:pt x="25104" y="25669"/>
                    <a:pt x="25112" y="25757"/>
                  </a:cubicBezTo>
                  <a:cubicBezTo>
                    <a:pt x="25095" y="25872"/>
                    <a:pt x="24989" y="25766"/>
                    <a:pt x="24945" y="25828"/>
                  </a:cubicBezTo>
                  <a:cubicBezTo>
                    <a:pt x="24574" y="25598"/>
                    <a:pt x="24309" y="25333"/>
                    <a:pt x="24062" y="25095"/>
                  </a:cubicBezTo>
                  <a:cubicBezTo>
                    <a:pt x="23797" y="24998"/>
                    <a:pt x="23541" y="24830"/>
                    <a:pt x="23346" y="24618"/>
                  </a:cubicBezTo>
                  <a:cubicBezTo>
                    <a:pt x="23258" y="24671"/>
                    <a:pt x="23311" y="24750"/>
                    <a:pt x="23408" y="24830"/>
                  </a:cubicBezTo>
                  <a:cubicBezTo>
                    <a:pt x="23355" y="24865"/>
                    <a:pt x="23232" y="24724"/>
                    <a:pt x="23179" y="24750"/>
                  </a:cubicBezTo>
                  <a:cubicBezTo>
                    <a:pt x="23117" y="24830"/>
                    <a:pt x="23276" y="24830"/>
                    <a:pt x="23320" y="24865"/>
                  </a:cubicBezTo>
                  <a:cubicBezTo>
                    <a:pt x="23444" y="24953"/>
                    <a:pt x="23550" y="25077"/>
                    <a:pt x="23700" y="25183"/>
                  </a:cubicBezTo>
                  <a:cubicBezTo>
                    <a:pt x="23744" y="25210"/>
                    <a:pt x="23761" y="25165"/>
                    <a:pt x="23806" y="25201"/>
                  </a:cubicBezTo>
                  <a:cubicBezTo>
                    <a:pt x="23947" y="25280"/>
                    <a:pt x="23956" y="25351"/>
                    <a:pt x="24026" y="25430"/>
                  </a:cubicBezTo>
                  <a:cubicBezTo>
                    <a:pt x="24115" y="25474"/>
                    <a:pt x="24009" y="25360"/>
                    <a:pt x="24106" y="25395"/>
                  </a:cubicBezTo>
                  <a:cubicBezTo>
                    <a:pt x="24318" y="25616"/>
                    <a:pt x="24644" y="25739"/>
                    <a:pt x="24830" y="25969"/>
                  </a:cubicBezTo>
                  <a:cubicBezTo>
                    <a:pt x="24680" y="25969"/>
                    <a:pt x="24980" y="26172"/>
                    <a:pt x="24936" y="26251"/>
                  </a:cubicBezTo>
                  <a:cubicBezTo>
                    <a:pt x="25024" y="26331"/>
                    <a:pt x="24998" y="26110"/>
                    <a:pt x="25104" y="26251"/>
                  </a:cubicBezTo>
                  <a:cubicBezTo>
                    <a:pt x="25121" y="26216"/>
                    <a:pt x="25059" y="26181"/>
                    <a:pt x="25024" y="26145"/>
                  </a:cubicBezTo>
                  <a:cubicBezTo>
                    <a:pt x="24927" y="26048"/>
                    <a:pt x="25104" y="26163"/>
                    <a:pt x="25139" y="26207"/>
                  </a:cubicBezTo>
                  <a:cubicBezTo>
                    <a:pt x="25201" y="26287"/>
                    <a:pt x="25210" y="26366"/>
                    <a:pt x="25324" y="26455"/>
                  </a:cubicBezTo>
                  <a:cubicBezTo>
                    <a:pt x="25413" y="26419"/>
                    <a:pt x="25280" y="26357"/>
                    <a:pt x="25227" y="26304"/>
                  </a:cubicBezTo>
                  <a:cubicBezTo>
                    <a:pt x="25289" y="26243"/>
                    <a:pt x="25342" y="26366"/>
                    <a:pt x="25413" y="26419"/>
                  </a:cubicBezTo>
                  <a:cubicBezTo>
                    <a:pt x="25554" y="26525"/>
                    <a:pt x="25783" y="26666"/>
                    <a:pt x="25942" y="26843"/>
                  </a:cubicBezTo>
                  <a:cubicBezTo>
                    <a:pt x="25916" y="26896"/>
                    <a:pt x="25863" y="26834"/>
                    <a:pt x="25810" y="26799"/>
                  </a:cubicBezTo>
                  <a:cubicBezTo>
                    <a:pt x="25783" y="26940"/>
                    <a:pt x="25987" y="26949"/>
                    <a:pt x="26066" y="26958"/>
                  </a:cubicBezTo>
                  <a:cubicBezTo>
                    <a:pt x="26181" y="27073"/>
                    <a:pt x="26225" y="27161"/>
                    <a:pt x="26269" y="27240"/>
                  </a:cubicBezTo>
                  <a:cubicBezTo>
                    <a:pt x="26304" y="27320"/>
                    <a:pt x="26340" y="27390"/>
                    <a:pt x="26446" y="27488"/>
                  </a:cubicBezTo>
                  <a:cubicBezTo>
                    <a:pt x="26543" y="27452"/>
                    <a:pt x="26349" y="27329"/>
                    <a:pt x="26296" y="27249"/>
                  </a:cubicBezTo>
                  <a:cubicBezTo>
                    <a:pt x="26455" y="27320"/>
                    <a:pt x="26569" y="27452"/>
                    <a:pt x="26675" y="27594"/>
                  </a:cubicBezTo>
                  <a:cubicBezTo>
                    <a:pt x="26719" y="27655"/>
                    <a:pt x="26764" y="27735"/>
                    <a:pt x="26808" y="27797"/>
                  </a:cubicBezTo>
                  <a:cubicBezTo>
                    <a:pt x="26852" y="27858"/>
                    <a:pt x="26878" y="27894"/>
                    <a:pt x="26914" y="27938"/>
                  </a:cubicBezTo>
                  <a:cubicBezTo>
                    <a:pt x="26931" y="27947"/>
                    <a:pt x="26993" y="27956"/>
                    <a:pt x="26993" y="27956"/>
                  </a:cubicBezTo>
                  <a:cubicBezTo>
                    <a:pt x="27029" y="28000"/>
                    <a:pt x="26949" y="27982"/>
                    <a:pt x="26949" y="27982"/>
                  </a:cubicBezTo>
                  <a:cubicBezTo>
                    <a:pt x="26984" y="28035"/>
                    <a:pt x="27073" y="28070"/>
                    <a:pt x="27108" y="28115"/>
                  </a:cubicBezTo>
                  <a:cubicBezTo>
                    <a:pt x="27179" y="28220"/>
                    <a:pt x="27099" y="28282"/>
                    <a:pt x="27161" y="28362"/>
                  </a:cubicBezTo>
                  <a:cubicBezTo>
                    <a:pt x="27179" y="28388"/>
                    <a:pt x="27223" y="28371"/>
                    <a:pt x="27258" y="28362"/>
                  </a:cubicBezTo>
                  <a:cubicBezTo>
                    <a:pt x="27311" y="28503"/>
                    <a:pt x="27391" y="28618"/>
                    <a:pt x="27452" y="28741"/>
                  </a:cubicBezTo>
                  <a:cubicBezTo>
                    <a:pt x="27488" y="28803"/>
                    <a:pt x="27505" y="28856"/>
                    <a:pt x="27523" y="28918"/>
                  </a:cubicBezTo>
                  <a:cubicBezTo>
                    <a:pt x="27541" y="28971"/>
                    <a:pt x="27541" y="29015"/>
                    <a:pt x="27523" y="29059"/>
                  </a:cubicBezTo>
                  <a:cubicBezTo>
                    <a:pt x="27532" y="29095"/>
                    <a:pt x="27567" y="29077"/>
                    <a:pt x="27558" y="29068"/>
                  </a:cubicBezTo>
                  <a:cubicBezTo>
                    <a:pt x="27655" y="29174"/>
                    <a:pt x="27708" y="29474"/>
                    <a:pt x="27629" y="29510"/>
                  </a:cubicBezTo>
                  <a:cubicBezTo>
                    <a:pt x="27673" y="29589"/>
                    <a:pt x="27700" y="29669"/>
                    <a:pt x="27753" y="29748"/>
                  </a:cubicBezTo>
                  <a:cubicBezTo>
                    <a:pt x="27761" y="29810"/>
                    <a:pt x="27753" y="29872"/>
                    <a:pt x="27744" y="29942"/>
                  </a:cubicBezTo>
                  <a:cubicBezTo>
                    <a:pt x="27735" y="30013"/>
                    <a:pt x="27708" y="30084"/>
                    <a:pt x="27691" y="30145"/>
                  </a:cubicBezTo>
                  <a:cubicBezTo>
                    <a:pt x="27673" y="30216"/>
                    <a:pt x="27638" y="30278"/>
                    <a:pt x="27611" y="30331"/>
                  </a:cubicBezTo>
                  <a:lnTo>
                    <a:pt x="27594" y="30357"/>
                  </a:lnTo>
                  <a:cubicBezTo>
                    <a:pt x="27594" y="30357"/>
                    <a:pt x="27594" y="30375"/>
                    <a:pt x="27576" y="30366"/>
                  </a:cubicBezTo>
                  <a:cubicBezTo>
                    <a:pt x="27549" y="30366"/>
                    <a:pt x="27532" y="30357"/>
                    <a:pt x="27505" y="30357"/>
                  </a:cubicBezTo>
                  <a:cubicBezTo>
                    <a:pt x="27461" y="30348"/>
                    <a:pt x="27417" y="30340"/>
                    <a:pt x="27373" y="30331"/>
                  </a:cubicBezTo>
                  <a:cubicBezTo>
                    <a:pt x="27187" y="30207"/>
                    <a:pt x="27073" y="30172"/>
                    <a:pt x="26967" y="30066"/>
                  </a:cubicBezTo>
                  <a:cubicBezTo>
                    <a:pt x="26781" y="30092"/>
                    <a:pt x="26649" y="30057"/>
                    <a:pt x="26437" y="30057"/>
                  </a:cubicBezTo>
                  <a:cubicBezTo>
                    <a:pt x="26428" y="30075"/>
                    <a:pt x="26437" y="30101"/>
                    <a:pt x="26437" y="30137"/>
                  </a:cubicBezTo>
                  <a:cubicBezTo>
                    <a:pt x="26384" y="30137"/>
                    <a:pt x="26340" y="30128"/>
                    <a:pt x="26296" y="30101"/>
                  </a:cubicBezTo>
                  <a:cubicBezTo>
                    <a:pt x="26234" y="30110"/>
                    <a:pt x="26366" y="30181"/>
                    <a:pt x="26393" y="30181"/>
                  </a:cubicBezTo>
                  <a:cubicBezTo>
                    <a:pt x="26543" y="30216"/>
                    <a:pt x="26472" y="30075"/>
                    <a:pt x="26622" y="30163"/>
                  </a:cubicBezTo>
                  <a:cubicBezTo>
                    <a:pt x="26605" y="30216"/>
                    <a:pt x="26534" y="30242"/>
                    <a:pt x="26419" y="30234"/>
                  </a:cubicBezTo>
                  <a:cubicBezTo>
                    <a:pt x="26446" y="30260"/>
                    <a:pt x="26472" y="30287"/>
                    <a:pt x="26508" y="30295"/>
                  </a:cubicBezTo>
                  <a:cubicBezTo>
                    <a:pt x="26525" y="30340"/>
                    <a:pt x="26472" y="30295"/>
                    <a:pt x="26455" y="30287"/>
                  </a:cubicBezTo>
                  <a:cubicBezTo>
                    <a:pt x="26428" y="30278"/>
                    <a:pt x="26357" y="30260"/>
                    <a:pt x="26340" y="30181"/>
                  </a:cubicBezTo>
                  <a:cubicBezTo>
                    <a:pt x="26304" y="30181"/>
                    <a:pt x="26269" y="30190"/>
                    <a:pt x="26225" y="30181"/>
                  </a:cubicBezTo>
                  <a:cubicBezTo>
                    <a:pt x="26190" y="30172"/>
                    <a:pt x="26128" y="30128"/>
                    <a:pt x="26128" y="30128"/>
                  </a:cubicBezTo>
                  <a:cubicBezTo>
                    <a:pt x="26084" y="30128"/>
                    <a:pt x="26110" y="30207"/>
                    <a:pt x="26013" y="30181"/>
                  </a:cubicBezTo>
                  <a:cubicBezTo>
                    <a:pt x="25978" y="30084"/>
                    <a:pt x="25845" y="30110"/>
                    <a:pt x="25819" y="30013"/>
                  </a:cubicBezTo>
                  <a:cubicBezTo>
                    <a:pt x="25748" y="30048"/>
                    <a:pt x="25872" y="30119"/>
                    <a:pt x="25819" y="30145"/>
                  </a:cubicBezTo>
                  <a:cubicBezTo>
                    <a:pt x="25739" y="30163"/>
                    <a:pt x="25686" y="30110"/>
                    <a:pt x="25731" y="30066"/>
                  </a:cubicBezTo>
                  <a:cubicBezTo>
                    <a:pt x="25669" y="30145"/>
                    <a:pt x="25554" y="29995"/>
                    <a:pt x="25536" y="30145"/>
                  </a:cubicBezTo>
                  <a:cubicBezTo>
                    <a:pt x="25545" y="30163"/>
                    <a:pt x="25572" y="30172"/>
                    <a:pt x="25580" y="30172"/>
                  </a:cubicBezTo>
                  <a:cubicBezTo>
                    <a:pt x="25598" y="30172"/>
                    <a:pt x="25616" y="30163"/>
                    <a:pt x="25625" y="30154"/>
                  </a:cubicBezTo>
                  <a:cubicBezTo>
                    <a:pt x="25651" y="30128"/>
                    <a:pt x="25678" y="30110"/>
                    <a:pt x="25686" y="30145"/>
                  </a:cubicBezTo>
                  <a:cubicBezTo>
                    <a:pt x="25704" y="30190"/>
                    <a:pt x="25678" y="30198"/>
                    <a:pt x="25633" y="30198"/>
                  </a:cubicBezTo>
                  <a:cubicBezTo>
                    <a:pt x="25616" y="30198"/>
                    <a:pt x="25598" y="30198"/>
                    <a:pt x="25572" y="30198"/>
                  </a:cubicBezTo>
                  <a:cubicBezTo>
                    <a:pt x="25545" y="30198"/>
                    <a:pt x="25510" y="30198"/>
                    <a:pt x="25492" y="30198"/>
                  </a:cubicBezTo>
                  <a:cubicBezTo>
                    <a:pt x="25457" y="30198"/>
                    <a:pt x="25377" y="30242"/>
                    <a:pt x="25360" y="30251"/>
                  </a:cubicBezTo>
                  <a:cubicBezTo>
                    <a:pt x="25121" y="30269"/>
                    <a:pt x="24759" y="30269"/>
                    <a:pt x="24653" y="30190"/>
                  </a:cubicBezTo>
                  <a:cubicBezTo>
                    <a:pt x="24530" y="30225"/>
                    <a:pt x="24335" y="30163"/>
                    <a:pt x="24168" y="30181"/>
                  </a:cubicBezTo>
                  <a:cubicBezTo>
                    <a:pt x="24062" y="30190"/>
                    <a:pt x="23956" y="30234"/>
                    <a:pt x="23894" y="30260"/>
                  </a:cubicBezTo>
                  <a:cubicBezTo>
                    <a:pt x="24088" y="30340"/>
                    <a:pt x="24247" y="30225"/>
                    <a:pt x="24424" y="30260"/>
                  </a:cubicBezTo>
                  <a:cubicBezTo>
                    <a:pt x="24344" y="30357"/>
                    <a:pt x="24159" y="30340"/>
                    <a:pt x="24026" y="30340"/>
                  </a:cubicBezTo>
                  <a:cubicBezTo>
                    <a:pt x="23885" y="30340"/>
                    <a:pt x="23708" y="30287"/>
                    <a:pt x="23497" y="30304"/>
                  </a:cubicBezTo>
                  <a:cubicBezTo>
                    <a:pt x="23461" y="30225"/>
                    <a:pt x="23611" y="30251"/>
                    <a:pt x="23629" y="30198"/>
                  </a:cubicBezTo>
                  <a:cubicBezTo>
                    <a:pt x="23497" y="30225"/>
                    <a:pt x="23408" y="30287"/>
                    <a:pt x="23276" y="30304"/>
                  </a:cubicBezTo>
                  <a:cubicBezTo>
                    <a:pt x="23179" y="30225"/>
                    <a:pt x="23082" y="30278"/>
                    <a:pt x="22878" y="30242"/>
                  </a:cubicBezTo>
                  <a:cubicBezTo>
                    <a:pt x="22861" y="30313"/>
                    <a:pt x="23126" y="30225"/>
                    <a:pt x="23046" y="30331"/>
                  </a:cubicBezTo>
                  <a:cubicBezTo>
                    <a:pt x="22914" y="30331"/>
                    <a:pt x="22711" y="30295"/>
                    <a:pt x="22693" y="30375"/>
                  </a:cubicBezTo>
                  <a:cubicBezTo>
                    <a:pt x="22587" y="30340"/>
                    <a:pt x="22428" y="30322"/>
                    <a:pt x="22384" y="30242"/>
                  </a:cubicBezTo>
                  <a:cubicBezTo>
                    <a:pt x="22322" y="30260"/>
                    <a:pt x="22216" y="30260"/>
                    <a:pt x="22252" y="30348"/>
                  </a:cubicBezTo>
                  <a:cubicBezTo>
                    <a:pt x="22137" y="30375"/>
                    <a:pt x="22066" y="30260"/>
                    <a:pt x="22075" y="30375"/>
                  </a:cubicBezTo>
                  <a:cubicBezTo>
                    <a:pt x="21907" y="30366"/>
                    <a:pt x="21907" y="30278"/>
                    <a:pt x="21810" y="30234"/>
                  </a:cubicBezTo>
                  <a:cubicBezTo>
                    <a:pt x="21695" y="30260"/>
                    <a:pt x="21934" y="30287"/>
                    <a:pt x="21854" y="30366"/>
                  </a:cubicBezTo>
                  <a:cubicBezTo>
                    <a:pt x="21545" y="30278"/>
                    <a:pt x="21289" y="30375"/>
                    <a:pt x="21015" y="30331"/>
                  </a:cubicBezTo>
                  <a:cubicBezTo>
                    <a:pt x="20971" y="30348"/>
                    <a:pt x="20962" y="30393"/>
                    <a:pt x="20874" y="30384"/>
                  </a:cubicBezTo>
                  <a:cubicBezTo>
                    <a:pt x="20998" y="30269"/>
                    <a:pt x="20777" y="30340"/>
                    <a:pt x="20751" y="30251"/>
                  </a:cubicBezTo>
                  <a:cubicBezTo>
                    <a:pt x="20698" y="30295"/>
                    <a:pt x="20388" y="30331"/>
                    <a:pt x="20477" y="30384"/>
                  </a:cubicBezTo>
                  <a:cubicBezTo>
                    <a:pt x="20433" y="30463"/>
                    <a:pt x="20388" y="30348"/>
                    <a:pt x="20344" y="30348"/>
                  </a:cubicBezTo>
                  <a:cubicBezTo>
                    <a:pt x="20221" y="30375"/>
                    <a:pt x="20406" y="30428"/>
                    <a:pt x="20300" y="30454"/>
                  </a:cubicBezTo>
                  <a:cubicBezTo>
                    <a:pt x="19868" y="30437"/>
                    <a:pt x="19488" y="30463"/>
                    <a:pt x="19143" y="30472"/>
                  </a:cubicBezTo>
                  <a:cubicBezTo>
                    <a:pt x="19073" y="30472"/>
                    <a:pt x="19073" y="30446"/>
                    <a:pt x="19011" y="30446"/>
                  </a:cubicBezTo>
                  <a:cubicBezTo>
                    <a:pt x="18896" y="30446"/>
                    <a:pt x="18799" y="30507"/>
                    <a:pt x="18658" y="30490"/>
                  </a:cubicBezTo>
                  <a:cubicBezTo>
                    <a:pt x="18614" y="30490"/>
                    <a:pt x="18525" y="30490"/>
                    <a:pt x="18481" y="30437"/>
                  </a:cubicBezTo>
                  <a:cubicBezTo>
                    <a:pt x="18322" y="30454"/>
                    <a:pt x="18119" y="30446"/>
                    <a:pt x="17951" y="30463"/>
                  </a:cubicBezTo>
                  <a:cubicBezTo>
                    <a:pt x="17457" y="30490"/>
                    <a:pt x="17086" y="30463"/>
                    <a:pt x="16848" y="30260"/>
                  </a:cubicBezTo>
                  <a:cubicBezTo>
                    <a:pt x="16865" y="30154"/>
                    <a:pt x="16848" y="30066"/>
                    <a:pt x="16715" y="30048"/>
                  </a:cubicBezTo>
                  <a:cubicBezTo>
                    <a:pt x="16733" y="30004"/>
                    <a:pt x="16795" y="29986"/>
                    <a:pt x="16901" y="29995"/>
                  </a:cubicBezTo>
                  <a:cubicBezTo>
                    <a:pt x="16804" y="29942"/>
                    <a:pt x="17007" y="29792"/>
                    <a:pt x="16768" y="29783"/>
                  </a:cubicBezTo>
                  <a:cubicBezTo>
                    <a:pt x="16927" y="29766"/>
                    <a:pt x="16918" y="29651"/>
                    <a:pt x="16998" y="29598"/>
                  </a:cubicBezTo>
                  <a:cubicBezTo>
                    <a:pt x="17033" y="29580"/>
                    <a:pt x="17174" y="29624"/>
                    <a:pt x="17130" y="29554"/>
                  </a:cubicBezTo>
                  <a:cubicBezTo>
                    <a:pt x="17581" y="29624"/>
                    <a:pt x="18093" y="29598"/>
                    <a:pt x="18552" y="29642"/>
                  </a:cubicBezTo>
                  <a:cubicBezTo>
                    <a:pt x="18623" y="29651"/>
                    <a:pt x="18684" y="29695"/>
                    <a:pt x="18764" y="29704"/>
                  </a:cubicBezTo>
                  <a:cubicBezTo>
                    <a:pt x="18879" y="29704"/>
                    <a:pt x="18993" y="29669"/>
                    <a:pt x="19126" y="29677"/>
                  </a:cubicBezTo>
                  <a:cubicBezTo>
                    <a:pt x="19196" y="29686"/>
                    <a:pt x="19214" y="29704"/>
                    <a:pt x="19302" y="29704"/>
                  </a:cubicBezTo>
                  <a:cubicBezTo>
                    <a:pt x="19453" y="29704"/>
                    <a:pt x="19550" y="29624"/>
                    <a:pt x="19656" y="29713"/>
                  </a:cubicBezTo>
                  <a:cubicBezTo>
                    <a:pt x="19700" y="29704"/>
                    <a:pt x="19682" y="29660"/>
                    <a:pt x="19744" y="29660"/>
                  </a:cubicBezTo>
                  <a:cubicBezTo>
                    <a:pt x="19868" y="29669"/>
                    <a:pt x="19982" y="29642"/>
                    <a:pt x="20097" y="29660"/>
                  </a:cubicBezTo>
                  <a:cubicBezTo>
                    <a:pt x="20124" y="29660"/>
                    <a:pt x="20159" y="29677"/>
                    <a:pt x="20185" y="29686"/>
                  </a:cubicBezTo>
                  <a:cubicBezTo>
                    <a:pt x="20212" y="29704"/>
                    <a:pt x="20230" y="29713"/>
                    <a:pt x="20230" y="29713"/>
                  </a:cubicBezTo>
                  <a:cubicBezTo>
                    <a:pt x="20283" y="29713"/>
                    <a:pt x="20309" y="29669"/>
                    <a:pt x="20362" y="29660"/>
                  </a:cubicBezTo>
                  <a:cubicBezTo>
                    <a:pt x="20468" y="29642"/>
                    <a:pt x="20583" y="29695"/>
                    <a:pt x="20671" y="29695"/>
                  </a:cubicBezTo>
                  <a:cubicBezTo>
                    <a:pt x="20759" y="29686"/>
                    <a:pt x="20777" y="29651"/>
                    <a:pt x="20856" y="29642"/>
                  </a:cubicBezTo>
                  <a:cubicBezTo>
                    <a:pt x="20998" y="29624"/>
                    <a:pt x="21139" y="29642"/>
                    <a:pt x="21298" y="29669"/>
                  </a:cubicBezTo>
                  <a:cubicBezTo>
                    <a:pt x="21369" y="29686"/>
                    <a:pt x="21377" y="29651"/>
                    <a:pt x="21386" y="29624"/>
                  </a:cubicBezTo>
                  <a:cubicBezTo>
                    <a:pt x="21651" y="29669"/>
                    <a:pt x="22013" y="29633"/>
                    <a:pt x="22402" y="29633"/>
                  </a:cubicBezTo>
                  <a:cubicBezTo>
                    <a:pt x="22490" y="29669"/>
                    <a:pt x="22322" y="29739"/>
                    <a:pt x="22490" y="29766"/>
                  </a:cubicBezTo>
                  <a:cubicBezTo>
                    <a:pt x="22622" y="29730"/>
                    <a:pt x="22428" y="29660"/>
                    <a:pt x="22543" y="29633"/>
                  </a:cubicBezTo>
                  <a:cubicBezTo>
                    <a:pt x="22887" y="29642"/>
                    <a:pt x="23002" y="29651"/>
                    <a:pt x="23338" y="29642"/>
                  </a:cubicBezTo>
                  <a:cubicBezTo>
                    <a:pt x="23320" y="29677"/>
                    <a:pt x="23276" y="29695"/>
                    <a:pt x="23205" y="29695"/>
                  </a:cubicBezTo>
                  <a:cubicBezTo>
                    <a:pt x="23346" y="29792"/>
                    <a:pt x="23426" y="29624"/>
                    <a:pt x="23426" y="29616"/>
                  </a:cubicBezTo>
                  <a:cubicBezTo>
                    <a:pt x="23638" y="29598"/>
                    <a:pt x="23364" y="29686"/>
                    <a:pt x="23514" y="29695"/>
                  </a:cubicBezTo>
                  <a:cubicBezTo>
                    <a:pt x="23603" y="29713"/>
                    <a:pt x="23594" y="29660"/>
                    <a:pt x="23603" y="29616"/>
                  </a:cubicBezTo>
                  <a:lnTo>
                    <a:pt x="23912" y="29624"/>
                  </a:lnTo>
                  <a:cubicBezTo>
                    <a:pt x="23982" y="29677"/>
                    <a:pt x="23912" y="29651"/>
                    <a:pt x="23912" y="29730"/>
                  </a:cubicBezTo>
                  <a:lnTo>
                    <a:pt x="24044" y="29730"/>
                  </a:lnTo>
                  <a:cubicBezTo>
                    <a:pt x="24141" y="29713"/>
                    <a:pt x="23885" y="29616"/>
                    <a:pt x="24132" y="29624"/>
                  </a:cubicBezTo>
                  <a:cubicBezTo>
                    <a:pt x="24318" y="29616"/>
                    <a:pt x="24123" y="29660"/>
                    <a:pt x="24176" y="29730"/>
                  </a:cubicBezTo>
                  <a:cubicBezTo>
                    <a:pt x="24300" y="29730"/>
                    <a:pt x="24265" y="29775"/>
                    <a:pt x="24353" y="29730"/>
                  </a:cubicBezTo>
                  <a:cubicBezTo>
                    <a:pt x="24450" y="29730"/>
                    <a:pt x="24380" y="29616"/>
                    <a:pt x="24406" y="29571"/>
                  </a:cubicBezTo>
                  <a:lnTo>
                    <a:pt x="24715" y="29580"/>
                  </a:lnTo>
                  <a:cubicBezTo>
                    <a:pt x="24680" y="29598"/>
                    <a:pt x="24662" y="29633"/>
                    <a:pt x="24662" y="29686"/>
                  </a:cubicBezTo>
                  <a:cubicBezTo>
                    <a:pt x="24724" y="29642"/>
                    <a:pt x="24901" y="29686"/>
                    <a:pt x="24848" y="29580"/>
                  </a:cubicBezTo>
                  <a:cubicBezTo>
                    <a:pt x="25095" y="29554"/>
                    <a:pt x="25218" y="29607"/>
                    <a:pt x="25289" y="29686"/>
                  </a:cubicBezTo>
                  <a:cubicBezTo>
                    <a:pt x="25368" y="29695"/>
                    <a:pt x="25492" y="29563"/>
                    <a:pt x="25510" y="29695"/>
                  </a:cubicBezTo>
                  <a:cubicBezTo>
                    <a:pt x="25572" y="29677"/>
                    <a:pt x="25545" y="29651"/>
                    <a:pt x="25536" y="29633"/>
                  </a:cubicBezTo>
                  <a:cubicBezTo>
                    <a:pt x="25527" y="29624"/>
                    <a:pt x="25527" y="29616"/>
                    <a:pt x="25536" y="29607"/>
                  </a:cubicBezTo>
                  <a:cubicBezTo>
                    <a:pt x="25545" y="29607"/>
                    <a:pt x="25554" y="29607"/>
                    <a:pt x="25572" y="29607"/>
                  </a:cubicBezTo>
                  <a:cubicBezTo>
                    <a:pt x="25580" y="29607"/>
                    <a:pt x="25589" y="29607"/>
                    <a:pt x="25598" y="29616"/>
                  </a:cubicBezTo>
                  <a:cubicBezTo>
                    <a:pt x="25598" y="29598"/>
                    <a:pt x="25589" y="29589"/>
                    <a:pt x="25589" y="29580"/>
                  </a:cubicBezTo>
                  <a:cubicBezTo>
                    <a:pt x="25580" y="29571"/>
                    <a:pt x="25589" y="29563"/>
                    <a:pt x="25554" y="29563"/>
                  </a:cubicBezTo>
                  <a:cubicBezTo>
                    <a:pt x="25563" y="29563"/>
                    <a:pt x="25572" y="29563"/>
                    <a:pt x="25580" y="29554"/>
                  </a:cubicBezTo>
                  <a:cubicBezTo>
                    <a:pt x="25580" y="29554"/>
                    <a:pt x="25589" y="29554"/>
                    <a:pt x="25589" y="29545"/>
                  </a:cubicBezTo>
                  <a:cubicBezTo>
                    <a:pt x="25607" y="29545"/>
                    <a:pt x="25625" y="29536"/>
                    <a:pt x="25633" y="29536"/>
                  </a:cubicBezTo>
                  <a:cubicBezTo>
                    <a:pt x="25660" y="29536"/>
                    <a:pt x="25686" y="29554"/>
                    <a:pt x="25678" y="29616"/>
                  </a:cubicBezTo>
                  <a:cubicBezTo>
                    <a:pt x="25731" y="29624"/>
                    <a:pt x="25704" y="29527"/>
                    <a:pt x="25757" y="29545"/>
                  </a:cubicBezTo>
                  <a:lnTo>
                    <a:pt x="25775" y="29624"/>
                  </a:lnTo>
                  <a:cubicBezTo>
                    <a:pt x="25775" y="29580"/>
                    <a:pt x="25810" y="29580"/>
                    <a:pt x="25819" y="29545"/>
                  </a:cubicBezTo>
                  <a:cubicBezTo>
                    <a:pt x="25854" y="29545"/>
                    <a:pt x="25889" y="29607"/>
                    <a:pt x="25934" y="29651"/>
                  </a:cubicBezTo>
                  <a:cubicBezTo>
                    <a:pt x="25889" y="29536"/>
                    <a:pt x="26022" y="29589"/>
                    <a:pt x="26040" y="29580"/>
                  </a:cubicBezTo>
                  <a:cubicBezTo>
                    <a:pt x="26040" y="29571"/>
                    <a:pt x="25978" y="29536"/>
                    <a:pt x="25978" y="29554"/>
                  </a:cubicBezTo>
                  <a:cubicBezTo>
                    <a:pt x="25995" y="29510"/>
                    <a:pt x="26040" y="29518"/>
                    <a:pt x="26093" y="29536"/>
                  </a:cubicBezTo>
                  <a:cubicBezTo>
                    <a:pt x="26154" y="29545"/>
                    <a:pt x="26225" y="29571"/>
                    <a:pt x="26260" y="29563"/>
                  </a:cubicBezTo>
                  <a:cubicBezTo>
                    <a:pt x="26375" y="29651"/>
                    <a:pt x="26455" y="29722"/>
                    <a:pt x="26614" y="29801"/>
                  </a:cubicBezTo>
                  <a:cubicBezTo>
                    <a:pt x="26702" y="29819"/>
                    <a:pt x="26578" y="29730"/>
                    <a:pt x="26658" y="29748"/>
                  </a:cubicBezTo>
                  <a:cubicBezTo>
                    <a:pt x="26490" y="29651"/>
                    <a:pt x="26578" y="29633"/>
                    <a:pt x="26455" y="29589"/>
                  </a:cubicBezTo>
                  <a:cubicBezTo>
                    <a:pt x="26410" y="29536"/>
                    <a:pt x="26587" y="29607"/>
                    <a:pt x="26375" y="29465"/>
                  </a:cubicBezTo>
                  <a:cubicBezTo>
                    <a:pt x="26410" y="29465"/>
                    <a:pt x="26384" y="29395"/>
                    <a:pt x="26393" y="29360"/>
                  </a:cubicBezTo>
                  <a:cubicBezTo>
                    <a:pt x="26393" y="29315"/>
                    <a:pt x="26402" y="29280"/>
                    <a:pt x="26410" y="29236"/>
                  </a:cubicBezTo>
                  <a:cubicBezTo>
                    <a:pt x="26419" y="29165"/>
                    <a:pt x="26428" y="29086"/>
                    <a:pt x="26384" y="29015"/>
                  </a:cubicBezTo>
                  <a:cubicBezTo>
                    <a:pt x="26516" y="29050"/>
                    <a:pt x="26463" y="29112"/>
                    <a:pt x="26472" y="29165"/>
                  </a:cubicBezTo>
                  <a:cubicBezTo>
                    <a:pt x="26490" y="29218"/>
                    <a:pt x="26472" y="29254"/>
                    <a:pt x="26508" y="29315"/>
                  </a:cubicBezTo>
                  <a:cubicBezTo>
                    <a:pt x="26561" y="29315"/>
                    <a:pt x="26569" y="29271"/>
                    <a:pt x="26649" y="29298"/>
                  </a:cubicBezTo>
                  <a:cubicBezTo>
                    <a:pt x="26666" y="29245"/>
                    <a:pt x="26508" y="29192"/>
                    <a:pt x="26508" y="29148"/>
                  </a:cubicBezTo>
                  <a:lnTo>
                    <a:pt x="26578" y="29174"/>
                  </a:lnTo>
                  <a:cubicBezTo>
                    <a:pt x="26552" y="29103"/>
                    <a:pt x="26596" y="29077"/>
                    <a:pt x="26649" y="29050"/>
                  </a:cubicBezTo>
                  <a:cubicBezTo>
                    <a:pt x="26640" y="29033"/>
                    <a:pt x="26578" y="29024"/>
                    <a:pt x="26578" y="29006"/>
                  </a:cubicBezTo>
                  <a:lnTo>
                    <a:pt x="26543" y="28900"/>
                  </a:lnTo>
                  <a:cubicBezTo>
                    <a:pt x="26578" y="28865"/>
                    <a:pt x="26605" y="28900"/>
                    <a:pt x="26631" y="28874"/>
                  </a:cubicBezTo>
                  <a:cubicBezTo>
                    <a:pt x="26614" y="28812"/>
                    <a:pt x="26587" y="28883"/>
                    <a:pt x="26525" y="28839"/>
                  </a:cubicBezTo>
                  <a:cubicBezTo>
                    <a:pt x="26516" y="28803"/>
                    <a:pt x="26516" y="28750"/>
                    <a:pt x="26410" y="28768"/>
                  </a:cubicBezTo>
                  <a:cubicBezTo>
                    <a:pt x="26419" y="28733"/>
                    <a:pt x="26402" y="28680"/>
                    <a:pt x="26375" y="28627"/>
                  </a:cubicBezTo>
                  <a:cubicBezTo>
                    <a:pt x="26340" y="28582"/>
                    <a:pt x="26313" y="28538"/>
                    <a:pt x="26304" y="28503"/>
                  </a:cubicBezTo>
                  <a:cubicBezTo>
                    <a:pt x="26393" y="28530"/>
                    <a:pt x="26393" y="28644"/>
                    <a:pt x="26446" y="28715"/>
                  </a:cubicBezTo>
                  <a:cubicBezTo>
                    <a:pt x="26499" y="28724"/>
                    <a:pt x="26534" y="28750"/>
                    <a:pt x="26614" y="28750"/>
                  </a:cubicBezTo>
                  <a:cubicBezTo>
                    <a:pt x="26605" y="28706"/>
                    <a:pt x="26569" y="28680"/>
                    <a:pt x="26499" y="28688"/>
                  </a:cubicBezTo>
                  <a:cubicBezTo>
                    <a:pt x="26525" y="28627"/>
                    <a:pt x="26428" y="28600"/>
                    <a:pt x="26402" y="28521"/>
                  </a:cubicBezTo>
                  <a:cubicBezTo>
                    <a:pt x="26446" y="28521"/>
                    <a:pt x="26446" y="28512"/>
                    <a:pt x="26481" y="28494"/>
                  </a:cubicBezTo>
                  <a:cubicBezTo>
                    <a:pt x="26428" y="28432"/>
                    <a:pt x="26384" y="28371"/>
                    <a:pt x="26322" y="28309"/>
                  </a:cubicBezTo>
                  <a:cubicBezTo>
                    <a:pt x="26313" y="28291"/>
                    <a:pt x="26304" y="28282"/>
                    <a:pt x="26287" y="28265"/>
                  </a:cubicBezTo>
                  <a:cubicBezTo>
                    <a:pt x="26260" y="28238"/>
                    <a:pt x="26234" y="28203"/>
                    <a:pt x="26207" y="28176"/>
                  </a:cubicBezTo>
                  <a:cubicBezTo>
                    <a:pt x="26154" y="28106"/>
                    <a:pt x="26093" y="28044"/>
                    <a:pt x="26022" y="27964"/>
                  </a:cubicBezTo>
                  <a:cubicBezTo>
                    <a:pt x="25987" y="27876"/>
                    <a:pt x="26128" y="27964"/>
                    <a:pt x="26075" y="27867"/>
                  </a:cubicBezTo>
                  <a:cubicBezTo>
                    <a:pt x="25969" y="27752"/>
                    <a:pt x="26013" y="28000"/>
                    <a:pt x="25881" y="27805"/>
                  </a:cubicBezTo>
                  <a:cubicBezTo>
                    <a:pt x="25872" y="27708"/>
                    <a:pt x="26013" y="27752"/>
                    <a:pt x="26093" y="27805"/>
                  </a:cubicBezTo>
                  <a:cubicBezTo>
                    <a:pt x="26146" y="27726"/>
                    <a:pt x="25960" y="27602"/>
                    <a:pt x="25907" y="27726"/>
                  </a:cubicBezTo>
                  <a:cubicBezTo>
                    <a:pt x="25863" y="27673"/>
                    <a:pt x="25801" y="27647"/>
                    <a:pt x="25836" y="27691"/>
                  </a:cubicBezTo>
                  <a:cubicBezTo>
                    <a:pt x="25572" y="27435"/>
                    <a:pt x="25218" y="27117"/>
                    <a:pt x="24830" y="26808"/>
                  </a:cubicBezTo>
                  <a:cubicBezTo>
                    <a:pt x="24450" y="26490"/>
                    <a:pt x="24026" y="26190"/>
                    <a:pt x="23673" y="25960"/>
                  </a:cubicBezTo>
                  <a:cubicBezTo>
                    <a:pt x="23629" y="25934"/>
                    <a:pt x="23638" y="25969"/>
                    <a:pt x="23656" y="25978"/>
                  </a:cubicBezTo>
                  <a:cubicBezTo>
                    <a:pt x="23558" y="25934"/>
                    <a:pt x="23417" y="25810"/>
                    <a:pt x="23241" y="25704"/>
                  </a:cubicBezTo>
                  <a:cubicBezTo>
                    <a:pt x="23267" y="25616"/>
                    <a:pt x="23391" y="25775"/>
                    <a:pt x="23338" y="25642"/>
                  </a:cubicBezTo>
                  <a:cubicBezTo>
                    <a:pt x="23276" y="25527"/>
                    <a:pt x="23196" y="25519"/>
                    <a:pt x="23170" y="25483"/>
                  </a:cubicBezTo>
                  <a:cubicBezTo>
                    <a:pt x="23099" y="25386"/>
                    <a:pt x="23311" y="25580"/>
                    <a:pt x="23391" y="25580"/>
                  </a:cubicBezTo>
                  <a:cubicBezTo>
                    <a:pt x="23267" y="25448"/>
                    <a:pt x="23188" y="25324"/>
                    <a:pt x="23055" y="25192"/>
                  </a:cubicBezTo>
                  <a:cubicBezTo>
                    <a:pt x="22940" y="25254"/>
                    <a:pt x="22773" y="25192"/>
                    <a:pt x="22605" y="25139"/>
                  </a:cubicBezTo>
                  <a:cubicBezTo>
                    <a:pt x="22525" y="25059"/>
                    <a:pt x="22428" y="24962"/>
                    <a:pt x="22490" y="24909"/>
                  </a:cubicBezTo>
                  <a:cubicBezTo>
                    <a:pt x="22269" y="24830"/>
                    <a:pt x="22110" y="24583"/>
                    <a:pt x="21757" y="24291"/>
                  </a:cubicBezTo>
                  <a:cubicBezTo>
                    <a:pt x="21748" y="24247"/>
                    <a:pt x="21766" y="24212"/>
                    <a:pt x="21801" y="24185"/>
                  </a:cubicBezTo>
                  <a:cubicBezTo>
                    <a:pt x="21739" y="24106"/>
                    <a:pt x="21704" y="24150"/>
                    <a:pt x="21678" y="24176"/>
                  </a:cubicBezTo>
                  <a:cubicBezTo>
                    <a:pt x="21536" y="24000"/>
                    <a:pt x="21342" y="23850"/>
                    <a:pt x="21139" y="23647"/>
                  </a:cubicBezTo>
                  <a:cubicBezTo>
                    <a:pt x="20856" y="23346"/>
                    <a:pt x="20636" y="23011"/>
                    <a:pt x="20424" y="22746"/>
                  </a:cubicBezTo>
                  <a:cubicBezTo>
                    <a:pt x="20318" y="22622"/>
                    <a:pt x="20168" y="22543"/>
                    <a:pt x="20168" y="22428"/>
                  </a:cubicBezTo>
                  <a:cubicBezTo>
                    <a:pt x="20124" y="22393"/>
                    <a:pt x="20088" y="22410"/>
                    <a:pt x="20035" y="22366"/>
                  </a:cubicBezTo>
                  <a:cubicBezTo>
                    <a:pt x="19965" y="22278"/>
                    <a:pt x="19973" y="22216"/>
                    <a:pt x="19956" y="22146"/>
                  </a:cubicBezTo>
                  <a:cubicBezTo>
                    <a:pt x="19656" y="21960"/>
                    <a:pt x="19408" y="21545"/>
                    <a:pt x="18993" y="21060"/>
                  </a:cubicBezTo>
                  <a:cubicBezTo>
                    <a:pt x="18976" y="20927"/>
                    <a:pt x="19082" y="21095"/>
                    <a:pt x="19135" y="21024"/>
                  </a:cubicBezTo>
                  <a:cubicBezTo>
                    <a:pt x="18985" y="20839"/>
                    <a:pt x="18879" y="20971"/>
                    <a:pt x="18728" y="20698"/>
                  </a:cubicBezTo>
                  <a:cubicBezTo>
                    <a:pt x="18790" y="20706"/>
                    <a:pt x="18861" y="20777"/>
                    <a:pt x="18914" y="20689"/>
                  </a:cubicBezTo>
                  <a:cubicBezTo>
                    <a:pt x="18826" y="20530"/>
                    <a:pt x="18711" y="20583"/>
                    <a:pt x="18693" y="20406"/>
                  </a:cubicBezTo>
                  <a:cubicBezTo>
                    <a:pt x="18764" y="20406"/>
                    <a:pt x="18843" y="20600"/>
                    <a:pt x="18905" y="20583"/>
                  </a:cubicBezTo>
                  <a:cubicBezTo>
                    <a:pt x="18887" y="20450"/>
                    <a:pt x="18676" y="20415"/>
                    <a:pt x="18587" y="20168"/>
                  </a:cubicBezTo>
                  <a:cubicBezTo>
                    <a:pt x="18640" y="20124"/>
                    <a:pt x="18693" y="20194"/>
                    <a:pt x="18764" y="20309"/>
                  </a:cubicBezTo>
                  <a:cubicBezTo>
                    <a:pt x="18790" y="20185"/>
                    <a:pt x="18631" y="20177"/>
                    <a:pt x="18578" y="20053"/>
                  </a:cubicBezTo>
                  <a:cubicBezTo>
                    <a:pt x="18623" y="20018"/>
                    <a:pt x="18481" y="19850"/>
                    <a:pt x="18508" y="19797"/>
                  </a:cubicBezTo>
                  <a:cubicBezTo>
                    <a:pt x="18402" y="19691"/>
                    <a:pt x="18216" y="19550"/>
                    <a:pt x="18199" y="19400"/>
                  </a:cubicBezTo>
                  <a:cubicBezTo>
                    <a:pt x="18252" y="19435"/>
                    <a:pt x="18313" y="19417"/>
                    <a:pt x="18366" y="19453"/>
                  </a:cubicBezTo>
                  <a:cubicBezTo>
                    <a:pt x="18402" y="19541"/>
                    <a:pt x="18375" y="19567"/>
                    <a:pt x="18419" y="19664"/>
                  </a:cubicBezTo>
                  <a:cubicBezTo>
                    <a:pt x="18481" y="19656"/>
                    <a:pt x="18472" y="19576"/>
                    <a:pt x="18437" y="19488"/>
                  </a:cubicBezTo>
                  <a:cubicBezTo>
                    <a:pt x="18402" y="19400"/>
                    <a:pt x="18349" y="19302"/>
                    <a:pt x="18313" y="19249"/>
                  </a:cubicBezTo>
                  <a:cubicBezTo>
                    <a:pt x="18384" y="19214"/>
                    <a:pt x="18437" y="19338"/>
                    <a:pt x="18508" y="19302"/>
                  </a:cubicBezTo>
                  <a:cubicBezTo>
                    <a:pt x="18446" y="19232"/>
                    <a:pt x="18393" y="19205"/>
                    <a:pt x="18340" y="19135"/>
                  </a:cubicBezTo>
                  <a:cubicBezTo>
                    <a:pt x="18269" y="18967"/>
                    <a:pt x="18349" y="18949"/>
                    <a:pt x="18375" y="18861"/>
                  </a:cubicBezTo>
                  <a:cubicBezTo>
                    <a:pt x="18393" y="18923"/>
                    <a:pt x="18419" y="18993"/>
                    <a:pt x="18455" y="19082"/>
                  </a:cubicBezTo>
                  <a:cubicBezTo>
                    <a:pt x="18481" y="19161"/>
                    <a:pt x="18525" y="19249"/>
                    <a:pt x="18561" y="19347"/>
                  </a:cubicBezTo>
                  <a:cubicBezTo>
                    <a:pt x="18640" y="19523"/>
                    <a:pt x="18711" y="19700"/>
                    <a:pt x="18702" y="19823"/>
                  </a:cubicBezTo>
                  <a:cubicBezTo>
                    <a:pt x="18764" y="19920"/>
                    <a:pt x="18711" y="19753"/>
                    <a:pt x="18790" y="19832"/>
                  </a:cubicBezTo>
                  <a:cubicBezTo>
                    <a:pt x="18879" y="20026"/>
                    <a:pt x="19073" y="20256"/>
                    <a:pt x="19099" y="20388"/>
                  </a:cubicBezTo>
                  <a:cubicBezTo>
                    <a:pt x="19126" y="20433"/>
                    <a:pt x="19143" y="20406"/>
                    <a:pt x="19170" y="20406"/>
                  </a:cubicBezTo>
                  <a:cubicBezTo>
                    <a:pt x="19338" y="20627"/>
                    <a:pt x="19382" y="20830"/>
                    <a:pt x="19585" y="20918"/>
                  </a:cubicBezTo>
                  <a:cubicBezTo>
                    <a:pt x="19603" y="21068"/>
                    <a:pt x="19956" y="21386"/>
                    <a:pt x="20115" y="21483"/>
                  </a:cubicBezTo>
                  <a:cubicBezTo>
                    <a:pt x="20106" y="21580"/>
                    <a:pt x="20230" y="21713"/>
                    <a:pt x="20318" y="21837"/>
                  </a:cubicBezTo>
                  <a:cubicBezTo>
                    <a:pt x="20397" y="21775"/>
                    <a:pt x="20265" y="21642"/>
                    <a:pt x="20238" y="21554"/>
                  </a:cubicBezTo>
                  <a:cubicBezTo>
                    <a:pt x="20362" y="21528"/>
                    <a:pt x="20291" y="21625"/>
                    <a:pt x="20388" y="21713"/>
                  </a:cubicBezTo>
                  <a:cubicBezTo>
                    <a:pt x="20450" y="21792"/>
                    <a:pt x="20468" y="21669"/>
                    <a:pt x="20521" y="21660"/>
                  </a:cubicBezTo>
                  <a:cubicBezTo>
                    <a:pt x="20353" y="21439"/>
                    <a:pt x="20230" y="21430"/>
                    <a:pt x="20088" y="21386"/>
                  </a:cubicBezTo>
                  <a:cubicBezTo>
                    <a:pt x="19735" y="20945"/>
                    <a:pt x="19497" y="20706"/>
                    <a:pt x="19285" y="20327"/>
                  </a:cubicBezTo>
                  <a:cubicBezTo>
                    <a:pt x="19373" y="20406"/>
                    <a:pt x="19453" y="20327"/>
                    <a:pt x="19550" y="20424"/>
                  </a:cubicBezTo>
                  <a:cubicBezTo>
                    <a:pt x="19585" y="20380"/>
                    <a:pt x="19408" y="20230"/>
                    <a:pt x="19435" y="20177"/>
                  </a:cubicBezTo>
                  <a:cubicBezTo>
                    <a:pt x="19382" y="20194"/>
                    <a:pt x="19364" y="20230"/>
                    <a:pt x="19417" y="20291"/>
                  </a:cubicBezTo>
                  <a:cubicBezTo>
                    <a:pt x="19347" y="20335"/>
                    <a:pt x="19249" y="20132"/>
                    <a:pt x="19170" y="20009"/>
                  </a:cubicBezTo>
                  <a:cubicBezTo>
                    <a:pt x="19205" y="19991"/>
                    <a:pt x="19267" y="19982"/>
                    <a:pt x="19241" y="19920"/>
                  </a:cubicBezTo>
                  <a:cubicBezTo>
                    <a:pt x="19179" y="19762"/>
                    <a:pt x="19117" y="19965"/>
                    <a:pt x="19055" y="19753"/>
                  </a:cubicBezTo>
                  <a:cubicBezTo>
                    <a:pt x="19170" y="19788"/>
                    <a:pt x="19152" y="19797"/>
                    <a:pt x="19152" y="19656"/>
                  </a:cubicBezTo>
                  <a:cubicBezTo>
                    <a:pt x="19099" y="19594"/>
                    <a:pt x="19082" y="19656"/>
                    <a:pt x="19126" y="19717"/>
                  </a:cubicBezTo>
                  <a:cubicBezTo>
                    <a:pt x="19082" y="19726"/>
                    <a:pt x="19055" y="19603"/>
                    <a:pt x="19011" y="19620"/>
                  </a:cubicBezTo>
                  <a:cubicBezTo>
                    <a:pt x="19002" y="19497"/>
                    <a:pt x="18985" y="19391"/>
                    <a:pt x="19099" y="19426"/>
                  </a:cubicBezTo>
                  <a:cubicBezTo>
                    <a:pt x="19038" y="19258"/>
                    <a:pt x="18940" y="19294"/>
                    <a:pt x="18896" y="19064"/>
                  </a:cubicBezTo>
                  <a:cubicBezTo>
                    <a:pt x="18843" y="18896"/>
                    <a:pt x="18967" y="18905"/>
                    <a:pt x="18914" y="18737"/>
                  </a:cubicBezTo>
                  <a:cubicBezTo>
                    <a:pt x="18852" y="18623"/>
                    <a:pt x="18790" y="18490"/>
                    <a:pt x="18720" y="18596"/>
                  </a:cubicBezTo>
                  <a:cubicBezTo>
                    <a:pt x="18676" y="18340"/>
                    <a:pt x="18614" y="18225"/>
                    <a:pt x="18525" y="18252"/>
                  </a:cubicBezTo>
                  <a:cubicBezTo>
                    <a:pt x="18490" y="18119"/>
                    <a:pt x="18552" y="18128"/>
                    <a:pt x="18525" y="18013"/>
                  </a:cubicBezTo>
                  <a:cubicBezTo>
                    <a:pt x="18578" y="17987"/>
                    <a:pt x="18578" y="18075"/>
                    <a:pt x="18596" y="18146"/>
                  </a:cubicBezTo>
                  <a:cubicBezTo>
                    <a:pt x="18667" y="18137"/>
                    <a:pt x="18676" y="18031"/>
                    <a:pt x="18702" y="17951"/>
                  </a:cubicBezTo>
                  <a:cubicBezTo>
                    <a:pt x="18649" y="17784"/>
                    <a:pt x="18649" y="17819"/>
                    <a:pt x="18684" y="17642"/>
                  </a:cubicBezTo>
                  <a:cubicBezTo>
                    <a:pt x="18764" y="17589"/>
                    <a:pt x="18711" y="17784"/>
                    <a:pt x="18790" y="17731"/>
                  </a:cubicBezTo>
                  <a:cubicBezTo>
                    <a:pt x="18852" y="17722"/>
                    <a:pt x="18781" y="17607"/>
                    <a:pt x="18737" y="17642"/>
                  </a:cubicBezTo>
                  <a:cubicBezTo>
                    <a:pt x="18728" y="17492"/>
                    <a:pt x="18684" y="17422"/>
                    <a:pt x="18693" y="17245"/>
                  </a:cubicBezTo>
                  <a:cubicBezTo>
                    <a:pt x="18631" y="17227"/>
                    <a:pt x="18596" y="17245"/>
                    <a:pt x="18570" y="17289"/>
                  </a:cubicBezTo>
                  <a:cubicBezTo>
                    <a:pt x="18605" y="17342"/>
                    <a:pt x="18596" y="17483"/>
                    <a:pt x="18605" y="17598"/>
                  </a:cubicBezTo>
                  <a:cubicBezTo>
                    <a:pt x="18464" y="17572"/>
                    <a:pt x="18525" y="17845"/>
                    <a:pt x="18402" y="17837"/>
                  </a:cubicBezTo>
                  <a:cubicBezTo>
                    <a:pt x="18393" y="17572"/>
                    <a:pt x="18375" y="17210"/>
                    <a:pt x="18384" y="16857"/>
                  </a:cubicBezTo>
                  <a:cubicBezTo>
                    <a:pt x="18384" y="16512"/>
                    <a:pt x="18393" y="16168"/>
                    <a:pt x="18428" y="15947"/>
                  </a:cubicBezTo>
                  <a:cubicBezTo>
                    <a:pt x="18552" y="15956"/>
                    <a:pt x="18455" y="16053"/>
                    <a:pt x="18446" y="16124"/>
                  </a:cubicBezTo>
                  <a:cubicBezTo>
                    <a:pt x="18437" y="16495"/>
                    <a:pt x="18437" y="17068"/>
                    <a:pt x="18437" y="17466"/>
                  </a:cubicBezTo>
                  <a:cubicBezTo>
                    <a:pt x="18481" y="17342"/>
                    <a:pt x="18472" y="17113"/>
                    <a:pt x="18561" y="17060"/>
                  </a:cubicBezTo>
                  <a:cubicBezTo>
                    <a:pt x="18587" y="16910"/>
                    <a:pt x="18455" y="16998"/>
                    <a:pt x="18490" y="16839"/>
                  </a:cubicBezTo>
                  <a:cubicBezTo>
                    <a:pt x="18472" y="16733"/>
                    <a:pt x="18543" y="16777"/>
                    <a:pt x="18543" y="16706"/>
                  </a:cubicBezTo>
                  <a:cubicBezTo>
                    <a:pt x="18587" y="16601"/>
                    <a:pt x="18490" y="16583"/>
                    <a:pt x="18490" y="16565"/>
                  </a:cubicBezTo>
                  <a:cubicBezTo>
                    <a:pt x="18490" y="16548"/>
                    <a:pt x="18517" y="16512"/>
                    <a:pt x="18517" y="16477"/>
                  </a:cubicBezTo>
                  <a:cubicBezTo>
                    <a:pt x="18525" y="16424"/>
                    <a:pt x="18499" y="16406"/>
                    <a:pt x="18499" y="16389"/>
                  </a:cubicBezTo>
                  <a:cubicBezTo>
                    <a:pt x="18508" y="16194"/>
                    <a:pt x="18561" y="16035"/>
                    <a:pt x="18508" y="15815"/>
                  </a:cubicBezTo>
                  <a:cubicBezTo>
                    <a:pt x="18499" y="15744"/>
                    <a:pt x="18525" y="15735"/>
                    <a:pt x="18561" y="15735"/>
                  </a:cubicBezTo>
                  <a:cubicBezTo>
                    <a:pt x="18543" y="15603"/>
                    <a:pt x="18508" y="15771"/>
                    <a:pt x="18455" y="15726"/>
                  </a:cubicBezTo>
                  <a:cubicBezTo>
                    <a:pt x="18455" y="15620"/>
                    <a:pt x="18517" y="15629"/>
                    <a:pt x="18534" y="15559"/>
                  </a:cubicBezTo>
                  <a:cubicBezTo>
                    <a:pt x="18534" y="15461"/>
                    <a:pt x="18437" y="15541"/>
                    <a:pt x="18402" y="15514"/>
                  </a:cubicBezTo>
                  <a:cubicBezTo>
                    <a:pt x="18384" y="15179"/>
                    <a:pt x="18322" y="14870"/>
                    <a:pt x="18287" y="14587"/>
                  </a:cubicBezTo>
                  <a:cubicBezTo>
                    <a:pt x="18278" y="14543"/>
                    <a:pt x="18322" y="14517"/>
                    <a:pt x="18322" y="14499"/>
                  </a:cubicBezTo>
                  <a:cubicBezTo>
                    <a:pt x="18322" y="14455"/>
                    <a:pt x="18269" y="14322"/>
                    <a:pt x="18252" y="14261"/>
                  </a:cubicBezTo>
                  <a:cubicBezTo>
                    <a:pt x="18234" y="14172"/>
                    <a:pt x="18225" y="14049"/>
                    <a:pt x="18172" y="14022"/>
                  </a:cubicBezTo>
                  <a:cubicBezTo>
                    <a:pt x="18190" y="13987"/>
                    <a:pt x="18155" y="13916"/>
                    <a:pt x="18190" y="13890"/>
                  </a:cubicBezTo>
                  <a:cubicBezTo>
                    <a:pt x="18119" y="13801"/>
                    <a:pt x="18075" y="13643"/>
                    <a:pt x="18004" y="13484"/>
                  </a:cubicBezTo>
                  <a:cubicBezTo>
                    <a:pt x="17943" y="13316"/>
                    <a:pt x="17854" y="13157"/>
                    <a:pt x="17740" y="13051"/>
                  </a:cubicBezTo>
                  <a:cubicBezTo>
                    <a:pt x="17793" y="12971"/>
                    <a:pt x="17846" y="13104"/>
                    <a:pt x="17898" y="13095"/>
                  </a:cubicBezTo>
                  <a:cubicBezTo>
                    <a:pt x="17934" y="13166"/>
                    <a:pt x="17951" y="13219"/>
                    <a:pt x="17978" y="13281"/>
                  </a:cubicBezTo>
                  <a:cubicBezTo>
                    <a:pt x="18004" y="13333"/>
                    <a:pt x="18040" y="13378"/>
                    <a:pt x="18084" y="13448"/>
                  </a:cubicBezTo>
                  <a:cubicBezTo>
                    <a:pt x="18128" y="13519"/>
                    <a:pt x="18199" y="13439"/>
                    <a:pt x="18225" y="13581"/>
                  </a:cubicBezTo>
                  <a:cubicBezTo>
                    <a:pt x="18243" y="13501"/>
                    <a:pt x="18208" y="13448"/>
                    <a:pt x="18155" y="13395"/>
                  </a:cubicBezTo>
                  <a:cubicBezTo>
                    <a:pt x="18110" y="13351"/>
                    <a:pt x="18049" y="13307"/>
                    <a:pt x="18022" y="13254"/>
                  </a:cubicBezTo>
                  <a:cubicBezTo>
                    <a:pt x="18057" y="13183"/>
                    <a:pt x="17881" y="13016"/>
                    <a:pt x="17987" y="12989"/>
                  </a:cubicBezTo>
                  <a:cubicBezTo>
                    <a:pt x="17916" y="12945"/>
                    <a:pt x="17916" y="13077"/>
                    <a:pt x="17810" y="13007"/>
                  </a:cubicBezTo>
                  <a:cubicBezTo>
                    <a:pt x="17722" y="12927"/>
                    <a:pt x="17775" y="12901"/>
                    <a:pt x="17713" y="12830"/>
                  </a:cubicBezTo>
                  <a:cubicBezTo>
                    <a:pt x="17669" y="12839"/>
                    <a:pt x="17669" y="12866"/>
                    <a:pt x="17695" y="12892"/>
                  </a:cubicBezTo>
                  <a:cubicBezTo>
                    <a:pt x="17713" y="12918"/>
                    <a:pt x="17748" y="12954"/>
                    <a:pt x="17766" y="12989"/>
                  </a:cubicBezTo>
                  <a:cubicBezTo>
                    <a:pt x="17678" y="12980"/>
                    <a:pt x="17545" y="12821"/>
                    <a:pt x="17457" y="12742"/>
                  </a:cubicBezTo>
                  <a:cubicBezTo>
                    <a:pt x="17369" y="12671"/>
                    <a:pt x="17289" y="12601"/>
                    <a:pt x="17227" y="12548"/>
                  </a:cubicBezTo>
                  <a:cubicBezTo>
                    <a:pt x="17210" y="12530"/>
                    <a:pt x="17192" y="12503"/>
                    <a:pt x="17183" y="12477"/>
                  </a:cubicBezTo>
                  <a:cubicBezTo>
                    <a:pt x="17174" y="12459"/>
                    <a:pt x="17166" y="12433"/>
                    <a:pt x="17166" y="12433"/>
                  </a:cubicBezTo>
                  <a:cubicBezTo>
                    <a:pt x="17121" y="12406"/>
                    <a:pt x="17086" y="12451"/>
                    <a:pt x="17068" y="12433"/>
                  </a:cubicBezTo>
                  <a:cubicBezTo>
                    <a:pt x="16989" y="12406"/>
                    <a:pt x="16963" y="12300"/>
                    <a:pt x="16848" y="12345"/>
                  </a:cubicBezTo>
                  <a:cubicBezTo>
                    <a:pt x="16786" y="12318"/>
                    <a:pt x="16795" y="12292"/>
                    <a:pt x="16804" y="12256"/>
                  </a:cubicBezTo>
                  <a:cubicBezTo>
                    <a:pt x="16698" y="12194"/>
                    <a:pt x="16662" y="12256"/>
                    <a:pt x="16556" y="12203"/>
                  </a:cubicBezTo>
                  <a:cubicBezTo>
                    <a:pt x="16592" y="12159"/>
                    <a:pt x="16653" y="12177"/>
                    <a:pt x="16733" y="12221"/>
                  </a:cubicBezTo>
                  <a:cubicBezTo>
                    <a:pt x="16733" y="12159"/>
                    <a:pt x="16645" y="12115"/>
                    <a:pt x="16627" y="12053"/>
                  </a:cubicBezTo>
                  <a:cubicBezTo>
                    <a:pt x="16530" y="12027"/>
                    <a:pt x="16433" y="11991"/>
                    <a:pt x="16424" y="12088"/>
                  </a:cubicBezTo>
                  <a:cubicBezTo>
                    <a:pt x="16406" y="12062"/>
                    <a:pt x="16212" y="11930"/>
                    <a:pt x="16221" y="12036"/>
                  </a:cubicBezTo>
                  <a:cubicBezTo>
                    <a:pt x="16230" y="12115"/>
                    <a:pt x="16389" y="12062"/>
                    <a:pt x="16495" y="12141"/>
                  </a:cubicBezTo>
                  <a:cubicBezTo>
                    <a:pt x="16442" y="12168"/>
                    <a:pt x="16353" y="12133"/>
                    <a:pt x="16283" y="12115"/>
                  </a:cubicBezTo>
                  <a:cubicBezTo>
                    <a:pt x="16274" y="12203"/>
                    <a:pt x="16468" y="12247"/>
                    <a:pt x="16459" y="12327"/>
                  </a:cubicBezTo>
                  <a:cubicBezTo>
                    <a:pt x="16636" y="12362"/>
                    <a:pt x="16653" y="12406"/>
                    <a:pt x="16715" y="12512"/>
                  </a:cubicBezTo>
                  <a:cubicBezTo>
                    <a:pt x="16698" y="12530"/>
                    <a:pt x="16671" y="12495"/>
                    <a:pt x="16636" y="12459"/>
                  </a:cubicBezTo>
                  <a:cubicBezTo>
                    <a:pt x="16609" y="12424"/>
                    <a:pt x="16574" y="12398"/>
                    <a:pt x="16530" y="12451"/>
                  </a:cubicBezTo>
                  <a:cubicBezTo>
                    <a:pt x="16530" y="12486"/>
                    <a:pt x="16592" y="12503"/>
                    <a:pt x="16601" y="12477"/>
                  </a:cubicBezTo>
                  <a:cubicBezTo>
                    <a:pt x="16680" y="12592"/>
                    <a:pt x="16371" y="12565"/>
                    <a:pt x="16627" y="12671"/>
                  </a:cubicBezTo>
                  <a:cubicBezTo>
                    <a:pt x="16592" y="12724"/>
                    <a:pt x="16539" y="12680"/>
                    <a:pt x="16477" y="12636"/>
                  </a:cubicBezTo>
                  <a:cubicBezTo>
                    <a:pt x="16406" y="12592"/>
                    <a:pt x="16336" y="12548"/>
                    <a:pt x="16291" y="12609"/>
                  </a:cubicBezTo>
                  <a:cubicBezTo>
                    <a:pt x="16415" y="12680"/>
                    <a:pt x="16459" y="12777"/>
                    <a:pt x="16609" y="12839"/>
                  </a:cubicBezTo>
                  <a:cubicBezTo>
                    <a:pt x="16706" y="12866"/>
                    <a:pt x="16609" y="12768"/>
                    <a:pt x="16680" y="12724"/>
                  </a:cubicBezTo>
                  <a:cubicBezTo>
                    <a:pt x="16742" y="12786"/>
                    <a:pt x="16698" y="12866"/>
                    <a:pt x="16706" y="12927"/>
                  </a:cubicBezTo>
                  <a:cubicBezTo>
                    <a:pt x="16777" y="12963"/>
                    <a:pt x="16848" y="12954"/>
                    <a:pt x="16857" y="13024"/>
                  </a:cubicBezTo>
                  <a:cubicBezTo>
                    <a:pt x="16777" y="13051"/>
                    <a:pt x="16715" y="13016"/>
                    <a:pt x="16636" y="12971"/>
                  </a:cubicBezTo>
                  <a:cubicBezTo>
                    <a:pt x="16556" y="12918"/>
                    <a:pt x="16468" y="12857"/>
                    <a:pt x="16353" y="12830"/>
                  </a:cubicBezTo>
                  <a:cubicBezTo>
                    <a:pt x="16380" y="12804"/>
                    <a:pt x="16459" y="12857"/>
                    <a:pt x="16459" y="12768"/>
                  </a:cubicBezTo>
                  <a:cubicBezTo>
                    <a:pt x="16344" y="12689"/>
                    <a:pt x="16362" y="12848"/>
                    <a:pt x="16230" y="12751"/>
                  </a:cubicBezTo>
                  <a:cubicBezTo>
                    <a:pt x="16212" y="12777"/>
                    <a:pt x="16221" y="12795"/>
                    <a:pt x="16238" y="12813"/>
                  </a:cubicBezTo>
                  <a:cubicBezTo>
                    <a:pt x="16115" y="12813"/>
                    <a:pt x="15947" y="12795"/>
                    <a:pt x="15885" y="12901"/>
                  </a:cubicBezTo>
                  <a:cubicBezTo>
                    <a:pt x="15762" y="12883"/>
                    <a:pt x="15779" y="12821"/>
                    <a:pt x="15718" y="12786"/>
                  </a:cubicBezTo>
                  <a:cubicBezTo>
                    <a:pt x="15550" y="12707"/>
                    <a:pt x="15461" y="12742"/>
                    <a:pt x="15294" y="12671"/>
                  </a:cubicBezTo>
                  <a:cubicBezTo>
                    <a:pt x="15303" y="12618"/>
                    <a:pt x="15356" y="12609"/>
                    <a:pt x="15444" y="12645"/>
                  </a:cubicBezTo>
                  <a:cubicBezTo>
                    <a:pt x="15364" y="12477"/>
                    <a:pt x="14993" y="12503"/>
                    <a:pt x="15038" y="12336"/>
                  </a:cubicBezTo>
                  <a:cubicBezTo>
                    <a:pt x="14852" y="12309"/>
                    <a:pt x="14993" y="12486"/>
                    <a:pt x="15055" y="12539"/>
                  </a:cubicBezTo>
                  <a:cubicBezTo>
                    <a:pt x="15046" y="12601"/>
                    <a:pt x="14905" y="12503"/>
                    <a:pt x="14843" y="12495"/>
                  </a:cubicBezTo>
                  <a:cubicBezTo>
                    <a:pt x="14993" y="12459"/>
                    <a:pt x="14817" y="12362"/>
                    <a:pt x="14817" y="12292"/>
                  </a:cubicBezTo>
                  <a:cubicBezTo>
                    <a:pt x="14596" y="12265"/>
                    <a:pt x="14464" y="12353"/>
                    <a:pt x="14172" y="12247"/>
                  </a:cubicBezTo>
                  <a:cubicBezTo>
                    <a:pt x="14058" y="12230"/>
                    <a:pt x="14111" y="12168"/>
                    <a:pt x="14075" y="12133"/>
                  </a:cubicBezTo>
                  <a:cubicBezTo>
                    <a:pt x="14040" y="12124"/>
                    <a:pt x="14022" y="12141"/>
                    <a:pt x="13987" y="12124"/>
                  </a:cubicBezTo>
                  <a:cubicBezTo>
                    <a:pt x="13890" y="12124"/>
                    <a:pt x="14084" y="12230"/>
                    <a:pt x="13907" y="12212"/>
                  </a:cubicBezTo>
                  <a:cubicBezTo>
                    <a:pt x="13810" y="12194"/>
                    <a:pt x="13837" y="12150"/>
                    <a:pt x="13846" y="12106"/>
                  </a:cubicBezTo>
                  <a:cubicBezTo>
                    <a:pt x="13713" y="12097"/>
                    <a:pt x="13590" y="12115"/>
                    <a:pt x="13404" y="12044"/>
                  </a:cubicBezTo>
                  <a:cubicBezTo>
                    <a:pt x="13298" y="12000"/>
                    <a:pt x="13316" y="11921"/>
                    <a:pt x="13122" y="11894"/>
                  </a:cubicBezTo>
                  <a:cubicBezTo>
                    <a:pt x="13122" y="11930"/>
                    <a:pt x="13192" y="11938"/>
                    <a:pt x="13245" y="11965"/>
                  </a:cubicBezTo>
                  <a:cubicBezTo>
                    <a:pt x="13095" y="12000"/>
                    <a:pt x="12654" y="11753"/>
                    <a:pt x="12380" y="11735"/>
                  </a:cubicBezTo>
                  <a:cubicBezTo>
                    <a:pt x="12309" y="11682"/>
                    <a:pt x="12398" y="11594"/>
                    <a:pt x="12256" y="11550"/>
                  </a:cubicBezTo>
                  <a:cubicBezTo>
                    <a:pt x="12194" y="11541"/>
                    <a:pt x="12265" y="11585"/>
                    <a:pt x="12230" y="11629"/>
                  </a:cubicBezTo>
                  <a:cubicBezTo>
                    <a:pt x="11991" y="11541"/>
                    <a:pt x="11753" y="11462"/>
                    <a:pt x="11550" y="11426"/>
                  </a:cubicBezTo>
                  <a:cubicBezTo>
                    <a:pt x="11568" y="11356"/>
                    <a:pt x="11541" y="11294"/>
                    <a:pt x="11373" y="11258"/>
                  </a:cubicBezTo>
                  <a:cubicBezTo>
                    <a:pt x="11391" y="11294"/>
                    <a:pt x="11462" y="11311"/>
                    <a:pt x="11435" y="11364"/>
                  </a:cubicBezTo>
                  <a:cubicBezTo>
                    <a:pt x="11338" y="11364"/>
                    <a:pt x="11382" y="11294"/>
                    <a:pt x="11364" y="11285"/>
                  </a:cubicBezTo>
                  <a:cubicBezTo>
                    <a:pt x="11285" y="11232"/>
                    <a:pt x="11153" y="11285"/>
                    <a:pt x="11073" y="11188"/>
                  </a:cubicBezTo>
                  <a:cubicBezTo>
                    <a:pt x="11241" y="11144"/>
                    <a:pt x="11364" y="11258"/>
                    <a:pt x="11594" y="11303"/>
                  </a:cubicBezTo>
                  <a:cubicBezTo>
                    <a:pt x="11700" y="11329"/>
                    <a:pt x="11709" y="11241"/>
                    <a:pt x="11832" y="11294"/>
                  </a:cubicBezTo>
                  <a:cubicBezTo>
                    <a:pt x="11673" y="11347"/>
                    <a:pt x="12133" y="11417"/>
                    <a:pt x="12186" y="11497"/>
                  </a:cubicBezTo>
                  <a:cubicBezTo>
                    <a:pt x="12239" y="11488"/>
                    <a:pt x="12292" y="11479"/>
                    <a:pt x="12336" y="11462"/>
                  </a:cubicBezTo>
                  <a:cubicBezTo>
                    <a:pt x="12433" y="11523"/>
                    <a:pt x="12406" y="11603"/>
                    <a:pt x="12451" y="11673"/>
                  </a:cubicBezTo>
                  <a:cubicBezTo>
                    <a:pt x="12601" y="11638"/>
                    <a:pt x="12574" y="11779"/>
                    <a:pt x="12777" y="11806"/>
                  </a:cubicBezTo>
                  <a:cubicBezTo>
                    <a:pt x="12892" y="11682"/>
                    <a:pt x="12556" y="11621"/>
                    <a:pt x="12733" y="11541"/>
                  </a:cubicBezTo>
                  <a:cubicBezTo>
                    <a:pt x="12830" y="11621"/>
                    <a:pt x="12918" y="11700"/>
                    <a:pt x="12874" y="11815"/>
                  </a:cubicBezTo>
                  <a:cubicBezTo>
                    <a:pt x="13051" y="11894"/>
                    <a:pt x="13086" y="11806"/>
                    <a:pt x="12989" y="11744"/>
                  </a:cubicBezTo>
                  <a:cubicBezTo>
                    <a:pt x="13033" y="11709"/>
                    <a:pt x="13095" y="11753"/>
                    <a:pt x="13069" y="11797"/>
                  </a:cubicBezTo>
                  <a:cubicBezTo>
                    <a:pt x="13219" y="11832"/>
                    <a:pt x="13263" y="11894"/>
                    <a:pt x="13342" y="11938"/>
                  </a:cubicBezTo>
                  <a:cubicBezTo>
                    <a:pt x="13422" y="11983"/>
                    <a:pt x="13448" y="11850"/>
                    <a:pt x="13325" y="11850"/>
                  </a:cubicBezTo>
                  <a:cubicBezTo>
                    <a:pt x="13413" y="11797"/>
                    <a:pt x="13501" y="11965"/>
                    <a:pt x="13590" y="11912"/>
                  </a:cubicBezTo>
                  <a:cubicBezTo>
                    <a:pt x="13616" y="11877"/>
                    <a:pt x="13563" y="11859"/>
                    <a:pt x="13572" y="11824"/>
                  </a:cubicBezTo>
                  <a:cubicBezTo>
                    <a:pt x="13492" y="11832"/>
                    <a:pt x="13307" y="11726"/>
                    <a:pt x="13298" y="11815"/>
                  </a:cubicBezTo>
                  <a:cubicBezTo>
                    <a:pt x="13122" y="11779"/>
                    <a:pt x="13192" y="11700"/>
                    <a:pt x="13016" y="11665"/>
                  </a:cubicBezTo>
                  <a:cubicBezTo>
                    <a:pt x="13016" y="11603"/>
                    <a:pt x="13113" y="11656"/>
                    <a:pt x="13130" y="11621"/>
                  </a:cubicBezTo>
                  <a:cubicBezTo>
                    <a:pt x="13130" y="11559"/>
                    <a:pt x="13042" y="11621"/>
                    <a:pt x="13033" y="11612"/>
                  </a:cubicBezTo>
                  <a:cubicBezTo>
                    <a:pt x="12980" y="11594"/>
                    <a:pt x="12989" y="11541"/>
                    <a:pt x="12927" y="11523"/>
                  </a:cubicBezTo>
                  <a:cubicBezTo>
                    <a:pt x="12857" y="11506"/>
                    <a:pt x="12795" y="11541"/>
                    <a:pt x="12698" y="11506"/>
                  </a:cubicBezTo>
                  <a:cubicBezTo>
                    <a:pt x="12636" y="11488"/>
                    <a:pt x="12645" y="11550"/>
                    <a:pt x="12618" y="11585"/>
                  </a:cubicBezTo>
                  <a:cubicBezTo>
                    <a:pt x="12451" y="11541"/>
                    <a:pt x="12451" y="11453"/>
                    <a:pt x="12362" y="11391"/>
                  </a:cubicBezTo>
                  <a:cubicBezTo>
                    <a:pt x="12230" y="11338"/>
                    <a:pt x="12221" y="11417"/>
                    <a:pt x="12159" y="11435"/>
                  </a:cubicBezTo>
                  <a:cubicBezTo>
                    <a:pt x="12071" y="11373"/>
                    <a:pt x="12062" y="11285"/>
                    <a:pt x="12000" y="11214"/>
                  </a:cubicBezTo>
                  <a:cubicBezTo>
                    <a:pt x="11885" y="11294"/>
                    <a:pt x="11629" y="11206"/>
                    <a:pt x="11409" y="11161"/>
                  </a:cubicBezTo>
                  <a:cubicBezTo>
                    <a:pt x="11479" y="11082"/>
                    <a:pt x="11258" y="11064"/>
                    <a:pt x="11179" y="11029"/>
                  </a:cubicBezTo>
                  <a:cubicBezTo>
                    <a:pt x="11038" y="10994"/>
                    <a:pt x="11047" y="11135"/>
                    <a:pt x="10843" y="11029"/>
                  </a:cubicBezTo>
                  <a:cubicBezTo>
                    <a:pt x="10888" y="11011"/>
                    <a:pt x="10932" y="11011"/>
                    <a:pt x="10985" y="11020"/>
                  </a:cubicBezTo>
                  <a:cubicBezTo>
                    <a:pt x="11002" y="10958"/>
                    <a:pt x="10808" y="10941"/>
                    <a:pt x="10782" y="10949"/>
                  </a:cubicBezTo>
                  <a:cubicBezTo>
                    <a:pt x="10808" y="10985"/>
                    <a:pt x="10808" y="11020"/>
                    <a:pt x="10835" y="11055"/>
                  </a:cubicBezTo>
                  <a:cubicBezTo>
                    <a:pt x="10923" y="11170"/>
                    <a:pt x="11029" y="11144"/>
                    <a:pt x="10923" y="11197"/>
                  </a:cubicBezTo>
                  <a:lnTo>
                    <a:pt x="11303" y="11320"/>
                  </a:lnTo>
                  <a:cubicBezTo>
                    <a:pt x="11205" y="11382"/>
                    <a:pt x="11038" y="11241"/>
                    <a:pt x="10835" y="11188"/>
                  </a:cubicBezTo>
                  <a:cubicBezTo>
                    <a:pt x="10685" y="11153"/>
                    <a:pt x="10420" y="11073"/>
                    <a:pt x="10164" y="10967"/>
                  </a:cubicBezTo>
                  <a:cubicBezTo>
                    <a:pt x="10217" y="10905"/>
                    <a:pt x="10146" y="10861"/>
                    <a:pt x="10172" y="10808"/>
                  </a:cubicBezTo>
                  <a:cubicBezTo>
                    <a:pt x="10119" y="10782"/>
                    <a:pt x="10075" y="10755"/>
                    <a:pt x="10031" y="10746"/>
                  </a:cubicBezTo>
                  <a:cubicBezTo>
                    <a:pt x="10005" y="10738"/>
                    <a:pt x="9978" y="10729"/>
                    <a:pt x="9952" y="10720"/>
                  </a:cubicBezTo>
                  <a:cubicBezTo>
                    <a:pt x="9925" y="10711"/>
                    <a:pt x="9899" y="10702"/>
                    <a:pt x="9872" y="10693"/>
                  </a:cubicBezTo>
                  <a:cubicBezTo>
                    <a:pt x="9757" y="10658"/>
                    <a:pt x="9651" y="10623"/>
                    <a:pt x="9528" y="10561"/>
                  </a:cubicBezTo>
                  <a:cubicBezTo>
                    <a:pt x="9581" y="10517"/>
                    <a:pt x="9678" y="10517"/>
                    <a:pt x="9819" y="10543"/>
                  </a:cubicBezTo>
                  <a:cubicBezTo>
                    <a:pt x="9687" y="10420"/>
                    <a:pt x="9510" y="10552"/>
                    <a:pt x="9351" y="10499"/>
                  </a:cubicBezTo>
                  <a:cubicBezTo>
                    <a:pt x="9130" y="10429"/>
                    <a:pt x="9254" y="10367"/>
                    <a:pt x="9051" y="10296"/>
                  </a:cubicBezTo>
                  <a:cubicBezTo>
                    <a:pt x="8945" y="10243"/>
                    <a:pt x="8989" y="10393"/>
                    <a:pt x="9175" y="10429"/>
                  </a:cubicBezTo>
                  <a:cubicBezTo>
                    <a:pt x="8972" y="10490"/>
                    <a:pt x="8989" y="10314"/>
                    <a:pt x="8874" y="10234"/>
                  </a:cubicBezTo>
                  <a:cubicBezTo>
                    <a:pt x="8645" y="10128"/>
                    <a:pt x="8751" y="10261"/>
                    <a:pt x="8610" y="10252"/>
                  </a:cubicBezTo>
                  <a:cubicBezTo>
                    <a:pt x="8424" y="10093"/>
                    <a:pt x="8742" y="10217"/>
                    <a:pt x="8557" y="10040"/>
                  </a:cubicBezTo>
                  <a:cubicBezTo>
                    <a:pt x="8548" y="10040"/>
                    <a:pt x="8530" y="10040"/>
                    <a:pt x="8521" y="10031"/>
                  </a:cubicBezTo>
                  <a:cubicBezTo>
                    <a:pt x="8433" y="10005"/>
                    <a:pt x="8318" y="9846"/>
                    <a:pt x="8283" y="9943"/>
                  </a:cubicBezTo>
                  <a:cubicBezTo>
                    <a:pt x="8195" y="9766"/>
                    <a:pt x="7991" y="9493"/>
                    <a:pt x="8124" y="9590"/>
                  </a:cubicBezTo>
                  <a:cubicBezTo>
                    <a:pt x="8080" y="9519"/>
                    <a:pt x="8044" y="9404"/>
                    <a:pt x="8009" y="9298"/>
                  </a:cubicBezTo>
                  <a:cubicBezTo>
                    <a:pt x="7974" y="9192"/>
                    <a:pt x="7947" y="9095"/>
                    <a:pt x="7912" y="9069"/>
                  </a:cubicBezTo>
                  <a:cubicBezTo>
                    <a:pt x="7903" y="8954"/>
                    <a:pt x="7956" y="9042"/>
                    <a:pt x="7983" y="9042"/>
                  </a:cubicBezTo>
                  <a:cubicBezTo>
                    <a:pt x="7965" y="8830"/>
                    <a:pt x="7885" y="8989"/>
                    <a:pt x="7841" y="8892"/>
                  </a:cubicBezTo>
                  <a:cubicBezTo>
                    <a:pt x="7921" y="8751"/>
                    <a:pt x="7762" y="8733"/>
                    <a:pt x="7744" y="8380"/>
                  </a:cubicBezTo>
                  <a:cubicBezTo>
                    <a:pt x="7806" y="8406"/>
                    <a:pt x="7850" y="8495"/>
                    <a:pt x="7912" y="8539"/>
                  </a:cubicBezTo>
                  <a:cubicBezTo>
                    <a:pt x="7938" y="8716"/>
                    <a:pt x="7965" y="8883"/>
                    <a:pt x="8009" y="9025"/>
                  </a:cubicBezTo>
                  <a:cubicBezTo>
                    <a:pt x="8044" y="9166"/>
                    <a:pt x="8089" y="9298"/>
                    <a:pt x="8142" y="9413"/>
                  </a:cubicBezTo>
                  <a:cubicBezTo>
                    <a:pt x="8248" y="9643"/>
                    <a:pt x="8389" y="9837"/>
                    <a:pt x="8574" y="9978"/>
                  </a:cubicBezTo>
                  <a:cubicBezTo>
                    <a:pt x="8813" y="10164"/>
                    <a:pt x="9095" y="10278"/>
                    <a:pt x="9475" y="10411"/>
                  </a:cubicBezTo>
                  <a:cubicBezTo>
                    <a:pt x="9563" y="10429"/>
                    <a:pt x="9510" y="10367"/>
                    <a:pt x="9448" y="10340"/>
                  </a:cubicBezTo>
                  <a:cubicBezTo>
                    <a:pt x="9660" y="10393"/>
                    <a:pt x="9890" y="10429"/>
                    <a:pt x="10040" y="10481"/>
                  </a:cubicBezTo>
                  <a:cubicBezTo>
                    <a:pt x="10049" y="10490"/>
                    <a:pt x="10066" y="10490"/>
                    <a:pt x="10075" y="10499"/>
                  </a:cubicBezTo>
                  <a:cubicBezTo>
                    <a:pt x="10084" y="10508"/>
                    <a:pt x="10093" y="10517"/>
                    <a:pt x="10093" y="10526"/>
                  </a:cubicBezTo>
                  <a:cubicBezTo>
                    <a:pt x="10111" y="10552"/>
                    <a:pt x="10128" y="10570"/>
                    <a:pt x="10155" y="10579"/>
                  </a:cubicBezTo>
                  <a:cubicBezTo>
                    <a:pt x="10190" y="10587"/>
                    <a:pt x="10270" y="10587"/>
                    <a:pt x="10252" y="10579"/>
                  </a:cubicBezTo>
                  <a:cubicBezTo>
                    <a:pt x="10314" y="10614"/>
                    <a:pt x="10172" y="10632"/>
                    <a:pt x="10402" y="10685"/>
                  </a:cubicBezTo>
                  <a:cubicBezTo>
                    <a:pt x="10340" y="10755"/>
                    <a:pt x="10261" y="10738"/>
                    <a:pt x="10181" y="10702"/>
                  </a:cubicBezTo>
                  <a:cubicBezTo>
                    <a:pt x="10102" y="10676"/>
                    <a:pt x="10031" y="10632"/>
                    <a:pt x="9925" y="10614"/>
                  </a:cubicBezTo>
                  <a:cubicBezTo>
                    <a:pt x="9952" y="10632"/>
                    <a:pt x="9978" y="10658"/>
                    <a:pt x="10013" y="10676"/>
                  </a:cubicBezTo>
                  <a:cubicBezTo>
                    <a:pt x="10040" y="10693"/>
                    <a:pt x="10058" y="10711"/>
                    <a:pt x="10084" y="10729"/>
                  </a:cubicBezTo>
                  <a:cubicBezTo>
                    <a:pt x="10137" y="10764"/>
                    <a:pt x="10190" y="10799"/>
                    <a:pt x="10243" y="10835"/>
                  </a:cubicBezTo>
                  <a:cubicBezTo>
                    <a:pt x="10367" y="10896"/>
                    <a:pt x="10508" y="10958"/>
                    <a:pt x="10658" y="11020"/>
                  </a:cubicBezTo>
                  <a:cubicBezTo>
                    <a:pt x="10632" y="11038"/>
                    <a:pt x="10596" y="11047"/>
                    <a:pt x="10587" y="11082"/>
                  </a:cubicBezTo>
                  <a:cubicBezTo>
                    <a:pt x="10764" y="11117"/>
                    <a:pt x="10729" y="10994"/>
                    <a:pt x="10702" y="10896"/>
                  </a:cubicBezTo>
                  <a:cubicBezTo>
                    <a:pt x="10526" y="10808"/>
                    <a:pt x="10534" y="10932"/>
                    <a:pt x="10384" y="10870"/>
                  </a:cubicBezTo>
                  <a:cubicBezTo>
                    <a:pt x="10446" y="10764"/>
                    <a:pt x="10649" y="10702"/>
                    <a:pt x="10384" y="10596"/>
                  </a:cubicBezTo>
                  <a:cubicBezTo>
                    <a:pt x="10729" y="10702"/>
                    <a:pt x="11241" y="10755"/>
                    <a:pt x="11612" y="10976"/>
                  </a:cubicBezTo>
                  <a:cubicBezTo>
                    <a:pt x="11771" y="10949"/>
                    <a:pt x="12062" y="11073"/>
                    <a:pt x="12300" y="11153"/>
                  </a:cubicBezTo>
                  <a:cubicBezTo>
                    <a:pt x="12389" y="11170"/>
                    <a:pt x="12371" y="11064"/>
                    <a:pt x="12503" y="11135"/>
                  </a:cubicBezTo>
                  <a:cubicBezTo>
                    <a:pt x="12574" y="11232"/>
                    <a:pt x="12556" y="11285"/>
                    <a:pt x="12565" y="11347"/>
                  </a:cubicBezTo>
                  <a:cubicBezTo>
                    <a:pt x="12777" y="11391"/>
                    <a:pt x="12724" y="11400"/>
                    <a:pt x="12989" y="11462"/>
                  </a:cubicBezTo>
                  <a:cubicBezTo>
                    <a:pt x="13033" y="11417"/>
                    <a:pt x="12989" y="11391"/>
                    <a:pt x="12989" y="11347"/>
                  </a:cubicBezTo>
                  <a:cubicBezTo>
                    <a:pt x="12901" y="11382"/>
                    <a:pt x="12733" y="11320"/>
                    <a:pt x="12654" y="11356"/>
                  </a:cubicBezTo>
                  <a:cubicBezTo>
                    <a:pt x="12459" y="11108"/>
                    <a:pt x="12901" y="11188"/>
                    <a:pt x="13095" y="11303"/>
                  </a:cubicBezTo>
                  <a:cubicBezTo>
                    <a:pt x="13095" y="11303"/>
                    <a:pt x="13033" y="11338"/>
                    <a:pt x="13033" y="11338"/>
                  </a:cubicBezTo>
                  <a:cubicBezTo>
                    <a:pt x="13060" y="11347"/>
                    <a:pt x="13289" y="11417"/>
                    <a:pt x="13263" y="11364"/>
                  </a:cubicBezTo>
                  <a:cubicBezTo>
                    <a:pt x="13501" y="11453"/>
                    <a:pt x="14031" y="11603"/>
                    <a:pt x="14420" y="11691"/>
                  </a:cubicBezTo>
                  <a:cubicBezTo>
                    <a:pt x="14684" y="11753"/>
                    <a:pt x="14949" y="11885"/>
                    <a:pt x="15179" y="11938"/>
                  </a:cubicBezTo>
                  <a:cubicBezTo>
                    <a:pt x="15285" y="11965"/>
                    <a:pt x="15444" y="11956"/>
                    <a:pt x="15576" y="11991"/>
                  </a:cubicBezTo>
                  <a:cubicBezTo>
                    <a:pt x="15753" y="12036"/>
                    <a:pt x="15903" y="12097"/>
                    <a:pt x="16018" y="12053"/>
                  </a:cubicBezTo>
                  <a:cubicBezTo>
                    <a:pt x="16027" y="11965"/>
                    <a:pt x="15806" y="11921"/>
                    <a:pt x="15832" y="11824"/>
                  </a:cubicBezTo>
                  <a:cubicBezTo>
                    <a:pt x="15629" y="11806"/>
                    <a:pt x="15320" y="11691"/>
                    <a:pt x="15311" y="11568"/>
                  </a:cubicBezTo>
                  <a:cubicBezTo>
                    <a:pt x="15232" y="11638"/>
                    <a:pt x="15091" y="11638"/>
                    <a:pt x="14923" y="11603"/>
                  </a:cubicBezTo>
                  <a:cubicBezTo>
                    <a:pt x="14861" y="11665"/>
                    <a:pt x="14958" y="11691"/>
                    <a:pt x="14914" y="11744"/>
                  </a:cubicBezTo>
                  <a:cubicBezTo>
                    <a:pt x="14649" y="11682"/>
                    <a:pt x="14835" y="11559"/>
                    <a:pt x="14905" y="11515"/>
                  </a:cubicBezTo>
                  <a:cubicBezTo>
                    <a:pt x="14870" y="11488"/>
                    <a:pt x="14693" y="11444"/>
                    <a:pt x="14578" y="11373"/>
                  </a:cubicBezTo>
                  <a:cubicBezTo>
                    <a:pt x="14490" y="11356"/>
                    <a:pt x="14605" y="11488"/>
                    <a:pt x="14490" y="11488"/>
                  </a:cubicBezTo>
                  <a:cubicBezTo>
                    <a:pt x="14490" y="11541"/>
                    <a:pt x="14720" y="11470"/>
                    <a:pt x="14782" y="11585"/>
                  </a:cubicBezTo>
                  <a:cubicBezTo>
                    <a:pt x="14729" y="11603"/>
                    <a:pt x="14649" y="11594"/>
                    <a:pt x="14623" y="11647"/>
                  </a:cubicBezTo>
                  <a:cubicBezTo>
                    <a:pt x="14322" y="11506"/>
                    <a:pt x="13952" y="11435"/>
                    <a:pt x="13484" y="11267"/>
                  </a:cubicBezTo>
                  <a:cubicBezTo>
                    <a:pt x="13369" y="11170"/>
                    <a:pt x="13748" y="11364"/>
                    <a:pt x="13722" y="11258"/>
                  </a:cubicBezTo>
                  <a:cubicBezTo>
                    <a:pt x="13740" y="11197"/>
                    <a:pt x="13598" y="11161"/>
                    <a:pt x="13492" y="11126"/>
                  </a:cubicBezTo>
                  <a:cubicBezTo>
                    <a:pt x="13378" y="11082"/>
                    <a:pt x="13422" y="11214"/>
                    <a:pt x="13298" y="11144"/>
                  </a:cubicBezTo>
                  <a:cubicBezTo>
                    <a:pt x="13422" y="11108"/>
                    <a:pt x="13272" y="11029"/>
                    <a:pt x="13192" y="11029"/>
                  </a:cubicBezTo>
                  <a:cubicBezTo>
                    <a:pt x="13086" y="11029"/>
                    <a:pt x="13157" y="11144"/>
                    <a:pt x="13104" y="11029"/>
                  </a:cubicBezTo>
                  <a:cubicBezTo>
                    <a:pt x="13060" y="10932"/>
                    <a:pt x="12945" y="10861"/>
                    <a:pt x="12821" y="10879"/>
                  </a:cubicBezTo>
                  <a:cubicBezTo>
                    <a:pt x="12848" y="10941"/>
                    <a:pt x="12998" y="10976"/>
                    <a:pt x="12945" y="11055"/>
                  </a:cubicBezTo>
                  <a:cubicBezTo>
                    <a:pt x="12813" y="11029"/>
                    <a:pt x="12866" y="10958"/>
                    <a:pt x="12768" y="10914"/>
                  </a:cubicBezTo>
                  <a:cubicBezTo>
                    <a:pt x="12733" y="10905"/>
                    <a:pt x="12715" y="10923"/>
                    <a:pt x="12671" y="10914"/>
                  </a:cubicBezTo>
                  <a:cubicBezTo>
                    <a:pt x="12618" y="10967"/>
                    <a:pt x="12742" y="10985"/>
                    <a:pt x="12768" y="11029"/>
                  </a:cubicBezTo>
                  <a:cubicBezTo>
                    <a:pt x="12795" y="11100"/>
                    <a:pt x="12645" y="11011"/>
                    <a:pt x="12636" y="11011"/>
                  </a:cubicBezTo>
                  <a:cubicBezTo>
                    <a:pt x="12539" y="11002"/>
                    <a:pt x="12521" y="11020"/>
                    <a:pt x="12451" y="11002"/>
                  </a:cubicBezTo>
                  <a:cubicBezTo>
                    <a:pt x="12256" y="10958"/>
                    <a:pt x="12018" y="10843"/>
                    <a:pt x="11779" y="10782"/>
                  </a:cubicBezTo>
                  <a:cubicBezTo>
                    <a:pt x="11903" y="10746"/>
                    <a:pt x="11947" y="10817"/>
                    <a:pt x="12124" y="10870"/>
                  </a:cubicBezTo>
                  <a:cubicBezTo>
                    <a:pt x="12141" y="10799"/>
                    <a:pt x="12000" y="10773"/>
                    <a:pt x="11885" y="10738"/>
                  </a:cubicBezTo>
                  <a:cubicBezTo>
                    <a:pt x="11912" y="10658"/>
                    <a:pt x="11824" y="10614"/>
                    <a:pt x="11762" y="10552"/>
                  </a:cubicBezTo>
                  <a:cubicBezTo>
                    <a:pt x="11612" y="10552"/>
                    <a:pt x="11850" y="10658"/>
                    <a:pt x="11753" y="10720"/>
                  </a:cubicBezTo>
                  <a:cubicBezTo>
                    <a:pt x="11506" y="10658"/>
                    <a:pt x="11638" y="10517"/>
                    <a:pt x="11532" y="10420"/>
                  </a:cubicBezTo>
                  <a:cubicBezTo>
                    <a:pt x="11373" y="10367"/>
                    <a:pt x="11276" y="10305"/>
                    <a:pt x="11170" y="10243"/>
                  </a:cubicBezTo>
                  <a:cubicBezTo>
                    <a:pt x="11091" y="10225"/>
                    <a:pt x="11117" y="10323"/>
                    <a:pt x="11047" y="10314"/>
                  </a:cubicBezTo>
                  <a:cubicBezTo>
                    <a:pt x="10826" y="10261"/>
                    <a:pt x="10914" y="10146"/>
                    <a:pt x="10658" y="10102"/>
                  </a:cubicBezTo>
                  <a:cubicBezTo>
                    <a:pt x="10720" y="9996"/>
                    <a:pt x="10534" y="9943"/>
                    <a:pt x="10605" y="9837"/>
                  </a:cubicBezTo>
                  <a:cubicBezTo>
                    <a:pt x="10729" y="9952"/>
                    <a:pt x="10914" y="9908"/>
                    <a:pt x="11011" y="9881"/>
                  </a:cubicBezTo>
                  <a:cubicBezTo>
                    <a:pt x="11011" y="9846"/>
                    <a:pt x="10914" y="9828"/>
                    <a:pt x="10852" y="9802"/>
                  </a:cubicBezTo>
                  <a:cubicBezTo>
                    <a:pt x="10896" y="9793"/>
                    <a:pt x="10923" y="9757"/>
                    <a:pt x="10932" y="9713"/>
                  </a:cubicBezTo>
                  <a:cubicBezTo>
                    <a:pt x="11029" y="9740"/>
                    <a:pt x="11055" y="9784"/>
                    <a:pt x="11029" y="9837"/>
                  </a:cubicBezTo>
                  <a:cubicBezTo>
                    <a:pt x="11091" y="9863"/>
                    <a:pt x="11170" y="9775"/>
                    <a:pt x="11170" y="9855"/>
                  </a:cubicBezTo>
                  <a:cubicBezTo>
                    <a:pt x="11214" y="9916"/>
                    <a:pt x="11188" y="9916"/>
                    <a:pt x="11064" y="9872"/>
                  </a:cubicBezTo>
                  <a:cubicBezTo>
                    <a:pt x="11126" y="9943"/>
                    <a:pt x="11064" y="10022"/>
                    <a:pt x="10967" y="10005"/>
                  </a:cubicBezTo>
                  <a:cubicBezTo>
                    <a:pt x="11002" y="10102"/>
                    <a:pt x="11126" y="10014"/>
                    <a:pt x="11232" y="10066"/>
                  </a:cubicBezTo>
                  <a:cubicBezTo>
                    <a:pt x="11223" y="10128"/>
                    <a:pt x="11267" y="10181"/>
                    <a:pt x="11214" y="10261"/>
                  </a:cubicBezTo>
                  <a:cubicBezTo>
                    <a:pt x="11338" y="10296"/>
                    <a:pt x="11294" y="10146"/>
                    <a:pt x="11426" y="10190"/>
                  </a:cubicBezTo>
                  <a:cubicBezTo>
                    <a:pt x="11462" y="10128"/>
                    <a:pt x="11267" y="10111"/>
                    <a:pt x="11338" y="10049"/>
                  </a:cubicBezTo>
                  <a:cubicBezTo>
                    <a:pt x="11391" y="10084"/>
                    <a:pt x="11559" y="10093"/>
                    <a:pt x="11532" y="10137"/>
                  </a:cubicBezTo>
                  <a:cubicBezTo>
                    <a:pt x="11612" y="10128"/>
                    <a:pt x="11673" y="10084"/>
                    <a:pt x="11815" y="10146"/>
                  </a:cubicBezTo>
                  <a:cubicBezTo>
                    <a:pt x="11718" y="10208"/>
                    <a:pt x="11709" y="10287"/>
                    <a:pt x="11938" y="10331"/>
                  </a:cubicBezTo>
                  <a:cubicBezTo>
                    <a:pt x="12027" y="10429"/>
                    <a:pt x="11806" y="10358"/>
                    <a:pt x="11894" y="10455"/>
                  </a:cubicBezTo>
                  <a:cubicBezTo>
                    <a:pt x="11956" y="10446"/>
                    <a:pt x="11991" y="10411"/>
                    <a:pt x="12124" y="10473"/>
                  </a:cubicBezTo>
                  <a:cubicBezTo>
                    <a:pt x="12088" y="10517"/>
                    <a:pt x="12141" y="10534"/>
                    <a:pt x="12186" y="10552"/>
                  </a:cubicBezTo>
                  <a:cubicBezTo>
                    <a:pt x="12141" y="10605"/>
                    <a:pt x="12053" y="10676"/>
                    <a:pt x="12115" y="10755"/>
                  </a:cubicBezTo>
                  <a:cubicBezTo>
                    <a:pt x="12203" y="10755"/>
                    <a:pt x="12203" y="10667"/>
                    <a:pt x="12353" y="10746"/>
                  </a:cubicBezTo>
                  <a:cubicBezTo>
                    <a:pt x="12371" y="10870"/>
                    <a:pt x="12194" y="10755"/>
                    <a:pt x="12221" y="10870"/>
                  </a:cubicBezTo>
                  <a:cubicBezTo>
                    <a:pt x="12371" y="10958"/>
                    <a:pt x="12353" y="10835"/>
                    <a:pt x="12424" y="10826"/>
                  </a:cubicBezTo>
                  <a:cubicBezTo>
                    <a:pt x="12495" y="10861"/>
                    <a:pt x="12389" y="10941"/>
                    <a:pt x="12565" y="10958"/>
                  </a:cubicBezTo>
                  <a:cubicBezTo>
                    <a:pt x="12601" y="10941"/>
                    <a:pt x="12609" y="10870"/>
                    <a:pt x="12733" y="10879"/>
                  </a:cubicBezTo>
                  <a:cubicBezTo>
                    <a:pt x="12715" y="10808"/>
                    <a:pt x="12609" y="10905"/>
                    <a:pt x="12468" y="10817"/>
                  </a:cubicBezTo>
                  <a:cubicBezTo>
                    <a:pt x="12565" y="10773"/>
                    <a:pt x="12398" y="10738"/>
                    <a:pt x="12371" y="10702"/>
                  </a:cubicBezTo>
                  <a:cubicBezTo>
                    <a:pt x="12362" y="10676"/>
                    <a:pt x="12406" y="10649"/>
                    <a:pt x="12398" y="10623"/>
                  </a:cubicBezTo>
                  <a:cubicBezTo>
                    <a:pt x="12398" y="10587"/>
                    <a:pt x="12300" y="10561"/>
                    <a:pt x="12345" y="10526"/>
                  </a:cubicBezTo>
                  <a:cubicBezTo>
                    <a:pt x="12398" y="10517"/>
                    <a:pt x="12468" y="10526"/>
                    <a:pt x="12565" y="10570"/>
                  </a:cubicBezTo>
                  <a:cubicBezTo>
                    <a:pt x="12539" y="10596"/>
                    <a:pt x="12477" y="10579"/>
                    <a:pt x="12451" y="10614"/>
                  </a:cubicBezTo>
                  <a:cubicBezTo>
                    <a:pt x="12556" y="10649"/>
                    <a:pt x="12627" y="10658"/>
                    <a:pt x="12680" y="10632"/>
                  </a:cubicBezTo>
                  <a:cubicBezTo>
                    <a:pt x="12707" y="10508"/>
                    <a:pt x="12495" y="10464"/>
                    <a:pt x="12327" y="10429"/>
                  </a:cubicBezTo>
                  <a:cubicBezTo>
                    <a:pt x="12309" y="10340"/>
                    <a:pt x="12433" y="10420"/>
                    <a:pt x="12512" y="10437"/>
                  </a:cubicBezTo>
                  <a:cubicBezTo>
                    <a:pt x="12459" y="10349"/>
                    <a:pt x="12433" y="10278"/>
                    <a:pt x="12574" y="10261"/>
                  </a:cubicBezTo>
                  <a:cubicBezTo>
                    <a:pt x="12574" y="10234"/>
                    <a:pt x="12495" y="10217"/>
                    <a:pt x="12512" y="10181"/>
                  </a:cubicBezTo>
                  <a:cubicBezTo>
                    <a:pt x="12406" y="10155"/>
                    <a:pt x="12336" y="10234"/>
                    <a:pt x="12247" y="10128"/>
                  </a:cubicBezTo>
                  <a:cubicBezTo>
                    <a:pt x="12318" y="10022"/>
                    <a:pt x="12654" y="10190"/>
                    <a:pt x="12910" y="10261"/>
                  </a:cubicBezTo>
                  <a:cubicBezTo>
                    <a:pt x="13051" y="10305"/>
                    <a:pt x="13175" y="10296"/>
                    <a:pt x="13289" y="10358"/>
                  </a:cubicBezTo>
                  <a:cubicBezTo>
                    <a:pt x="13289" y="10384"/>
                    <a:pt x="13148" y="10358"/>
                    <a:pt x="13113" y="10331"/>
                  </a:cubicBezTo>
                  <a:cubicBezTo>
                    <a:pt x="13228" y="10429"/>
                    <a:pt x="13272" y="10358"/>
                    <a:pt x="13378" y="10393"/>
                  </a:cubicBezTo>
                  <a:cubicBezTo>
                    <a:pt x="13439" y="10411"/>
                    <a:pt x="13484" y="10481"/>
                    <a:pt x="13484" y="10481"/>
                  </a:cubicBezTo>
                  <a:cubicBezTo>
                    <a:pt x="13563" y="10499"/>
                    <a:pt x="13643" y="10464"/>
                    <a:pt x="13722" y="10473"/>
                  </a:cubicBezTo>
                  <a:cubicBezTo>
                    <a:pt x="13793" y="10490"/>
                    <a:pt x="13810" y="10534"/>
                    <a:pt x="13881" y="10561"/>
                  </a:cubicBezTo>
                  <a:cubicBezTo>
                    <a:pt x="14022" y="10605"/>
                    <a:pt x="14225" y="10596"/>
                    <a:pt x="14305" y="10693"/>
                  </a:cubicBezTo>
                  <a:cubicBezTo>
                    <a:pt x="14225" y="10817"/>
                    <a:pt x="14040" y="10808"/>
                    <a:pt x="13837" y="10685"/>
                  </a:cubicBezTo>
                  <a:cubicBezTo>
                    <a:pt x="13819" y="10773"/>
                    <a:pt x="14005" y="10817"/>
                    <a:pt x="14146" y="10870"/>
                  </a:cubicBezTo>
                  <a:cubicBezTo>
                    <a:pt x="14278" y="10888"/>
                    <a:pt x="14208" y="10843"/>
                    <a:pt x="14225" y="10782"/>
                  </a:cubicBezTo>
                  <a:cubicBezTo>
                    <a:pt x="14305" y="10817"/>
                    <a:pt x="14358" y="10817"/>
                    <a:pt x="14367" y="10773"/>
                  </a:cubicBezTo>
                  <a:cubicBezTo>
                    <a:pt x="14446" y="10791"/>
                    <a:pt x="14570" y="10870"/>
                    <a:pt x="14552" y="10782"/>
                  </a:cubicBezTo>
                  <a:cubicBezTo>
                    <a:pt x="14570" y="10729"/>
                    <a:pt x="14384" y="10764"/>
                    <a:pt x="14358" y="10685"/>
                  </a:cubicBezTo>
                  <a:cubicBezTo>
                    <a:pt x="14578" y="10685"/>
                    <a:pt x="14790" y="10835"/>
                    <a:pt x="15038" y="10888"/>
                  </a:cubicBezTo>
                  <a:cubicBezTo>
                    <a:pt x="15091" y="10896"/>
                    <a:pt x="15161" y="10870"/>
                    <a:pt x="15223" y="10888"/>
                  </a:cubicBezTo>
                  <a:cubicBezTo>
                    <a:pt x="15408" y="10941"/>
                    <a:pt x="15673" y="11020"/>
                    <a:pt x="15868" y="11073"/>
                  </a:cubicBezTo>
                  <a:cubicBezTo>
                    <a:pt x="16186" y="11170"/>
                    <a:pt x="16556" y="11276"/>
                    <a:pt x="16768" y="11400"/>
                  </a:cubicBezTo>
                  <a:cubicBezTo>
                    <a:pt x="16777" y="11400"/>
                    <a:pt x="16742" y="11435"/>
                    <a:pt x="16751" y="11444"/>
                  </a:cubicBezTo>
                  <a:cubicBezTo>
                    <a:pt x="16777" y="11488"/>
                    <a:pt x="16883" y="11453"/>
                    <a:pt x="16936" y="11497"/>
                  </a:cubicBezTo>
                  <a:cubicBezTo>
                    <a:pt x="16768" y="11612"/>
                    <a:pt x="17042" y="11488"/>
                    <a:pt x="17236" y="11647"/>
                  </a:cubicBezTo>
                  <a:cubicBezTo>
                    <a:pt x="17289" y="11665"/>
                    <a:pt x="17298" y="11621"/>
                    <a:pt x="17316" y="11594"/>
                  </a:cubicBezTo>
                  <a:cubicBezTo>
                    <a:pt x="17492" y="11700"/>
                    <a:pt x="17748" y="11841"/>
                    <a:pt x="17757" y="11947"/>
                  </a:cubicBezTo>
                  <a:cubicBezTo>
                    <a:pt x="17872" y="12062"/>
                    <a:pt x="17907" y="11956"/>
                    <a:pt x="18022" y="12115"/>
                  </a:cubicBezTo>
                  <a:cubicBezTo>
                    <a:pt x="17987" y="12212"/>
                    <a:pt x="17916" y="12186"/>
                    <a:pt x="17801" y="12053"/>
                  </a:cubicBezTo>
                  <a:cubicBezTo>
                    <a:pt x="17748" y="12106"/>
                    <a:pt x="17863" y="12212"/>
                    <a:pt x="17960" y="12318"/>
                  </a:cubicBezTo>
                  <a:cubicBezTo>
                    <a:pt x="18049" y="12283"/>
                    <a:pt x="17996" y="12212"/>
                    <a:pt x="18049" y="12168"/>
                  </a:cubicBezTo>
                  <a:cubicBezTo>
                    <a:pt x="18508" y="12592"/>
                    <a:pt x="18799" y="13157"/>
                    <a:pt x="18967" y="13713"/>
                  </a:cubicBezTo>
                  <a:cubicBezTo>
                    <a:pt x="19135" y="14278"/>
                    <a:pt x="19196" y="14852"/>
                    <a:pt x="19205" y="15400"/>
                  </a:cubicBezTo>
                  <a:cubicBezTo>
                    <a:pt x="19214" y="15956"/>
                    <a:pt x="19188" y="16477"/>
                    <a:pt x="19179" y="16989"/>
                  </a:cubicBezTo>
                  <a:cubicBezTo>
                    <a:pt x="19170" y="17492"/>
                    <a:pt x="19188" y="17987"/>
                    <a:pt x="19285" y="18446"/>
                  </a:cubicBezTo>
                  <a:cubicBezTo>
                    <a:pt x="19347" y="18755"/>
                    <a:pt x="19435" y="18985"/>
                    <a:pt x="19550" y="19267"/>
                  </a:cubicBezTo>
                  <a:cubicBezTo>
                    <a:pt x="19576" y="19329"/>
                    <a:pt x="19603" y="19320"/>
                    <a:pt x="19629" y="19364"/>
                  </a:cubicBezTo>
                  <a:cubicBezTo>
                    <a:pt x="19682" y="19488"/>
                    <a:pt x="19797" y="19726"/>
                    <a:pt x="19938" y="19938"/>
                  </a:cubicBezTo>
                  <a:cubicBezTo>
                    <a:pt x="20026" y="20053"/>
                    <a:pt x="20132" y="20132"/>
                    <a:pt x="20212" y="20256"/>
                  </a:cubicBezTo>
                  <a:cubicBezTo>
                    <a:pt x="20274" y="20335"/>
                    <a:pt x="20397" y="20503"/>
                    <a:pt x="20539" y="20671"/>
                  </a:cubicBezTo>
                  <a:cubicBezTo>
                    <a:pt x="20689" y="20839"/>
                    <a:pt x="20856" y="21024"/>
                    <a:pt x="20980" y="21148"/>
                  </a:cubicBezTo>
                  <a:cubicBezTo>
                    <a:pt x="21130" y="21289"/>
                    <a:pt x="21360" y="21430"/>
                    <a:pt x="21483" y="21704"/>
                  </a:cubicBezTo>
                  <a:cubicBezTo>
                    <a:pt x="21660" y="21854"/>
                    <a:pt x="21792" y="21960"/>
                    <a:pt x="21863" y="22128"/>
                  </a:cubicBezTo>
                  <a:cubicBezTo>
                    <a:pt x="21863" y="22093"/>
                    <a:pt x="21819" y="22031"/>
                    <a:pt x="21863" y="22013"/>
                  </a:cubicBezTo>
                  <a:cubicBezTo>
                    <a:pt x="22057" y="22278"/>
                    <a:pt x="22260" y="22419"/>
                    <a:pt x="22525" y="22702"/>
                  </a:cubicBezTo>
                  <a:cubicBezTo>
                    <a:pt x="22490" y="22720"/>
                    <a:pt x="22446" y="22675"/>
                    <a:pt x="22411" y="22693"/>
                  </a:cubicBezTo>
                  <a:cubicBezTo>
                    <a:pt x="22516" y="22843"/>
                    <a:pt x="22552" y="22711"/>
                    <a:pt x="22640" y="22773"/>
                  </a:cubicBezTo>
                  <a:cubicBezTo>
                    <a:pt x="22702" y="22852"/>
                    <a:pt x="22569" y="22878"/>
                    <a:pt x="22543" y="22870"/>
                  </a:cubicBezTo>
                  <a:cubicBezTo>
                    <a:pt x="22640" y="22940"/>
                    <a:pt x="22720" y="22949"/>
                    <a:pt x="22817" y="23020"/>
                  </a:cubicBezTo>
                  <a:cubicBezTo>
                    <a:pt x="22887" y="23152"/>
                    <a:pt x="22976" y="23179"/>
                    <a:pt x="23099" y="23285"/>
                  </a:cubicBezTo>
                  <a:cubicBezTo>
                    <a:pt x="23161" y="23338"/>
                    <a:pt x="23188" y="23408"/>
                    <a:pt x="23241" y="23452"/>
                  </a:cubicBezTo>
                  <a:cubicBezTo>
                    <a:pt x="23329" y="23523"/>
                    <a:pt x="23505" y="23576"/>
                    <a:pt x="23673" y="23744"/>
                  </a:cubicBezTo>
                  <a:cubicBezTo>
                    <a:pt x="23717" y="23788"/>
                    <a:pt x="23726" y="23859"/>
                    <a:pt x="23735" y="23867"/>
                  </a:cubicBezTo>
                  <a:cubicBezTo>
                    <a:pt x="23788" y="23920"/>
                    <a:pt x="23885" y="23867"/>
                    <a:pt x="23903" y="24009"/>
                  </a:cubicBezTo>
                  <a:cubicBezTo>
                    <a:pt x="24035" y="24088"/>
                    <a:pt x="24362" y="24238"/>
                    <a:pt x="24530" y="24344"/>
                  </a:cubicBezTo>
                  <a:cubicBezTo>
                    <a:pt x="24591" y="24397"/>
                    <a:pt x="24636" y="24459"/>
                    <a:pt x="24653" y="24477"/>
                  </a:cubicBezTo>
                  <a:cubicBezTo>
                    <a:pt x="24715" y="24521"/>
                    <a:pt x="24742" y="24503"/>
                    <a:pt x="24812" y="24556"/>
                  </a:cubicBezTo>
                  <a:cubicBezTo>
                    <a:pt x="24883" y="24618"/>
                    <a:pt x="24856" y="24653"/>
                    <a:pt x="24883" y="24680"/>
                  </a:cubicBezTo>
                  <a:cubicBezTo>
                    <a:pt x="24901" y="24697"/>
                    <a:pt x="24962" y="24706"/>
                    <a:pt x="25006" y="24742"/>
                  </a:cubicBezTo>
                  <a:cubicBezTo>
                    <a:pt x="25157" y="24856"/>
                    <a:pt x="25368" y="25068"/>
                    <a:pt x="25527" y="25165"/>
                  </a:cubicBezTo>
                  <a:cubicBezTo>
                    <a:pt x="25589" y="25201"/>
                    <a:pt x="25660" y="25210"/>
                    <a:pt x="25739" y="25262"/>
                  </a:cubicBezTo>
                  <a:cubicBezTo>
                    <a:pt x="25748" y="25298"/>
                    <a:pt x="25775" y="25342"/>
                    <a:pt x="25810" y="25386"/>
                  </a:cubicBezTo>
                  <a:cubicBezTo>
                    <a:pt x="25916" y="25404"/>
                    <a:pt x="26040" y="25536"/>
                    <a:pt x="26146" y="25616"/>
                  </a:cubicBezTo>
                  <a:cubicBezTo>
                    <a:pt x="26216" y="25677"/>
                    <a:pt x="26340" y="25722"/>
                    <a:pt x="26428" y="25783"/>
                  </a:cubicBezTo>
                  <a:cubicBezTo>
                    <a:pt x="26490" y="25836"/>
                    <a:pt x="26481" y="25872"/>
                    <a:pt x="26543" y="25925"/>
                  </a:cubicBezTo>
                  <a:cubicBezTo>
                    <a:pt x="26790" y="26119"/>
                    <a:pt x="27108" y="26384"/>
                    <a:pt x="27355" y="26631"/>
                  </a:cubicBezTo>
                  <a:cubicBezTo>
                    <a:pt x="27408" y="26693"/>
                    <a:pt x="27382" y="26711"/>
                    <a:pt x="27426" y="26755"/>
                  </a:cubicBezTo>
                  <a:cubicBezTo>
                    <a:pt x="27541" y="26878"/>
                    <a:pt x="27647" y="26975"/>
                    <a:pt x="27744" y="27081"/>
                  </a:cubicBezTo>
                  <a:cubicBezTo>
                    <a:pt x="27850" y="27196"/>
                    <a:pt x="27938" y="27311"/>
                    <a:pt x="28000" y="27399"/>
                  </a:cubicBezTo>
                  <a:cubicBezTo>
                    <a:pt x="28062" y="27505"/>
                    <a:pt x="28017" y="27488"/>
                    <a:pt x="28044" y="27558"/>
                  </a:cubicBezTo>
                  <a:cubicBezTo>
                    <a:pt x="28212" y="27797"/>
                    <a:pt x="28379" y="28000"/>
                    <a:pt x="28512" y="28291"/>
                  </a:cubicBezTo>
                  <a:cubicBezTo>
                    <a:pt x="28503" y="28326"/>
                    <a:pt x="28538" y="28406"/>
                    <a:pt x="28477" y="28397"/>
                  </a:cubicBezTo>
                  <a:cubicBezTo>
                    <a:pt x="28503" y="28450"/>
                    <a:pt x="28547" y="28432"/>
                    <a:pt x="28583" y="28432"/>
                  </a:cubicBezTo>
                  <a:cubicBezTo>
                    <a:pt x="28609" y="28512"/>
                    <a:pt x="28644" y="28582"/>
                    <a:pt x="28689" y="28653"/>
                  </a:cubicBezTo>
                  <a:cubicBezTo>
                    <a:pt x="28724" y="28724"/>
                    <a:pt x="28759" y="28794"/>
                    <a:pt x="28786" y="28856"/>
                  </a:cubicBezTo>
                  <a:cubicBezTo>
                    <a:pt x="28847" y="28989"/>
                    <a:pt x="28892" y="29112"/>
                    <a:pt x="28856" y="29227"/>
                  </a:cubicBezTo>
                  <a:cubicBezTo>
                    <a:pt x="28927" y="29404"/>
                    <a:pt x="28909" y="29404"/>
                    <a:pt x="28971" y="29633"/>
                  </a:cubicBezTo>
                  <a:cubicBezTo>
                    <a:pt x="28953" y="29677"/>
                    <a:pt x="28953" y="29757"/>
                    <a:pt x="28856" y="29686"/>
                  </a:cubicBezTo>
                  <a:cubicBezTo>
                    <a:pt x="28892" y="29907"/>
                    <a:pt x="28927" y="29775"/>
                    <a:pt x="28980" y="29872"/>
                  </a:cubicBezTo>
                  <a:cubicBezTo>
                    <a:pt x="29033" y="30110"/>
                    <a:pt x="28945" y="30092"/>
                    <a:pt x="28962" y="30295"/>
                  </a:cubicBezTo>
                  <a:cubicBezTo>
                    <a:pt x="28971" y="30393"/>
                    <a:pt x="29051" y="30375"/>
                    <a:pt x="29068" y="30446"/>
                  </a:cubicBezTo>
                  <a:cubicBezTo>
                    <a:pt x="29015" y="30675"/>
                    <a:pt x="29059" y="31064"/>
                    <a:pt x="28971" y="31408"/>
                  </a:cubicBezTo>
                  <a:lnTo>
                    <a:pt x="28971" y="31434"/>
                  </a:lnTo>
                  <a:cubicBezTo>
                    <a:pt x="28971" y="31434"/>
                    <a:pt x="28971" y="31443"/>
                    <a:pt x="28962" y="31443"/>
                  </a:cubicBezTo>
                  <a:cubicBezTo>
                    <a:pt x="28945" y="31443"/>
                    <a:pt x="28927" y="31443"/>
                    <a:pt x="28909" y="31443"/>
                  </a:cubicBezTo>
                  <a:cubicBezTo>
                    <a:pt x="28883" y="31443"/>
                    <a:pt x="28847" y="31443"/>
                    <a:pt x="28812" y="31434"/>
                  </a:cubicBezTo>
                  <a:cubicBezTo>
                    <a:pt x="28741" y="31434"/>
                    <a:pt x="28671" y="31434"/>
                    <a:pt x="28618" y="31434"/>
                  </a:cubicBezTo>
                  <a:cubicBezTo>
                    <a:pt x="28459" y="31443"/>
                    <a:pt x="28274" y="31479"/>
                    <a:pt x="28088" y="31505"/>
                  </a:cubicBezTo>
                  <a:cubicBezTo>
                    <a:pt x="27894" y="31532"/>
                    <a:pt x="27708" y="31549"/>
                    <a:pt x="27576" y="31487"/>
                  </a:cubicBezTo>
                  <a:cubicBezTo>
                    <a:pt x="27549" y="31514"/>
                    <a:pt x="27541" y="31540"/>
                    <a:pt x="27532" y="31576"/>
                  </a:cubicBezTo>
                  <a:cubicBezTo>
                    <a:pt x="27355" y="31558"/>
                    <a:pt x="27214" y="31567"/>
                    <a:pt x="27073" y="31585"/>
                  </a:cubicBezTo>
                  <a:cubicBezTo>
                    <a:pt x="26940" y="31602"/>
                    <a:pt x="26781" y="31620"/>
                    <a:pt x="26569" y="31585"/>
                  </a:cubicBezTo>
                  <a:cubicBezTo>
                    <a:pt x="26516" y="31699"/>
                    <a:pt x="26366" y="31629"/>
                    <a:pt x="26146" y="31655"/>
                  </a:cubicBezTo>
                  <a:cubicBezTo>
                    <a:pt x="26128" y="31691"/>
                    <a:pt x="26251" y="31735"/>
                    <a:pt x="26269" y="31744"/>
                  </a:cubicBezTo>
                  <a:cubicBezTo>
                    <a:pt x="26331" y="31744"/>
                    <a:pt x="26366" y="31691"/>
                    <a:pt x="26428" y="31691"/>
                  </a:cubicBezTo>
                  <a:cubicBezTo>
                    <a:pt x="26516" y="31682"/>
                    <a:pt x="26543" y="31726"/>
                    <a:pt x="26605" y="31717"/>
                  </a:cubicBezTo>
                  <a:cubicBezTo>
                    <a:pt x="26693" y="31708"/>
                    <a:pt x="26746" y="31664"/>
                    <a:pt x="26817" y="31664"/>
                  </a:cubicBezTo>
                  <a:cubicBezTo>
                    <a:pt x="26940" y="31664"/>
                    <a:pt x="27029" y="31691"/>
                    <a:pt x="27170" y="31691"/>
                  </a:cubicBezTo>
                  <a:cubicBezTo>
                    <a:pt x="27240" y="31699"/>
                    <a:pt x="27311" y="31691"/>
                    <a:pt x="27408" y="31691"/>
                  </a:cubicBezTo>
                  <a:cubicBezTo>
                    <a:pt x="27488" y="31682"/>
                    <a:pt x="27585" y="31664"/>
                    <a:pt x="27700" y="31673"/>
                  </a:cubicBezTo>
                  <a:cubicBezTo>
                    <a:pt x="27770" y="31673"/>
                    <a:pt x="27876" y="31699"/>
                    <a:pt x="27885" y="31699"/>
                  </a:cubicBezTo>
                  <a:cubicBezTo>
                    <a:pt x="27947" y="31699"/>
                    <a:pt x="28079" y="31646"/>
                    <a:pt x="28221" y="31638"/>
                  </a:cubicBezTo>
                  <a:cubicBezTo>
                    <a:pt x="28388" y="31629"/>
                    <a:pt x="28406" y="31611"/>
                    <a:pt x="28618" y="31593"/>
                  </a:cubicBezTo>
                  <a:cubicBezTo>
                    <a:pt x="28706" y="31585"/>
                    <a:pt x="28812" y="31576"/>
                    <a:pt x="28936" y="31558"/>
                  </a:cubicBezTo>
                  <a:cubicBezTo>
                    <a:pt x="28962" y="31558"/>
                    <a:pt x="28998" y="31558"/>
                    <a:pt x="29024" y="31549"/>
                  </a:cubicBezTo>
                  <a:lnTo>
                    <a:pt x="29077" y="31549"/>
                  </a:lnTo>
                  <a:cubicBezTo>
                    <a:pt x="29086" y="31540"/>
                    <a:pt x="29095" y="31549"/>
                    <a:pt x="29095" y="31540"/>
                  </a:cubicBezTo>
                  <a:lnTo>
                    <a:pt x="29104" y="31514"/>
                  </a:lnTo>
                  <a:cubicBezTo>
                    <a:pt x="29112" y="31443"/>
                    <a:pt x="29121" y="31373"/>
                    <a:pt x="29130" y="31302"/>
                  </a:cubicBezTo>
                  <a:cubicBezTo>
                    <a:pt x="29165" y="31311"/>
                    <a:pt x="29165" y="31382"/>
                    <a:pt x="29192" y="31408"/>
                  </a:cubicBezTo>
                  <a:cubicBezTo>
                    <a:pt x="29218" y="31240"/>
                    <a:pt x="29227" y="31046"/>
                    <a:pt x="29307" y="31134"/>
                  </a:cubicBezTo>
                  <a:cubicBezTo>
                    <a:pt x="29315" y="31072"/>
                    <a:pt x="29271" y="31064"/>
                    <a:pt x="29236" y="31037"/>
                  </a:cubicBezTo>
                  <a:cubicBezTo>
                    <a:pt x="29183" y="30993"/>
                    <a:pt x="29209" y="31214"/>
                    <a:pt x="29183" y="31284"/>
                  </a:cubicBezTo>
                  <a:cubicBezTo>
                    <a:pt x="29156" y="31170"/>
                    <a:pt x="29148" y="31028"/>
                    <a:pt x="29165" y="30887"/>
                  </a:cubicBezTo>
                  <a:cubicBezTo>
                    <a:pt x="29174" y="30746"/>
                    <a:pt x="29201" y="30605"/>
                    <a:pt x="29227" y="30481"/>
                  </a:cubicBezTo>
                  <a:cubicBezTo>
                    <a:pt x="29262" y="30366"/>
                    <a:pt x="29121" y="30269"/>
                    <a:pt x="29201" y="30260"/>
                  </a:cubicBezTo>
                  <a:cubicBezTo>
                    <a:pt x="29254" y="30172"/>
                    <a:pt x="29245" y="30304"/>
                    <a:pt x="29280" y="30401"/>
                  </a:cubicBezTo>
                  <a:cubicBezTo>
                    <a:pt x="29298" y="30463"/>
                    <a:pt x="29333" y="30410"/>
                    <a:pt x="29324" y="30534"/>
                  </a:cubicBezTo>
                  <a:cubicBezTo>
                    <a:pt x="29324" y="30569"/>
                    <a:pt x="29298" y="30569"/>
                    <a:pt x="29298" y="30622"/>
                  </a:cubicBezTo>
                  <a:cubicBezTo>
                    <a:pt x="29271" y="30596"/>
                    <a:pt x="29280" y="30516"/>
                    <a:pt x="29280" y="30454"/>
                  </a:cubicBezTo>
                  <a:cubicBezTo>
                    <a:pt x="29245" y="30516"/>
                    <a:pt x="29245" y="30605"/>
                    <a:pt x="29245" y="30702"/>
                  </a:cubicBezTo>
                  <a:cubicBezTo>
                    <a:pt x="29245" y="30790"/>
                    <a:pt x="29254" y="30887"/>
                    <a:pt x="29218" y="30967"/>
                  </a:cubicBezTo>
                  <a:cubicBezTo>
                    <a:pt x="29280" y="31046"/>
                    <a:pt x="29298" y="30940"/>
                    <a:pt x="29307" y="30843"/>
                  </a:cubicBezTo>
                  <a:cubicBezTo>
                    <a:pt x="29315" y="30746"/>
                    <a:pt x="29324" y="30640"/>
                    <a:pt x="29395" y="30728"/>
                  </a:cubicBezTo>
                  <a:cubicBezTo>
                    <a:pt x="29395" y="30569"/>
                    <a:pt x="29351" y="30454"/>
                    <a:pt x="29315" y="30340"/>
                  </a:cubicBezTo>
                  <a:cubicBezTo>
                    <a:pt x="29298" y="30216"/>
                    <a:pt x="29262" y="30101"/>
                    <a:pt x="29280" y="29925"/>
                  </a:cubicBezTo>
                  <a:cubicBezTo>
                    <a:pt x="29156" y="29819"/>
                    <a:pt x="29271" y="30172"/>
                    <a:pt x="29165" y="30092"/>
                  </a:cubicBezTo>
                  <a:cubicBezTo>
                    <a:pt x="29148" y="29969"/>
                    <a:pt x="29139" y="29854"/>
                    <a:pt x="29130" y="29757"/>
                  </a:cubicBezTo>
                  <a:cubicBezTo>
                    <a:pt x="29121" y="29660"/>
                    <a:pt x="29130" y="29580"/>
                    <a:pt x="29148" y="29527"/>
                  </a:cubicBezTo>
                  <a:cubicBezTo>
                    <a:pt x="29201" y="29624"/>
                    <a:pt x="29245" y="29933"/>
                    <a:pt x="29315" y="29783"/>
                  </a:cubicBezTo>
                  <a:cubicBezTo>
                    <a:pt x="29289" y="29669"/>
                    <a:pt x="29201" y="29704"/>
                    <a:pt x="29201" y="29545"/>
                  </a:cubicBezTo>
                  <a:cubicBezTo>
                    <a:pt x="29377" y="29624"/>
                    <a:pt x="29227" y="29192"/>
                    <a:pt x="29130" y="29112"/>
                  </a:cubicBezTo>
                  <a:cubicBezTo>
                    <a:pt x="29095" y="29156"/>
                    <a:pt x="29112" y="29271"/>
                    <a:pt x="29148" y="29430"/>
                  </a:cubicBezTo>
                  <a:cubicBezTo>
                    <a:pt x="29095" y="29395"/>
                    <a:pt x="29068" y="29324"/>
                    <a:pt x="29059" y="29245"/>
                  </a:cubicBezTo>
                  <a:cubicBezTo>
                    <a:pt x="29051" y="29209"/>
                    <a:pt x="29051" y="29165"/>
                    <a:pt x="29042" y="29121"/>
                  </a:cubicBezTo>
                  <a:cubicBezTo>
                    <a:pt x="29033" y="29077"/>
                    <a:pt x="29024" y="29033"/>
                    <a:pt x="29015" y="28997"/>
                  </a:cubicBezTo>
                  <a:cubicBezTo>
                    <a:pt x="29156" y="29130"/>
                    <a:pt x="29095" y="28909"/>
                    <a:pt x="29112" y="28794"/>
                  </a:cubicBezTo>
                  <a:cubicBezTo>
                    <a:pt x="28989" y="28724"/>
                    <a:pt x="29077" y="28980"/>
                    <a:pt x="28962" y="28839"/>
                  </a:cubicBezTo>
                  <a:cubicBezTo>
                    <a:pt x="28936" y="28697"/>
                    <a:pt x="29033" y="28706"/>
                    <a:pt x="28953" y="28521"/>
                  </a:cubicBezTo>
                  <a:cubicBezTo>
                    <a:pt x="28883" y="28362"/>
                    <a:pt x="28953" y="28609"/>
                    <a:pt x="28945" y="28627"/>
                  </a:cubicBezTo>
                  <a:cubicBezTo>
                    <a:pt x="28909" y="28565"/>
                    <a:pt x="28874" y="28494"/>
                    <a:pt x="28847" y="28424"/>
                  </a:cubicBezTo>
                  <a:cubicBezTo>
                    <a:pt x="28803" y="28353"/>
                    <a:pt x="28768" y="28282"/>
                    <a:pt x="28724" y="28203"/>
                  </a:cubicBezTo>
                  <a:cubicBezTo>
                    <a:pt x="28653" y="28053"/>
                    <a:pt x="28556" y="27894"/>
                    <a:pt x="28468" y="27735"/>
                  </a:cubicBezTo>
                  <a:cubicBezTo>
                    <a:pt x="28362" y="27576"/>
                    <a:pt x="28265" y="27408"/>
                    <a:pt x="28150" y="27249"/>
                  </a:cubicBezTo>
                  <a:cubicBezTo>
                    <a:pt x="28097" y="27179"/>
                    <a:pt x="28035" y="27090"/>
                    <a:pt x="27982" y="27020"/>
                  </a:cubicBezTo>
                  <a:cubicBezTo>
                    <a:pt x="27929" y="26949"/>
                    <a:pt x="27867" y="26878"/>
                    <a:pt x="27814" y="26817"/>
                  </a:cubicBezTo>
                  <a:cubicBezTo>
                    <a:pt x="27779" y="26772"/>
                    <a:pt x="27700" y="26569"/>
                    <a:pt x="27576" y="26569"/>
                  </a:cubicBezTo>
                  <a:cubicBezTo>
                    <a:pt x="27496" y="26455"/>
                    <a:pt x="27364" y="26304"/>
                    <a:pt x="27232" y="26163"/>
                  </a:cubicBezTo>
                  <a:cubicBezTo>
                    <a:pt x="27099" y="26031"/>
                    <a:pt x="26967" y="25907"/>
                    <a:pt x="26878" y="25836"/>
                  </a:cubicBezTo>
                  <a:cubicBezTo>
                    <a:pt x="26993" y="25828"/>
                    <a:pt x="27152" y="26022"/>
                    <a:pt x="27302" y="26163"/>
                  </a:cubicBezTo>
                  <a:cubicBezTo>
                    <a:pt x="27408" y="26260"/>
                    <a:pt x="27505" y="26375"/>
                    <a:pt x="27594" y="26472"/>
                  </a:cubicBezTo>
                  <a:cubicBezTo>
                    <a:pt x="27682" y="26569"/>
                    <a:pt x="27770" y="26658"/>
                    <a:pt x="27850" y="26728"/>
                  </a:cubicBezTo>
                  <a:cubicBezTo>
                    <a:pt x="27911" y="26658"/>
                    <a:pt x="27814" y="26587"/>
                    <a:pt x="27938" y="26596"/>
                  </a:cubicBezTo>
                  <a:cubicBezTo>
                    <a:pt x="27806" y="26472"/>
                    <a:pt x="27806" y="26357"/>
                    <a:pt x="27708" y="26331"/>
                  </a:cubicBezTo>
                  <a:cubicBezTo>
                    <a:pt x="27744" y="26384"/>
                    <a:pt x="27761" y="26419"/>
                    <a:pt x="27832" y="26552"/>
                  </a:cubicBezTo>
                  <a:cubicBezTo>
                    <a:pt x="27655" y="26543"/>
                    <a:pt x="27647" y="26313"/>
                    <a:pt x="27496" y="26181"/>
                  </a:cubicBezTo>
                  <a:cubicBezTo>
                    <a:pt x="27435" y="26207"/>
                    <a:pt x="27664" y="26331"/>
                    <a:pt x="27541" y="26340"/>
                  </a:cubicBezTo>
                  <a:cubicBezTo>
                    <a:pt x="27161" y="25925"/>
                    <a:pt x="26666" y="25483"/>
                    <a:pt x="26154" y="25077"/>
                  </a:cubicBezTo>
                  <a:cubicBezTo>
                    <a:pt x="25651" y="24671"/>
                    <a:pt x="25130" y="24300"/>
                    <a:pt x="24697" y="23982"/>
                  </a:cubicBezTo>
                  <a:cubicBezTo>
                    <a:pt x="24644" y="23947"/>
                    <a:pt x="24600" y="23876"/>
                    <a:pt x="24547" y="23832"/>
                  </a:cubicBezTo>
                  <a:cubicBezTo>
                    <a:pt x="24468" y="23779"/>
                    <a:pt x="24388" y="23753"/>
                    <a:pt x="24327" y="23700"/>
                  </a:cubicBezTo>
                  <a:cubicBezTo>
                    <a:pt x="24212" y="23603"/>
                    <a:pt x="24159" y="23408"/>
                    <a:pt x="24009" y="23417"/>
                  </a:cubicBezTo>
                  <a:cubicBezTo>
                    <a:pt x="24035" y="23355"/>
                    <a:pt x="23903" y="23285"/>
                    <a:pt x="23903" y="23223"/>
                  </a:cubicBezTo>
                  <a:cubicBezTo>
                    <a:pt x="23859" y="23188"/>
                    <a:pt x="23832" y="23232"/>
                    <a:pt x="23867" y="23258"/>
                  </a:cubicBezTo>
                  <a:cubicBezTo>
                    <a:pt x="23214" y="22896"/>
                    <a:pt x="22755" y="22190"/>
                    <a:pt x="22269" y="21828"/>
                  </a:cubicBezTo>
                  <a:cubicBezTo>
                    <a:pt x="22234" y="21775"/>
                    <a:pt x="22287" y="21819"/>
                    <a:pt x="22305" y="21792"/>
                  </a:cubicBezTo>
                  <a:cubicBezTo>
                    <a:pt x="22181" y="21704"/>
                    <a:pt x="22048" y="21607"/>
                    <a:pt x="21916" y="21448"/>
                  </a:cubicBezTo>
                  <a:cubicBezTo>
                    <a:pt x="21969" y="21404"/>
                    <a:pt x="22057" y="21545"/>
                    <a:pt x="22110" y="21501"/>
                  </a:cubicBezTo>
                  <a:cubicBezTo>
                    <a:pt x="22022" y="21404"/>
                    <a:pt x="21819" y="21324"/>
                    <a:pt x="21801" y="21201"/>
                  </a:cubicBezTo>
                  <a:cubicBezTo>
                    <a:pt x="21890" y="21121"/>
                    <a:pt x="21898" y="21351"/>
                    <a:pt x="22004" y="21307"/>
                  </a:cubicBezTo>
                  <a:cubicBezTo>
                    <a:pt x="22110" y="21404"/>
                    <a:pt x="22075" y="21448"/>
                    <a:pt x="22190" y="21545"/>
                  </a:cubicBezTo>
                  <a:cubicBezTo>
                    <a:pt x="22216" y="21572"/>
                    <a:pt x="22234" y="21563"/>
                    <a:pt x="22269" y="21598"/>
                  </a:cubicBezTo>
                  <a:cubicBezTo>
                    <a:pt x="22322" y="21563"/>
                    <a:pt x="22331" y="21519"/>
                    <a:pt x="22287" y="21457"/>
                  </a:cubicBezTo>
                  <a:cubicBezTo>
                    <a:pt x="22402" y="21536"/>
                    <a:pt x="22508" y="21483"/>
                    <a:pt x="22543" y="21466"/>
                  </a:cubicBezTo>
                  <a:cubicBezTo>
                    <a:pt x="22569" y="21342"/>
                    <a:pt x="22366" y="21280"/>
                    <a:pt x="22349" y="21174"/>
                  </a:cubicBezTo>
                  <a:cubicBezTo>
                    <a:pt x="22402" y="21104"/>
                    <a:pt x="22463" y="21263"/>
                    <a:pt x="22490" y="21289"/>
                  </a:cubicBezTo>
                  <a:cubicBezTo>
                    <a:pt x="22516" y="21316"/>
                    <a:pt x="22543" y="21271"/>
                    <a:pt x="22552" y="21280"/>
                  </a:cubicBezTo>
                  <a:cubicBezTo>
                    <a:pt x="22649" y="21360"/>
                    <a:pt x="22755" y="21483"/>
                    <a:pt x="22887" y="21598"/>
                  </a:cubicBezTo>
                  <a:cubicBezTo>
                    <a:pt x="22905" y="21686"/>
                    <a:pt x="22790" y="21784"/>
                    <a:pt x="22702" y="21713"/>
                  </a:cubicBezTo>
                  <a:cubicBezTo>
                    <a:pt x="22640" y="21731"/>
                    <a:pt x="22728" y="21898"/>
                    <a:pt x="22781" y="21872"/>
                  </a:cubicBezTo>
                  <a:cubicBezTo>
                    <a:pt x="22843" y="21995"/>
                    <a:pt x="22658" y="21863"/>
                    <a:pt x="22622" y="21898"/>
                  </a:cubicBezTo>
                  <a:cubicBezTo>
                    <a:pt x="22684" y="21969"/>
                    <a:pt x="22737" y="21987"/>
                    <a:pt x="22773" y="21943"/>
                  </a:cubicBezTo>
                  <a:cubicBezTo>
                    <a:pt x="22870" y="22022"/>
                    <a:pt x="22781" y="22066"/>
                    <a:pt x="22905" y="22154"/>
                  </a:cubicBezTo>
                  <a:cubicBezTo>
                    <a:pt x="22781" y="22181"/>
                    <a:pt x="22746" y="21943"/>
                    <a:pt x="22614" y="21969"/>
                  </a:cubicBezTo>
                  <a:cubicBezTo>
                    <a:pt x="22516" y="21863"/>
                    <a:pt x="22481" y="21660"/>
                    <a:pt x="22313" y="21607"/>
                  </a:cubicBezTo>
                  <a:cubicBezTo>
                    <a:pt x="22190" y="21642"/>
                    <a:pt x="22543" y="21854"/>
                    <a:pt x="22349" y="21801"/>
                  </a:cubicBezTo>
                  <a:cubicBezTo>
                    <a:pt x="22516" y="21890"/>
                    <a:pt x="22561" y="22013"/>
                    <a:pt x="22702" y="22057"/>
                  </a:cubicBezTo>
                  <a:cubicBezTo>
                    <a:pt x="22755" y="22128"/>
                    <a:pt x="22826" y="22199"/>
                    <a:pt x="22764" y="22234"/>
                  </a:cubicBezTo>
                  <a:cubicBezTo>
                    <a:pt x="22940" y="22305"/>
                    <a:pt x="23161" y="22587"/>
                    <a:pt x="23364" y="22817"/>
                  </a:cubicBezTo>
                  <a:cubicBezTo>
                    <a:pt x="23523" y="22878"/>
                    <a:pt x="23708" y="23002"/>
                    <a:pt x="23770" y="23108"/>
                  </a:cubicBezTo>
                  <a:cubicBezTo>
                    <a:pt x="23876" y="23161"/>
                    <a:pt x="23982" y="23188"/>
                    <a:pt x="24106" y="23285"/>
                  </a:cubicBezTo>
                  <a:cubicBezTo>
                    <a:pt x="24079" y="23329"/>
                    <a:pt x="24035" y="23302"/>
                    <a:pt x="24009" y="23346"/>
                  </a:cubicBezTo>
                  <a:cubicBezTo>
                    <a:pt x="24088" y="23417"/>
                    <a:pt x="24123" y="23364"/>
                    <a:pt x="24185" y="23391"/>
                  </a:cubicBezTo>
                  <a:cubicBezTo>
                    <a:pt x="24300" y="23470"/>
                    <a:pt x="24441" y="23611"/>
                    <a:pt x="24538" y="23629"/>
                  </a:cubicBezTo>
                  <a:cubicBezTo>
                    <a:pt x="24538" y="23585"/>
                    <a:pt x="24494" y="23532"/>
                    <a:pt x="24433" y="23479"/>
                  </a:cubicBezTo>
                  <a:cubicBezTo>
                    <a:pt x="24530" y="23497"/>
                    <a:pt x="24671" y="23629"/>
                    <a:pt x="24759" y="23629"/>
                  </a:cubicBezTo>
                  <a:cubicBezTo>
                    <a:pt x="24909" y="23753"/>
                    <a:pt x="24901" y="23850"/>
                    <a:pt x="25033" y="23973"/>
                  </a:cubicBezTo>
                  <a:cubicBezTo>
                    <a:pt x="25095" y="24000"/>
                    <a:pt x="25042" y="23938"/>
                    <a:pt x="25086" y="23912"/>
                  </a:cubicBezTo>
                  <a:cubicBezTo>
                    <a:pt x="25236" y="24018"/>
                    <a:pt x="25236" y="24106"/>
                    <a:pt x="25404" y="24212"/>
                  </a:cubicBezTo>
                  <a:cubicBezTo>
                    <a:pt x="25457" y="24229"/>
                    <a:pt x="25483" y="24194"/>
                    <a:pt x="25545" y="24256"/>
                  </a:cubicBezTo>
                  <a:cubicBezTo>
                    <a:pt x="25589" y="24229"/>
                    <a:pt x="25545" y="24194"/>
                    <a:pt x="25510" y="24159"/>
                  </a:cubicBezTo>
                  <a:cubicBezTo>
                    <a:pt x="25660" y="24203"/>
                    <a:pt x="25722" y="24300"/>
                    <a:pt x="25783" y="24397"/>
                  </a:cubicBezTo>
                  <a:cubicBezTo>
                    <a:pt x="25872" y="24450"/>
                    <a:pt x="25757" y="24327"/>
                    <a:pt x="25863" y="24362"/>
                  </a:cubicBezTo>
                  <a:cubicBezTo>
                    <a:pt x="25978" y="24468"/>
                    <a:pt x="25810" y="24538"/>
                    <a:pt x="26040" y="24662"/>
                  </a:cubicBezTo>
                  <a:cubicBezTo>
                    <a:pt x="26031" y="24618"/>
                    <a:pt x="25969" y="24574"/>
                    <a:pt x="26013" y="24538"/>
                  </a:cubicBezTo>
                  <a:cubicBezTo>
                    <a:pt x="26110" y="24680"/>
                    <a:pt x="26190" y="24600"/>
                    <a:pt x="26251" y="24689"/>
                  </a:cubicBezTo>
                  <a:cubicBezTo>
                    <a:pt x="26243" y="24680"/>
                    <a:pt x="26172" y="24715"/>
                    <a:pt x="26198" y="24750"/>
                  </a:cubicBezTo>
                  <a:cubicBezTo>
                    <a:pt x="26234" y="24786"/>
                    <a:pt x="26340" y="24786"/>
                    <a:pt x="26269" y="24742"/>
                  </a:cubicBezTo>
                  <a:cubicBezTo>
                    <a:pt x="26304" y="24671"/>
                    <a:pt x="26463" y="24918"/>
                    <a:pt x="26490" y="24848"/>
                  </a:cubicBezTo>
                  <a:cubicBezTo>
                    <a:pt x="26490" y="24750"/>
                    <a:pt x="26128" y="24600"/>
                    <a:pt x="26260" y="24530"/>
                  </a:cubicBezTo>
                  <a:cubicBezTo>
                    <a:pt x="26207" y="24503"/>
                    <a:pt x="26190" y="24556"/>
                    <a:pt x="26163" y="24583"/>
                  </a:cubicBezTo>
                  <a:close/>
                  <a:moveTo>
                    <a:pt x="22720" y="21448"/>
                  </a:moveTo>
                  <a:cubicBezTo>
                    <a:pt x="22658" y="21510"/>
                    <a:pt x="22622" y="21580"/>
                    <a:pt x="22720" y="21678"/>
                  </a:cubicBezTo>
                  <a:lnTo>
                    <a:pt x="22834" y="21572"/>
                  </a:lnTo>
                  <a:close/>
                  <a:moveTo>
                    <a:pt x="22490" y="21713"/>
                  </a:moveTo>
                  <a:lnTo>
                    <a:pt x="22578" y="21801"/>
                  </a:lnTo>
                  <a:cubicBezTo>
                    <a:pt x="22614" y="21722"/>
                    <a:pt x="22684" y="21651"/>
                    <a:pt x="22525" y="21510"/>
                  </a:cubicBezTo>
                  <a:cubicBezTo>
                    <a:pt x="22384" y="21545"/>
                    <a:pt x="22631" y="21678"/>
                    <a:pt x="22490" y="21713"/>
                  </a:cubicBezTo>
                  <a:close/>
                  <a:moveTo>
                    <a:pt x="24821" y="23867"/>
                  </a:moveTo>
                  <a:cubicBezTo>
                    <a:pt x="24724" y="23779"/>
                    <a:pt x="24883" y="23726"/>
                    <a:pt x="24680" y="23629"/>
                  </a:cubicBezTo>
                  <a:cubicBezTo>
                    <a:pt x="24591" y="23664"/>
                    <a:pt x="24697" y="23717"/>
                    <a:pt x="24680" y="23761"/>
                  </a:cubicBezTo>
                  <a:cubicBezTo>
                    <a:pt x="24636" y="23779"/>
                    <a:pt x="24821" y="23920"/>
                    <a:pt x="24821" y="23867"/>
                  </a:cubicBezTo>
                  <a:close/>
                  <a:moveTo>
                    <a:pt x="11682" y="10225"/>
                  </a:moveTo>
                  <a:cubicBezTo>
                    <a:pt x="11568" y="10234"/>
                    <a:pt x="11400" y="10164"/>
                    <a:pt x="11382" y="10270"/>
                  </a:cubicBezTo>
                  <a:cubicBezTo>
                    <a:pt x="11506" y="10331"/>
                    <a:pt x="11488" y="10234"/>
                    <a:pt x="11576" y="10252"/>
                  </a:cubicBezTo>
                  <a:cubicBezTo>
                    <a:pt x="11550" y="10314"/>
                    <a:pt x="11523" y="10367"/>
                    <a:pt x="11612" y="10402"/>
                  </a:cubicBezTo>
                  <a:cubicBezTo>
                    <a:pt x="11638" y="10349"/>
                    <a:pt x="11656" y="10287"/>
                    <a:pt x="11682" y="10225"/>
                  </a:cubicBezTo>
                  <a:close/>
                  <a:moveTo>
                    <a:pt x="13634" y="10941"/>
                  </a:moveTo>
                  <a:lnTo>
                    <a:pt x="13766" y="10976"/>
                  </a:lnTo>
                  <a:cubicBezTo>
                    <a:pt x="13757" y="10896"/>
                    <a:pt x="13837" y="10905"/>
                    <a:pt x="13854" y="10843"/>
                  </a:cubicBezTo>
                  <a:cubicBezTo>
                    <a:pt x="13704" y="10782"/>
                    <a:pt x="13696" y="10888"/>
                    <a:pt x="13634" y="10941"/>
                  </a:cubicBezTo>
                  <a:close/>
                  <a:moveTo>
                    <a:pt x="13634" y="10685"/>
                  </a:moveTo>
                  <a:cubicBezTo>
                    <a:pt x="13748" y="10640"/>
                    <a:pt x="13722" y="10579"/>
                    <a:pt x="13907" y="10579"/>
                  </a:cubicBezTo>
                  <a:cubicBezTo>
                    <a:pt x="13757" y="10534"/>
                    <a:pt x="13457" y="10570"/>
                    <a:pt x="13634" y="10685"/>
                  </a:cubicBezTo>
                  <a:close/>
                  <a:moveTo>
                    <a:pt x="12830" y="10561"/>
                  </a:moveTo>
                  <a:cubicBezTo>
                    <a:pt x="12857" y="10481"/>
                    <a:pt x="13060" y="10473"/>
                    <a:pt x="12839" y="10393"/>
                  </a:cubicBezTo>
                  <a:cubicBezTo>
                    <a:pt x="12857" y="10499"/>
                    <a:pt x="12724" y="10446"/>
                    <a:pt x="12671" y="10473"/>
                  </a:cubicBezTo>
                  <a:cubicBezTo>
                    <a:pt x="12751" y="10499"/>
                    <a:pt x="12760" y="10534"/>
                    <a:pt x="12830" y="10561"/>
                  </a:cubicBezTo>
                  <a:close/>
                  <a:moveTo>
                    <a:pt x="12821" y="10720"/>
                  </a:moveTo>
                  <a:cubicBezTo>
                    <a:pt x="12795" y="10755"/>
                    <a:pt x="12733" y="10738"/>
                    <a:pt x="12707" y="10764"/>
                  </a:cubicBezTo>
                  <a:cubicBezTo>
                    <a:pt x="12768" y="10791"/>
                    <a:pt x="12777" y="10826"/>
                    <a:pt x="12866" y="10852"/>
                  </a:cubicBezTo>
                  <a:cubicBezTo>
                    <a:pt x="12901" y="10799"/>
                    <a:pt x="12892" y="10755"/>
                    <a:pt x="12821" y="10720"/>
                  </a:cubicBezTo>
                  <a:close/>
                  <a:moveTo>
                    <a:pt x="13130" y="10517"/>
                  </a:moveTo>
                  <a:cubicBezTo>
                    <a:pt x="13157" y="10490"/>
                    <a:pt x="13210" y="10490"/>
                    <a:pt x="13210" y="10429"/>
                  </a:cubicBezTo>
                  <a:cubicBezTo>
                    <a:pt x="13130" y="10411"/>
                    <a:pt x="13077" y="10384"/>
                    <a:pt x="13051" y="10349"/>
                  </a:cubicBezTo>
                  <a:cubicBezTo>
                    <a:pt x="13016" y="10420"/>
                    <a:pt x="12989" y="10481"/>
                    <a:pt x="13130" y="10517"/>
                  </a:cubicBezTo>
                  <a:close/>
                  <a:moveTo>
                    <a:pt x="13810" y="11108"/>
                  </a:moveTo>
                  <a:cubicBezTo>
                    <a:pt x="13704" y="10994"/>
                    <a:pt x="13537" y="11047"/>
                    <a:pt x="13351" y="10949"/>
                  </a:cubicBezTo>
                  <a:cubicBezTo>
                    <a:pt x="13351" y="10914"/>
                    <a:pt x="13298" y="10888"/>
                    <a:pt x="13289" y="10852"/>
                  </a:cubicBezTo>
                  <a:cubicBezTo>
                    <a:pt x="13307" y="10817"/>
                    <a:pt x="13378" y="10852"/>
                    <a:pt x="13395" y="10826"/>
                  </a:cubicBezTo>
                  <a:cubicBezTo>
                    <a:pt x="13298" y="10773"/>
                    <a:pt x="13333" y="10685"/>
                    <a:pt x="13175" y="10640"/>
                  </a:cubicBezTo>
                  <a:cubicBezTo>
                    <a:pt x="13086" y="10623"/>
                    <a:pt x="13042" y="10658"/>
                    <a:pt x="12980" y="10658"/>
                  </a:cubicBezTo>
                  <a:cubicBezTo>
                    <a:pt x="12954" y="10791"/>
                    <a:pt x="12998" y="10905"/>
                    <a:pt x="13192" y="10985"/>
                  </a:cubicBezTo>
                  <a:cubicBezTo>
                    <a:pt x="13245" y="10941"/>
                    <a:pt x="13157" y="10932"/>
                    <a:pt x="13130" y="10905"/>
                  </a:cubicBezTo>
                  <a:cubicBezTo>
                    <a:pt x="13095" y="10861"/>
                    <a:pt x="13042" y="10755"/>
                    <a:pt x="13130" y="10764"/>
                  </a:cubicBezTo>
                  <a:cubicBezTo>
                    <a:pt x="13228" y="10826"/>
                    <a:pt x="13298" y="10888"/>
                    <a:pt x="13245" y="10976"/>
                  </a:cubicBezTo>
                  <a:cubicBezTo>
                    <a:pt x="13457" y="11047"/>
                    <a:pt x="13651" y="11100"/>
                    <a:pt x="13810" y="11108"/>
                  </a:cubicBezTo>
                  <a:close/>
                  <a:moveTo>
                    <a:pt x="13731" y="11612"/>
                  </a:moveTo>
                  <a:cubicBezTo>
                    <a:pt x="13607" y="11568"/>
                    <a:pt x="13510" y="11541"/>
                    <a:pt x="13457" y="11576"/>
                  </a:cubicBezTo>
                  <a:cubicBezTo>
                    <a:pt x="13625" y="11576"/>
                    <a:pt x="13581" y="11621"/>
                    <a:pt x="13704" y="11682"/>
                  </a:cubicBezTo>
                  <a:close/>
                  <a:moveTo>
                    <a:pt x="14508" y="12203"/>
                  </a:moveTo>
                  <a:cubicBezTo>
                    <a:pt x="14481" y="12168"/>
                    <a:pt x="14199" y="12027"/>
                    <a:pt x="14199" y="12133"/>
                  </a:cubicBezTo>
                  <a:cubicBezTo>
                    <a:pt x="14216" y="12186"/>
                    <a:pt x="14499" y="12274"/>
                    <a:pt x="14508" y="12203"/>
                  </a:cubicBezTo>
                  <a:close/>
                  <a:moveTo>
                    <a:pt x="15020" y="12071"/>
                  </a:moveTo>
                  <a:cubicBezTo>
                    <a:pt x="14808" y="12009"/>
                    <a:pt x="14693" y="11841"/>
                    <a:pt x="14481" y="11859"/>
                  </a:cubicBezTo>
                  <a:cubicBezTo>
                    <a:pt x="14393" y="11983"/>
                    <a:pt x="14631" y="12027"/>
                    <a:pt x="14720" y="11991"/>
                  </a:cubicBezTo>
                  <a:cubicBezTo>
                    <a:pt x="14888" y="12036"/>
                    <a:pt x="14923" y="12124"/>
                    <a:pt x="15020" y="12071"/>
                  </a:cubicBezTo>
                  <a:close/>
                  <a:moveTo>
                    <a:pt x="15612" y="12265"/>
                  </a:moveTo>
                  <a:cubicBezTo>
                    <a:pt x="15497" y="12133"/>
                    <a:pt x="15258" y="12239"/>
                    <a:pt x="15152" y="12106"/>
                  </a:cubicBezTo>
                  <a:cubicBezTo>
                    <a:pt x="15179" y="12265"/>
                    <a:pt x="15470" y="12256"/>
                    <a:pt x="15612" y="12265"/>
                  </a:cubicBezTo>
                  <a:close/>
                  <a:moveTo>
                    <a:pt x="15682" y="12592"/>
                  </a:moveTo>
                  <a:cubicBezTo>
                    <a:pt x="15497" y="12530"/>
                    <a:pt x="15311" y="12345"/>
                    <a:pt x="15135" y="12415"/>
                  </a:cubicBezTo>
                  <a:cubicBezTo>
                    <a:pt x="15364" y="12451"/>
                    <a:pt x="15532" y="12618"/>
                    <a:pt x="15682" y="12592"/>
                  </a:cubicBezTo>
                  <a:close/>
                  <a:moveTo>
                    <a:pt x="14473" y="10967"/>
                  </a:moveTo>
                  <a:cubicBezTo>
                    <a:pt x="14481" y="10949"/>
                    <a:pt x="14490" y="10941"/>
                    <a:pt x="14526" y="10949"/>
                  </a:cubicBezTo>
                  <a:cubicBezTo>
                    <a:pt x="14561" y="10888"/>
                    <a:pt x="14499" y="10852"/>
                    <a:pt x="14384" y="10826"/>
                  </a:cubicBezTo>
                  <a:cubicBezTo>
                    <a:pt x="14349" y="10888"/>
                    <a:pt x="14358" y="10932"/>
                    <a:pt x="14473" y="10967"/>
                  </a:cubicBezTo>
                  <a:close/>
                  <a:moveTo>
                    <a:pt x="14358" y="11426"/>
                  </a:moveTo>
                  <a:cubicBezTo>
                    <a:pt x="14420" y="11338"/>
                    <a:pt x="14137" y="11320"/>
                    <a:pt x="14040" y="11267"/>
                  </a:cubicBezTo>
                  <a:cubicBezTo>
                    <a:pt x="14137" y="11206"/>
                    <a:pt x="14066" y="11170"/>
                    <a:pt x="13907" y="11108"/>
                  </a:cubicBezTo>
                  <a:cubicBezTo>
                    <a:pt x="13810" y="11258"/>
                    <a:pt x="14225" y="11400"/>
                    <a:pt x="14358" y="11426"/>
                  </a:cubicBezTo>
                  <a:close/>
                  <a:moveTo>
                    <a:pt x="14420" y="11250"/>
                  </a:moveTo>
                  <a:cubicBezTo>
                    <a:pt x="14278" y="11232"/>
                    <a:pt x="14296" y="11170"/>
                    <a:pt x="14278" y="11117"/>
                  </a:cubicBezTo>
                  <a:cubicBezTo>
                    <a:pt x="14199" y="11100"/>
                    <a:pt x="14128" y="11091"/>
                    <a:pt x="14093" y="11117"/>
                  </a:cubicBezTo>
                  <a:cubicBezTo>
                    <a:pt x="14252" y="11179"/>
                    <a:pt x="14261" y="11223"/>
                    <a:pt x="14137" y="11241"/>
                  </a:cubicBezTo>
                  <a:cubicBezTo>
                    <a:pt x="14243" y="11285"/>
                    <a:pt x="14473" y="11285"/>
                    <a:pt x="14420" y="11250"/>
                  </a:cubicBezTo>
                  <a:close/>
                  <a:moveTo>
                    <a:pt x="14596" y="10896"/>
                  </a:moveTo>
                  <a:cubicBezTo>
                    <a:pt x="14702" y="10958"/>
                    <a:pt x="14614" y="11073"/>
                    <a:pt x="14843" y="11117"/>
                  </a:cubicBezTo>
                  <a:cubicBezTo>
                    <a:pt x="14905" y="11073"/>
                    <a:pt x="14782" y="11038"/>
                    <a:pt x="14790" y="10985"/>
                  </a:cubicBezTo>
                  <a:cubicBezTo>
                    <a:pt x="14799" y="10976"/>
                    <a:pt x="14905" y="10994"/>
                    <a:pt x="14905" y="10941"/>
                  </a:cubicBezTo>
                  <a:cubicBezTo>
                    <a:pt x="14905" y="10914"/>
                    <a:pt x="14914" y="10870"/>
                    <a:pt x="14755" y="10835"/>
                  </a:cubicBezTo>
                  <a:cubicBezTo>
                    <a:pt x="14746" y="10985"/>
                    <a:pt x="14676" y="10861"/>
                    <a:pt x="14596" y="10896"/>
                  </a:cubicBezTo>
                  <a:close/>
                  <a:moveTo>
                    <a:pt x="15506" y="11364"/>
                  </a:moveTo>
                  <a:cubicBezTo>
                    <a:pt x="15497" y="11532"/>
                    <a:pt x="15170" y="11206"/>
                    <a:pt x="15250" y="11417"/>
                  </a:cubicBezTo>
                  <a:cubicBezTo>
                    <a:pt x="15117" y="11347"/>
                    <a:pt x="15064" y="11391"/>
                    <a:pt x="14985" y="11382"/>
                  </a:cubicBezTo>
                  <a:cubicBezTo>
                    <a:pt x="14861" y="11285"/>
                    <a:pt x="14737" y="11188"/>
                    <a:pt x="14570" y="11108"/>
                  </a:cubicBezTo>
                  <a:lnTo>
                    <a:pt x="14534" y="11206"/>
                  </a:lnTo>
                  <a:cubicBezTo>
                    <a:pt x="14720" y="11258"/>
                    <a:pt x="14826" y="11311"/>
                    <a:pt x="14702" y="11373"/>
                  </a:cubicBezTo>
                  <a:cubicBezTo>
                    <a:pt x="14932" y="11444"/>
                    <a:pt x="15099" y="11444"/>
                    <a:pt x="15320" y="11497"/>
                  </a:cubicBezTo>
                  <a:cubicBezTo>
                    <a:pt x="15311" y="11373"/>
                    <a:pt x="15744" y="11541"/>
                    <a:pt x="15506" y="11364"/>
                  </a:cubicBezTo>
                  <a:close/>
                  <a:moveTo>
                    <a:pt x="16097" y="11170"/>
                  </a:moveTo>
                  <a:cubicBezTo>
                    <a:pt x="15921" y="11126"/>
                    <a:pt x="15788" y="11135"/>
                    <a:pt x="15638" y="11126"/>
                  </a:cubicBezTo>
                  <a:cubicBezTo>
                    <a:pt x="15506" y="11038"/>
                    <a:pt x="15303" y="10958"/>
                    <a:pt x="15064" y="10879"/>
                  </a:cubicBezTo>
                  <a:cubicBezTo>
                    <a:pt x="15038" y="10941"/>
                    <a:pt x="15038" y="10985"/>
                    <a:pt x="15064" y="11020"/>
                  </a:cubicBezTo>
                  <a:cubicBezTo>
                    <a:pt x="15152" y="11020"/>
                    <a:pt x="15311" y="11100"/>
                    <a:pt x="15382" y="11073"/>
                  </a:cubicBezTo>
                  <a:cubicBezTo>
                    <a:pt x="15285" y="10994"/>
                    <a:pt x="15223" y="11047"/>
                    <a:pt x="15179" y="10976"/>
                  </a:cubicBezTo>
                  <a:cubicBezTo>
                    <a:pt x="15320" y="10949"/>
                    <a:pt x="15453" y="11073"/>
                    <a:pt x="15497" y="11135"/>
                  </a:cubicBezTo>
                  <a:cubicBezTo>
                    <a:pt x="15258" y="11108"/>
                    <a:pt x="15400" y="11214"/>
                    <a:pt x="15232" y="11214"/>
                  </a:cubicBezTo>
                  <a:cubicBezTo>
                    <a:pt x="15152" y="11197"/>
                    <a:pt x="15152" y="11161"/>
                    <a:pt x="15073" y="11135"/>
                  </a:cubicBezTo>
                  <a:cubicBezTo>
                    <a:pt x="15038" y="11206"/>
                    <a:pt x="15179" y="11241"/>
                    <a:pt x="15152" y="11303"/>
                  </a:cubicBezTo>
                  <a:cubicBezTo>
                    <a:pt x="15135" y="11311"/>
                    <a:pt x="14941" y="11276"/>
                    <a:pt x="15055" y="11329"/>
                  </a:cubicBezTo>
                  <a:cubicBezTo>
                    <a:pt x="15205" y="11347"/>
                    <a:pt x="15232" y="11232"/>
                    <a:pt x="15435" y="11311"/>
                  </a:cubicBezTo>
                  <a:cubicBezTo>
                    <a:pt x="15364" y="11161"/>
                    <a:pt x="15541" y="11214"/>
                    <a:pt x="15603" y="11232"/>
                  </a:cubicBezTo>
                  <a:cubicBezTo>
                    <a:pt x="15523" y="11197"/>
                    <a:pt x="15665" y="11144"/>
                    <a:pt x="15726" y="11161"/>
                  </a:cubicBezTo>
                  <a:cubicBezTo>
                    <a:pt x="15665" y="11276"/>
                    <a:pt x="16000" y="11311"/>
                    <a:pt x="16009" y="11417"/>
                  </a:cubicBezTo>
                  <a:lnTo>
                    <a:pt x="16053" y="11294"/>
                  </a:lnTo>
                  <a:cubicBezTo>
                    <a:pt x="15938" y="11258"/>
                    <a:pt x="15797" y="11223"/>
                    <a:pt x="15815" y="11161"/>
                  </a:cubicBezTo>
                  <a:cubicBezTo>
                    <a:pt x="15929" y="11188"/>
                    <a:pt x="16115" y="11303"/>
                    <a:pt x="16097" y="11170"/>
                  </a:cubicBezTo>
                  <a:close/>
                  <a:moveTo>
                    <a:pt x="16141" y="11691"/>
                  </a:moveTo>
                  <a:cubicBezTo>
                    <a:pt x="16274" y="11709"/>
                    <a:pt x="16238" y="11762"/>
                    <a:pt x="16344" y="11788"/>
                  </a:cubicBezTo>
                  <a:cubicBezTo>
                    <a:pt x="16459" y="11709"/>
                    <a:pt x="16159" y="11621"/>
                    <a:pt x="16141" y="11691"/>
                  </a:cubicBezTo>
                  <a:close/>
                  <a:moveTo>
                    <a:pt x="16495" y="11532"/>
                  </a:moveTo>
                  <a:cubicBezTo>
                    <a:pt x="16318" y="11453"/>
                    <a:pt x="16415" y="11576"/>
                    <a:pt x="16336" y="11559"/>
                  </a:cubicBezTo>
                  <a:cubicBezTo>
                    <a:pt x="16221" y="11523"/>
                    <a:pt x="16088" y="11462"/>
                    <a:pt x="16062" y="11523"/>
                  </a:cubicBezTo>
                  <a:cubicBezTo>
                    <a:pt x="16221" y="11603"/>
                    <a:pt x="16344" y="11576"/>
                    <a:pt x="16397" y="11638"/>
                  </a:cubicBezTo>
                  <a:cubicBezTo>
                    <a:pt x="16389" y="11559"/>
                    <a:pt x="16486" y="11603"/>
                    <a:pt x="16495" y="11532"/>
                  </a:cubicBezTo>
                  <a:close/>
                  <a:moveTo>
                    <a:pt x="16804" y="11515"/>
                  </a:moveTo>
                  <a:cubicBezTo>
                    <a:pt x="16724" y="11488"/>
                    <a:pt x="16609" y="11356"/>
                    <a:pt x="16539" y="11409"/>
                  </a:cubicBezTo>
                  <a:cubicBezTo>
                    <a:pt x="16574" y="11426"/>
                    <a:pt x="16583" y="11453"/>
                    <a:pt x="16565" y="11479"/>
                  </a:cubicBezTo>
                  <a:cubicBezTo>
                    <a:pt x="16671" y="11523"/>
                    <a:pt x="16768" y="11568"/>
                    <a:pt x="16804" y="11515"/>
                  </a:cubicBezTo>
                  <a:close/>
                  <a:moveTo>
                    <a:pt x="17077" y="11700"/>
                  </a:moveTo>
                  <a:cubicBezTo>
                    <a:pt x="17227" y="11744"/>
                    <a:pt x="17068" y="11788"/>
                    <a:pt x="17219" y="11832"/>
                  </a:cubicBezTo>
                  <a:cubicBezTo>
                    <a:pt x="17289" y="11868"/>
                    <a:pt x="17298" y="11779"/>
                    <a:pt x="17404" y="11885"/>
                  </a:cubicBezTo>
                  <a:cubicBezTo>
                    <a:pt x="17510" y="11850"/>
                    <a:pt x="17289" y="11788"/>
                    <a:pt x="17386" y="11753"/>
                  </a:cubicBezTo>
                  <a:cubicBezTo>
                    <a:pt x="17510" y="11824"/>
                    <a:pt x="17528" y="11965"/>
                    <a:pt x="17634" y="11912"/>
                  </a:cubicBezTo>
                  <a:cubicBezTo>
                    <a:pt x="17510" y="11832"/>
                    <a:pt x="17536" y="11779"/>
                    <a:pt x="17413" y="11709"/>
                  </a:cubicBezTo>
                  <a:cubicBezTo>
                    <a:pt x="17227" y="11647"/>
                    <a:pt x="17095" y="11665"/>
                    <a:pt x="16874" y="11576"/>
                  </a:cubicBezTo>
                  <a:cubicBezTo>
                    <a:pt x="16857" y="11603"/>
                    <a:pt x="16848" y="11647"/>
                    <a:pt x="16795" y="11629"/>
                  </a:cubicBezTo>
                  <a:cubicBezTo>
                    <a:pt x="16574" y="11576"/>
                    <a:pt x="16901" y="11700"/>
                    <a:pt x="16936" y="11665"/>
                  </a:cubicBezTo>
                  <a:cubicBezTo>
                    <a:pt x="16998" y="11682"/>
                    <a:pt x="17016" y="11824"/>
                    <a:pt x="17086" y="11771"/>
                  </a:cubicBezTo>
                  <a:cubicBezTo>
                    <a:pt x="17051" y="11744"/>
                    <a:pt x="17016" y="11682"/>
                    <a:pt x="17077" y="11700"/>
                  </a:cubicBezTo>
                  <a:close/>
                  <a:moveTo>
                    <a:pt x="17457" y="12141"/>
                  </a:moveTo>
                  <a:cubicBezTo>
                    <a:pt x="17431" y="12088"/>
                    <a:pt x="17342" y="12027"/>
                    <a:pt x="17245" y="11974"/>
                  </a:cubicBezTo>
                  <a:cubicBezTo>
                    <a:pt x="17148" y="12018"/>
                    <a:pt x="17351" y="12062"/>
                    <a:pt x="17263" y="12106"/>
                  </a:cubicBezTo>
                  <a:cubicBezTo>
                    <a:pt x="17139" y="12053"/>
                    <a:pt x="17139" y="12000"/>
                    <a:pt x="17042" y="11956"/>
                  </a:cubicBezTo>
                  <a:cubicBezTo>
                    <a:pt x="16954" y="11965"/>
                    <a:pt x="17033" y="11983"/>
                    <a:pt x="16989" y="12044"/>
                  </a:cubicBezTo>
                  <a:cubicBezTo>
                    <a:pt x="17121" y="12080"/>
                    <a:pt x="17289" y="12221"/>
                    <a:pt x="17369" y="12186"/>
                  </a:cubicBezTo>
                  <a:cubicBezTo>
                    <a:pt x="17201" y="12062"/>
                    <a:pt x="17422" y="12159"/>
                    <a:pt x="17457" y="12141"/>
                  </a:cubicBezTo>
                  <a:close/>
                  <a:moveTo>
                    <a:pt x="17704" y="12141"/>
                  </a:moveTo>
                  <a:cubicBezTo>
                    <a:pt x="17695" y="12212"/>
                    <a:pt x="17607" y="12380"/>
                    <a:pt x="17766" y="12415"/>
                  </a:cubicBezTo>
                  <a:cubicBezTo>
                    <a:pt x="17713" y="12353"/>
                    <a:pt x="17722" y="12309"/>
                    <a:pt x="17775" y="12274"/>
                  </a:cubicBezTo>
                  <a:cubicBezTo>
                    <a:pt x="17801" y="12300"/>
                    <a:pt x="17846" y="12345"/>
                    <a:pt x="17872" y="12371"/>
                  </a:cubicBezTo>
                  <a:cubicBezTo>
                    <a:pt x="17907" y="12406"/>
                    <a:pt x="17934" y="12415"/>
                    <a:pt x="17943" y="12371"/>
                  </a:cubicBezTo>
                  <a:cubicBezTo>
                    <a:pt x="17819" y="12265"/>
                    <a:pt x="17757" y="12177"/>
                    <a:pt x="17678" y="12088"/>
                  </a:cubicBezTo>
                  <a:cubicBezTo>
                    <a:pt x="17634" y="12044"/>
                    <a:pt x="17404" y="11877"/>
                    <a:pt x="17510" y="11991"/>
                  </a:cubicBezTo>
                  <a:cubicBezTo>
                    <a:pt x="17581" y="12036"/>
                    <a:pt x="17642" y="12088"/>
                    <a:pt x="17704" y="12141"/>
                  </a:cubicBezTo>
                  <a:close/>
                  <a:moveTo>
                    <a:pt x="17378" y="12318"/>
                  </a:moveTo>
                  <a:cubicBezTo>
                    <a:pt x="17395" y="12345"/>
                    <a:pt x="17457" y="12415"/>
                    <a:pt x="17510" y="12477"/>
                  </a:cubicBezTo>
                  <a:cubicBezTo>
                    <a:pt x="17563" y="12539"/>
                    <a:pt x="17607" y="12583"/>
                    <a:pt x="17581" y="12530"/>
                  </a:cubicBezTo>
                  <a:cubicBezTo>
                    <a:pt x="17598" y="12512"/>
                    <a:pt x="17572" y="12451"/>
                    <a:pt x="17519" y="12398"/>
                  </a:cubicBezTo>
                  <a:cubicBezTo>
                    <a:pt x="17475" y="12353"/>
                    <a:pt x="17413" y="12309"/>
                    <a:pt x="17378" y="12318"/>
                  </a:cubicBezTo>
                  <a:close/>
                  <a:moveTo>
                    <a:pt x="17554" y="12618"/>
                  </a:moveTo>
                  <a:cubicBezTo>
                    <a:pt x="17483" y="12503"/>
                    <a:pt x="17475" y="12654"/>
                    <a:pt x="17404" y="12548"/>
                  </a:cubicBezTo>
                  <a:cubicBezTo>
                    <a:pt x="17360" y="12503"/>
                    <a:pt x="17422" y="12468"/>
                    <a:pt x="17342" y="12424"/>
                  </a:cubicBezTo>
                  <a:lnTo>
                    <a:pt x="17280" y="12512"/>
                  </a:lnTo>
                  <a:cubicBezTo>
                    <a:pt x="17404" y="12583"/>
                    <a:pt x="17395" y="12654"/>
                    <a:pt x="17483" y="12733"/>
                  </a:cubicBezTo>
                  <a:cubicBezTo>
                    <a:pt x="17563" y="12689"/>
                    <a:pt x="17439" y="12592"/>
                    <a:pt x="17554" y="12618"/>
                  </a:cubicBezTo>
                  <a:close/>
                  <a:moveTo>
                    <a:pt x="17978" y="12707"/>
                  </a:moveTo>
                  <a:cubicBezTo>
                    <a:pt x="18031" y="12698"/>
                    <a:pt x="17996" y="12601"/>
                    <a:pt x="17943" y="12530"/>
                  </a:cubicBezTo>
                  <a:cubicBezTo>
                    <a:pt x="17890" y="12459"/>
                    <a:pt x="17828" y="12398"/>
                    <a:pt x="17846" y="12459"/>
                  </a:cubicBezTo>
                  <a:cubicBezTo>
                    <a:pt x="17996" y="12574"/>
                    <a:pt x="17846" y="12583"/>
                    <a:pt x="17978" y="12707"/>
                  </a:cubicBezTo>
                  <a:close/>
                  <a:moveTo>
                    <a:pt x="17890" y="12980"/>
                  </a:moveTo>
                  <a:cubicBezTo>
                    <a:pt x="17863" y="12918"/>
                    <a:pt x="17854" y="12874"/>
                    <a:pt x="17837" y="12830"/>
                  </a:cubicBezTo>
                  <a:cubicBezTo>
                    <a:pt x="17837" y="12804"/>
                    <a:pt x="17828" y="12777"/>
                    <a:pt x="17810" y="12751"/>
                  </a:cubicBezTo>
                  <a:cubicBezTo>
                    <a:pt x="17793" y="12724"/>
                    <a:pt x="17775" y="12698"/>
                    <a:pt x="17748" y="12662"/>
                  </a:cubicBezTo>
                  <a:cubicBezTo>
                    <a:pt x="17704" y="12689"/>
                    <a:pt x="17722" y="12760"/>
                    <a:pt x="17748" y="12821"/>
                  </a:cubicBezTo>
                  <a:cubicBezTo>
                    <a:pt x="17784" y="12892"/>
                    <a:pt x="17837" y="12954"/>
                    <a:pt x="17890" y="12980"/>
                  </a:cubicBezTo>
                  <a:close/>
                  <a:moveTo>
                    <a:pt x="18181" y="13342"/>
                  </a:moveTo>
                  <a:cubicBezTo>
                    <a:pt x="18155" y="13245"/>
                    <a:pt x="18110" y="12989"/>
                    <a:pt x="17996" y="13007"/>
                  </a:cubicBezTo>
                  <a:cubicBezTo>
                    <a:pt x="18004" y="13033"/>
                    <a:pt x="18022" y="13069"/>
                    <a:pt x="18031" y="13104"/>
                  </a:cubicBezTo>
                  <a:cubicBezTo>
                    <a:pt x="18049" y="13139"/>
                    <a:pt x="18057" y="13183"/>
                    <a:pt x="18075" y="13219"/>
                  </a:cubicBezTo>
                  <a:cubicBezTo>
                    <a:pt x="18110" y="13289"/>
                    <a:pt x="18137" y="13351"/>
                    <a:pt x="18181" y="13342"/>
                  </a:cubicBezTo>
                  <a:close/>
                  <a:moveTo>
                    <a:pt x="18490" y="13404"/>
                  </a:moveTo>
                  <a:cubicBezTo>
                    <a:pt x="18437" y="13307"/>
                    <a:pt x="18517" y="13166"/>
                    <a:pt x="18428" y="13130"/>
                  </a:cubicBezTo>
                  <a:cubicBezTo>
                    <a:pt x="18419" y="13210"/>
                    <a:pt x="18375" y="13395"/>
                    <a:pt x="18490" y="13404"/>
                  </a:cubicBezTo>
                  <a:close/>
                  <a:moveTo>
                    <a:pt x="18720" y="13325"/>
                  </a:moveTo>
                  <a:cubicBezTo>
                    <a:pt x="18720" y="13263"/>
                    <a:pt x="18684" y="13166"/>
                    <a:pt x="18640" y="13069"/>
                  </a:cubicBezTo>
                  <a:cubicBezTo>
                    <a:pt x="18587" y="12971"/>
                    <a:pt x="18525" y="12866"/>
                    <a:pt x="18481" y="12777"/>
                  </a:cubicBezTo>
                  <a:cubicBezTo>
                    <a:pt x="18366" y="12786"/>
                    <a:pt x="18605" y="13033"/>
                    <a:pt x="18508" y="13042"/>
                  </a:cubicBezTo>
                  <a:cubicBezTo>
                    <a:pt x="18472" y="12989"/>
                    <a:pt x="18419" y="13033"/>
                    <a:pt x="18481" y="13113"/>
                  </a:cubicBezTo>
                  <a:cubicBezTo>
                    <a:pt x="18525" y="13122"/>
                    <a:pt x="18578" y="12998"/>
                    <a:pt x="18623" y="13104"/>
                  </a:cubicBezTo>
                  <a:cubicBezTo>
                    <a:pt x="18578" y="13175"/>
                    <a:pt x="18640" y="13289"/>
                    <a:pt x="18720" y="13325"/>
                  </a:cubicBezTo>
                  <a:close/>
                  <a:moveTo>
                    <a:pt x="19038" y="15038"/>
                  </a:moveTo>
                  <a:cubicBezTo>
                    <a:pt x="19038" y="15152"/>
                    <a:pt x="18993" y="15179"/>
                    <a:pt x="19020" y="15320"/>
                  </a:cubicBezTo>
                  <a:cubicBezTo>
                    <a:pt x="19108" y="15382"/>
                    <a:pt x="19073" y="15038"/>
                    <a:pt x="19038" y="15038"/>
                  </a:cubicBezTo>
                  <a:close/>
                  <a:moveTo>
                    <a:pt x="18243" y="13634"/>
                  </a:moveTo>
                  <a:cubicBezTo>
                    <a:pt x="18261" y="13669"/>
                    <a:pt x="18269" y="13713"/>
                    <a:pt x="18296" y="13713"/>
                  </a:cubicBezTo>
                  <a:cubicBezTo>
                    <a:pt x="18261" y="13545"/>
                    <a:pt x="18172" y="13607"/>
                    <a:pt x="18110" y="13598"/>
                  </a:cubicBezTo>
                  <a:cubicBezTo>
                    <a:pt x="18128" y="13643"/>
                    <a:pt x="18146" y="13696"/>
                    <a:pt x="18163" y="13748"/>
                  </a:cubicBezTo>
                  <a:cubicBezTo>
                    <a:pt x="18243" y="13757"/>
                    <a:pt x="18190" y="13651"/>
                    <a:pt x="18243" y="13634"/>
                  </a:cubicBezTo>
                  <a:close/>
                  <a:moveTo>
                    <a:pt x="18764" y="13616"/>
                  </a:moveTo>
                  <a:cubicBezTo>
                    <a:pt x="18826" y="13607"/>
                    <a:pt x="18826" y="13519"/>
                    <a:pt x="18817" y="13448"/>
                  </a:cubicBezTo>
                  <a:cubicBezTo>
                    <a:pt x="18781" y="13439"/>
                    <a:pt x="18746" y="13395"/>
                    <a:pt x="18702" y="13431"/>
                  </a:cubicBezTo>
                  <a:cubicBezTo>
                    <a:pt x="18720" y="13492"/>
                    <a:pt x="18746" y="13554"/>
                    <a:pt x="18764" y="13616"/>
                  </a:cubicBezTo>
                  <a:close/>
                  <a:moveTo>
                    <a:pt x="18419" y="14340"/>
                  </a:moveTo>
                  <a:cubicBezTo>
                    <a:pt x="18411" y="14111"/>
                    <a:pt x="18322" y="14075"/>
                    <a:pt x="18278" y="13934"/>
                  </a:cubicBezTo>
                  <a:cubicBezTo>
                    <a:pt x="18349" y="13916"/>
                    <a:pt x="18375" y="14031"/>
                    <a:pt x="18419" y="14075"/>
                  </a:cubicBezTo>
                  <a:cubicBezTo>
                    <a:pt x="18455" y="13925"/>
                    <a:pt x="18313" y="13863"/>
                    <a:pt x="18243" y="13810"/>
                  </a:cubicBezTo>
                  <a:cubicBezTo>
                    <a:pt x="18269" y="14031"/>
                    <a:pt x="18349" y="14163"/>
                    <a:pt x="18278" y="14314"/>
                  </a:cubicBezTo>
                  <a:cubicBezTo>
                    <a:pt x="18349" y="14269"/>
                    <a:pt x="18358" y="14367"/>
                    <a:pt x="18419" y="14340"/>
                  </a:cubicBezTo>
                  <a:close/>
                  <a:moveTo>
                    <a:pt x="18790" y="14137"/>
                  </a:moveTo>
                  <a:cubicBezTo>
                    <a:pt x="18843" y="14367"/>
                    <a:pt x="18852" y="14314"/>
                    <a:pt x="18834" y="14216"/>
                  </a:cubicBezTo>
                  <a:cubicBezTo>
                    <a:pt x="18817" y="14111"/>
                    <a:pt x="18773" y="13952"/>
                    <a:pt x="18720" y="13960"/>
                  </a:cubicBezTo>
                  <a:cubicBezTo>
                    <a:pt x="18746" y="14049"/>
                    <a:pt x="18764" y="14058"/>
                    <a:pt x="18790" y="14137"/>
                  </a:cubicBezTo>
                  <a:close/>
                  <a:moveTo>
                    <a:pt x="18852" y="14729"/>
                  </a:moveTo>
                  <a:lnTo>
                    <a:pt x="18985" y="14720"/>
                  </a:lnTo>
                  <a:cubicBezTo>
                    <a:pt x="19020" y="14720"/>
                    <a:pt x="19029" y="15046"/>
                    <a:pt x="19055" y="14896"/>
                  </a:cubicBezTo>
                  <a:cubicBezTo>
                    <a:pt x="19029" y="14720"/>
                    <a:pt x="19020" y="14561"/>
                    <a:pt x="19029" y="14437"/>
                  </a:cubicBezTo>
                  <a:cubicBezTo>
                    <a:pt x="18887" y="14375"/>
                    <a:pt x="19020" y="14676"/>
                    <a:pt x="18896" y="14631"/>
                  </a:cubicBezTo>
                  <a:cubicBezTo>
                    <a:pt x="18887" y="14552"/>
                    <a:pt x="18852" y="14534"/>
                    <a:pt x="18843" y="14455"/>
                  </a:cubicBezTo>
                  <a:cubicBezTo>
                    <a:pt x="18914" y="14464"/>
                    <a:pt x="18958" y="14349"/>
                    <a:pt x="18958" y="14216"/>
                  </a:cubicBezTo>
                  <a:cubicBezTo>
                    <a:pt x="18958" y="14093"/>
                    <a:pt x="18914" y="13960"/>
                    <a:pt x="18826" y="13943"/>
                  </a:cubicBezTo>
                  <a:cubicBezTo>
                    <a:pt x="18861" y="14128"/>
                    <a:pt x="18879" y="14296"/>
                    <a:pt x="18879" y="14358"/>
                  </a:cubicBezTo>
                  <a:cubicBezTo>
                    <a:pt x="18764" y="14464"/>
                    <a:pt x="18781" y="14216"/>
                    <a:pt x="18702" y="14243"/>
                  </a:cubicBezTo>
                  <a:cubicBezTo>
                    <a:pt x="18737" y="14455"/>
                    <a:pt x="18843" y="14481"/>
                    <a:pt x="18852" y="14729"/>
                  </a:cubicBezTo>
                  <a:close/>
                  <a:moveTo>
                    <a:pt x="18517" y="15408"/>
                  </a:moveTo>
                  <a:cubicBezTo>
                    <a:pt x="18499" y="15294"/>
                    <a:pt x="18570" y="15320"/>
                    <a:pt x="18570" y="15232"/>
                  </a:cubicBezTo>
                  <a:cubicBezTo>
                    <a:pt x="18525" y="15144"/>
                    <a:pt x="18508" y="15294"/>
                    <a:pt x="18481" y="15197"/>
                  </a:cubicBezTo>
                  <a:cubicBezTo>
                    <a:pt x="18525" y="15170"/>
                    <a:pt x="18472" y="15135"/>
                    <a:pt x="18481" y="15064"/>
                  </a:cubicBezTo>
                  <a:cubicBezTo>
                    <a:pt x="18561" y="15038"/>
                    <a:pt x="18561" y="15144"/>
                    <a:pt x="18614" y="15055"/>
                  </a:cubicBezTo>
                  <a:cubicBezTo>
                    <a:pt x="18605" y="14993"/>
                    <a:pt x="18605" y="14896"/>
                    <a:pt x="18570" y="14888"/>
                  </a:cubicBezTo>
                  <a:cubicBezTo>
                    <a:pt x="18570" y="14905"/>
                    <a:pt x="18552" y="14932"/>
                    <a:pt x="18543" y="14888"/>
                  </a:cubicBezTo>
                  <a:cubicBezTo>
                    <a:pt x="18490" y="14667"/>
                    <a:pt x="18605" y="14693"/>
                    <a:pt x="18614" y="14570"/>
                  </a:cubicBezTo>
                  <a:cubicBezTo>
                    <a:pt x="18508" y="14596"/>
                    <a:pt x="18464" y="14517"/>
                    <a:pt x="18349" y="14561"/>
                  </a:cubicBezTo>
                  <a:cubicBezTo>
                    <a:pt x="18402" y="14729"/>
                    <a:pt x="18375" y="14773"/>
                    <a:pt x="18366" y="14941"/>
                  </a:cubicBezTo>
                  <a:cubicBezTo>
                    <a:pt x="18393" y="14949"/>
                    <a:pt x="18428" y="14949"/>
                    <a:pt x="18419" y="15020"/>
                  </a:cubicBezTo>
                  <a:cubicBezTo>
                    <a:pt x="18428" y="15152"/>
                    <a:pt x="18349" y="15152"/>
                    <a:pt x="18384" y="15320"/>
                  </a:cubicBezTo>
                  <a:cubicBezTo>
                    <a:pt x="18437" y="15338"/>
                    <a:pt x="18437" y="15444"/>
                    <a:pt x="18517" y="15408"/>
                  </a:cubicBezTo>
                  <a:close/>
                  <a:moveTo>
                    <a:pt x="18676" y="15364"/>
                  </a:moveTo>
                  <a:cubicBezTo>
                    <a:pt x="18737" y="15197"/>
                    <a:pt x="18773" y="15276"/>
                    <a:pt x="18693" y="15144"/>
                  </a:cubicBezTo>
                  <a:cubicBezTo>
                    <a:pt x="18799" y="15188"/>
                    <a:pt x="18764" y="15029"/>
                    <a:pt x="18852" y="15046"/>
                  </a:cubicBezTo>
                  <a:cubicBezTo>
                    <a:pt x="18870" y="14949"/>
                    <a:pt x="18746" y="14879"/>
                    <a:pt x="18764" y="14958"/>
                  </a:cubicBezTo>
                  <a:cubicBezTo>
                    <a:pt x="18790" y="14958"/>
                    <a:pt x="18799" y="15038"/>
                    <a:pt x="18764" y="15055"/>
                  </a:cubicBezTo>
                  <a:lnTo>
                    <a:pt x="18711" y="15055"/>
                  </a:lnTo>
                  <a:cubicBezTo>
                    <a:pt x="18693" y="14967"/>
                    <a:pt x="18728" y="14764"/>
                    <a:pt x="18667" y="14746"/>
                  </a:cubicBezTo>
                  <a:cubicBezTo>
                    <a:pt x="18614" y="14835"/>
                    <a:pt x="18676" y="14958"/>
                    <a:pt x="18684" y="15055"/>
                  </a:cubicBezTo>
                  <a:cubicBezTo>
                    <a:pt x="18596" y="15179"/>
                    <a:pt x="18649" y="15320"/>
                    <a:pt x="18623" y="15497"/>
                  </a:cubicBezTo>
                  <a:cubicBezTo>
                    <a:pt x="18693" y="15523"/>
                    <a:pt x="18658" y="15417"/>
                    <a:pt x="18676" y="15364"/>
                  </a:cubicBezTo>
                  <a:close/>
                  <a:moveTo>
                    <a:pt x="18887" y="15859"/>
                  </a:moveTo>
                  <a:cubicBezTo>
                    <a:pt x="18905" y="15779"/>
                    <a:pt x="18905" y="15673"/>
                    <a:pt x="18949" y="15638"/>
                  </a:cubicBezTo>
                  <a:lnTo>
                    <a:pt x="18940" y="15947"/>
                  </a:lnTo>
                  <a:cubicBezTo>
                    <a:pt x="18976" y="15982"/>
                    <a:pt x="19011" y="16009"/>
                    <a:pt x="19073" y="16000"/>
                  </a:cubicBezTo>
                  <a:cubicBezTo>
                    <a:pt x="19117" y="15726"/>
                    <a:pt x="18993" y="15718"/>
                    <a:pt x="19002" y="15497"/>
                  </a:cubicBezTo>
                  <a:cubicBezTo>
                    <a:pt x="18940" y="15470"/>
                    <a:pt x="18949" y="15576"/>
                    <a:pt x="18923" y="15585"/>
                  </a:cubicBezTo>
                  <a:cubicBezTo>
                    <a:pt x="18923" y="15585"/>
                    <a:pt x="18879" y="15497"/>
                    <a:pt x="18870" y="15497"/>
                  </a:cubicBezTo>
                  <a:cubicBezTo>
                    <a:pt x="18879" y="15497"/>
                    <a:pt x="18843" y="15585"/>
                    <a:pt x="18843" y="15585"/>
                  </a:cubicBezTo>
                  <a:cubicBezTo>
                    <a:pt x="18817" y="15603"/>
                    <a:pt x="18781" y="15497"/>
                    <a:pt x="18790" y="15629"/>
                  </a:cubicBezTo>
                  <a:cubicBezTo>
                    <a:pt x="18923" y="15541"/>
                    <a:pt x="18826" y="15832"/>
                    <a:pt x="18887" y="15859"/>
                  </a:cubicBezTo>
                  <a:close/>
                  <a:moveTo>
                    <a:pt x="18667" y="16247"/>
                  </a:moveTo>
                  <a:cubicBezTo>
                    <a:pt x="18720" y="16168"/>
                    <a:pt x="18693" y="15956"/>
                    <a:pt x="18702" y="15806"/>
                  </a:cubicBezTo>
                  <a:cubicBezTo>
                    <a:pt x="18552" y="15832"/>
                    <a:pt x="18614" y="16124"/>
                    <a:pt x="18667" y="16247"/>
                  </a:cubicBezTo>
                  <a:close/>
                  <a:moveTo>
                    <a:pt x="18790" y="16397"/>
                  </a:moveTo>
                  <a:cubicBezTo>
                    <a:pt x="18790" y="16415"/>
                    <a:pt x="18781" y="16433"/>
                    <a:pt x="18773" y="16477"/>
                  </a:cubicBezTo>
                  <a:cubicBezTo>
                    <a:pt x="18755" y="16530"/>
                    <a:pt x="18720" y="16503"/>
                    <a:pt x="18720" y="16601"/>
                  </a:cubicBezTo>
                  <a:cubicBezTo>
                    <a:pt x="18711" y="16636"/>
                    <a:pt x="18702" y="16768"/>
                    <a:pt x="18764" y="16786"/>
                  </a:cubicBezTo>
                  <a:cubicBezTo>
                    <a:pt x="18781" y="16706"/>
                    <a:pt x="18737" y="16521"/>
                    <a:pt x="18799" y="16521"/>
                  </a:cubicBezTo>
                  <a:cubicBezTo>
                    <a:pt x="18773" y="16724"/>
                    <a:pt x="18861" y="16645"/>
                    <a:pt x="18870" y="16698"/>
                  </a:cubicBezTo>
                  <a:cubicBezTo>
                    <a:pt x="18843" y="16751"/>
                    <a:pt x="18843" y="16857"/>
                    <a:pt x="18843" y="16963"/>
                  </a:cubicBezTo>
                  <a:cubicBezTo>
                    <a:pt x="18958" y="16936"/>
                    <a:pt x="18905" y="16618"/>
                    <a:pt x="18958" y="16477"/>
                  </a:cubicBezTo>
                  <a:cubicBezTo>
                    <a:pt x="18985" y="16486"/>
                    <a:pt x="18985" y="16521"/>
                    <a:pt x="19011" y="16530"/>
                  </a:cubicBezTo>
                  <a:cubicBezTo>
                    <a:pt x="19029" y="16389"/>
                    <a:pt x="19029" y="16442"/>
                    <a:pt x="19011" y="16309"/>
                  </a:cubicBezTo>
                  <a:cubicBezTo>
                    <a:pt x="18914" y="16238"/>
                    <a:pt x="19002" y="16503"/>
                    <a:pt x="18905" y="16433"/>
                  </a:cubicBezTo>
                  <a:lnTo>
                    <a:pt x="18914" y="16212"/>
                  </a:lnTo>
                  <a:cubicBezTo>
                    <a:pt x="18799" y="16159"/>
                    <a:pt x="18896" y="16415"/>
                    <a:pt x="18826" y="16433"/>
                  </a:cubicBezTo>
                  <a:cubicBezTo>
                    <a:pt x="18799" y="16442"/>
                    <a:pt x="18790" y="16415"/>
                    <a:pt x="18790" y="16397"/>
                  </a:cubicBezTo>
                  <a:cubicBezTo>
                    <a:pt x="18799" y="16353"/>
                    <a:pt x="18790" y="16371"/>
                    <a:pt x="18790" y="16397"/>
                  </a:cubicBezTo>
                  <a:close/>
                  <a:moveTo>
                    <a:pt x="18684" y="17095"/>
                  </a:moveTo>
                  <a:cubicBezTo>
                    <a:pt x="18711" y="16857"/>
                    <a:pt x="18640" y="16989"/>
                    <a:pt x="18631" y="16910"/>
                  </a:cubicBezTo>
                  <a:cubicBezTo>
                    <a:pt x="18614" y="16724"/>
                    <a:pt x="18702" y="16530"/>
                    <a:pt x="18667" y="16380"/>
                  </a:cubicBezTo>
                  <a:cubicBezTo>
                    <a:pt x="18658" y="16450"/>
                    <a:pt x="18605" y="16415"/>
                    <a:pt x="18561" y="16424"/>
                  </a:cubicBezTo>
                  <a:cubicBezTo>
                    <a:pt x="18631" y="16627"/>
                    <a:pt x="18570" y="16786"/>
                    <a:pt x="18578" y="17095"/>
                  </a:cubicBezTo>
                  <a:close/>
                  <a:moveTo>
                    <a:pt x="18711" y="18296"/>
                  </a:moveTo>
                  <a:cubicBezTo>
                    <a:pt x="18746" y="18296"/>
                    <a:pt x="18764" y="18269"/>
                    <a:pt x="18781" y="18243"/>
                  </a:cubicBezTo>
                  <a:cubicBezTo>
                    <a:pt x="18773" y="18137"/>
                    <a:pt x="18720" y="18110"/>
                    <a:pt x="18684" y="18075"/>
                  </a:cubicBezTo>
                  <a:cubicBezTo>
                    <a:pt x="18649" y="18137"/>
                    <a:pt x="18667" y="18243"/>
                    <a:pt x="18711" y="18296"/>
                  </a:cubicBezTo>
                  <a:close/>
                  <a:moveTo>
                    <a:pt x="19038" y="18728"/>
                  </a:moveTo>
                  <a:cubicBezTo>
                    <a:pt x="19011" y="18658"/>
                    <a:pt x="19011" y="18481"/>
                    <a:pt x="18958" y="18481"/>
                  </a:cubicBezTo>
                  <a:cubicBezTo>
                    <a:pt x="18932" y="18543"/>
                    <a:pt x="18976" y="18746"/>
                    <a:pt x="19038" y="18728"/>
                  </a:cubicBezTo>
                  <a:close/>
                  <a:moveTo>
                    <a:pt x="19558" y="19523"/>
                  </a:moveTo>
                  <a:cubicBezTo>
                    <a:pt x="19550" y="19426"/>
                    <a:pt x="19532" y="19470"/>
                    <a:pt x="19479" y="19373"/>
                  </a:cubicBezTo>
                  <a:cubicBezTo>
                    <a:pt x="19373" y="19391"/>
                    <a:pt x="19479" y="19594"/>
                    <a:pt x="19558" y="19523"/>
                  </a:cubicBezTo>
                  <a:close/>
                  <a:moveTo>
                    <a:pt x="19338" y="19682"/>
                  </a:moveTo>
                  <a:cubicBezTo>
                    <a:pt x="19311" y="19585"/>
                    <a:pt x="19294" y="19355"/>
                    <a:pt x="19170" y="19276"/>
                  </a:cubicBezTo>
                  <a:cubicBezTo>
                    <a:pt x="19196" y="19382"/>
                    <a:pt x="19258" y="19647"/>
                    <a:pt x="19338" y="19682"/>
                  </a:cubicBezTo>
                  <a:close/>
                  <a:moveTo>
                    <a:pt x="19532" y="20583"/>
                  </a:moveTo>
                  <a:cubicBezTo>
                    <a:pt x="19497" y="20512"/>
                    <a:pt x="19576" y="20503"/>
                    <a:pt x="19461" y="20397"/>
                  </a:cubicBezTo>
                  <a:lnTo>
                    <a:pt x="19400" y="20450"/>
                  </a:lnTo>
                  <a:cubicBezTo>
                    <a:pt x="19444" y="20503"/>
                    <a:pt x="19488" y="20592"/>
                    <a:pt x="19532" y="20583"/>
                  </a:cubicBezTo>
                  <a:close/>
                  <a:moveTo>
                    <a:pt x="19841" y="20803"/>
                  </a:moveTo>
                  <a:cubicBezTo>
                    <a:pt x="19779" y="20653"/>
                    <a:pt x="19647" y="20521"/>
                    <a:pt x="19558" y="20618"/>
                  </a:cubicBezTo>
                  <a:cubicBezTo>
                    <a:pt x="19567" y="20645"/>
                    <a:pt x="19611" y="20795"/>
                    <a:pt x="19673" y="20759"/>
                  </a:cubicBezTo>
                  <a:cubicBezTo>
                    <a:pt x="19656" y="20742"/>
                    <a:pt x="19638" y="20715"/>
                    <a:pt x="19664" y="20706"/>
                  </a:cubicBezTo>
                  <a:cubicBezTo>
                    <a:pt x="19735" y="20839"/>
                    <a:pt x="19788" y="20795"/>
                    <a:pt x="19841" y="20803"/>
                  </a:cubicBezTo>
                  <a:close/>
                  <a:moveTo>
                    <a:pt x="20168" y="21342"/>
                  </a:moveTo>
                  <a:cubicBezTo>
                    <a:pt x="20274" y="21280"/>
                    <a:pt x="20053" y="21210"/>
                    <a:pt x="19991" y="21139"/>
                  </a:cubicBezTo>
                  <a:cubicBezTo>
                    <a:pt x="19912" y="21060"/>
                    <a:pt x="19841" y="20856"/>
                    <a:pt x="19735" y="20883"/>
                  </a:cubicBezTo>
                  <a:cubicBezTo>
                    <a:pt x="19876" y="21033"/>
                    <a:pt x="20035" y="21280"/>
                    <a:pt x="20168" y="21342"/>
                  </a:cubicBezTo>
                  <a:close/>
                  <a:moveTo>
                    <a:pt x="20627" y="21422"/>
                  </a:moveTo>
                  <a:cubicBezTo>
                    <a:pt x="20618" y="21360"/>
                    <a:pt x="20486" y="21192"/>
                    <a:pt x="20433" y="21245"/>
                  </a:cubicBezTo>
                  <a:cubicBezTo>
                    <a:pt x="20494" y="21289"/>
                    <a:pt x="20574" y="21457"/>
                    <a:pt x="20627" y="21422"/>
                  </a:cubicBezTo>
                  <a:close/>
                  <a:moveTo>
                    <a:pt x="18614" y="19717"/>
                  </a:moveTo>
                  <a:cubicBezTo>
                    <a:pt x="18578" y="19647"/>
                    <a:pt x="18578" y="19594"/>
                    <a:pt x="18570" y="19541"/>
                  </a:cubicBezTo>
                  <a:cubicBezTo>
                    <a:pt x="18570" y="19479"/>
                    <a:pt x="18552" y="19417"/>
                    <a:pt x="18508" y="19329"/>
                  </a:cubicBezTo>
                  <a:cubicBezTo>
                    <a:pt x="18375" y="19364"/>
                    <a:pt x="18508" y="19603"/>
                    <a:pt x="18614" y="19717"/>
                  </a:cubicBezTo>
                  <a:close/>
                  <a:moveTo>
                    <a:pt x="18861" y="20221"/>
                  </a:moveTo>
                  <a:cubicBezTo>
                    <a:pt x="18737" y="20097"/>
                    <a:pt x="18817" y="19947"/>
                    <a:pt x="18711" y="19903"/>
                  </a:cubicBezTo>
                  <a:cubicBezTo>
                    <a:pt x="18781" y="20097"/>
                    <a:pt x="18711" y="20035"/>
                    <a:pt x="18614" y="19947"/>
                  </a:cubicBezTo>
                  <a:cubicBezTo>
                    <a:pt x="18693" y="20079"/>
                    <a:pt x="18781" y="20212"/>
                    <a:pt x="18861" y="20221"/>
                  </a:cubicBezTo>
                  <a:close/>
                  <a:moveTo>
                    <a:pt x="19002" y="20848"/>
                  </a:moveTo>
                  <a:cubicBezTo>
                    <a:pt x="19020" y="20768"/>
                    <a:pt x="19126" y="20733"/>
                    <a:pt x="19011" y="20592"/>
                  </a:cubicBezTo>
                  <a:cubicBezTo>
                    <a:pt x="18914" y="20636"/>
                    <a:pt x="18976" y="20750"/>
                    <a:pt x="19002" y="20848"/>
                  </a:cubicBezTo>
                  <a:close/>
                  <a:moveTo>
                    <a:pt x="19196" y="20883"/>
                  </a:moveTo>
                  <a:cubicBezTo>
                    <a:pt x="19064" y="20653"/>
                    <a:pt x="19426" y="20936"/>
                    <a:pt x="19241" y="20680"/>
                  </a:cubicBezTo>
                  <a:cubicBezTo>
                    <a:pt x="19126" y="20671"/>
                    <a:pt x="19082" y="20821"/>
                    <a:pt x="19196" y="20883"/>
                  </a:cubicBezTo>
                  <a:close/>
                  <a:moveTo>
                    <a:pt x="20079" y="21766"/>
                  </a:moveTo>
                  <a:cubicBezTo>
                    <a:pt x="20115" y="21810"/>
                    <a:pt x="20079" y="21828"/>
                    <a:pt x="20053" y="21854"/>
                  </a:cubicBezTo>
                  <a:cubicBezTo>
                    <a:pt x="20097" y="21916"/>
                    <a:pt x="20150" y="21951"/>
                    <a:pt x="20185" y="21969"/>
                  </a:cubicBezTo>
                  <a:cubicBezTo>
                    <a:pt x="20256" y="21951"/>
                    <a:pt x="20150" y="21757"/>
                    <a:pt x="20079" y="21766"/>
                  </a:cubicBezTo>
                  <a:close/>
                  <a:moveTo>
                    <a:pt x="20053" y="22260"/>
                  </a:moveTo>
                  <a:cubicBezTo>
                    <a:pt x="20079" y="22225"/>
                    <a:pt x="20141" y="22207"/>
                    <a:pt x="20106" y="22154"/>
                  </a:cubicBezTo>
                  <a:cubicBezTo>
                    <a:pt x="20071" y="22199"/>
                    <a:pt x="20026" y="22057"/>
                    <a:pt x="20035" y="22040"/>
                  </a:cubicBezTo>
                  <a:cubicBezTo>
                    <a:pt x="20071" y="22013"/>
                    <a:pt x="20132" y="22110"/>
                    <a:pt x="20159" y="22057"/>
                  </a:cubicBezTo>
                  <a:cubicBezTo>
                    <a:pt x="20035" y="21898"/>
                    <a:pt x="19815" y="21739"/>
                    <a:pt x="19691" y="21572"/>
                  </a:cubicBezTo>
                  <a:cubicBezTo>
                    <a:pt x="19629" y="21475"/>
                    <a:pt x="19664" y="21386"/>
                    <a:pt x="19594" y="21289"/>
                  </a:cubicBezTo>
                  <a:cubicBezTo>
                    <a:pt x="19691" y="21404"/>
                    <a:pt x="19921" y="21545"/>
                    <a:pt x="19903" y="21448"/>
                  </a:cubicBezTo>
                  <a:cubicBezTo>
                    <a:pt x="19779" y="21439"/>
                    <a:pt x="19576" y="21201"/>
                    <a:pt x="19488" y="21201"/>
                  </a:cubicBezTo>
                  <a:cubicBezTo>
                    <a:pt x="19497" y="21201"/>
                    <a:pt x="19567" y="21324"/>
                    <a:pt x="19506" y="21307"/>
                  </a:cubicBezTo>
                  <a:cubicBezTo>
                    <a:pt x="19461" y="21236"/>
                    <a:pt x="19320" y="21201"/>
                    <a:pt x="19355" y="21121"/>
                  </a:cubicBezTo>
                  <a:cubicBezTo>
                    <a:pt x="19391" y="21165"/>
                    <a:pt x="19435" y="21227"/>
                    <a:pt x="19461" y="21218"/>
                  </a:cubicBezTo>
                  <a:cubicBezTo>
                    <a:pt x="19444" y="21148"/>
                    <a:pt x="19364" y="21051"/>
                    <a:pt x="19373" y="20989"/>
                  </a:cubicBezTo>
                  <a:cubicBezTo>
                    <a:pt x="19444" y="21007"/>
                    <a:pt x="19461" y="20989"/>
                    <a:pt x="19408" y="20901"/>
                  </a:cubicBezTo>
                  <a:cubicBezTo>
                    <a:pt x="19364" y="20980"/>
                    <a:pt x="19285" y="20795"/>
                    <a:pt x="19241" y="20909"/>
                  </a:cubicBezTo>
                  <a:cubicBezTo>
                    <a:pt x="19320" y="20998"/>
                    <a:pt x="19382" y="20989"/>
                    <a:pt x="19347" y="21068"/>
                  </a:cubicBezTo>
                  <a:cubicBezTo>
                    <a:pt x="19249" y="21086"/>
                    <a:pt x="19152" y="21095"/>
                    <a:pt x="19064" y="21104"/>
                  </a:cubicBezTo>
                  <a:lnTo>
                    <a:pt x="19188" y="21254"/>
                  </a:lnTo>
                  <a:cubicBezTo>
                    <a:pt x="19276" y="21263"/>
                    <a:pt x="19126" y="21060"/>
                    <a:pt x="19241" y="21148"/>
                  </a:cubicBezTo>
                  <a:cubicBezTo>
                    <a:pt x="19267" y="21192"/>
                    <a:pt x="19373" y="21316"/>
                    <a:pt x="19338" y="21316"/>
                  </a:cubicBezTo>
                  <a:cubicBezTo>
                    <a:pt x="19347" y="21316"/>
                    <a:pt x="19241" y="21227"/>
                    <a:pt x="19258" y="21263"/>
                  </a:cubicBezTo>
                  <a:cubicBezTo>
                    <a:pt x="19320" y="21386"/>
                    <a:pt x="19435" y="21475"/>
                    <a:pt x="19532" y="21580"/>
                  </a:cubicBezTo>
                  <a:cubicBezTo>
                    <a:pt x="19594" y="21651"/>
                    <a:pt x="19647" y="21819"/>
                    <a:pt x="19735" y="21775"/>
                  </a:cubicBezTo>
                  <a:cubicBezTo>
                    <a:pt x="19585" y="21607"/>
                    <a:pt x="19620" y="21510"/>
                    <a:pt x="19514" y="21360"/>
                  </a:cubicBezTo>
                  <a:cubicBezTo>
                    <a:pt x="19664" y="21404"/>
                    <a:pt x="19647" y="21598"/>
                    <a:pt x="19691" y="21686"/>
                  </a:cubicBezTo>
                  <a:cubicBezTo>
                    <a:pt x="19762" y="21748"/>
                    <a:pt x="19965" y="21890"/>
                    <a:pt x="19956" y="21987"/>
                  </a:cubicBezTo>
                  <a:cubicBezTo>
                    <a:pt x="19903" y="22040"/>
                    <a:pt x="19788" y="21748"/>
                    <a:pt x="19753" y="21872"/>
                  </a:cubicBezTo>
                  <a:cubicBezTo>
                    <a:pt x="19929" y="22004"/>
                    <a:pt x="19921" y="22084"/>
                    <a:pt x="20053" y="22260"/>
                  </a:cubicBezTo>
                  <a:close/>
                  <a:moveTo>
                    <a:pt x="21086" y="22490"/>
                  </a:moveTo>
                  <a:cubicBezTo>
                    <a:pt x="21130" y="22428"/>
                    <a:pt x="21148" y="22234"/>
                    <a:pt x="20980" y="22172"/>
                  </a:cubicBezTo>
                  <a:cubicBezTo>
                    <a:pt x="21007" y="22216"/>
                    <a:pt x="20998" y="22243"/>
                    <a:pt x="20998" y="22278"/>
                  </a:cubicBezTo>
                  <a:cubicBezTo>
                    <a:pt x="20927" y="22260"/>
                    <a:pt x="20848" y="22146"/>
                    <a:pt x="20768" y="22057"/>
                  </a:cubicBezTo>
                  <a:cubicBezTo>
                    <a:pt x="20865" y="22040"/>
                    <a:pt x="20768" y="21969"/>
                    <a:pt x="20786" y="21925"/>
                  </a:cubicBezTo>
                  <a:cubicBezTo>
                    <a:pt x="20706" y="21792"/>
                    <a:pt x="20645" y="21819"/>
                    <a:pt x="20565" y="21713"/>
                  </a:cubicBezTo>
                  <a:cubicBezTo>
                    <a:pt x="20521" y="21784"/>
                    <a:pt x="20547" y="21766"/>
                    <a:pt x="20459" y="21792"/>
                  </a:cubicBezTo>
                  <a:cubicBezTo>
                    <a:pt x="20671" y="22031"/>
                    <a:pt x="20874" y="22260"/>
                    <a:pt x="21086" y="22490"/>
                  </a:cubicBezTo>
                  <a:close/>
                  <a:moveTo>
                    <a:pt x="22031" y="23329"/>
                  </a:moveTo>
                  <a:cubicBezTo>
                    <a:pt x="21925" y="23214"/>
                    <a:pt x="21828" y="23126"/>
                    <a:pt x="21731" y="23064"/>
                  </a:cubicBezTo>
                  <a:cubicBezTo>
                    <a:pt x="21766" y="23011"/>
                    <a:pt x="21845" y="23135"/>
                    <a:pt x="21881" y="23099"/>
                  </a:cubicBezTo>
                  <a:cubicBezTo>
                    <a:pt x="21863" y="23073"/>
                    <a:pt x="21819" y="23037"/>
                    <a:pt x="21837" y="23020"/>
                  </a:cubicBezTo>
                  <a:lnTo>
                    <a:pt x="21775" y="22958"/>
                  </a:lnTo>
                  <a:cubicBezTo>
                    <a:pt x="21739" y="22976"/>
                    <a:pt x="21713" y="23037"/>
                    <a:pt x="21669" y="22993"/>
                  </a:cubicBezTo>
                  <a:cubicBezTo>
                    <a:pt x="21713" y="22870"/>
                    <a:pt x="21510" y="22825"/>
                    <a:pt x="21422" y="22737"/>
                  </a:cubicBezTo>
                  <a:lnTo>
                    <a:pt x="21475" y="22684"/>
                  </a:lnTo>
                  <a:cubicBezTo>
                    <a:pt x="21289" y="22605"/>
                    <a:pt x="21227" y="22278"/>
                    <a:pt x="21121" y="22340"/>
                  </a:cubicBezTo>
                  <a:cubicBezTo>
                    <a:pt x="21271" y="22463"/>
                    <a:pt x="21307" y="22622"/>
                    <a:pt x="21174" y="22596"/>
                  </a:cubicBezTo>
                  <a:cubicBezTo>
                    <a:pt x="21298" y="22720"/>
                    <a:pt x="21413" y="22817"/>
                    <a:pt x="21510" y="22834"/>
                  </a:cubicBezTo>
                  <a:cubicBezTo>
                    <a:pt x="21686" y="22993"/>
                    <a:pt x="21845" y="23399"/>
                    <a:pt x="22031" y="23329"/>
                  </a:cubicBezTo>
                  <a:close/>
                  <a:moveTo>
                    <a:pt x="22207" y="24547"/>
                  </a:moveTo>
                  <a:cubicBezTo>
                    <a:pt x="22075" y="24485"/>
                    <a:pt x="22093" y="24406"/>
                    <a:pt x="21996" y="24424"/>
                  </a:cubicBezTo>
                  <a:cubicBezTo>
                    <a:pt x="22048" y="24530"/>
                    <a:pt x="22057" y="24485"/>
                    <a:pt x="22154" y="24600"/>
                  </a:cubicBezTo>
                  <a:close/>
                  <a:moveTo>
                    <a:pt x="22755" y="24362"/>
                  </a:moveTo>
                  <a:cubicBezTo>
                    <a:pt x="22737" y="24300"/>
                    <a:pt x="22649" y="24229"/>
                    <a:pt x="22569" y="24159"/>
                  </a:cubicBezTo>
                  <a:cubicBezTo>
                    <a:pt x="22455" y="24176"/>
                    <a:pt x="22728" y="24388"/>
                    <a:pt x="22755" y="24362"/>
                  </a:cubicBezTo>
                  <a:close/>
                  <a:moveTo>
                    <a:pt x="22949" y="24212"/>
                  </a:moveTo>
                  <a:cubicBezTo>
                    <a:pt x="22711" y="24018"/>
                    <a:pt x="23037" y="24168"/>
                    <a:pt x="22967" y="24053"/>
                  </a:cubicBezTo>
                  <a:cubicBezTo>
                    <a:pt x="22826" y="23912"/>
                    <a:pt x="22702" y="23841"/>
                    <a:pt x="22578" y="23744"/>
                  </a:cubicBezTo>
                  <a:cubicBezTo>
                    <a:pt x="22472" y="23691"/>
                    <a:pt x="22587" y="23859"/>
                    <a:pt x="22472" y="23788"/>
                  </a:cubicBezTo>
                  <a:cubicBezTo>
                    <a:pt x="22428" y="23682"/>
                    <a:pt x="22411" y="23576"/>
                    <a:pt x="22305" y="23444"/>
                  </a:cubicBezTo>
                  <a:cubicBezTo>
                    <a:pt x="22225" y="23417"/>
                    <a:pt x="22154" y="23426"/>
                    <a:pt x="22093" y="23461"/>
                  </a:cubicBezTo>
                  <a:cubicBezTo>
                    <a:pt x="22207" y="23576"/>
                    <a:pt x="22349" y="23717"/>
                    <a:pt x="22260" y="23550"/>
                  </a:cubicBezTo>
                  <a:cubicBezTo>
                    <a:pt x="22366" y="23673"/>
                    <a:pt x="22384" y="23770"/>
                    <a:pt x="22508" y="23885"/>
                  </a:cubicBezTo>
                  <a:cubicBezTo>
                    <a:pt x="22667" y="23867"/>
                    <a:pt x="22790" y="24176"/>
                    <a:pt x="22949" y="24212"/>
                  </a:cubicBezTo>
                  <a:close/>
                  <a:moveTo>
                    <a:pt x="23073" y="24141"/>
                  </a:moveTo>
                  <a:cubicBezTo>
                    <a:pt x="23108" y="24176"/>
                    <a:pt x="23073" y="24176"/>
                    <a:pt x="23037" y="24176"/>
                  </a:cubicBezTo>
                  <a:cubicBezTo>
                    <a:pt x="23135" y="24256"/>
                    <a:pt x="23055" y="24309"/>
                    <a:pt x="23161" y="24380"/>
                  </a:cubicBezTo>
                  <a:cubicBezTo>
                    <a:pt x="23249" y="24415"/>
                    <a:pt x="23196" y="24141"/>
                    <a:pt x="23073" y="24141"/>
                  </a:cubicBezTo>
                  <a:close/>
                  <a:moveTo>
                    <a:pt x="18004" y="29669"/>
                  </a:moveTo>
                  <a:cubicBezTo>
                    <a:pt x="17951" y="29677"/>
                    <a:pt x="17872" y="29669"/>
                    <a:pt x="17863" y="29695"/>
                  </a:cubicBezTo>
                  <a:cubicBezTo>
                    <a:pt x="18031" y="29722"/>
                    <a:pt x="17740" y="29827"/>
                    <a:pt x="17951" y="29810"/>
                  </a:cubicBezTo>
                  <a:cubicBezTo>
                    <a:pt x="18004" y="29783"/>
                    <a:pt x="17969" y="29757"/>
                    <a:pt x="18004" y="29669"/>
                  </a:cubicBezTo>
                  <a:close/>
                  <a:moveTo>
                    <a:pt x="20194" y="30357"/>
                  </a:moveTo>
                  <a:cubicBezTo>
                    <a:pt x="20000" y="30348"/>
                    <a:pt x="19894" y="30313"/>
                    <a:pt x="19753" y="30384"/>
                  </a:cubicBezTo>
                  <a:cubicBezTo>
                    <a:pt x="19806" y="30401"/>
                    <a:pt x="20106" y="30401"/>
                    <a:pt x="20194" y="30357"/>
                  </a:cubicBezTo>
                  <a:close/>
                  <a:moveTo>
                    <a:pt x="22305" y="29695"/>
                  </a:moveTo>
                  <a:cubicBezTo>
                    <a:pt x="22163" y="29713"/>
                    <a:pt x="22137" y="29669"/>
                    <a:pt x="22040" y="29660"/>
                  </a:cubicBezTo>
                  <a:cubicBezTo>
                    <a:pt x="22031" y="29739"/>
                    <a:pt x="22296" y="29775"/>
                    <a:pt x="22305" y="29695"/>
                  </a:cubicBezTo>
                  <a:close/>
                  <a:moveTo>
                    <a:pt x="22967" y="29677"/>
                  </a:moveTo>
                  <a:cubicBezTo>
                    <a:pt x="22843" y="29739"/>
                    <a:pt x="22720" y="29624"/>
                    <a:pt x="22614" y="29695"/>
                  </a:cubicBezTo>
                  <a:cubicBezTo>
                    <a:pt x="22658" y="29722"/>
                    <a:pt x="22993" y="29775"/>
                    <a:pt x="22967" y="29677"/>
                  </a:cubicBezTo>
                  <a:close/>
                  <a:moveTo>
                    <a:pt x="26243" y="29722"/>
                  </a:moveTo>
                  <a:cubicBezTo>
                    <a:pt x="26251" y="29757"/>
                    <a:pt x="26296" y="29819"/>
                    <a:pt x="26296" y="29854"/>
                  </a:cubicBezTo>
                  <a:lnTo>
                    <a:pt x="26384" y="29854"/>
                  </a:lnTo>
                  <a:cubicBezTo>
                    <a:pt x="26340" y="29792"/>
                    <a:pt x="26287" y="29722"/>
                    <a:pt x="26243" y="29722"/>
                  </a:cubicBezTo>
                  <a:close/>
                  <a:moveTo>
                    <a:pt x="27541" y="29783"/>
                  </a:moveTo>
                  <a:cubicBezTo>
                    <a:pt x="27558" y="29898"/>
                    <a:pt x="27382" y="29748"/>
                    <a:pt x="27435" y="29916"/>
                  </a:cubicBezTo>
                  <a:cubicBezTo>
                    <a:pt x="27541" y="30004"/>
                    <a:pt x="27532" y="29872"/>
                    <a:pt x="27602" y="29995"/>
                  </a:cubicBezTo>
                  <a:cubicBezTo>
                    <a:pt x="27620" y="29916"/>
                    <a:pt x="27602" y="29836"/>
                    <a:pt x="27541" y="29783"/>
                  </a:cubicBezTo>
                  <a:close/>
                  <a:moveTo>
                    <a:pt x="26649" y="29077"/>
                  </a:moveTo>
                  <a:cubicBezTo>
                    <a:pt x="26693" y="29139"/>
                    <a:pt x="26596" y="29103"/>
                    <a:pt x="26587" y="29121"/>
                  </a:cubicBezTo>
                  <a:cubicBezTo>
                    <a:pt x="26693" y="29156"/>
                    <a:pt x="26702" y="29130"/>
                    <a:pt x="26755" y="29121"/>
                  </a:cubicBezTo>
                  <a:cubicBezTo>
                    <a:pt x="26817" y="29148"/>
                    <a:pt x="26799" y="29183"/>
                    <a:pt x="26896" y="29201"/>
                  </a:cubicBezTo>
                  <a:cubicBezTo>
                    <a:pt x="26887" y="29086"/>
                    <a:pt x="26799" y="29130"/>
                    <a:pt x="26649" y="29077"/>
                  </a:cubicBezTo>
                  <a:close/>
                  <a:moveTo>
                    <a:pt x="26278" y="28150"/>
                  </a:moveTo>
                  <a:cubicBezTo>
                    <a:pt x="26313" y="28194"/>
                    <a:pt x="26322" y="28203"/>
                    <a:pt x="26340" y="28220"/>
                  </a:cubicBezTo>
                  <a:cubicBezTo>
                    <a:pt x="26357" y="28229"/>
                    <a:pt x="26384" y="28238"/>
                    <a:pt x="26410" y="28229"/>
                  </a:cubicBezTo>
                  <a:cubicBezTo>
                    <a:pt x="26375" y="28203"/>
                    <a:pt x="26375" y="28167"/>
                    <a:pt x="26366" y="28150"/>
                  </a:cubicBezTo>
                  <a:cubicBezTo>
                    <a:pt x="26349" y="28123"/>
                    <a:pt x="26331" y="28106"/>
                    <a:pt x="26278" y="28150"/>
                  </a:cubicBezTo>
                  <a:close/>
                  <a:moveTo>
                    <a:pt x="25987" y="27064"/>
                  </a:moveTo>
                  <a:cubicBezTo>
                    <a:pt x="26040" y="27108"/>
                    <a:pt x="26093" y="27152"/>
                    <a:pt x="26137" y="27205"/>
                  </a:cubicBezTo>
                  <a:cubicBezTo>
                    <a:pt x="26243" y="27152"/>
                    <a:pt x="26031" y="26958"/>
                    <a:pt x="25987" y="27064"/>
                  </a:cubicBezTo>
                  <a:close/>
                  <a:moveTo>
                    <a:pt x="25474" y="27126"/>
                  </a:moveTo>
                  <a:cubicBezTo>
                    <a:pt x="25554" y="27196"/>
                    <a:pt x="25642" y="27293"/>
                    <a:pt x="25686" y="27249"/>
                  </a:cubicBezTo>
                  <a:cubicBezTo>
                    <a:pt x="25625" y="27205"/>
                    <a:pt x="25510" y="27037"/>
                    <a:pt x="25474" y="27126"/>
                  </a:cubicBezTo>
                  <a:close/>
                  <a:moveTo>
                    <a:pt x="25024" y="26649"/>
                  </a:moveTo>
                  <a:cubicBezTo>
                    <a:pt x="25121" y="26746"/>
                    <a:pt x="25333" y="26817"/>
                    <a:pt x="25289" y="26728"/>
                  </a:cubicBezTo>
                  <a:cubicBezTo>
                    <a:pt x="25254" y="26737"/>
                    <a:pt x="25068" y="26481"/>
                    <a:pt x="25024" y="26649"/>
                  </a:cubicBezTo>
                  <a:close/>
                  <a:moveTo>
                    <a:pt x="24486" y="25730"/>
                  </a:moveTo>
                  <a:cubicBezTo>
                    <a:pt x="24468" y="25810"/>
                    <a:pt x="24530" y="25907"/>
                    <a:pt x="24671" y="26004"/>
                  </a:cubicBezTo>
                  <a:cubicBezTo>
                    <a:pt x="24812" y="25934"/>
                    <a:pt x="24609" y="25828"/>
                    <a:pt x="24486" y="25730"/>
                  </a:cubicBezTo>
                  <a:close/>
                  <a:moveTo>
                    <a:pt x="23488" y="25642"/>
                  </a:moveTo>
                  <a:cubicBezTo>
                    <a:pt x="23550" y="25783"/>
                    <a:pt x="23726" y="25819"/>
                    <a:pt x="23797" y="25978"/>
                  </a:cubicBezTo>
                  <a:cubicBezTo>
                    <a:pt x="23859" y="25942"/>
                    <a:pt x="23753" y="25907"/>
                    <a:pt x="23717" y="25854"/>
                  </a:cubicBezTo>
                  <a:cubicBezTo>
                    <a:pt x="23664" y="25766"/>
                    <a:pt x="23585" y="25589"/>
                    <a:pt x="23488" y="25642"/>
                  </a:cubicBezTo>
                  <a:close/>
                  <a:moveTo>
                    <a:pt x="23391" y="24600"/>
                  </a:moveTo>
                  <a:cubicBezTo>
                    <a:pt x="23558" y="24715"/>
                    <a:pt x="23682" y="24733"/>
                    <a:pt x="23806" y="24724"/>
                  </a:cubicBezTo>
                  <a:cubicBezTo>
                    <a:pt x="23708" y="24662"/>
                    <a:pt x="23611" y="24477"/>
                    <a:pt x="23488" y="24477"/>
                  </a:cubicBezTo>
                  <a:cubicBezTo>
                    <a:pt x="23558" y="24547"/>
                    <a:pt x="23426" y="24609"/>
                    <a:pt x="23391" y="24600"/>
                  </a:cubicBezTo>
                  <a:close/>
                  <a:moveTo>
                    <a:pt x="24344" y="25201"/>
                  </a:moveTo>
                  <a:cubicBezTo>
                    <a:pt x="24433" y="25130"/>
                    <a:pt x="24168" y="25024"/>
                    <a:pt x="24097" y="24945"/>
                  </a:cubicBezTo>
                  <a:cubicBezTo>
                    <a:pt x="24044" y="24909"/>
                    <a:pt x="24000" y="24918"/>
                    <a:pt x="23938" y="24856"/>
                  </a:cubicBezTo>
                  <a:cubicBezTo>
                    <a:pt x="24000" y="24821"/>
                    <a:pt x="23982" y="24768"/>
                    <a:pt x="23876" y="24715"/>
                  </a:cubicBezTo>
                  <a:cubicBezTo>
                    <a:pt x="23797" y="24759"/>
                    <a:pt x="23947" y="24830"/>
                    <a:pt x="23867" y="24874"/>
                  </a:cubicBezTo>
                  <a:cubicBezTo>
                    <a:pt x="23744" y="24750"/>
                    <a:pt x="23682" y="24786"/>
                    <a:pt x="23603" y="24768"/>
                  </a:cubicBezTo>
                  <a:cubicBezTo>
                    <a:pt x="23841" y="24918"/>
                    <a:pt x="24176" y="25024"/>
                    <a:pt x="24344" y="25201"/>
                  </a:cubicBezTo>
                  <a:close/>
                  <a:moveTo>
                    <a:pt x="26137" y="26658"/>
                  </a:moveTo>
                  <a:cubicBezTo>
                    <a:pt x="26119" y="26631"/>
                    <a:pt x="26119" y="26605"/>
                    <a:pt x="26146" y="26587"/>
                  </a:cubicBezTo>
                  <a:cubicBezTo>
                    <a:pt x="26031" y="26516"/>
                    <a:pt x="26075" y="26552"/>
                    <a:pt x="25987" y="26446"/>
                  </a:cubicBezTo>
                  <a:cubicBezTo>
                    <a:pt x="25898" y="26481"/>
                    <a:pt x="26146" y="26684"/>
                    <a:pt x="26137" y="26658"/>
                  </a:cubicBezTo>
                  <a:close/>
                  <a:moveTo>
                    <a:pt x="26755" y="27196"/>
                  </a:moveTo>
                  <a:cubicBezTo>
                    <a:pt x="26693" y="27117"/>
                    <a:pt x="26640" y="27081"/>
                    <a:pt x="26596" y="27108"/>
                  </a:cubicBezTo>
                  <a:cubicBezTo>
                    <a:pt x="26631" y="27152"/>
                    <a:pt x="26622" y="27187"/>
                    <a:pt x="26693" y="27249"/>
                  </a:cubicBezTo>
                  <a:close/>
                  <a:moveTo>
                    <a:pt x="26931" y="27435"/>
                  </a:moveTo>
                  <a:cubicBezTo>
                    <a:pt x="26949" y="27346"/>
                    <a:pt x="27011" y="27276"/>
                    <a:pt x="26878" y="27134"/>
                  </a:cubicBezTo>
                  <a:cubicBezTo>
                    <a:pt x="26781" y="27170"/>
                    <a:pt x="26878" y="27214"/>
                    <a:pt x="26861" y="27267"/>
                  </a:cubicBezTo>
                  <a:cubicBezTo>
                    <a:pt x="26861" y="27267"/>
                    <a:pt x="26790" y="27249"/>
                    <a:pt x="26817" y="27302"/>
                  </a:cubicBezTo>
                  <a:close/>
                  <a:moveTo>
                    <a:pt x="28203" y="29748"/>
                  </a:moveTo>
                  <a:cubicBezTo>
                    <a:pt x="28194" y="29633"/>
                    <a:pt x="28168" y="29545"/>
                    <a:pt x="28097" y="29492"/>
                  </a:cubicBezTo>
                  <a:cubicBezTo>
                    <a:pt x="28123" y="29607"/>
                    <a:pt x="28044" y="29580"/>
                    <a:pt x="28070" y="29695"/>
                  </a:cubicBezTo>
                  <a:close/>
                  <a:moveTo>
                    <a:pt x="12927" y="30357"/>
                  </a:moveTo>
                  <a:cubicBezTo>
                    <a:pt x="12910" y="30304"/>
                    <a:pt x="13024" y="30287"/>
                    <a:pt x="13148" y="30260"/>
                  </a:cubicBezTo>
                  <a:cubicBezTo>
                    <a:pt x="13060" y="30251"/>
                    <a:pt x="13095" y="30181"/>
                    <a:pt x="12971" y="30198"/>
                  </a:cubicBezTo>
                  <a:cubicBezTo>
                    <a:pt x="12945" y="30234"/>
                    <a:pt x="12742" y="30366"/>
                    <a:pt x="12927" y="30357"/>
                  </a:cubicBezTo>
                  <a:close/>
                  <a:moveTo>
                    <a:pt x="11947" y="30401"/>
                  </a:moveTo>
                  <a:cubicBezTo>
                    <a:pt x="11983" y="30410"/>
                    <a:pt x="12000" y="30428"/>
                    <a:pt x="11991" y="30454"/>
                  </a:cubicBezTo>
                  <a:cubicBezTo>
                    <a:pt x="12141" y="30481"/>
                    <a:pt x="12141" y="30401"/>
                    <a:pt x="12212" y="30384"/>
                  </a:cubicBezTo>
                  <a:cubicBezTo>
                    <a:pt x="12133" y="30393"/>
                    <a:pt x="11956" y="30348"/>
                    <a:pt x="11947" y="30401"/>
                  </a:cubicBezTo>
                  <a:close/>
                  <a:moveTo>
                    <a:pt x="2367" y="18879"/>
                  </a:moveTo>
                  <a:cubicBezTo>
                    <a:pt x="2385" y="18993"/>
                    <a:pt x="2252" y="19064"/>
                    <a:pt x="2340" y="19143"/>
                  </a:cubicBezTo>
                  <a:cubicBezTo>
                    <a:pt x="2358" y="19099"/>
                    <a:pt x="2446" y="18940"/>
                    <a:pt x="2367" y="18879"/>
                  </a:cubicBezTo>
                  <a:close/>
                  <a:moveTo>
                    <a:pt x="2552" y="18216"/>
                  </a:moveTo>
                  <a:cubicBezTo>
                    <a:pt x="2552" y="18296"/>
                    <a:pt x="2526" y="18322"/>
                    <a:pt x="2473" y="18305"/>
                  </a:cubicBezTo>
                  <a:cubicBezTo>
                    <a:pt x="2455" y="18446"/>
                    <a:pt x="2517" y="18464"/>
                    <a:pt x="2499" y="18614"/>
                  </a:cubicBezTo>
                  <a:cubicBezTo>
                    <a:pt x="2543" y="18631"/>
                    <a:pt x="2614" y="18402"/>
                    <a:pt x="2605" y="18358"/>
                  </a:cubicBezTo>
                  <a:cubicBezTo>
                    <a:pt x="2596" y="18331"/>
                    <a:pt x="2535" y="18358"/>
                    <a:pt x="2552" y="18305"/>
                  </a:cubicBezTo>
                  <a:cubicBezTo>
                    <a:pt x="2596" y="18305"/>
                    <a:pt x="2641" y="18190"/>
                    <a:pt x="2552" y="18216"/>
                  </a:cubicBezTo>
                  <a:close/>
                  <a:moveTo>
                    <a:pt x="2393" y="17466"/>
                  </a:moveTo>
                  <a:cubicBezTo>
                    <a:pt x="2323" y="17439"/>
                    <a:pt x="2287" y="17695"/>
                    <a:pt x="2340" y="17731"/>
                  </a:cubicBezTo>
                  <a:cubicBezTo>
                    <a:pt x="2358" y="17642"/>
                    <a:pt x="2385" y="17563"/>
                    <a:pt x="2393" y="17466"/>
                  </a:cubicBezTo>
                  <a:close/>
                  <a:moveTo>
                    <a:pt x="2173" y="4380"/>
                  </a:moveTo>
                  <a:cubicBezTo>
                    <a:pt x="2199" y="4212"/>
                    <a:pt x="2049" y="4204"/>
                    <a:pt x="2067" y="4380"/>
                  </a:cubicBezTo>
                  <a:close/>
                  <a:moveTo>
                    <a:pt x="2226" y="5581"/>
                  </a:moveTo>
                  <a:cubicBezTo>
                    <a:pt x="2305" y="5581"/>
                    <a:pt x="2305" y="5449"/>
                    <a:pt x="2305" y="5316"/>
                  </a:cubicBezTo>
                  <a:cubicBezTo>
                    <a:pt x="2208" y="5290"/>
                    <a:pt x="2226" y="5440"/>
                    <a:pt x="2226" y="5581"/>
                  </a:cubicBezTo>
                  <a:close/>
                  <a:moveTo>
                    <a:pt x="212" y="6067"/>
                  </a:moveTo>
                  <a:cubicBezTo>
                    <a:pt x="257" y="6005"/>
                    <a:pt x="380" y="6084"/>
                    <a:pt x="371" y="5934"/>
                  </a:cubicBezTo>
                  <a:cubicBezTo>
                    <a:pt x="336" y="5899"/>
                    <a:pt x="301" y="5881"/>
                    <a:pt x="239" y="5890"/>
                  </a:cubicBezTo>
                  <a:cubicBezTo>
                    <a:pt x="248" y="5978"/>
                    <a:pt x="204" y="5987"/>
                    <a:pt x="212" y="6067"/>
                  </a:cubicBezTo>
                  <a:close/>
                  <a:moveTo>
                    <a:pt x="159" y="7223"/>
                  </a:moveTo>
                  <a:cubicBezTo>
                    <a:pt x="212" y="7232"/>
                    <a:pt x="212" y="7161"/>
                    <a:pt x="239" y="7135"/>
                  </a:cubicBezTo>
                  <a:cubicBezTo>
                    <a:pt x="301" y="7161"/>
                    <a:pt x="371" y="7223"/>
                    <a:pt x="371" y="7047"/>
                  </a:cubicBezTo>
                  <a:cubicBezTo>
                    <a:pt x="336" y="7047"/>
                    <a:pt x="310" y="7064"/>
                    <a:pt x="292" y="7091"/>
                  </a:cubicBezTo>
                  <a:cubicBezTo>
                    <a:pt x="292" y="6994"/>
                    <a:pt x="265" y="6950"/>
                    <a:pt x="212" y="6958"/>
                  </a:cubicBezTo>
                  <a:cubicBezTo>
                    <a:pt x="230" y="7109"/>
                    <a:pt x="177" y="7144"/>
                    <a:pt x="159" y="7223"/>
                  </a:cubicBezTo>
                  <a:close/>
                  <a:moveTo>
                    <a:pt x="2623" y="7400"/>
                  </a:moveTo>
                  <a:cubicBezTo>
                    <a:pt x="2596" y="7276"/>
                    <a:pt x="2676" y="6985"/>
                    <a:pt x="2570" y="7003"/>
                  </a:cubicBezTo>
                  <a:cubicBezTo>
                    <a:pt x="2490" y="7038"/>
                    <a:pt x="2632" y="7073"/>
                    <a:pt x="2596" y="7179"/>
                  </a:cubicBezTo>
                  <a:cubicBezTo>
                    <a:pt x="2561" y="7188"/>
                    <a:pt x="2535" y="7197"/>
                    <a:pt x="2543" y="7267"/>
                  </a:cubicBezTo>
                  <a:cubicBezTo>
                    <a:pt x="2632" y="7206"/>
                    <a:pt x="2561" y="7418"/>
                    <a:pt x="2623" y="7400"/>
                  </a:cubicBezTo>
                  <a:close/>
                  <a:moveTo>
                    <a:pt x="371" y="7621"/>
                  </a:moveTo>
                  <a:cubicBezTo>
                    <a:pt x="363" y="7515"/>
                    <a:pt x="310" y="7338"/>
                    <a:pt x="239" y="7400"/>
                  </a:cubicBezTo>
                  <a:cubicBezTo>
                    <a:pt x="248" y="7568"/>
                    <a:pt x="398" y="7656"/>
                    <a:pt x="318" y="7841"/>
                  </a:cubicBezTo>
                  <a:cubicBezTo>
                    <a:pt x="389" y="7886"/>
                    <a:pt x="371" y="7700"/>
                    <a:pt x="371" y="7621"/>
                  </a:cubicBezTo>
                  <a:close/>
                  <a:moveTo>
                    <a:pt x="504" y="8159"/>
                  </a:moveTo>
                  <a:cubicBezTo>
                    <a:pt x="442" y="8089"/>
                    <a:pt x="442" y="7939"/>
                    <a:pt x="345" y="7930"/>
                  </a:cubicBezTo>
                  <a:cubicBezTo>
                    <a:pt x="310" y="8133"/>
                    <a:pt x="460" y="8354"/>
                    <a:pt x="504" y="8159"/>
                  </a:cubicBezTo>
                  <a:close/>
                  <a:moveTo>
                    <a:pt x="2614" y="10861"/>
                  </a:moveTo>
                  <a:cubicBezTo>
                    <a:pt x="2605" y="10967"/>
                    <a:pt x="2526" y="10941"/>
                    <a:pt x="2535" y="11082"/>
                  </a:cubicBezTo>
                  <a:cubicBezTo>
                    <a:pt x="2605" y="11108"/>
                    <a:pt x="2667" y="10905"/>
                    <a:pt x="2614" y="10861"/>
                  </a:cubicBezTo>
                  <a:close/>
                  <a:moveTo>
                    <a:pt x="1899" y="14172"/>
                  </a:moveTo>
                  <a:lnTo>
                    <a:pt x="1793" y="14172"/>
                  </a:lnTo>
                  <a:lnTo>
                    <a:pt x="1793" y="14305"/>
                  </a:lnTo>
                  <a:cubicBezTo>
                    <a:pt x="1855" y="14314"/>
                    <a:pt x="1908" y="14287"/>
                    <a:pt x="1899" y="14172"/>
                  </a:cubicBezTo>
                  <a:close/>
                  <a:moveTo>
                    <a:pt x="2023" y="19762"/>
                  </a:moveTo>
                  <a:cubicBezTo>
                    <a:pt x="2023" y="19629"/>
                    <a:pt x="1996" y="19329"/>
                    <a:pt x="1970" y="19408"/>
                  </a:cubicBezTo>
                  <a:cubicBezTo>
                    <a:pt x="1987" y="19488"/>
                    <a:pt x="1987" y="19841"/>
                    <a:pt x="2023" y="19762"/>
                  </a:cubicBezTo>
                  <a:close/>
                  <a:moveTo>
                    <a:pt x="1837" y="20335"/>
                  </a:moveTo>
                  <a:cubicBezTo>
                    <a:pt x="1846" y="20221"/>
                    <a:pt x="1934" y="20238"/>
                    <a:pt x="1917" y="20071"/>
                  </a:cubicBezTo>
                  <a:cubicBezTo>
                    <a:pt x="1855" y="20071"/>
                    <a:pt x="1766" y="20256"/>
                    <a:pt x="1837" y="20335"/>
                  </a:cubicBezTo>
                  <a:close/>
                  <a:moveTo>
                    <a:pt x="2208" y="20742"/>
                  </a:moveTo>
                  <a:cubicBezTo>
                    <a:pt x="2093" y="20724"/>
                    <a:pt x="2181" y="20998"/>
                    <a:pt x="2208" y="21051"/>
                  </a:cubicBezTo>
                  <a:cubicBezTo>
                    <a:pt x="2217" y="20945"/>
                    <a:pt x="2252" y="20821"/>
                    <a:pt x="2208" y="20742"/>
                  </a:cubicBezTo>
                  <a:close/>
                  <a:moveTo>
                    <a:pt x="1934" y="22375"/>
                  </a:moveTo>
                  <a:cubicBezTo>
                    <a:pt x="1917" y="22252"/>
                    <a:pt x="1996" y="22287"/>
                    <a:pt x="2014" y="22243"/>
                  </a:cubicBezTo>
                  <a:cubicBezTo>
                    <a:pt x="2023" y="22066"/>
                    <a:pt x="2023" y="21916"/>
                    <a:pt x="1961" y="21845"/>
                  </a:cubicBezTo>
                  <a:cubicBezTo>
                    <a:pt x="2005" y="21828"/>
                    <a:pt x="1996" y="21748"/>
                    <a:pt x="2014" y="21713"/>
                  </a:cubicBezTo>
                  <a:cubicBezTo>
                    <a:pt x="1925" y="21475"/>
                    <a:pt x="1970" y="21121"/>
                    <a:pt x="1987" y="20865"/>
                  </a:cubicBezTo>
                  <a:cubicBezTo>
                    <a:pt x="1943" y="20909"/>
                    <a:pt x="1978" y="20618"/>
                    <a:pt x="1934" y="20777"/>
                  </a:cubicBezTo>
                  <a:cubicBezTo>
                    <a:pt x="1934" y="20865"/>
                    <a:pt x="1970" y="20874"/>
                    <a:pt x="1961" y="20954"/>
                  </a:cubicBezTo>
                  <a:cubicBezTo>
                    <a:pt x="1899" y="20971"/>
                    <a:pt x="1872" y="21130"/>
                    <a:pt x="1855" y="21218"/>
                  </a:cubicBezTo>
                  <a:cubicBezTo>
                    <a:pt x="1846" y="21298"/>
                    <a:pt x="1881" y="21333"/>
                    <a:pt x="1881" y="21439"/>
                  </a:cubicBezTo>
                  <a:cubicBezTo>
                    <a:pt x="1881" y="21545"/>
                    <a:pt x="1828" y="21695"/>
                    <a:pt x="1828" y="21792"/>
                  </a:cubicBezTo>
                  <a:cubicBezTo>
                    <a:pt x="1828" y="21854"/>
                    <a:pt x="1864" y="21854"/>
                    <a:pt x="1855" y="21925"/>
                  </a:cubicBezTo>
                  <a:cubicBezTo>
                    <a:pt x="1846" y="22048"/>
                    <a:pt x="1828" y="22366"/>
                    <a:pt x="1934" y="22375"/>
                  </a:cubicBezTo>
                  <a:close/>
                  <a:moveTo>
                    <a:pt x="2031" y="27735"/>
                  </a:moveTo>
                  <a:cubicBezTo>
                    <a:pt x="2049" y="27638"/>
                    <a:pt x="2111" y="27532"/>
                    <a:pt x="2111" y="27435"/>
                  </a:cubicBezTo>
                  <a:cubicBezTo>
                    <a:pt x="2120" y="27311"/>
                    <a:pt x="2067" y="27293"/>
                    <a:pt x="2058" y="27205"/>
                  </a:cubicBezTo>
                  <a:cubicBezTo>
                    <a:pt x="2058" y="27161"/>
                    <a:pt x="2084" y="27179"/>
                    <a:pt x="2084" y="27161"/>
                  </a:cubicBezTo>
                  <a:cubicBezTo>
                    <a:pt x="2093" y="27126"/>
                    <a:pt x="2058" y="27126"/>
                    <a:pt x="2058" y="27117"/>
                  </a:cubicBezTo>
                  <a:cubicBezTo>
                    <a:pt x="2049" y="26887"/>
                    <a:pt x="2031" y="26764"/>
                    <a:pt x="1952" y="26719"/>
                  </a:cubicBezTo>
                  <a:cubicBezTo>
                    <a:pt x="1934" y="26878"/>
                    <a:pt x="1996" y="27134"/>
                    <a:pt x="2005" y="27382"/>
                  </a:cubicBezTo>
                  <a:cubicBezTo>
                    <a:pt x="2014" y="27514"/>
                    <a:pt x="1925" y="27691"/>
                    <a:pt x="2031" y="27735"/>
                  </a:cubicBezTo>
                  <a:close/>
                  <a:moveTo>
                    <a:pt x="5042" y="30119"/>
                  </a:moveTo>
                  <a:cubicBezTo>
                    <a:pt x="4936" y="30110"/>
                    <a:pt x="4857" y="30066"/>
                    <a:pt x="4777" y="30110"/>
                  </a:cubicBezTo>
                  <a:cubicBezTo>
                    <a:pt x="4733" y="30207"/>
                    <a:pt x="5060" y="30181"/>
                    <a:pt x="5042" y="30119"/>
                  </a:cubicBezTo>
                  <a:close/>
                  <a:moveTo>
                    <a:pt x="4292" y="30295"/>
                  </a:moveTo>
                  <a:cubicBezTo>
                    <a:pt x="4398" y="30348"/>
                    <a:pt x="4407" y="30172"/>
                    <a:pt x="4354" y="30163"/>
                  </a:cubicBezTo>
                  <a:cubicBezTo>
                    <a:pt x="4371" y="30242"/>
                    <a:pt x="4256" y="30190"/>
                    <a:pt x="4292" y="30295"/>
                  </a:cubicBezTo>
                  <a:close/>
                  <a:moveTo>
                    <a:pt x="4451" y="30428"/>
                  </a:moveTo>
                  <a:cubicBezTo>
                    <a:pt x="4424" y="30428"/>
                    <a:pt x="4407" y="30419"/>
                    <a:pt x="4398" y="30410"/>
                  </a:cubicBezTo>
                  <a:cubicBezTo>
                    <a:pt x="4380" y="30401"/>
                    <a:pt x="4380" y="30393"/>
                    <a:pt x="4371" y="30384"/>
                  </a:cubicBezTo>
                  <a:cubicBezTo>
                    <a:pt x="4354" y="30357"/>
                    <a:pt x="4336" y="30340"/>
                    <a:pt x="4283" y="30348"/>
                  </a:cubicBezTo>
                  <a:cubicBezTo>
                    <a:pt x="4115" y="30410"/>
                    <a:pt x="4354" y="30560"/>
                    <a:pt x="4451" y="30428"/>
                  </a:cubicBezTo>
                  <a:close/>
                  <a:moveTo>
                    <a:pt x="2137" y="27832"/>
                  </a:moveTo>
                  <a:cubicBezTo>
                    <a:pt x="2058" y="27814"/>
                    <a:pt x="2058" y="27929"/>
                    <a:pt x="1978" y="27920"/>
                  </a:cubicBezTo>
                  <a:cubicBezTo>
                    <a:pt x="1978" y="27885"/>
                    <a:pt x="1978" y="27832"/>
                    <a:pt x="1952" y="27823"/>
                  </a:cubicBezTo>
                  <a:cubicBezTo>
                    <a:pt x="1961" y="28070"/>
                    <a:pt x="2137" y="28106"/>
                    <a:pt x="2137" y="27832"/>
                  </a:cubicBezTo>
                  <a:close/>
                  <a:moveTo>
                    <a:pt x="901" y="31170"/>
                  </a:moveTo>
                  <a:cubicBezTo>
                    <a:pt x="945" y="31002"/>
                    <a:pt x="910" y="30737"/>
                    <a:pt x="875" y="30631"/>
                  </a:cubicBezTo>
                  <a:cubicBezTo>
                    <a:pt x="883" y="30896"/>
                    <a:pt x="813" y="31090"/>
                    <a:pt x="901" y="31170"/>
                  </a:cubicBezTo>
                  <a:close/>
                  <a:moveTo>
                    <a:pt x="1669" y="32264"/>
                  </a:moveTo>
                  <a:cubicBezTo>
                    <a:pt x="1369" y="32317"/>
                    <a:pt x="1449" y="32229"/>
                    <a:pt x="1254" y="32212"/>
                  </a:cubicBezTo>
                  <a:cubicBezTo>
                    <a:pt x="1184" y="32273"/>
                    <a:pt x="1042" y="32291"/>
                    <a:pt x="1122" y="32344"/>
                  </a:cubicBezTo>
                  <a:cubicBezTo>
                    <a:pt x="1281" y="32291"/>
                    <a:pt x="1616" y="32362"/>
                    <a:pt x="1669" y="32264"/>
                  </a:cubicBezTo>
                  <a:close/>
                  <a:moveTo>
                    <a:pt x="5157" y="32212"/>
                  </a:moveTo>
                  <a:cubicBezTo>
                    <a:pt x="5095" y="32176"/>
                    <a:pt x="4936" y="32167"/>
                    <a:pt x="4928" y="32238"/>
                  </a:cubicBezTo>
                  <a:cubicBezTo>
                    <a:pt x="4989" y="32273"/>
                    <a:pt x="5148" y="32282"/>
                    <a:pt x="5157" y="32212"/>
                  </a:cubicBezTo>
                  <a:close/>
                  <a:moveTo>
                    <a:pt x="4972" y="30808"/>
                  </a:moveTo>
                  <a:cubicBezTo>
                    <a:pt x="4822" y="30755"/>
                    <a:pt x="4777" y="30816"/>
                    <a:pt x="4618" y="30825"/>
                  </a:cubicBezTo>
                  <a:cubicBezTo>
                    <a:pt x="4663" y="30719"/>
                    <a:pt x="4451" y="30799"/>
                    <a:pt x="4442" y="30799"/>
                  </a:cubicBezTo>
                  <a:cubicBezTo>
                    <a:pt x="4345" y="30790"/>
                    <a:pt x="4345" y="30719"/>
                    <a:pt x="4248" y="30719"/>
                  </a:cubicBezTo>
                  <a:cubicBezTo>
                    <a:pt x="4265" y="30834"/>
                    <a:pt x="4027" y="30763"/>
                    <a:pt x="3992" y="30843"/>
                  </a:cubicBezTo>
                  <a:cubicBezTo>
                    <a:pt x="3921" y="30843"/>
                    <a:pt x="3780" y="30869"/>
                    <a:pt x="3841" y="30790"/>
                  </a:cubicBezTo>
                  <a:cubicBezTo>
                    <a:pt x="3974" y="30781"/>
                    <a:pt x="3992" y="30852"/>
                    <a:pt x="4045" y="30763"/>
                  </a:cubicBezTo>
                  <a:cubicBezTo>
                    <a:pt x="3992" y="30737"/>
                    <a:pt x="3930" y="30728"/>
                    <a:pt x="3859" y="30737"/>
                  </a:cubicBezTo>
                  <a:cubicBezTo>
                    <a:pt x="3824" y="30746"/>
                    <a:pt x="3727" y="30790"/>
                    <a:pt x="3638" y="30816"/>
                  </a:cubicBezTo>
                  <a:cubicBezTo>
                    <a:pt x="3550" y="30843"/>
                    <a:pt x="3479" y="30852"/>
                    <a:pt x="3497" y="30790"/>
                  </a:cubicBezTo>
                  <a:cubicBezTo>
                    <a:pt x="3515" y="30790"/>
                    <a:pt x="3550" y="30763"/>
                    <a:pt x="3506" y="30763"/>
                  </a:cubicBezTo>
                  <a:cubicBezTo>
                    <a:pt x="3462" y="30799"/>
                    <a:pt x="3418" y="30772"/>
                    <a:pt x="3373" y="30746"/>
                  </a:cubicBezTo>
                  <a:cubicBezTo>
                    <a:pt x="3329" y="30728"/>
                    <a:pt x="3285" y="30710"/>
                    <a:pt x="3223" y="30781"/>
                  </a:cubicBezTo>
                  <a:cubicBezTo>
                    <a:pt x="3223" y="30816"/>
                    <a:pt x="3365" y="30790"/>
                    <a:pt x="3347" y="30843"/>
                  </a:cubicBezTo>
                  <a:cubicBezTo>
                    <a:pt x="3144" y="30843"/>
                    <a:pt x="3064" y="30763"/>
                    <a:pt x="2888" y="30861"/>
                  </a:cubicBezTo>
                  <a:cubicBezTo>
                    <a:pt x="2853" y="30861"/>
                    <a:pt x="2879" y="30781"/>
                    <a:pt x="2870" y="30781"/>
                  </a:cubicBezTo>
                  <a:cubicBezTo>
                    <a:pt x="2844" y="30772"/>
                    <a:pt x="2614" y="30790"/>
                    <a:pt x="2596" y="30772"/>
                  </a:cubicBezTo>
                  <a:cubicBezTo>
                    <a:pt x="2596" y="30772"/>
                    <a:pt x="2658" y="30728"/>
                    <a:pt x="2649" y="30719"/>
                  </a:cubicBezTo>
                  <a:cubicBezTo>
                    <a:pt x="2596" y="30719"/>
                    <a:pt x="2508" y="30755"/>
                    <a:pt x="2446" y="30755"/>
                  </a:cubicBezTo>
                  <a:cubicBezTo>
                    <a:pt x="2438" y="30737"/>
                    <a:pt x="2446" y="30719"/>
                    <a:pt x="2446" y="30693"/>
                  </a:cubicBezTo>
                  <a:cubicBezTo>
                    <a:pt x="2482" y="30657"/>
                    <a:pt x="2526" y="30631"/>
                    <a:pt x="2526" y="30587"/>
                  </a:cubicBezTo>
                  <a:cubicBezTo>
                    <a:pt x="2473" y="30552"/>
                    <a:pt x="2446" y="30666"/>
                    <a:pt x="2393" y="30746"/>
                  </a:cubicBezTo>
                  <a:cubicBezTo>
                    <a:pt x="2367" y="30605"/>
                    <a:pt x="2287" y="30799"/>
                    <a:pt x="2261" y="30613"/>
                  </a:cubicBezTo>
                  <a:cubicBezTo>
                    <a:pt x="2261" y="30534"/>
                    <a:pt x="2332" y="30507"/>
                    <a:pt x="2314" y="30401"/>
                  </a:cubicBezTo>
                  <a:cubicBezTo>
                    <a:pt x="2270" y="30410"/>
                    <a:pt x="2270" y="30331"/>
                    <a:pt x="2261" y="30278"/>
                  </a:cubicBezTo>
                  <a:cubicBezTo>
                    <a:pt x="2234" y="30048"/>
                    <a:pt x="2234" y="29730"/>
                    <a:pt x="2270" y="29439"/>
                  </a:cubicBezTo>
                  <a:cubicBezTo>
                    <a:pt x="2226" y="29412"/>
                    <a:pt x="2181" y="29395"/>
                    <a:pt x="2190" y="29280"/>
                  </a:cubicBezTo>
                  <a:cubicBezTo>
                    <a:pt x="2164" y="28821"/>
                    <a:pt x="2146" y="28591"/>
                    <a:pt x="2137" y="28097"/>
                  </a:cubicBezTo>
                  <a:cubicBezTo>
                    <a:pt x="1952" y="28062"/>
                    <a:pt x="2084" y="28424"/>
                    <a:pt x="2084" y="28582"/>
                  </a:cubicBezTo>
                  <a:cubicBezTo>
                    <a:pt x="2084" y="28847"/>
                    <a:pt x="2040" y="29112"/>
                    <a:pt x="2031" y="29360"/>
                  </a:cubicBezTo>
                  <a:cubicBezTo>
                    <a:pt x="2075" y="29351"/>
                    <a:pt x="2093" y="29377"/>
                    <a:pt x="2111" y="29430"/>
                  </a:cubicBezTo>
                  <a:cubicBezTo>
                    <a:pt x="2058" y="29836"/>
                    <a:pt x="2128" y="30022"/>
                    <a:pt x="2164" y="30348"/>
                  </a:cubicBezTo>
                  <a:cubicBezTo>
                    <a:pt x="2102" y="30419"/>
                    <a:pt x="2075" y="30269"/>
                    <a:pt x="2084" y="30446"/>
                  </a:cubicBezTo>
                  <a:cubicBezTo>
                    <a:pt x="2128" y="30463"/>
                    <a:pt x="2137" y="30578"/>
                    <a:pt x="2190" y="30596"/>
                  </a:cubicBezTo>
                  <a:cubicBezTo>
                    <a:pt x="2173" y="30746"/>
                    <a:pt x="2181" y="30887"/>
                    <a:pt x="2190" y="31011"/>
                  </a:cubicBezTo>
                  <a:cubicBezTo>
                    <a:pt x="2349" y="31002"/>
                    <a:pt x="2473" y="31002"/>
                    <a:pt x="2526" y="31046"/>
                  </a:cubicBezTo>
                  <a:cubicBezTo>
                    <a:pt x="2747" y="30993"/>
                    <a:pt x="2914" y="31002"/>
                    <a:pt x="3011" y="31046"/>
                  </a:cubicBezTo>
                  <a:cubicBezTo>
                    <a:pt x="3038" y="30914"/>
                    <a:pt x="3268" y="30993"/>
                    <a:pt x="3373" y="30949"/>
                  </a:cubicBezTo>
                  <a:cubicBezTo>
                    <a:pt x="3338" y="31002"/>
                    <a:pt x="3232" y="30993"/>
                    <a:pt x="3188" y="31046"/>
                  </a:cubicBezTo>
                  <a:cubicBezTo>
                    <a:pt x="3365" y="31002"/>
                    <a:pt x="3400" y="31055"/>
                    <a:pt x="3585" y="31055"/>
                  </a:cubicBezTo>
                  <a:cubicBezTo>
                    <a:pt x="3700" y="30949"/>
                    <a:pt x="3400" y="31046"/>
                    <a:pt x="3444" y="30975"/>
                  </a:cubicBezTo>
                  <a:cubicBezTo>
                    <a:pt x="3515" y="30878"/>
                    <a:pt x="3647" y="30984"/>
                    <a:pt x="3841" y="30949"/>
                  </a:cubicBezTo>
                  <a:cubicBezTo>
                    <a:pt x="3850" y="30922"/>
                    <a:pt x="3868" y="30887"/>
                    <a:pt x="3939" y="30896"/>
                  </a:cubicBezTo>
                  <a:cubicBezTo>
                    <a:pt x="3833" y="30984"/>
                    <a:pt x="3947" y="30914"/>
                    <a:pt x="4053" y="30922"/>
                  </a:cubicBezTo>
                  <a:cubicBezTo>
                    <a:pt x="4230" y="30940"/>
                    <a:pt x="4362" y="30949"/>
                    <a:pt x="4442" y="30878"/>
                  </a:cubicBezTo>
                  <a:cubicBezTo>
                    <a:pt x="4442" y="30922"/>
                    <a:pt x="4424" y="30958"/>
                    <a:pt x="4389" y="30984"/>
                  </a:cubicBezTo>
                  <a:cubicBezTo>
                    <a:pt x="4557" y="31011"/>
                    <a:pt x="4539" y="30931"/>
                    <a:pt x="4618" y="30905"/>
                  </a:cubicBezTo>
                  <a:cubicBezTo>
                    <a:pt x="4901" y="30931"/>
                    <a:pt x="5166" y="30922"/>
                    <a:pt x="5237" y="30993"/>
                  </a:cubicBezTo>
                  <a:cubicBezTo>
                    <a:pt x="5228" y="31020"/>
                    <a:pt x="5148" y="31055"/>
                    <a:pt x="5228" y="31072"/>
                  </a:cubicBezTo>
                  <a:cubicBezTo>
                    <a:pt x="5298" y="31037"/>
                    <a:pt x="5298" y="30975"/>
                    <a:pt x="5369" y="30940"/>
                  </a:cubicBezTo>
                  <a:cubicBezTo>
                    <a:pt x="5484" y="30940"/>
                    <a:pt x="5572" y="31055"/>
                    <a:pt x="5634" y="30940"/>
                  </a:cubicBezTo>
                  <a:cubicBezTo>
                    <a:pt x="5440" y="30905"/>
                    <a:pt x="5290" y="30967"/>
                    <a:pt x="5237" y="30887"/>
                  </a:cubicBezTo>
                  <a:cubicBezTo>
                    <a:pt x="5307" y="30861"/>
                    <a:pt x="5440" y="30852"/>
                    <a:pt x="5546" y="30834"/>
                  </a:cubicBezTo>
                  <a:cubicBezTo>
                    <a:pt x="5740" y="30808"/>
                    <a:pt x="5616" y="30852"/>
                    <a:pt x="5766" y="30861"/>
                  </a:cubicBezTo>
                  <a:cubicBezTo>
                    <a:pt x="5996" y="30693"/>
                    <a:pt x="4963" y="30737"/>
                    <a:pt x="4972" y="30808"/>
                  </a:cubicBezTo>
                  <a:close/>
                  <a:moveTo>
                    <a:pt x="7064" y="30693"/>
                  </a:moveTo>
                  <a:cubicBezTo>
                    <a:pt x="7029" y="30790"/>
                    <a:pt x="7214" y="30790"/>
                    <a:pt x="7285" y="30746"/>
                  </a:cubicBezTo>
                  <a:cubicBezTo>
                    <a:pt x="7312" y="30657"/>
                    <a:pt x="7126" y="30657"/>
                    <a:pt x="7064" y="30693"/>
                  </a:cubicBezTo>
                  <a:close/>
                  <a:moveTo>
                    <a:pt x="8406" y="30154"/>
                  </a:moveTo>
                  <a:cubicBezTo>
                    <a:pt x="8283" y="30145"/>
                    <a:pt x="8115" y="30163"/>
                    <a:pt x="8053" y="30128"/>
                  </a:cubicBezTo>
                  <a:cubicBezTo>
                    <a:pt x="8080" y="30172"/>
                    <a:pt x="8212" y="30287"/>
                    <a:pt x="8274" y="30234"/>
                  </a:cubicBezTo>
                  <a:cubicBezTo>
                    <a:pt x="8248" y="30234"/>
                    <a:pt x="8221" y="30225"/>
                    <a:pt x="8230" y="30207"/>
                  </a:cubicBezTo>
                  <a:cubicBezTo>
                    <a:pt x="8309" y="30198"/>
                    <a:pt x="8380" y="30190"/>
                    <a:pt x="8406" y="30154"/>
                  </a:cubicBezTo>
                  <a:close/>
                  <a:moveTo>
                    <a:pt x="8707" y="30419"/>
                  </a:moveTo>
                  <a:cubicBezTo>
                    <a:pt x="8636" y="30375"/>
                    <a:pt x="8486" y="30393"/>
                    <a:pt x="8442" y="30446"/>
                  </a:cubicBezTo>
                  <a:cubicBezTo>
                    <a:pt x="8512" y="30490"/>
                    <a:pt x="8671" y="30472"/>
                    <a:pt x="8707" y="30419"/>
                  </a:cubicBezTo>
                  <a:close/>
                  <a:moveTo>
                    <a:pt x="8839" y="30552"/>
                  </a:moveTo>
                  <a:cubicBezTo>
                    <a:pt x="8848" y="30446"/>
                    <a:pt x="8724" y="30481"/>
                    <a:pt x="8618" y="30499"/>
                  </a:cubicBezTo>
                  <a:cubicBezTo>
                    <a:pt x="8574" y="30587"/>
                    <a:pt x="8760" y="30543"/>
                    <a:pt x="8839" y="30552"/>
                  </a:cubicBezTo>
                  <a:close/>
                  <a:moveTo>
                    <a:pt x="8927" y="32070"/>
                  </a:moveTo>
                  <a:cubicBezTo>
                    <a:pt x="8804" y="31991"/>
                    <a:pt x="8715" y="32114"/>
                    <a:pt x="8610" y="32141"/>
                  </a:cubicBezTo>
                  <a:cubicBezTo>
                    <a:pt x="8768" y="32150"/>
                    <a:pt x="8883" y="32123"/>
                    <a:pt x="8927" y="32070"/>
                  </a:cubicBezTo>
                  <a:close/>
                  <a:moveTo>
                    <a:pt x="9007" y="32229"/>
                  </a:moveTo>
                  <a:cubicBezTo>
                    <a:pt x="8989" y="32309"/>
                    <a:pt x="9104" y="32309"/>
                    <a:pt x="9228" y="32309"/>
                  </a:cubicBezTo>
                  <a:cubicBezTo>
                    <a:pt x="9254" y="32229"/>
                    <a:pt x="9139" y="32220"/>
                    <a:pt x="9007" y="32229"/>
                  </a:cubicBezTo>
                  <a:close/>
                  <a:moveTo>
                    <a:pt x="9634" y="32070"/>
                  </a:moveTo>
                  <a:cubicBezTo>
                    <a:pt x="9528" y="32070"/>
                    <a:pt x="9422" y="32070"/>
                    <a:pt x="9413" y="32123"/>
                  </a:cubicBezTo>
                  <a:cubicBezTo>
                    <a:pt x="9475" y="32167"/>
                    <a:pt x="9669" y="32167"/>
                    <a:pt x="9634" y="32070"/>
                  </a:cubicBezTo>
                  <a:close/>
                  <a:moveTo>
                    <a:pt x="10164" y="30781"/>
                  </a:moveTo>
                  <a:cubicBezTo>
                    <a:pt x="9996" y="30746"/>
                    <a:pt x="10075" y="30852"/>
                    <a:pt x="9943" y="30834"/>
                  </a:cubicBezTo>
                  <a:cubicBezTo>
                    <a:pt x="9855" y="30808"/>
                    <a:pt x="9501" y="30702"/>
                    <a:pt x="9448" y="30825"/>
                  </a:cubicBezTo>
                  <a:cubicBezTo>
                    <a:pt x="9607" y="30852"/>
                    <a:pt x="9793" y="30790"/>
                    <a:pt x="9855" y="30861"/>
                  </a:cubicBezTo>
                  <a:cubicBezTo>
                    <a:pt x="9837" y="30843"/>
                    <a:pt x="9713" y="30878"/>
                    <a:pt x="9802" y="30887"/>
                  </a:cubicBezTo>
                  <a:cubicBezTo>
                    <a:pt x="9881" y="30825"/>
                    <a:pt x="10199" y="30914"/>
                    <a:pt x="10164" y="30781"/>
                  </a:cubicBezTo>
                  <a:close/>
                  <a:moveTo>
                    <a:pt x="10217" y="32079"/>
                  </a:moveTo>
                  <a:cubicBezTo>
                    <a:pt x="10084" y="32106"/>
                    <a:pt x="10102" y="32044"/>
                    <a:pt x="9996" y="32053"/>
                  </a:cubicBezTo>
                  <a:cubicBezTo>
                    <a:pt x="9987" y="32097"/>
                    <a:pt x="9996" y="32132"/>
                    <a:pt x="10031" y="32159"/>
                  </a:cubicBezTo>
                  <a:cubicBezTo>
                    <a:pt x="10146" y="32167"/>
                    <a:pt x="10172" y="32123"/>
                    <a:pt x="10217" y="32079"/>
                  </a:cubicBezTo>
                  <a:close/>
                  <a:moveTo>
                    <a:pt x="11541" y="30719"/>
                  </a:moveTo>
                  <a:cubicBezTo>
                    <a:pt x="11311" y="30772"/>
                    <a:pt x="11188" y="30640"/>
                    <a:pt x="11100" y="30737"/>
                  </a:cubicBezTo>
                  <a:cubicBezTo>
                    <a:pt x="11232" y="30763"/>
                    <a:pt x="11232" y="30869"/>
                    <a:pt x="11400" y="30878"/>
                  </a:cubicBezTo>
                  <a:cubicBezTo>
                    <a:pt x="11453" y="30834"/>
                    <a:pt x="11453" y="30808"/>
                    <a:pt x="11409" y="30772"/>
                  </a:cubicBezTo>
                  <a:cubicBezTo>
                    <a:pt x="11479" y="30772"/>
                    <a:pt x="11523" y="30746"/>
                    <a:pt x="11541" y="30719"/>
                  </a:cubicBezTo>
                  <a:close/>
                  <a:moveTo>
                    <a:pt x="11974" y="30905"/>
                  </a:moveTo>
                  <a:cubicBezTo>
                    <a:pt x="11859" y="30896"/>
                    <a:pt x="11832" y="30940"/>
                    <a:pt x="11841" y="31011"/>
                  </a:cubicBezTo>
                  <a:cubicBezTo>
                    <a:pt x="11965" y="31011"/>
                    <a:pt x="12053" y="30958"/>
                    <a:pt x="11974" y="30905"/>
                  </a:cubicBezTo>
                  <a:close/>
                  <a:moveTo>
                    <a:pt x="14411" y="30958"/>
                  </a:moveTo>
                  <a:cubicBezTo>
                    <a:pt x="14384" y="30958"/>
                    <a:pt x="14367" y="30940"/>
                    <a:pt x="14375" y="30905"/>
                  </a:cubicBezTo>
                  <a:cubicBezTo>
                    <a:pt x="14243" y="30878"/>
                    <a:pt x="14066" y="30949"/>
                    <a:pt x="14058" y="30905"/>
                  </a:cubicBezTo>
                  <a:cubicBezTo>
                    <a:pt x="14075" y="30852"/>
                    <a:pt x="14261" y="30896"/>
                    <a:pt x="14243" y="30825"/>
                  </a:cubicBezTo>
                  <a:cubicBezTo>
                    <a:pt x="14084" y="30772"/>
                    <a:pt x="14075" y="30834"/>
                    <a:pt x="13934" y="30852"/>
                  </a:cubicBezTo>
                  <a:cubicBezTo>
                    <a:pt x="13996" y="30931"/>
                    <a:pt x="13916" y="30949"/>
                    <a:pt x="13969" y="31011"/>
                  </a:cubicBezTo>
                  <a:cubicBezTo>
                    <a:pt x="14137" y="30967"/>
                    <a:pt x="14296" y="30967"/>
                    <a:pt x="14411" y="30958"/>
                  </a:cubicBezTo>
                  <a:close/>
                  <a:moveTo>
                    <a:pt x="17077" y="30772"/>
                  </a:moveTo>
                  <a:cubicBezTo>
                    <a:pt x="16998" y="30781"/>
                    <a:pt x="16980" y="30746"/>
                    <a:pt x="16901" y="30746"/>
                  </a:cubicBezTo>
                  <a:cubicBezTo>
                    <a:pt x="16936" y="30825"/>
                    <a:pt x="16839" y="30816"/>
                    <a:pt x="16857" y="30878"/>
                  </a:cubicBezTo>
                  <a:cubicBezTo>
                    <a:pt x="16989" y="30878"/>
                    <a:pt x="17024" y="30825"/>
                    <a:pt x="17077" y="30772"/>
                  </a:cubicBezTo>
                  <a:close/>
                  <a:moveTo>
                    <a:pt x="17704" y="30781"/>
                  </a:moveTo>
                  <a:cubicBezTo>
                    <a:pt x="17598" y="30763"/>
                    <a:pt x="17536" y="30693"/>
                    <a:pt x="17439" y="30728"/>
                  </a:cubicBezTo>
                  <a:cubicBezTo>
                    <a:pt x="17431" y="30763"/>
                    <a:pt x="17457" y="30790"/>
                    <a:pt x="17483" y="30808"/>
                  </a:cubicBezTo>
                  <a:cubicBezTo>
                    <a:pt x="17325" y="30887"/>
                    <a:pt x="17210" y="30746"/>
                    <a:pt x="17121" y="30808"/>
                  </a:cubicBezTo>
                  <a:cubicBezTo>
                    <a:pt x="17166" y="30878"/>
                    <a:pt x="17413" y="30852"/>
                    <a:pt x="17519" y="30887"/>
                  </a:cubicBezTo>
                  <a:cubicBezTo>
                    <a:pt x="17528" y="30852"/>
                    <a:pt x="17510" y="30790"/>
                    <a:pt x="17572" y="30781"/>
                  </a:cubicBezTo>
                  <a:cubicBezTo>
                    <a:pt x="17572" y="30834"/>
                    <a:pt x="17722" y="30799"/>
                    <a:pt x="17748" y="30834"/>
                  </a:cubicBezTo>
                  <a:cubicBezTo>
                    <a:pt x="18031" y="30763"/>
                    <a:pt x="17846" y="30816"/>
                    <a:pt x="17704" y="30781"/>
                  </a:cubicBezTo>
                  <a:close/>
                  <a:moveTo>
                    <a:pt x="23505" y="32512"/>
                  </a:moveTo>
                  <a:cubicBezTo>
                    <a:pt x="23320" y="32521"/>
                    <a:pt x="23258" y="32468"/>
                    <a:pt x="23143" y="32538"/>
                  </a:cubicBezTo>
                  <a:cubicBezTo>
                    <a:pt x="23196" y="32547"/>
                    <a:pt x="23170" y="32565"/>
                    <a:pt x="23143" y="32591"/>
                  </a:cubicBezTo>
                  <a:cubicBezTo>
                    <a:pt x="23302" y="32547"/>
                    <a:pt x="23435" y="32679"/>
                    <a:pt x="23505" y="32512"/>
                  </a:cubicBezTo>
                  <a:close/>
                  <a:moveTo>
                    <a:pt x="23594" y="32459"/>
                  </a:moveTo>
                  <a:cubicBezTo>
                    <a:pt x="23594" y="32432"/>
                    <a:pt x="23514" y="32432"/>
                    <a:pt x="23505" y="32459"/>
                  </a:cubicBezTo>
                  <a:cubicBezTo>
                    <a:pt x="23594" y="32485"/>
                    <a:pt x="23594" y="32565"/>
                    <a:pt x="23726" y="32574"/>
                  </a:cubicBezTo>
                  <a:cubicBezTo>
                    <a:pt x="23761" y="32485"/>
                    <a:pt x="23611" y="32512"/>
                    <a:pt x="23594" y="32459"/>
                  </a:cubicBezTo>
                  <a:close/>
                  <a:moveTo>
                    <a:pt x="24212" y="32521"/>
                  </a:moveTo>
                  <a:cubicBezTo>
                    <a:pt x="24150" y="32485"/>
                    <a:pt x="23947" y="32494"/>
                    <a:pt x="23947" y="32574"/>
                  </a:cubicBezTo>
                  <a:cubicBezTo>
                    <a:pt x="24071" y="32529"/>
                    <a:pt x="24150" y="32618"/>
                    <a:pt x="24212" y="32521"/>
                  </a:cubicBezTo>
                  <a:close/>
                  <a:moveTo>
                    <a:pt x="25086" y="31602"/>
                  </a:moveTo>
                  <a:cubicBezTo>
                    <a:pt x="24971" y="31620"/>
                    <a:pt x="24830" y="31629"/>
                    <a:pt x="24768" y="31682"/>
                  </a:cubicBezTo>
                  <a:cubicBezTo>
                    <a:pt x="24953" y="31717"/>
                    <a:pt x="24998" y="31682"/>
                    <a:pt x="25086" y="31602"/>
                  </a:cubicBezTo>
                  <a:close/>
                  <a:moveTo>
                    <a:pt x="25280" y="32512"/>
                  </a:moveTo>
                  <a:cubicBezTo>
                    <a:pt x="25112" y="32494"/>
                    <a:pt x="25077" y="32476"/>
                    <a:pt x="25006" y="32556"/>
                  </a:cubicBezTo>
                  <a:cubicBezTo>
                    <a:pt x="25104" y="32618"/>
                    <a:pt x="25254" y="32565"/>
                    <a:pt x="25280" y="32512"/>
                  </a:cubicBezTo>
                  <a:close/>
                  <a:moveTo>
                    <a:pt x="28953" y="31585"/>
                  </a:moveTo>
                  <a:cubicBezTo>
                    <a:pt x="28821" y="31593"/>
                    <a:pt x="28706" y="31611"/>
                    <a:pt x="28671" y="31638"/>
                  </a:cubicBezTo>
                  <a:cubicBezTo>
                    <a:pt x="28715" y="31673"/>
                    <a:pt x="28768" y="31708"/>
                    <a:pt x="28856" y="31708"/>
                  </a:cubicBezTo>
                  <a:cubicBezTo>
                    <a:pt x="28697" y="31629"/>
                    <a:pt x="28936" y="31629"/>
                    <a:pt x="28953" y="31585"/>
                  </a:cubicBezTo>
                  <a:close/>
                  <a:moveTo>
                    <a:pt x="29192" y="31461"/>
                  </a:moveTo>
                  <a:cubicBezTo>
                    <a:pt x="29183" y="31470"/>
                    <a:pt x="29156" y="31496"/>
                    <a:pt x="29139" y="31523"/>
                  </a:cubicBezTo>
                  <a:cubicBezTo>
                    <a:pt x="29130" y="31532"/>
                    <a:pt x="29130" y="31540"/>
                    <a:pt x="29121" y="31549"/>
                  </a:cubicBezTo>
                  <a:cubicBezTo>
                    <a:pt x="29121" y="31558"/>
                    <a:pt x="29104" y="31558"/>
                    <a:pt x="29095" y="31558"/>
                  </a:cubicBezTo>
                  <a:cubicBezTo>
                    <a:pt x="29077" y="31558"/>
                    <a:pt x="29068" y="31567"/>
                    <a:pt x="29077" y="31585"/>
                  </a:cubicBezTo>
                  <a:cubicBezTo>
                    <a:pt x="29307" y="31655"/>
                    <a:pt x="28962" y="31611"/>
                    <a:pt x="28918" y="31655"/>
                  </a:cubicBezTo>
                  <a:cubicBezTo>
                    <a:pt x="28989" y="31708"/>
                    <a:pt x="29086" y="31699"/>
                    <a:pt x="29165" y="31673"/>
                  </a:cubicBezTo>
                  <a:cubicBezTo>
                    <a:pt x="29280" y="31691"/>
                    <a:pt x="29209" y="31496"/>
                    <a:pt x="29192" y="31461"/>
                  </a:cubicBezTo>
                  <a:close/>
                  <a:moveTo>
                    <a:pt x="29598" y="29271"/>
                  </a:moveTo>
                  <a:cubicBezTo>
                    <a:pt x="29589" y="29307"/>
                    <a:pt x="29598" y="29412"/>
                    <a:pt x="29616" y="29510"/>
                  </a:cubicBezTo>
                  <a:cubicBezTo>
                    <a:pt x="29633" y="29598"/>
                    <a:pt x="29660" y="29686"/>
                    <a:pt x="29695" y="29704"/>
                  </a:cubicBezTo>
                  <a:cubicBezTo>
                    <a:pt x="29624" y="29527"/>
                    <a:pt x="29686" y="29404"/>
                    <a:pt x="29598" y="29271"/>
                  </a:cubicBezTo>
                  <a:close/>
                  <a:moveTo>
                    <a:pt x="28565" y="27011"/>
                  </a:moveTo>
                  <a:cubicBezTo>
                    <a:pt x="28609" y="27020"/>
                    <a:pt x="28662" y="27055"/>
                    <a:pt x="28724" y="27161"/>
                  </a:cubicBezTo>
                  <a:cubicBezTo>
                    <a:pt x="28777" y="27152"/>
                    <a:pt x="28786" y="27126"/>
                    <a:pt x="28786" y="27081"/>
                  </a:cubicBezTo>
                  <a:cubicBezTo>
                    <a:pt x="28777" y="27037"/>
                    <a:pt x="28750" y="26984"/>
                    <a:pt x="28733" y="26922"/>
                  </a:cubicBezTo>
                  <a:cubicBezTo>
                    <a:pt x="28689" y="26958"/>
                    <a:pt x="28636" y="26896"/>
                    <a:pt x="28556" y="26772"/>
                  </a:cubicBezTo>
                  <a:cubicBezTo>
                    <a:pt x="28468" y="26790"/>
                    <a:pt x="28521" y="26905"/>
                    <a:pt x="28565" y="27011"/>
                  </a:cubicBezTo>
                  <a:close/>
                  <a:moveTo>
                    <a:pt x="28326" y="26463"/>
                  </a:moveTo>
                  <a:cubicBezTo>
                    <a:pt x="28309" y="26499"/>
                    <a:pt x="28300" y="26525"/>
                    <a:pt x="28300" y="26569"/>
                  </a:cubicBezTo>
                  <a:cubicBezTo>
                    <a:pt x="28291" y="26605"/>
                    <a:pt x="28309" y="26658"/>
                    <a:pt x="28309" y="26693"/>
                  </a:cubicBezTo>
                  <a:cubicBezTo>
                    <a:pt x="28326" y="26666"/>
                    <a:pt x="28379" y="26658"/>
                    <a:pt x="28406" y="26631"/>
                  </a:cubicBezTo>
                  <a:cubicBezTo>
                    <a:pt x="28415" y="26613"/>
                    <a:pt x="28424" y="26596"/>
                    <a:pt x="28406" y="26569"/>
                  </a:cubicBezTo>
                  <a:cubicBezTo>
                    <a:pt x="28397" y="26552"/>
                    <a:pt x="28388" y="26534"/>
                    <a:pt x="28371" y="26516"/>
                  </a:cubicBezTo>
                  <a:cubicBezTo>
                    <a:pt x="28362" y="26499"/>
                    <a:pt x="28344" y="26481"/>
                    <a:pt x="28326" y="26463"/>
                  </a:cubicBezTo>
                  <a:close/>
                  <a:moveTo>
                    <a:pt x="27903" y="26781"/>
                  </a:moveTo>
                  <a:cubicBezTo>
                    <a:pt x="27964" y="26834"/>
                    <a:pt x="28079" y="26975"/>
                    <a:pt x="28168" y="27090"/>
                  </a:cubicBezTo>
                  <a:cubicBezTo>
                    <a:pt x="28256" y="27205"/>
                    <a:pt x="28344" y="27302"/>
                    <a:pt x="28415" y="27302"/>
                  </a:cubicBezTo>
                  <a:cubicBezTo>
                    <a:pt x="28388" y="27196"/>
                    <a:pt x="28353" y="27249"/>
                    <a:pt x="28282" y="27161"/>
                  </a:cubicBezTo>
                  <a:cubicBezTo>
                    <a:pt x="28221" y="27090"/>
                    <a:pt x="28150" y="26967"/>
                    <a:pt x="28070" y="26878"/>
                  </a:cubicBezTo>
                  <a:cubicBezTo>
                    <a:pt x="28053" y="26852"/>
                    <a:pt x="28035" y="26834"/>
                    <a:pt x="28017" y="26817"/>
                  </a:cubicBezTo>
                  <a:cubicBezTo>
                    <a:pt x="28000" y="26799"/>
                    <a:pt x="27991" y="26790"/>
                    <a:pt x="27973" y="26781"/>
                  </a:cubicBezTo>
                  <a:cubicBezTo>
                    <a:pt x="27947" y="26764"/>
                    <a:pt x="27920" y="26764"/>
                    <a:pt x="27903" y="26781"/>
                  </a:cubicBezTo>
                  <a:close/>
                  <a:moveTo>
                    <a:pt x="26896" y="25448"/>
                  </a:moveTo>
                  <a:cubicBezTo>
                    <a:pt x="26808" y="25413"/>
                    <a:pt x="26702" y="25333"/>
                    <a:pt x="26640" y="25368"/>
                  </a:cubicBezTo>
                  <a:cubicBezTo>
                    <a:pt x="26755" y="25439"/>
                    <a:pt x="26711" y="25474"/>
                    <a:pt x="26808" y="25545"/>
                  </a:cubicBezTo>
                  <a:close/>
                  <a:moveTo>
                    <a:pt x="27187" y="25492"/>
                  </a:moveTo>
                  <a:cubicBezTo>
                    <a:pt x="27258" y="25580"/>
                    <a:pt x="27329" y="25616"/>
                    <a:pt x="27382" y="25642"/>
                  </a:cubicBezTo>
                  <a:cubicBezTo>
                    <a:pt x="27452" y="25625"/>
                    <a:pt x="27470" y="25483"/>
                    <a:pt x="27382" y="25501"/>
                  </a:cubicBezTo>
                  <a:cubicBezTo>
                    <a:pt x="27452" y="25598"/>
                    <a:pt x="27240" y="25510"/>
                    <a:pt x="27187" y="25492"/>
                  </a:cubicBezTo>
                  <a:close/>
                  <a:moveTo>
                    <a:pt x="26649" y="24927"/>
                  </a:moveTo>
                  <a:cubicBezTo>
                    <a:pt x="26755" y="24989"/>
                    <a:pt x="26931" y="25236"/>
                    <a:pt x="26984" y="25139"/>
                  </a:cubicBezTo>
                  <a:cubicBezTo>
                    <a:pt x="26870" y="25077"/>
                    <a:pt x="26693" y="24830"/>
                    <a:pt x="26649" y="24927"/>
                  </a:cubicBezTo>
                  <a:close/>
                  <a:moveTo>
                    <a:pt x="26631" y="24953"/>
                  </a:moveTo>
                  <a:cubicBezTo>
                    <a:pt x="26569" y="25042"/>
                    <a:pt x="26923" y="25227"/>
                    <a:pt x="27037" y="25360"/>
                  </a:cubicBezTo>
                  <a:cubicBezTo>
                    <a:pt x="27073" y="25333"/>
                    <a:pt x="27170" y="25457"/>
                    <a:pt x="27205" y="25404"/>
                  </a:cubicBezTo>
                  <a:cubicBezTo>
                    <a:pt x="26949" y="25192"/>
                    <a:pt x="26861" y="25192"/>
                    <a:pt x="26631" y="24953"/>
                  </a:cubicBezTo>
                  <a:close/>
                  <a:moveTo>
                    <a:pt x="2579" y="30799"/>
                  </a:moveTo>
                  <a:cubicBezTo>
                    <a:pt x="2499" y="30861"/>
                    <a:pt x="2411" y="30896"/>
                    <a:pt x="2296" y="30905"/>
                  </a:cubicBezTo>
                  <a:cubicBezTo>
                    <a:pt x="2296" y="30887"/>
                    <a:pt x="2296" y="30869"/>
                    <a:pt x="2296" y="30843"/>
                  </a:cubicBezTo>
                  <a:cubicBezTo>
                    <a:pt x="2314" y="30834"/>
                    <a:pt x="2332" y="30843"/>
                    <a:pt x="2340" y="30861"/>
                  </a:cubicBezTo>
                  <a:cubicBezTo>
                    <a:pt x="2358" y="30861"/>
                    <a:pt x="2385" y="30852"/>
                    <a:pt x="2411" y="30852"/>
                  </a:cubicBezTo>
                  <a:cubicBezTo>
                    <a:pt x="2438" y="30834"/>
                    <a:pt x="2420" y="30834"/>
                    <a:pt x="2393" y="30825"/>
                  </a:cubicBezTo>
                  <a:cubicBezTo>
                    <a:pt x="2446" y="30790"/>
                    <a:pt x="2517" y="30808"/>
                    <a:pt x="2579" y="30799"/>
                  </a:cubicBezTo>
                  <a:close/>
                  <a:moveTo>
                    <a:pt x="13095" y="11144"/>
                  </a:moveTo>
                  <a:cubicBezTo>
                    <a:pt x="13148" y="11073"/>
                    <a:pt x="13263" y="11161"/>
                    <a:pt x="13351" y="11206"/>
                  </a:cubicBezTo>
                  <a:cubicBezTo>
                    <a:pt x="13289" y="11258"/>
                    <a:pt x="13175" y="11179"/>
                    <a:pt x="13095" y="11144"/>
                  </a:cubicBezTo>
                  <a:close/>
                  <a:moveTo>
                    <a:pt x="18455" y="30684"/>
                  </a:moveTo>
                  <a:cubicBezTo>
                    <a:pt x="18570" y="30640"/>
                    <a:pt x="18932" y="30605"/>
                    <a:pt x="19082" y="30666"/>
                  </a:cubicBezTo>
                  <a:cubicBezTo>
                    <a:pt x="19082" y="30772"/>
                    <a:pt x="19011" y="30666"/>
                    <a:pt x="18949" y="30666"/>
                  </a:cubicBezTo>
                  <a:cubicBezTo>
                    <a:pt x="18826" y="30728"/>
                    <a:pt x="18587" y="30693"/>
                    <a:pt x="18455" y="30684"/>
                  </a:cubicBezTo>
                  <a:close/>
                  <a:moveTo>
                    <a:pt x="24706" y="30755"/>
                  </a:moveTo>
                  <a:cubicBezTo>
                    <a:pt x="24848" y="30728"/>
                    <a:pt x="25024" y="30737"/>
                    <a:pt x="25289" y="30737"/>
                  </a:cubicBezTo>
                  <a:cubicBezTo>
                    <a:pt x="25121" y="30763"/>
                    <a:pt x="24856" y="30790"/>
                    <a:pt x="24706" y="30755"/>
                  </a:cubicBezTo>
                  <a:close/>
                  <a:moveTo>
                    <a:pt x="17404" y="11091"/>
                  </a:moveTo>
                  <a:cubicBezTo>
                    <a:pt x="17475" y="11047"/>
                    <a:pt x="17598" y="11091"/>
                    <a:pt x="17722" y="11170"/>
                  </a:cubicBezTo>
                  <a:cubicBezTo>
                    <a:pt x="17846" y="11250"/>
                    <a:pt x="17978" y="11364"/>
                    <a:pt x="18075" y="11453"/>
                  </a:cubicBezTo>
                  <a:cubicBezTo>
                    <a:pt x="18199" y="11550"/>
                    <a:pt x="18455" y="11718"/>
                    <a:pt x="18402" y="11815"/>
                  </a:cubicBezTo>
                  <a:cubicBezTo>
                    <a:pt x="18269" y="11638"/>
                    <a:pt x="18084" y="11479"/>
                    <a:pt x="17898" y="11356"/>
                  </a:cubicBezTo>
                  <a:cubicBezTo>
                    <a:pt x="17713" y="11241"/>
                    <a:pt x="17536" y="11153"/>
                    <a:pt x="17404" y="11091"/>
                  </a:cubicBezTo>
                  <a:close/>
                  <a:moveTo>
                    <a:pt x="11991" y="10137"/>
                  </a:moveTo>
                  <a:cubicBezTo>
                    <a:pt x="12071" y="10164"/>
                    <a:pt x="12088" y="10137"/>
                    <a:pt x="12168" y="10172"/>
                  </a:cubicBezTo>
                  <a:cubicBezTo>
                    <a:pt x="12194" y="10243"/>
                    <a:pt x="12203" y="10314"/>
                    <a:pt x="12186" y="10393"/>
                  </a:cubicBezTo>
                  <a:cubicBezTo>
                    <a:pt x="12062" y="10323"/>
                    <a:pt x="11974" y="10243"/>
                    <a:pt x="11991" y="10137"/>
                  </a:cubicBezTo>
                  <a:close/>
                  <a:moveTo>
                    <a:pt x="16486" y="10632"/>
                  </a:moveTo>
                  <a:cubicBezTo>
                    <a:pt x="16618" y="10614"/>
                    <a:pt x="16901" y="10764"/>
                    <a:pt x="17113" y="10843"/>
                  </a:cubicBezTo>
                  <a:cubicBezTo>
                    <a:pt x="16936" y="10843"/>
                    <a:pt x="16653" y="10685"/>
                    <a:pt x="16486" y="10632"/>
                  </a:cubicBezTo>
                  <a:close/>
                  <a:moveTo>
                    <a:pt x="19506" y="14225"/>
                  </a:moveTo>
                  <a:cubicBezTo>
                    <a:pt x="19453" y="13934"/>
                    <a:pt x="19373" y="13590"/>
                    <a:pt x="19294" y="13351"/>
                  </a:cubicBezTo>
                  <a:cubicBezTo>
                    <a:pt x="19426" y="13581"/>
                    <a:pt x="19488" y="13810"/>
                    <a:pt x="19523" y="14066"/>
                  </a:cubicBezTo>
                  <a:cubicBezTo>
                    <a:pt x="19550" y="14322"/>
                    <a:pt x="19567" y="14596"/>
                    <a:pt x="19611" y="14923"/>
                  </a:cubicBezTo>
                  <a:cubicBezTo>
                    <a:pt x="19594" y="14967"/>
                    <a:pt x="19576" y="14852"/>
                    <a:pt x="19558" y="14693"/>
                  </a:cubicBezTo>
                  <a:cubicBezTo>
                    <a:pt x="19541" y="14526"/>
                    <a:pt x="19523" y="14331"/>
                    <a:pt x="19506" y="14225"/>
                  </a:cubicBezTo>
                  <a:close/>
                  <a:moveTo>
                    <a:pt x="11788" y="9925"/>
                  </a:moveTo>
                  <a:lnTo>
                    <a:pt x="12203" y="10066"/>
                  </a:lnTo>
                  <a:cubicBezTo>
                    <a:pt x="12124" y="10058"/>
                    <a:pt x="11771" y="10049"/>
                    <a:pt x="11788" y="9925"/>
                  </a:cubicBezTo>
                  <a:close/>
                  <a:moveTo>
                    <a:pt x="10579" y="9607"/>
                  </a:moveTo>
                  <a:cubicBezTo>
                    <a:pt x="10658" y="9572"/>
                    <a:pt x="10738" y="9616"/>
                    <a:pt x="10843" y="9669"/>
                  </a:cubicBezTo>
                  <a:cubicBezTo>
                    <a:pt x="10764" y="9713"/>
                    <a:pt x="10685" y="9669"/>
                    <a:pt x="10579" y="9607"/>
                  </a:cubicBezTo>
                  <a:close/>
                  <a:moveTo>
                    <a:pt x="11267" y="9784"/>
                  </a:moveTo>
                  <a:cubicBezTo>
                    <a:pt x="11453" y="9784"/>
                    <a:pt x="11532" y="9863"/>
                    <a:pt x="11682" y="9952"/>
                  </a:cubicBezTo>
                  <a:cubicBezTo>
                    <a:pt x="11603" y="9969"/>
                    <a:pt x="11470" y="9943"/>
                    <a:pt x="11329" y="9890"/>
                  </a:cubicBezTo>
                  <a:cubicBezTo>
                    <a:pt x="11347" y="9846"/>
                    <a:pt x="11320" y="9810"/>
                    <a:pt x="11267" y="9784"/>
                  </a:cubicBezTo>
                  <a:close/>
                  <a:moveTo>
                    <a:pt x="15073" y="11665"/>
                  </a:moveTo>
                  <a:cubicBezTo>
                    <a:pt x="15241" y="11753"/>
                    <a:pt x="15258" y="11665"/>
                    <a:pt x="15382" y="11718"/>
                  </a:cubicBezTo>
                  <a:cubicBezTo>
                    <a:pt x="15435" y="11903"/>
                    <a:pt x="15665" y="11788"/>
                    <a:pt x="15753" y="11868"/>
                  </a:cubicBezTo>
                  <a:cubicBezTo>
                    <a:pt x="15726" y="11877"/>
                    <a:pt x="15700" y="11894"/>
                    <a:pt x="15682" y="11930"/>
                  </a:cubicBezTo>
                  <a:cubicBezTo>
                    <a:pt x="15603" y="11885"/>
                    <a:pt x="15400" y="11868"/>
                    <a:pt x="15400" y="11806"/>
                  </a:cubicBezTo>
                  <a:cubicBezTo>
                    <a:pt x="15303" y="11797"/>
                    <a:pt x="15020" y="11797"/>
                    <a:pt x="15073" y="11665"/>
                  </a:cubicBezTo>
                  <a:close/>
                  <a:moveTo>
                    <a:pt x="3020" y="23594"/>
                  </a:moveTo>
                  <a:cubicBezTo>
                    <a:pt x="3056" y="23885"/>
                    <a:pt x="3038" y="24176"/>
                    <a:pt x="3020" y="24521"/>
                  </a:cubicBezTo>
                  <a:cubicBezTo>
                    <a:pt x="2976" y="24282"/>
                    <a:pt x="2967" y="23991"/>
                    <a:pt x="2967" y="23682"/>
                  </a:cubicBezTo>
                  <a:cubicBezTo>
                    <a:pt x="2958" y="23603"/>
                    <a:pt x="2985" y="23594"/>
                    <a:pt x="3020" y="23594"/>
                  </a:cubicBezTo>
                  <a:close/>
                  <a:moveTo>
                    <a:pt x="13210" y="32644"/>
                  </a:moveTo>
                  <a:lnTo>
                    <a:pt x="12901" y="32635"/>
                  </a:lnTo>
                  <a:cubicBezTo>
                    <a:pt x="12910" y="32591"/>
                    <a:pt x="13236" y="32538"/>
                    <a:pt x="13210" y="32644"/>
                  </a:cubicBezTo>
                  <a:close/>
                  <a:moveTo>
                    <a:pt x="354" y="15603"/>
                  </a:moveTo>
                  <a:cubicBezTo>
                    <a:pt x="310" y="15594"/>
                    <a:pt x="274" y="15417"/>
                    <a:pt x="274" y="15338"/>
                  </a:cubicBezTo>
                  <a:cubicBezTo>
                    <a:pt x="274" y="15267"/>
                    <a:pt x="301" y="15091"/>
                    <a:pt x="354" y="15117"/>
                  </a:cubicBezTo>
                  <a:cubicBezTo>
                    <a:pt x="318" y="15303"/>
                    <a:pt x="363" y="15364"/>
                    <a:pt x="354" y="15603"/>
                  </a:cubicBezTo>
                  <a:close/>
                  <a:moveTo>
                    <a:pt x="11038" y="32644"/>
                  </a:moveTo>
                  <a:cubicBezTo>
                    <a:pt x="10941" y="32600"/>
                    <a:pt x="10729" y="32618"/>
                    <a:pt x="10552" y="32618"/>
                  </a:cubicBezTo>
                  <a:cubicBezTo>
                    <a:pt x="10375" y="32609"/>
                    <a:pt x="10128" y="32653"/>
                    <a:pt x="10111" y="32556"/>
                  </a:cubicBezTo>
                  <a:cubicBezTo>
                    <a:pt x="10402" y="32600"/>
                    <a:pt x="10967" y="32476"/>
                    <a:pt x="11038" y="32644"/>
                  </a:cubicBezTo>
                  <a:close/>
                  <a:moveTo>
                    <a:pt x="680" y="28892"/>
                  </a:moveTo>
                  <a:cubicBezTo>
                    <a:pt x="663" y="28953"/>
                    <a:pt x="645" y="28945"/>
                    <a:pt x="636" y="28909"/>
                  </a:cubicBezTo>
                  <a:cubicBezTo>
                    <a:pt x="636" y="28883"/>
                    <a:pt x="627" y="28847"/>
                    <a:pt x="627" y="28821"/>
                  </a:cubicBezTo>
                  <a:cubicBezTo>
                    <a:pt x="627" y="28803"/>
                    <a:pt x="627" y="28777"/>
                    <a:pt x="627" y="28741"/>
                  </a:cubicBezTo>
                  <a:cubicBezTo>
                    <a:pt x="627" y="28635"/>
                    <a:pt x="627" y="28494"/>
                    <a:pt x="601" y="28468"/>
                  </a:cubicBezTo>
                  <a:cubicBezTo>
                    <a:pt x="636" y="28459"/>
                    <a:pt x="627" y="28379"/>
                    <a:pt x="627" y="28335"/>
                  </a:cubicBezTo>
                  <a:cubicBezTo>
                    <a:pt x="680" y="28362"/>
                    <a:pt x="689" y="28485"/>
                    <a:pt x="680" y="28600"/>
                  </a:cubicBezTo>
                  <a:cubicBezTo>
                    <a:pt x="672" y="28653"/>
                    <a:pt x="672" y="28715"/>
                    <a:pt x="672" y="28759"/>
                  </a:cubicBezTo>
                  <a:cubicBezTo>
                    <a:pt x="672" y="28786"/>
                    <a:pt x="672" y="28812"/>
                    <a:pt x="672" y="28830"/>
                  </a:cubicBezTo>
                  <a:cubicBezTo>
                    <a:pt x="672" y="28856"/>
                    <a:pt x="680" y="28874"/>
                    <a:pt x="680" y="28892"/>
                  </a:cubicBezTo>
                  <a:close/>
                  <a:moveTo>
                    <a:pt x="8300" y="32353"/>
                  </a:moveTo>
                  <a:cubicBezTo>
                    <a:pt x="8186" y="32344"/>
                    <a:pt x="8071" y="32344"/>
                    <a:pt x="8080" y="32264"/>
                  </a:cubicBezTo>
                  <a:cubicBezTo>
                    <a:pt x="8203" y="32264"/>
                    <a:pt x="8318" y="32264"/>
                    <a:pt x="8300" y="32353"/>
                  </a:cubicBezTo>
                  <a:close/>
                  <a:moveTo>
                    <a:pt x="11356" y="32415"/>
                  </a:moveTo>
                  <a:cubicBezTo>
                    <a:pt x="11373" y="32485"/>
                    <a:pt x="11117" y="32388"/>
                    <a:pt x="11135" y="32459"/>
                  </a:cubicBezTo>
                  <a:cubicBezTo>
                    <a:pt x="11100" y="32397"/>
                    <a:pt x="10782" y="32485"/>
                    <a:pt x="10826" y="32379"/>
                  </a:cubicBezTo>
                  <a:cubicBezTo>
                    <a:pt x="11011" y="32379"/>
                    <a:pt x="11135" y="32423"/>
                    <a:pt x="11356" y="32415"/>
                  </a:cubicBezTo>
                  <a:close/>
                  <a:moveTo>
                    <a:pt x="12777" y="32423"/>
                  </a:moveTo>
                  <a:cubicBezTo>
                    <a:pt x="12574" y="32441"/>
                    <a:pt x="12530" y="32362"/>
                    <a:pt x="12380" y="32344"/>
                  </a:cubicBezTo>
                  <a:cubicBezTo>
                    <a:pt x="12389" y="32335"/>
                    <a:pt x="12830" y="32309"/>
                    <a:pt x="12777" y="32423"/>
                  </a:cubicBezTo>
                  <a:close/>
                  <a:moveTo>
                    <a:pt x="11223" y="32300"/>
                  </a:moveTo>
                  <a:cubicBezTo>
                    <a:pt x="11082" y="32300"/>
                    <a:pt x="10914" y="32309"/>
                    <a:pt x="10914" y="32220"/>
                  </a:cubicBezTo>
                  <a:cubicBezTo>
                    <a:pt x="10994" y="32264"/>
                    <a:pt x="11241" y="32203"/>
                    <a:pt x="11223" y="32300"/>
                  </a:cubicBezTo>
                  <a:close/>
                  <a:moveTo>
                    <a:pt x="10649" y="32220"/>
                  </a:moveTo>
                  <a:cubicBezTo>
                    <a:pt x="10614" y="32309"/>
                    <a:pt x="10835" y="32256"/>
                    <a:pt x="10782" y="32353"/>
                  </a:cubicBezTo>
                  <a:cubicBezTo>
                    <a:pt x="10632" y="32353"/>
                    <a:pt x="10632" y="32264"/>
                    <a:pt x="10473" y="32264"/>
                  </a:cubicBezTo>
                  <a:cubicBezTo>
                    <a:pt x="10481" y="32220"/>
                    <a:pt x="10552" y="32212"/>
                    <a:pt x="10649" y="32220"/>
                  </a:cubicBezTo>
                  <a:close/>
                  <a:moveTo>
                    <a:pt x="2941" y="21422"/>
                  </a:moveTo>
                  <a:cubicBezTo>
                    <a:pt x="3038" y="21501"/>
                    <a:pt x="2994" y="21757"/>
                    <a:pt x="2994" y="21907"/>
                  </a:cubicBezTo>
                  <a:cubicBezTo>
                    <a:pt x="3003" y="22322"/>
                    <a:pt x="3003" y="22649"/>
                    <a:pt x="2994" y="23020"/>
                  </a:cubicBezTo>
                  <a:cubicBezTo>
                    <a:pt x="2994" y="23196"/>
                    <a:pt x="3091" y="23444"/>
                    <a:pt x="2967" y="23505"/>
                  </a:cubicBezTo>
                  <a:cubicBezTo>
                    <a:pt x="3029" y="23152"/>
                    <a:pt x="2941" y="22773"/>
                    <a:pt x="2941" y="22393"/>
                  </a:cubicBezTo>
                  <a:cubicBezTo>
                    <a:pt x="2941" y="22110"/>
                    <a:pt x="2967" y="21775"/>
                    <a:pt x="2941" y="21422"/>
                  </a:cubicBezTo>
                  <a:close/>
                  <a:moveTo>
                    <a:pt x="3020" y="25280"/>
                  </a:moveTo>
                  <a:cubicBezTo>
                    <a:pt x="3029" y="25360"/>
                    <a:pt x="3047" y="25607"/>
                    <a:pt x="3020" y="25722"/>
                  </a:cubicBezTo>
                  <a:cubicBezTo>
                    <a:pt x="2941" y="25607"/>
                    <a:pt x="2985" y="25421"/>
                    <a:pt x="3020" y="25280"/>
                  </a:cubicBezTo>
                  <a:close/>
                  <a:moveTo>
                    <a:pt x="2985" y="27850"/>
                  </a:moveTo>
                  <a:cubicBezTo>
                    <a:pt x="3029" y="27911"/>
                    <a:pt x="3029" y="28044"/>
                    <a:pt x="3038" y="28159"/>
                  </a:cubicBezTo>
                  <a:cubicBezTo>
                    <a:pt x="2941" y="28194"/>
                    <a:pt x="3011" y="27947"/>
                    <a:pt x="2985" y="27850"/>
                  </a:cubicBezTo>
                  <a:close/>
                  <a:moveTo>
                    <a:pt x="2994" y="25810"/>
                  </a:moveTo>
                  <a:cubicBezTo>
                    <a:pt x="3091" y="25801"/>
                    <a:pt x="3038" y="26296"/>
                    <a:pt x="3020" y="26384"/>
                  </a:cubicBezTo>
                  <a:cubicBezTo>
                    <a:pt x="2958" y="26278"/>
                    <a:pt x="3011" y="25987"/>
                    <a:pt x="2994" y="25810"/>
                  </a:cubicBezTo>
                  <a:close/>
                  <a:moveTo>
                    <a:pt x="2870" y="18093"/>
                  </a:moveTo>
                  <a:cubicBezTo>
                    <a:pt x="2941" y="18234"/>
                    <a:pt x="2897" y="18340"/>
                    <a:pt x="2897" y="18534"/>
                  </a:cubicBezTo>
                  <a:cubicBezTo>
                    <a:pt x="2835" y="18472"/>
                    <a:pt x="2888" y="18225"/>
                    <a:pt x="2870" y="18093"/>
                  </a:cubicBezTo>
                  <a:close/>
                  <a:moveTo>
                    <a:pt x="2747" y="14543"/>
                  </a:moveTo>
                  <a:cubicBezTo>
                    <a:pt x="2826" y="14596"/>
                    <a:pt x="2764" y="14702"/>
                    <a:pt x="2773" y="14808"/>
                  </a:cubicBezTo>
                  <a:cubicBezTo>
                    <a:pt x="2791" y="15188"/>
                    <a:pt x="2817" y="15726"/>
                    <a:pt x="2817" y="16097"/>
                  </a:cubicBezTo>
                  <a:cubicBezTo>
                    <a:pt x="2676" y="16027"/>
                    <a:pt x="2773" y="15815"/>
                    <a:pt x="2764" y="15700"/>
                  </a:cubicBezTo>
                  <a:cubicBezTo>
                    <a:pt x="2755" y="15373"/>
                    <a:pt x="2738" y="15046"/>
                    <a:pt x="2747" y="14543"/>
                  </a:cubicBezTo>
                  <a:close/>
                  <a:moveTo>
                    <a:pt x="2950" y="20839"/>
                  </a:moveTo>
                  <a:cubicBezTo>
                    <a:pt x="3038" y="20901"/>
                    <a:pt x="3011" y="21377"/>
                    <a:pt x="2941" y="21333"/>
                  </a:cubicBezTo>
                  <a:cubicBezTo>
                    <a:pt x="2976" y="21201"/>
                    <a:pt x="2932" y="21068"/>
                    <a:pt x="2950" y="20839"/>
                  </a:cubicBezTo>
                  <a:close/>
                  <a:moveTo>
                    <a:pt x="2870" y="18623"/>
                  </a:moveTo>
                  <a:cubicBezTo>
                    <a:pt x="2941" y="18631"/>
                    <a:pt x="2932" y="18834"/>
                    <a:pt x="2897" y="18896"/>
                  </a:cubicBezTo>
                  <a:cubicBezTo>
                    <a:pt x="2835" y="18887"/>
                    <a:pt x="2888" y="18702"/>
                    <a:pt x="2870" y="18623"/>
                  </a:cubicBezTo>
                  <a:close/>
                  <a:moveTo>
                    <a:pt x="17245" y="32609"/>
                  </a:moveTo>
                  <a:cubicBezTo>
                    <a:pt x="17157" y="32662"/>
                    <a:pt x="16874" y="32609"/>
                    <a:pt x="16715" y="32627"/>
                  </a:cubicBezTo>
                  <a:cubicBezTo>
                    <a:pt x="16804" y="32565"/>
                    <a:pt x="17086" y="32618"/>
                    <a:pt x="17245" y="32609"/>
                  </a:cubicBezTo>
                  <a:close/>
                  <a:moveTo>
                    <a:pt x="21581" y="20547"/>
                  </a:moveTo>
                  <a:cubicBezTo>
                    <a:pt x="21660" y="20565"/>
                    <a:pt x="21748" y="20671"/>
                    <a:pt x="21819" y="20698"/>
                  </a:cubicBezTo>
                  <a:cubicBezTo>
                    <a:pt x="21828" y="20662"/>
                    <a:pt x="21828" y="20636"/>
                    <a:pt x="21801" y="20592"/>
                  </a:cubicBezTo>
                  <a:cubicBezTo>
                    <a:pt x="21925" y="20583"/>
                    <a:pt x="21801" y="20680"/>
                    <a:pt x="21898" y="20742"/>
                  </a:cubicBezTo>
                  <a:cubicBezTo>
                    <a:pt x="21801" y="20715"/>
                    <a:pt x="21616" y="20645"/>
                    <a:pt x="21581" y="20547"/>
                  </a:cubicBezTo>
                  <a:close/>
                  <a:moveTo>
                    <a:pt x="20962" y="19753"/>
                  </a:moveTo>
                  <a:cubicBezTo>
                    <a:pt x="21095" y="19691"/>
                    <a:pt x="21121" y="19868"/>
                    <a:pt x="21192" y="19982"/>
                  </a:cubicBezTo>
                  <a:cubicBezTo>
                    <a:pt x="21121" y="19991"/>
                    <a:pt x="21033" y="19815"/>
                    <a:pt x="20962" y="19753"/>
                  </a:cubicBezTo>
                  <a:close/>
                  <a:moveTo>
                    <a:pt x="22128" y="20600"/>
                  </a:moveTo>
                  <a:cubicBezTo>
                    <a:pt x="22216" y="20698"/>
                    <a:pt x="22305" y="20795"/>
                    <a:pt x="22243" y="20848"/>
                  </a:cubicBezTo>
                  <a:cubicBezTo>
                    <a:pt x="22269" y="20786"/>
                    <a:pt x="22022" y="20645"/>
                    <a:pt x="22128" y="20600"/>
                  </a:cubicBezTo>
                  <a:close/>
                  <a:moveTo>
                    <a:pt x="21404" y="19903"/>
                  </a:moveTo>
                  <a:cubicBezTo>
                    <a:pt x="21501" y="19903"/>
                    <a:pt x="21572" y="20097"/>
                    <a:pt x="21581" y="20141"/>
                  </a:cubicBezTo>
                  <a:cubicBezTo>
                    <a:pt x="21660" y="20221"/>
                    <a:pt x="21713" y="20212"/>
                    <a:pt x="21731" y="20309"/>
                  </a:cubicBezTo>
                  <a:cubicBezTo>
                    <a:pt x="21572" y="20247"/>
                    <a:pt x="21466" y="20009"/>
                    <a:pt x="21404" y="19903"/>
                  </a:cubicBezTo>
                  <a:close/>
                  <a:moveTo>
                    <a:pt x="21943" y="20706"/>
                  </a:moveTo>
                  <a:cubicBezTo>
                    <a:pt x="22004" y="20698"/>
                    <a:pt x="22040" y="20812"/>
                    <a:pt x="22101" y="20856"/>
                  </a:cubicBezTo>
                  <a:cubicBezTo>
                    <a:pt x="22128" y="20865"/>
                    <a:pt x="22163" y="20839"/>
                    <a:pt x="22172" y="20848"/>
                  </a:cubicBezTo>
                  <a:cubicBezTo>
                    <a:pt x="22225" y="20892"/>
                    <a:pt x="22199" y="20927"/>
                    <a:pt x="22243" y="20962"/>
                  </a:cubicBezTo>
                  <a:cubicBezTo>
                    <a:pt x="22269" y="20989"/>
                    <a:pt x="22402" y="20980"/>
                    <a:pt x="22472" y="21104"/>
                  </a:cubicBezTo>
                  <a:cubicBezTo>
                    <a:pt x="22437" y="21183"/>
                    <a:pt x="22375" y="21060"/>
                    <a:pt x="22313" y="21007"/>
                  </a:cubicBezTo>
                  <a:cubicBezTo>
                    <a:pt x="22269" y="21077"/>
                    <a:pt x="22163" y="21007"/>
                    <a:pt x="22243" y="21130"/>
                  </a:cubicBezTo>
                  <a:cubicBezTo>
                    <a:pt x="22137" y="21148"/>
                    <a:pt x="22207" y="21051"/>
                    <a:pt x="22181" y="21015"/>
                  </a:cubicBezTo>
                  <a:cubicBezTo>
                    <a:pt x="22146" y="20971"/>
                    <a:pt x="22137" y="21033"/>
                    <a:pt x="22110" y="21015"/>
                  </a:cubicBezTo>
                  <a:cubicBezTo>
                    <a:pt x="22057" y="20980"/>
                    <a:pt x="22040" y="20848"/>
                    <a:pt x="21934" y="20777"/>
                  </a:cubicBezTo>
                  <a:cubicBezTo>
                    <a:pt x="21951" y="20759"/>
                    <a:pt x="21960" y="20733"/>
                    <a:pt x="21943" y="20706"/>
                  </a:cubicBezTo>
                  <a:close/>
                  <a:moveTo>
                    <a:pt x="23585" y="22393"/>
                  </a:moveTo>
                  <a:cubicBezTo>
                    <a:pt x="23717" y="22534"/>
                    <a:pt x="23814" y="22490"/>
                    <a:pt x="23973" y="22675"/>
                  </a:cubicBezTo>
                  <a:cubicBezTo>
                    <a:pt x="23920" y="22711"/>
                    <a:pt x="23982" y="22755"/>
                    <a:pt x="24026" y="22799"/>
                  </a:cubicBezTo>
                  <a:cubicBezTo>
                    <a:pt x="23876" y="22817"/>
                    <a:pt x="23700" y="22658"/>
                    <a:pt x="23656" y="22499"/>
                  </a:cubicBezTo>
                  <a:cubicBezTo>
                    <a:pt x="23611" y="22552"/>
                    <a:pt x="23647" y="22605"/>
                    <a:pt x="23558" y="22596"/>
                  </a:cubicBezTo>
                  <a:cubicBezTo>
                    <a:pt x="23700" y="22702"/>
                    <a:pt x="24053" y="23002"/>
                    <a:pt x="23991" y="23152"/>
                  </a:cubicBezTo>
                  <a:cubicBezTo>
                    <a:pt x="23859" y="23037"/>
                    <a:pt x="23850" y="22940"/>
                    <a:pt x="23735" y="22825"/>
                  </a:cubicBezTo>
                  <a:cubicBezTo>
                    <a:pt x="23700" y="22781"/>
                    <a:pt x="23576" y="22781"/>
                    <a:pt x="23647" y="22852"/>
                  </a:cubicBezTo>
                  <a:cubicBezTo>
                    <a:pt x="23399" y="22746"/>
                    <a:pt x="23143" y="22340"/>
                    <a:pt x="22940" y="22216"/>
                  </a:cubicBezTo>
                  <a:cubicBezTo>
                    <a:pt x="23064" y="22199"/>
                    <a:pt x="23205" y="22366"/>
                    <a:pt x="23285" y="22402"/>
                  </a:cubicBezTo>
                  <a:cubicBezTo>
                    <a:pt x="23346" y="22384"/>
                    <a:pt x="23249" y="22225"/>
                    <a:pt x="23205" y="22252"/>
                  </a:cubicBezTo>
                  <a:cubicBezTo>
                    <a:pt x="23143" y="22101"/>
                    <a:pt x="23355" y="22322"/>
                    <a:pt x="23417" y="22384"/>
                  </a:cubicBezTo>
                  <a:cubicBezTo>
                    <a:pt x="23444" y="22472"/>
                    <a:pt x="23355" y="22428"/>
                    <a:pt x="23293" y="22455"/>
                  </a:cubicBezTo>
                  <a:cubicBezTo>
                    <a:pt x="23426" y="22552"/>
                    <a:pt x="23452" y="22631"/>
                    <a:pt x="23550" y="22728"/>
                  </a:cubicBezTo>
                  <a:cubicBezTo>
                    <a:pt x="23647" y="22675"/>
                    <a:pt x="23488" y="22596"/>
                    <a:pt x="23479" y="22561"/>
                  </a:cubicBezTo>
                  <a:cubicBezTo>
                    <a:pt x="23479" y="22543"/>
                    <a:pt x="23558" y="22569"/>
                    <a:pt x="23550" y="22543"/>
                  </a:cubicBezTo>
                  <a:cubicBezTo>
                    <a:pt x="23541" y="22516"/>
                    <a:pt x="23435" y="22446"/>
                    <a:pt x="23514" y="22410"/>
                  </a:cubicBezTo>
                  <a:cubicBezTo>
                    <a:pt x="23541" y="22428"/>
                    <a:pt x="23558" y="22402"/>
                    <a:pt x="23585" y="22393"/>
                  </a:cubicBezTo>
                  <a:close/>
                  <a:moveTo>
                    <a:pt x="22243" y="20450"/>
                  </a:moveTo>
                  <a:cubicBezTo>
                    <a:pt x="22366" y="20574"/>
                    <a:pt x="22525" y="20627"/>
                    <a:pt x="22658" y="20715"/>
                  </a:cubicBezTo>
                  <a:cubicBezTo>
                    <a:pt x="22746" y="20777"/>
                    <a:pt x="22658" y="20786"/>
                    <a:pt x="22773" y="20839"/>
                  </a:cubicBezTo>
                  <a:cubicBezTo>
                    <a:pt x="22984" y="20936"/>
                    <a:pt x="23249" y="21201"/>
                    <a:pt x="23576" y="21501"/>
                  </a:cubicBezTo>
                  <a:cubicBezTo>
                    <a:pt x="23576" y="21545"/>
                    <a:pt x="23638" y="21616"/>
                    <a:pt x="23629" y="21669"/>
                  </a:cubicBezTo>
                  <a:cubicBezTo>
                    <a:pt x="23550" y="21757"/>
                    <a:pt x="23417" y="21554"/>
                    <a:pt x="23408" y="21713"/>
                  </a:cubicBezTo>
                  <a:cubicBezTo>
                    <a:pt x="23276" y="21633"/>
                    <a:pt x="23293" y="21572"/>
                    <a:pt x="23161" y="21492"/>
                  </a:cubicBezTo>
                  <a:cubicBezTo>
                    <a:pt x="23082" y="21572"/>
                    <a:pt x="23285" y="21722"/>
                    <a:pt x="23391" y="21837"/>
                  </a:cubicBezTo>
                  <a:cubicBezTo>
                    <a:pt x="23355" y="21872"/>
                    <a:pt x="23311" y="21845"/>
                    <a:pt x="23285" y="21881"/>
                  </a:cubicBezTo>
                  <a:cubicBezTo>
                    <a:pt x="23214" y="21669"/>
                    <a:pt x="22958" y="21528"/>
                    <a:pt x="22755" y="21298"/>
                  </a:cubicBezTo>
                  <a:cubicBezTo>
                    <a:pt x="22790" y="21245"/>
                    <a:pt x="22834" y="21307"/>
                    <a:pt x="22887" y="21351"/>
                  </a:cubicBezTo>
                  <a:cubicBezTo>
                    <a:pt x="22967" y="21413"/>
                    <a:pt x="23029" y="21395"/>
                    <a:pt x="23099" y="21386"/>
                  </a:cubicBezTo>
                  <a:cubicBezTo>
                    <a:pt x="23046" y="21227"/>
                    <a:pt x="22993" y="21307"/>
                    <a:pt x="22914" y="21271"/>
                  </a:cubicBezTo>
                  <a:cubicBezTo>
                    <a:pt x="22693" y="21024"/>
                    <a:pt x="22552" y="20750"/>
                    <a:pt x="22313" y="20609"/>
                  </a:cubicBezTo>
                  <a:cubicBezTo>
                    <a:pt x="22322" y="20565"/>
                    <a:pt x="22296" y="20512"/>
                    <a:pt x="22243" y="20450"/>
                  </a:cubicBezTo>
                  <a:close/>
                  <a:moveTo>
                    <a:pt x="22826" y="21015"/>
                  </a:moveTo>
                  <a:cubicBezTo>
                    <a:pt x="22808" y="21051"/>
                    <a:pt x="22861" y="21104"/>
                    <a:pt x="22870" y="21148"/>
                  </a:cubicBezTo>
                  <a:cubicBezTo>
                    <a:pt x="22967" y="21095"/>
                    <a:pt x="22817" y="20980"/>
                    <a:pt x="22728" y="20874"/>
                  </a:cubicBezTo>
                  <a:cubicBezTo>
                    <a:pt x="22534" y="20671"/>
                    <a:pt x="22728" y="20936"/>
                    <a:pt x="22826" y="21015"/>
                  </a:cubicBezTo>
                  <a:close/>
                  <a:moveTo>
                    <a:pt x="23355" y="22101"/>
                  </a:moveTo>
                  <a:cubicBezTo>
                    <a:pt x="23329" y="22119"/>
                    <a:pt x="23285" y="22057"/>
                    <a:pt x="23258" y="22084"/>
                  </a:cubicBezTo>
                  <a:cubicBezTo>
                    <a:pt x="23223" y="22128"/>
                    <a:pt x="23373" y="22216"/>
                    <a:pt x="23417" y="22269"/>
                  </a:cubicBezTo>
                  <a:cubicBezTo>
                    <a:pt x="23435" y="22252"/>
                    <a:pt x="23391" y="22225"/>
                    <a:pt x="23373" y="22199"/>
                  </a:cubicBezTo>
                  <a:cubicBezTo>
                    <a:pt x="23417" y="22128"/>
                    <a:pt x="23541" y="22190"/>
                    <a:pt x="23391" y="22066"/>
                  </a:cubicBezTo>
                  <a:cubicBezTo>
                    <a:pt x="23505" y="22084"/>
                    <a:pt x="23505" y="22119"/>
                    <a:pt x="23585" y="22216"/>
                  </a:cubicBezTo>
                  <a:cubicBezTo>
                    <a:pt x="23603" y="22243"/>
                    <a:pt x="23497" y="22181"/>
                    <a:pt x="23505" y="22181"/>
                  </a:cubicBezTo>
                  <a:cubicBezTo>
                    <a:pt x="23479" y="22190"/>
                    <a:pt x="23682" y="22331"/>
                    <a:pt x="23717" y="22375"/>
                  </a:cubicBezTo>
                  <a:cubicBezTo>
                    <a:pt x="23691" y="22428"/>
                    <a:pt x="23638" y="22375"/>
                    <a:pt x="23585" y="22331"/>
                  </a:cubicBezTo>
                  <a:cubicBezTo>
                    <a:pt x="23435" y="22322"/>
                    <a:pt x="23258" y="22243"/>
                    <a:pt x="23064" y="22040"/>
                  </a:cubicBezTo>
                  <a:cubicBezTo>
                    <a:pt x="23099" y="22040"/>
                    <a:pt x="23126" y="22040"/>
                    <a:pt x="23152" y="22013"/>
                  </a:cubicBezTo>
                  <a:cubicBezTo>
                    <a:pt x="23064" y="21978"/>
                    <a:pt x="23002" y="22048"/>
                    <a:pt x="22896" y="21907"/>
                  </a:cubicBezTo>
                  <a:cubicBezTo>
                    <a:pt x="22958" y="21872"/>
                    <a:pt x="22976" y="21819"/>
                    <a:pt x="22887" y="21748"/>
                  </a:cubicBezTo>
                  <a:cubicBezTo>
                    <a:pt x="23029" y="21669"/>
                    <a:pt x="23143" y="21872"/>
                    <a:pt x="23276" y="21951"/>
                  </a:cubicBezTo>
                  <a:cubicBezTo>
                    <a:pt x="23223" y="22004"/>
                    <a:pt x="23188" y="21943"/>
                    <a:pt x="23196" y="22022"/>
                  </a:cubicBezTo>
                  <a:cubicBezTo>
                    <a:pt x="23258" y="22066"/>
                    <a:pt x="23285" y="21995"/>
                    <a:pt x="23355" y="22101"/>
                  </a:cubicBezTo>
                  <a:close/>
                  <a:moveTo>
                    <a:pt x="20751" y="19770"/>
                  </a:moveTo>
                  <a:cubicBezTo>
                    <a:pt x="20786" y="19753"/>
                    <a:pt x="20830" y="19859"/>
                    <a:pt x="20865" y="19832"/>
                  </a:cubicBezTo>
                  <a:cubicBezTo>
                    <a:pt x="20918" y="19912"/>
                    <a:pt x="21015" y="20009"/>
                    <a:pt x="21068" y="20079"/>
                  </a:cubicBezTo>
                  <a:cubicBezTo>
                    <a:pt x="21157" y="20194"/>
                    <a:pt x="21280" y="20327"/>
                    <a:pt x="21227" y="20388"/>
                  </a:cubicBezTo>
                  <a:cubicBezTo>
                    <a:pt x="21157" y="20318"/>
                    <a:pt x="21201" y="20283"/>
                    <a:pt x="21113" y="20212"/>
                  </a:cubicBezTo>
                  <a:lnTo>
                    <a:pt x="21051" y="20265"/>
                  </a:lnTo>
                  <a:cubicBezTo>
                    <a:pt x="21060" y="20406"/>
                    <a:pt x="21201" y="20450"/>
                    <a:pt x="21342" y="20636"/>
                  </a:cubicBezTo>
                  <a:cubicBezTo>
                    <a:pt x="21298" y="20742"/>
                    <a:pt x="21218" y="20556"/>
                    <a:pt x="21157" y="20503"/>
                  </a:cubicBezTo>
                  <a:cubicBezTo>
                    <a:pt x="21104" y="20459"/>
                    <a:pt x="21024" y="20424"/>
                    <a:pt x="20971" y="20380"/>
                  </a:cubicBezTo>
                  <a:cubicBezTo>
                    <a:pt x="20821" y="20230"/>
                    <a:pt x="20698" y="20044"/>
                    <a:pt x="20583" y="19947"/>
                  </a:cubicBezTo>
                  <a:cubicBezTo>
                    <a:pt x="20574" y="19832"/>
                    <a:pt x="20662" y="19965"/>
                    <a:pt x="20715" y="19903"/>
                  </a:cubicBezTo>
                  <a:cubicBezTo>
                    <a:pt x="20645" y="19991"/>
                    <a:pt x="20856" y="20221"/>
                    <a:pt x="20989" y="20309"/>
                  </a:cubicBezTo>
                  <a:cubicBezTo>
                    <a:pt x="21024" y="20238"/>
                    <a:pt x="21007" y="20150"/>
                    <a:pt x="20927" y="20035"/>
                  </a:cubicBezTo>
                  <a:cubicBezTo>
                    <a:pt x="20856" y="20062"/>
                    <a:pt x="20865" y="20106"/>
                    <a:pt x="20945" y="20185"/>
                  </a:cubicBezTo>
                  <a:cubicBezTo>
                    <a:pt x="20786" y="20106"/>
                    <a:pt x="20830" y="19903"/>
                    <a:pt x="20751" y="19770"/>
                  </a:cubicBezTo>
                  <a:close/>
                  <a:moveTo>
                    <a:pt x="24062" y="22755"/>
                  </a:moveTo>
                  <a:cubicBezTo>
                    <a:pt x="24256" y="22773"/>
                    <a:pt x="24185" y="22931"/>
                    <a:pt x="24388" y="23064"/>
                  </a:cubicBezTo>
                  <a:cubicBezTo>
                    <a:pt x="24274" y="22923"/>
                    <a:pt x="24380" y="22940"/>
                    <a:pt x="24512" y="23029"/>
                  </a:cubicBezTo>
                  <a:cubicBezTo>
                    <a:pt x="24415" y="23108"/>
                    <a:pt x="24618" y="23161"/>
                    <a:pt x="24627" y="23285"/>
                  </a:cubicBezTo>
                  <a:cubicBezTo>
                    <a:pt x="24591" y="23285"/>
                    <a:pt x="24433" y="23240"/>
                    <a:pt x="24574" y="23346"/>
                  </a:cubicBezTo>
                  <a:cubicBezTo>
                    <a:pt x="24486" y="23399"/>
                    <a:pt x="24397" y="23232"/>
                    <a:pt x="24300" y="23161"/>
                  </a:cubicBezTo>
                  <a:cubicBezTo>
                    <a:pt x="24362" y="23135"/>
                    <a:pt x="24486" y="23276"/>
                    <a:pt x="24512" y="23161"/>
                  </a:cubicBezTo>
                  <a:cubicBezTo>
                    <a:pt x="24486" y="23135"/>
                    <a:pt x="24468" y="23170"/>
                    <a:pt x="24450" y="23179"/>
                  </a:cubicBezTo>
                  <a:lnTo>
                    <a:pt x="24221" y="22993"/>
                  </a:lnTo>
                  <a:cubicBezTo>
                    <a:pt x="24168" y="22958"/>
                    <a:pt x="24194" y="23135"/>
                    <a:pt x="24062" y="23002"/>
                  </a:cubicBezTo>
                  <a:cubicBezTo>
                    <a:pt x="24053" y="22887"/>
                    <a:pt x="24309" y="22958"/>
                    <a:pt x="24062" y="22755"/>
                  </a:cubicBezTo>
                  <a:close/>
                  <a:moveTo>
                    <a:pt x="20406" y="18790"/>
                  </a:moveTo>
                  <a:cubicBezTo>
                    <a:pt x="20371" y="18693"/>
                    <a:pt x="20441" y="18702"/>
                    <a:pt x="20371" y="18631"/>
                  </a:cubicBezTo>
                  <a:cubicBezTo>
                    <a:pt x="20459" y="18578"/>
                    <a:pt x="20468" y="18781"/>
                    <a:pt x="20406" y="18790"/>
                  </a:cubicBezTo>
                  <a:close/>
                  <a:moveTo>
                    <a:pt x="3594" y="1555"/>
                  </a:moveTo>
                  <a:cubicBezTo>
                    <a:pt x="3479" y="1599"/>
                    <a:pt x="3197" y="1502"/>
                    <a:pt x="3020" y="1519"/>
                  </a:cubicBezTo>
                  <a:cubicBezTo>
                    <a:pt x="3073" y="1493"/>
                    <a:pt x="3170" y="1493"/>
                    <a:pt x="3276" y="1510"/>
                  </a:cubicBezTo>
                  <a:cubicBezTo>
                    <a:pt x="3391" y="1528"/>
                    <a:pt x="3506" y="1546"/>
                    <a:pt x="3594" y="1555"/>
                  </a:cubicBezTo>
                  <a:close/>
                  <a:moveTo>
                    <a:pt x="20344" y="18790"/>
                  </a:moveTo>
                  <a:cubicBezTo>
                    <a:pt x="20397" y="18826"/>
                    <a:pt x="20450" y="18887"/>
                    <a:pt x="20530" y="18861"/>
                  </a:cubicBezTo>
                  <a:cubicBezTo>
                    <a:pt x="20565" y="18958"/>
                    <a:pt x="20645" y="19055"/>
                    <a:pt x="20574" y="19117"/>
                  </a:cubicBezTo>
                  <a:cubicBezTo>
                    <a:pt x="20583" y="19029"/>
                    <a:pt x="20494" y="18923"/>
                    <a:pt x="20441" y="18870"/>
                  </a:cubicBezTo>
                  <a:cubicBezTo>
                    <a:pt x="20415" y="18879"/>
                    <a:pt x="20441" y="18914"/>
                    <a:pt x="20441" y="18932"/>
                  </a:cubicBezTo>
                  <a:cubicBezTo>
                    <a:pt x="20388" y="18940"/>
                    <a:pt x="20318" y="18852"/>
                    <a:pt x="20344" y="18790"/>
                  </a:cubicBezTo>
                  <a:close/>
                  <a:moveTo>
                    <a:pt x="2950" y="159"/>
                  </a:moveTo>
                  <a:cubicBezTo>
                    <a:pt x="2967" y="115"/>
                    <a:pt x="3056" y="107"/>
                    <a:pt x="3188" y="124"/>
                  </a:cubicBezTo>
                  <a:cubicBezTo>
                    <a:pt x="3197" y="45"/>
                    <a:pt x="3091" y="62"/>
                    <a:pt x="3197" y="18"/>
                  </a:cubicBezTo>
                  <a:cubicBezTo>
                    <a:pt x="3250" y="9"/>
                    <a:pt x="3312" y="1"/>
                    <a:pt x="3373" y="1"/>
                  </a:cubicBezTo>
                  <a:cubicBezTo>
                    <a:pt x="3426" y="1"/>
                    <a:pt x="3488" y="9"/>
                    <a:pt x="3550" y="9"/>
                  </a:cubicBezTo>
                  <a:cubicBezTo>
                    <a:pt x="3665" y="27"/>
                    <a:pt x="3797" y="36"/>
                    <a:pt x="3912" y="54"/>
                  </a:cubicBezTo>
                  <a:cubicBezTo>
                    <a:pt x="4106" y="80"/>
                    <a:pt x="4301" y="98"/>
                    <a:pt x="4486" y="142"/>
                  </a:cubicBezTo>
                  <a:cubicBezTo>
                    <a:pt x="4583" y="168"/>
                    <a:pt x="4680" y="186"/>
                    <a:pt x="4777" y="212"/>
                  </a:cubicBezTo>
                  <a:cubicBezTo>
                    <a:pt x="4875" y="239"/>
                    <a:pt x="4972" y="274"/>
                    <a:pt x="5069" y="310"/>
                  </a:cubicBezTo>
                  <a:cubicBezTo>
                    <a:pt x="5148" y="336"/>
                    <a:pt x="5201" y="389"/>
                    <a:pt x="5219" y="398"/>
                  </a:cubicBezTo>
                  <a:cubicBezTo>
                    <a:pt x="5749" y="619"/>
                    <a:pt x="6287" y="831"/>
                    <a:pt x="6755" y="1157"/>
                  </a:cubicBezTo>
                  <a:cubicBezTo>
                    <a:pt x="6835" y="1219"/>
                    <a:pt x="6923" y="1325"/>
                    <a:pt x="7003" y="1387"/>
                  </a:cubicBezTo>
                  <a:cubicBezTo>
                    <a:pt x="7055" y="1422"/>
                    <a:pt x="7161" y="1449"/>
                    <a:pt x="7214" y="1493"/>
                  </a:cubicBezTo>
                  <a:cubicBezTo>
                    <a:pt x="7285" y="1555"/>
                    <a:pt x="7338" y="1643"/>
                    <a:pt x="7409" y="1705"/>
                  </a:cubicBezTo>
                  <a:cubicBezTo>
                    <a:pt x="7479" y="1767"/>
                    <a:pt x="7559" y="1837"/>
                    <a:pt x="7638" y="1917"/>
                  </a:cubicBezTo>
                  <a:cubicBezTo>
                    <a:pt x="7718" y="1987"/>
                    <a:pt x="7797" y="2058"/>
                    <a:pt x="7877" y="2146"/>
                  </a:cubicBezTo>
                  <a:cubicBezTo>
                    <a:pt x="7947" y="2226"/>
                    <a:pt x="8036" y="2314"/>
                    <a:pt x="8106" y="2393"/>
                  </a:cubicBezTo>
                  <a:cubicBezTo>
                    <a:pt x="8168" y="2482"/>
                    <a:pt x="8239" y="2570"/>
                    <a:pt x="8292" y="2649"/>
                  </a:cubicBezTo>
                  <a:cubicBezTo>
                    <a:pt x="8203" y="2658"/>
                    <a:pt x="8283" y="2755"/>
                    <a:pt x="8221" y="2773"/>
                  </a:cubicBezTo>
                  <a:cubicBezTo>
                    <a:pt x="8371" y="2923"/>
                    <a:pt x="8256" y="2729"/>
                    <a:pt x="8327" y="2694"/>
                  </a:cubicBezTo>
                  <a:cubicBezTo>
                    <a:pt x="8459" y="2853"/>
                    <a:pt x="8539" y="2976"/>
                    <a:pt x="8618" y="3064"/>
                  </a:cubicBezTo>
                  <a:cubicBezTo>
                    <a:pt x="8680" y="3162"/>
                    <a:pt x="8742" y="3232"/>
                    <a:pt x="8821" y="3285"/>
                  </a:cubicBezTo>
                  <a:cubicBezTo>
                    <a:pt x="8945" y="3356"/>
                    <a:pt x="8883" y="3427"/>
                    <a:pt x="8919" y="3479"/>
                  </a:cubicBezTo>
                  <a:cubicBezTo>
                    <a:pt x="8972" y="3585"/>
                    <a:pt x="9104" y="3638"/>
                    <a:pt x="9104" y="3806"/>
                  </a:cubicBezTo>
                  <a:cubicBezTo>
                    <a:pt x="9219" y="3674"/>
                    <a:pt x="9219" y="3930"/>
                    <a:pt x="9316" y="4000"/>
                  </a:cubicBezTo>
                  <a:cubicBezTo>
                    <a:pt x="9289" y="3894"/>
                    <a:pt x="9325" y="3833"/>
                    <a:pt x="9342" y="3753"/>
                  </a:cubicBezTo>
                  <a:cubicBezTo>
                    <a:pt x="9263" y="3691"/>
                    <a:pt x="9263" y="3815"/>
                    <a:pt x="9148" y="3727"/>
                  </a:cubicBezTo>
                  <a:cubicBezTo>
                    <a:pt x="9051" y="3585"/>
                    <a:pt x="9095" y="3541"/>
                    <a:pt x="8980" y="3382"/>
                  </a:cubicBezTo>
                  <a:lnTo>
                    <a:pt x="9078" y="3329"/>
                  </a:lnTo>
                  <a:cubicBezTo>
                    <a:pt x="8989" y="3170"/>
                    <a:pt x="8936" y="3374"/>
                    <a:pt x="8786" y="3179"/>
                  </a:cubicBezTo>
                  <a:cubicBezTo>
                    <a:pt x="8830" y="3153"/>
                    <a:pt x="8874" y="3206"/>
                    <a:pt x="8910" y="3170"/>
                  </a:cubicBezTo>
                  <a:cubicBezTo>
                    <a:pt x="8813" y="2976"/>
                    <a:pt x="8671" y="2985"/>
                    <a:pt x="8645" y="2817"/>
                  </a:cubicBezTo>
                  <a:cubicBezTo>
                    <a:pt x="8574" y="2764"/>
                    <a:pt x="8504" y="2720"/>
                    <a:pt x="8433" y="2658"/>
                  </a:cubicBezTo>
                  <a:cubicBezTo>
                    <a:pt x="8362" y="2597"/>
                    <a:pt x="8283" y="2517"/>
                    <a:pt x="8186" y="2385"/>
                  </a:cubicBezTo>
                  <a:cubicBezTo>
                    <a:pt x="8274" y="2420"/>
                    <a:pt x="8362" y="2499"/>
                    <a:pt x="8459" y="2605"/>
                  </a:cubicBezTo>
                  <a:cubicBezTo>
                    <a:pt x="8459" y="2544"/>
                    <a:pt x="8415" y="2455"/>
                    <a:pt x="8389" y="2385"/>
                  </a:cubicBezTo>
                  <a:cubicBezTo>
                    <a:pt x="8309" y="2287"/>
                    <a:pt x="8371" y="2455"/>
                    <a:pt x="8380" y="2455"/>
                  </a:cubicBezTo>
                  <a:cubicBezTo>
                    <a:pt x="8327" y="2455"/>
                    <a:pt x="8309" y="2385"/>
                    <a:pt x="8256" y="2340"/>
                  </a:cubicBezTo>
                  <a:cubicBezTo>
                    <a:pt x="8177" y="2287"/>
                    <a:pt x="8089" y="2358"/>
                    <a:pt x="8027" y="2155"/>
                  </a:cubicBezTo>
                  <a:cubicBezTo>
                    <a:pt x="8044" y="2067"/>
                    <a:pt x="8133" y="2234"/>
                    <a:pt x="8177" y="2252"/>
                  </a:cubicBezTo>
                  <a:cubicBezTo>
                    <a:pt x="8230" y="2279"/>
                    <a:pt x="8248" y="2182"/>
                    <a:pt x="8336" y="2279"/>
                  </a:cubicBezTo>
                  <a:cubicBezTo>
                    <a:pt x="8318" y="2164"/>
                    <a:pt x="8256" y="2084"/>
                    <a:pt x="8195" y="2023"/>
                  </a:cubicBezTo>
                  <a:cubicBezTo>
                    <a:pt x="8133" y="1952"/>
                    <a:pt x="8062" y="1890"/>
                    <a:pt x="7991" y="1793"/>
                  </a:cubicBezTo>
                  <a:cubicBezTo>
                    <a:pt x="7894" y="1872"/>
                    <a:pt x="8133" y="1987"/>
                    <a:pt x="8124" y="2067"/>
                  </a:cubicBezTo>
                  <a:cubicBezTo>
                    <a:pt x="8089" y="2199"/>
                    <a:pt x="7938" y="1970"/>
                    <a:pt x="7868" y="1978"/>
                  </a:cubicBezTo>
                  <a:cubicBezTo>
                    <a:pt x="7753" y="1819"/>
                    <a:pt x="7885" y="1925"/>
                    <a:pt x="7930" y="1846"/>
                  </a:cubicBezTo>
                  <a:cubicBezTo>
                    <a:pt x="7894" y="1740"/>
                    <a:pt x="7912" y="1652"/>
                    <a:pt x="7718" y="1484"/>
                  </a:cubicBezTo>
                  <a:cubicBezTo>
                    <a:pt x="7780" y="1413"/>
                    <a:pt x="7991" y="1519"/>
                    <a:pt x="7983" y="1643"/>
                  </a:cubicBezTo>
                  <a:cubicBezTo>
                    <a:pt x="8115" y="1740"/>
                    <a:pt x="7912" y="1493"/>
                    <a:pt x="8044" y="1510"/>
                  </a:cubicBezTo>
                  <a:cubicBezTo>
                    <a:pt x="8106" y="1528"/>
                    <a:pt x="8159" y="1581"/>
                    <a:pt x="8203" y="1643"/>
                  </a:cubicBezTo>
                  <a:cubicBezTo>
                    <a:pt x="8248" y="1696"/>
                    <a:pt x="8283" y="1767"/>
                    <a:pt x="8336" y="1819"/>
                  </a:cubicBezTo>
                  <a:cubicBezTo>
                    <a:pt x="8371" y="1864"/>
                    <a:pt x="8442" y="1908"/>
                    <a:pt x="8521" y="1987"/>
                  </a:cubicBezTo>
                  <a:cubicBezTo>
                    <a:pt x="8601" y="2102"/>
                    <a:pt x="8680" y="2217"/>
                    <a:pt x="8760" y="2349"/>
                  </a:cubicBezTo>
                  <a:cubicBezTo>
                    <a:pt x="8839" y="2473"/>
                    <a:pt x="8919" y="2605"/>
                    <a:pt x="8998" y="2720"/>
                  </a:cubicBezTo>
                  <a:cubicBezTo>
                    <a:pt x="9069" y="2817"/>
                    <a:pt x="9104" y="2835"/>
                    <a:pt x="9148" y="2897"/>
                  </a:cubicBezTo>
                  <a:cubicBezTo>
                    <a:pt x="9369" y="3250"/>
                    <a:pt x="9581" y="3700"/>
                    <a:pt x="9757" y="4045"/>
                  </a:cubicBezTo>
                  <a:cubicBezTo>
                    <a:pt x="9837" y="4186"/>
                    <a:pt x="9863" y="4309"/>
                    <a:pt x="9916" y="4451"/>
                  </a:cubicBezTo>
                  <a:cubicBezTo>
                    <a:pt x="10243" y="5307"/>
                    <a:pt x="10481" y="6181"/>
                    <a:pt x="10596" y="6994"/>
                  </a:cubicBezTo>
                  <a:cubicBezTo>
                    <a:pt x="10605" y="7073"/>
                    <a:pt x="10579" y="7126"/>
                    <a:pt x="10587" y="7197"/>
                  </a:cubicBezTo>
                  <a:cubicBezTo>
                    <a:pt x="10587" y="7285"/>
                    <a:pt x="10605" y="7365"/>
                    <a:pt x="10632" y="7453"/>
                  </a:cubicBezTo>
                  <a:cubicBezTo>
                    <a:pt x="10649" y="7515"/>
                    <a:pt x="10667" y="7585"/>
                    <a:pt x="10685" y="7665"/>
                  </a:cubicBezTo>
                  <a:cubicBezTo>
                    <a:pt x="10685" y="7682"/>
                    <a:pt x="10640" y="7709"/>
                    <a:pt x="10685" y="7718"/>
                  </a:cubicBezTo>
                  <a:cubicBezTo>
                    <a:pt x="10702" y="7735"/>
                    <a:pt x="10623" y="7762"/>
                    <a:pt x="10623" y="7788"/>
                  </a:cubicBezTo>
                  <a:cubicBezTo>
                    <a:pt x="10649" y="7797"/>
                    <a:pt x="10640" y="7815"/>
                    <a:pt x="10640" y="7841"/>
                  </a:cubicBezTo>
                  <a:cubicBezTo>
                    <a:pt x="10640" y="7868"/>
                    <a:pt x="10649" y="7894"/>
                    <a:pt x="10685" y="7886"/>
                  </a:cubicBezTo>
                  <a:cubicBezTo>
                    <a:pt x="10693" y="7886"/>
                    <a:pt x="10693" y="7886"/>
                    <a:pt x="10693" y="7894"/>
                  </a:cubicBezTo>
                  <a:cubicBezTo>
                    <a:pt x="10685" y="7903"/>
                    <a:pt x="10676" y="7912"/>
                    <a:pt x="10658" y="7921"/>
                  </a:cubicBezTo>
                  <a:cubicBezTo>
                    <a:pt x="10640" y="7939"/>
                    <a:pt x="10605" y="7947"/>
                    <a:pt x="10614" y="7930"/>
                  </a:cubicBezTo>
                  <a:cubicBezTo>
                    <a:pt x="10596" y="7956"/>
                    <a:pt x="10596" y="7965"/>
                    <a:pt x="10605" y="7974"/>
                  </a:cubicBezTo>
                  <a:cubicBezTo>
                    <a:pt x="10623" y="8000"/>
                    <a:pt x="10711" y="7947"/>
                    <a:pt x="10729" y="7912"/>
                  </a:cubicBezTo>
                  <a:cubicBezTo>
                    <a:pt x="10729" y="7947"/>
                    <a:pt x="10764" y="7965"/>
                    <a:pt x="10720" y="8062"/>
                  </a:cubicBezTo>
                  <a:cubicBezTo>
                    <a:pt x="10773" y="8009"/>
                    <a:pt x="10790" y="8044"/>
                    <a:pt x="10808" y="8071"/>
                  </a:cubicBezTo>
                  <a:cubicBezTo>
                    <a:pt x="10817" y="8080"/>
                    <a:pt x="10826" y="8089"/>
                    <a:pt x="10826" y="8089"/>
                  </a:cubicBezTo>
                  <a:lnTo>
                    <a:pt x="10835" y="8097"/>
                  </a:lnTo>
                  <a:cubicBezTo>
                    <a:pt x="10835" y="8097"/>
                    <a:pt x="10835" y="8097"/>
                    <a:pt x="10843" y="8097"/>
                  </a:cubicBezTo>
                  <a:cubicBezTo>
                    <a:pt x="10861" y="8106"/>
                    <a:pt x="10879" y="8115"/>
                    <a:pt x="10888" y="8115"/>
                  </a:cubicBezTo>
                  <a:cubicBezTo>
                    <a:pt x="10949" y="8133"/>
                    <a:pt x="11011" y="8142"/>
                    <a:pt x="11064" y="8124"/>
                  </a:cubicBezTo>
                  <a:cubicBezTo>
                    <a:pt x="11153" y="8124"/>
                    <a:pt x="11153" y="8203"/>
                    <a:pt x="11170" y="8212"/>
                  </a:cubicBezTo>
                  <a:cubicBezTo>
                    <a:pt x="11205" y="8230"/>
                    <a:pt x="11250" y="8203"/>
                    <a:pt x="11311" y="8230"/>
                  </a:cubicBezTo>
                  <a:cubicBezTo>
                    <a:pt x="11488" y="8309"/>
                    <a:pt x="11788" y="8477"/>
                    <a:pt x="12035" y="8557"/>
                  </a:cubicBezTo>
                  <a:cubicBezTo>
                    <a:pt x="12097" y="8574"/>
                    <a:pt x="12247" y="8618"/>
                    <a:pt x="12265" y="8574"/>
                  </a:cubicBezTo>
                  <a:cubicBezTo>
                    <a:pt x="12318" y="8601"/>
                    <a:pt x="12283" y="8636"/>
                    <a:pt x="12283" y="8663"/>
                  </a:cubicBezTo>
                  <a:cubicBezTo>
                    <a:pt x="12521" y="8716"/>
                    <a:pt x="12707" y="8777"/>
                    <a:pt x="12874" y="8866"/>
                  </a:cubicBezTo>
                  <a:cubicBezTo>
                    <a:pt x="12910" y="8874"/>
                    <a:pt x="12910" y="8839"/>
                    <a:pt x="12927" y="8830"/>
                  </a:cubicBezTo>
                  <a:cubicBezTo>
                    <a:pt x="13069" y="8927"/>
                    <a:pt x="13175" y="8883"/>
                    <a:pt x="13245" y="8989"/>
                  </a:cubicBezTo>
                  <a:cubicBezTo>
                    <a:pt x="13333" y="9033"/>
                    <a:pt x="13325" y="8963"/>
                    <a:pt x="13395" y="8980"/>
                  </a:cubicBezTo>
                  <a:cubicBezTo>
                    <a:pt x="13475" y="9042"/>
                    <a:pt x="13660" y="9122"/>
                    <a:pt x="13837" y="9184"/>
                  </a:cubicBezTo>
                  <a:cubicBezTo>
                    <a:pt x="13943" y="9219"/>
                    <a:pt x="14155" y="9272"/>
                    <a:pt x="14225" y="9289"/>
                  </a:cubicBezTo>
                  <a:cubicBezTo>
                    <a:pt x="14314" y="9307"/>
                    <a:pt x="14411" y="9298"/>
                    <a:pt x="14499" y="9325"/>
                  </a:cubicBezTo>
                  <a:cubicBezTo>
                    <a:pt x="14808" y="9404"/>
                    <a:pt x="15117" y="9519"/>
                    <a:pt x="15382" y="9616"/>
                  </a:cubicBezTo>
                  <a:cubicBezTo>
                    <a:pt x="15620" y="9704"/>
                    <a:pt x="15912" y="9687"/>
                    <a:pt x="16053" y="9837"/>
                  </a:cubicBezTo>
                  <a:cubicBezTo>
                    <a:pt x="16124" y="9855"/>
                    <a:pt x="16159" y="9819"/>
                    <a:pt x="16238" y="9846"/>
                  </a:cubicBezTo>
                  <a:cubicBezTo>
                    <a:pt x="16309" y="9863"/>
                    <a:pt x="16300" y="9899"/>
                    <a:pt x="16353" y="9908"/>
                  </a:cubicBezTo>
                  <a:cubicBezTo>
                    <a:pt x="16450" y="9934"/>
                    <a:pt x="16609" y="9943"/>
                    <a:pt x="16733" y="9987"/>
                  </a:cubicBezTo>
                  <a:cubicBezTo>
                    <a:pt x="16998" y="10075"/>
                    <a:pt x="17263" y="10217"/>
                    <a:pt x="17598" y="10358"/>
                  </a:cubicBezTo>
                  <a:cubicBezTo>
                    <a:pt x="17687" y="10402"/>
                    <a:pt x="17704" y="10384"/>
                    <a:pt x="17775" y="10420"/>
                  </a:cubicBezTo>
                  <a:cubicBezTo>
                    <a:pt x="17881" y="10473"/>
                    <a:pt x="17951" y="10543"/>
                    <a:pt x="18049" y="10605"/>
                  </a:cubicBezTo>
                  <a:cubicBezTo>
                    <a:pt x="18128" y="10649"/>
                    <a:pt x="18243" y="10667"/>
                    <a:pt x="18313" y="10711"/>
                  </a:cubicBezTo>
                  <a:cubicBezTo>
                    <a:pt x="18349" y="10729"/>
                    <a:pt x="18411" y="10799"/>
                    <a:pt x="18472" y="10852"/>
                  </a:cubicBezTo>
                  <a:cubicBezTo>
                    <a:pt x="18578" y="10932"/>
                    <a:pt x="18614" y="10932"/>
                    <a:pt x="18720" y="11020"/>
                  </a:cubicBezTo>
                  <a:cubicBezTo>
                    <a:pt x="18834" y="11117"/>
                    <a:pt x="18940" y="11223"/>
                    <a:pt x="19038" y="11329"/>
                  </a:cubicBezTo>
                  <a:cubicBezTo>
                    <a:pt x="19135" y="11444"/>
                    <a:pt x="19232" y="11550"/>
                    <a:pt x="19311" y="11665"/>
                  </a:cubicBezTo>
                  <a:cubicBezTo>
                    <a:pt x="19355" y="11726"/>
                    <a:pt x="19400" y="11779"/>
                    <a:pt x="19444" y="11841"/>
                  </a:cubicBezTo>
                  <a:cubicBezTo>
                    <a:pt x="19479" y="11894"/>
                    <a:pt x="19514" y="11956"/>
                    <a:pt x="19550" y="12009"/>
                  </a:cubicBezTo>
                  <a:cubicBezTo>
                    <a:pt x="19585" y="12062"/>
                    <a:pt x="19620" y="12115"/>
                    <a:pt x="19656" y="12168"/>
                  </a:cubicBezTo>
                  <a:cubicBezTo>
                    <a:pt x="19691" y="12221"/>
                    <a:pt x="19717" y="12274"/>
                    <a:pt x="19744" y="12327"/>
                  </a:cubicBezTo>
                  <a:cubicBezTo>
                    <a:pt x="19806" y="12424"/>
                    <a:pt x="19779" y="12442"/>
                    <a:pt x="19815" y="12521"/>
                  </a:cubicBezTo>
                  <a:cubicBezTo>
                    <a:pt x="19868" y="12627"/>
                    <a:pt x="19956" y="12742"/>
                    <a:pt x="20018" y="12883"/>
                  </a:cubicBezTo>
                  <a:cubicBezTo>
                    <a:pt x="20088" y="13016"/>
                    <a:pt x="20141" y="13175"/>
                    <a:pt x="20159" y="13351"/>
                  </a:cubicBezTo>
                  <a:cubicBezTo>
                    <a:pt x="20300" y="13563"/>
                    <a:pt x="20309" y="13925"/>
                    <a:pt x="20380" y="14331"/>
                  </a:cubicBezTo>
                  <a:cubicBezTo>
                    <a:pt x="20336" y="14331"/>
                    <a:pt x="20336" y="14146"/>
                    <a:pt x="20274" y="14172"/>
                  </a:cubicBezTo>
                  <a:cubicBezTo>
                    <a:pt x="20291" y="14314"/>
                    <a:pt x="20344" y="14340"/>
                    <a:pt x="20388" y="14384"/>
                  </a:cubicBezTo>
                  <a:cubicBezTo>
                    <a:pt x="20353" y="14499"/>
                    <a:pt x="20406" y="14755"/>
                    <a:pt x="20415" y="14932"/>
                  </a:cubicBezTo>
                  <a:cubicBezTo>
                    <a:pt x="20415" y="15055"/>
                    <a:pt x="20494" y="14993"/>
                    <a:pt x="20503" y="15091"/>
                  </a:cubicBezTo>
                  <a:cubicBezTo>
                    <a:pt x="20521" y="15364"/>
                    <a:pt x="20521" y="15629"/>
                    <a:pt x="20503" y="15841"/>
                  </a:cubicBezTo>
                  <a:cubicBezTo>
                    <a:pt x="20494" y="16062"/>
                    <a:pt x="20486" y="16265"/>
                    <a:pt x="20494" y="16459"/>
                  </a:cubicBezTo>
                  <a:cubicBezTo>
                    <a:pt x="20503" y="16556"/>
                    <a:pt x="20539" y="16627"/>
                    <a:pt x="20547" y="16715"/>
                  </a:cubicBezTo>
                  <a:cubicBezTo>
                    <a:pt x="20556" y="16980"/>
                    <a:pt x="20512" y="17227"/>
                    <a:pt x="20521" y="17448"/>
                  </a:cubicBezTo>
                  <a:cubicBezTo>
                    <a:pt x="20521" y="17519"/>
                    <a:pt x="20556" y="17589"/>
                    <a:pt x="20556" y="17651"/>
                  </a:cubicBezTo>
                  <a:cubicBezTo>
                    <a:pt x="20556" y="17713"/>
                    <a:pt x="20521" y="17757"/>
                    <a:pt x="20521" y="17819"/>
                  </a:cubicBezTo>
                  <a:cubicBezTo>
                    <a:pt x="20521" y="17881"/>
                    <a:pt x="20556" y="17916"/>
                    <a:pt x="20565" y="17969"/>
                  </a:cubicBezTo>
                  <a:cubicBezTo>
                    <a:pt x="20592" y="18190"/>
                    <a:pt x="20618" y="18411"/>
                    <a:pt x="20671" y="18596"/>
                  </a:cubicBezTo>
                  <a:cubicBezTo>
                    <a:pt x="20600" y="18640"/>
                    <a:pt x="20627" y="18508"/>
                    <a:pt x="20583" y="18446"/>
                  </a:cubicBezTo>
                  <a:cubicBezTo>
                    <a:pt x="20574" y="18419"/>
                    <a:pt x="20539" y="18393"/>
                    <a:pt x="20512" y="18358"/>
                  </a:cubicBezTo>
                  <a:cubicBezTo>
                    <a:pt x="20486" y="18322"/>
                    <a:pt x="20477" y="18287"/>
                    <a:pt x="20539" y="18260"/>
                  </a:cubicBezTo>
                  <a:cubicBezTo>
                    <a:pt x="20530" y="18172"/>
                    <a:pt x="20433" y="18216"/>
                    <a:pt x="20424" y="18110"/>
                  </a:cubicBezTo>
                  <a:cubicBezTo>
                    <a:pt x="20468" y="18102"/>
                    <a:pt x="20486" y="18084"/>
                    <a:pt x="20494" y="18040"/>
                  </a:cubicBezTo>
                  <a:cubicBezTo>
                    <a:pt x="20441" y="18066"/>
                    <a:pt x="20362" y="17951"/>
                    <a:pt x="20441" y="17863"/>
                  </a:cubicBezTo>
                  <a:cubicBezTo>
                    <a:pt x="20397" y="17845"/>
                    <a:pt x="20388" y="17881"/>
                    <a:pt x="20380" y="17916"/>
                  </a:cubicBezTo>
                  <a:cubicBezTo>
                    <a:pt x="20371" y="17943"/>
                    <a:pt x="20371" y="17978"/>
                    <a:pt x="20327" y="17969"/>
                  </a:cubicBezTo>
                  <a:cubicBezTo>
                    <a:pt x="20283" y="17757"/>
                    <a:pt x="20283" y="17660"/>
                    <a:pt x="20256" y="17457"/>
                  </a:cubicBezTo>
                  <a:cubicBezTo>
                    <a:pt x="20150" y="17430"/>
                    <a:pt x="20221" y="17616"/>
                    <a:pt x="20106" y="17572"/>
                  </a:cubicBezTo>
                  <a:cubicBezTo>
                    <a:pt x="20150" y="17316"/>
                    <a:pt x="19991" y="17121"/>
                    <a:pt x="20115" y="16910"/>
                  </a:cubicBezTo>
                  <a:cubicBezTo>
                    <a:pt x="20106" y="16821"/>
                    <a:pt x="20079" y="16821"/>
                    <a:pt x="20035" y="16865"/>
                  </a:cubicBezTo>
                  <a:cubicBezTo>
                    <a:pt x="20000" y="16768"/>
                    <a:pt x="20106" y="16715"/>
                    <a:pt x="20044" y="16698"/>
                  </a:cubicBezTo>
                  <a:cubicBezTo>
                    <a:pt x="20053" y="16601"/>
                    <a:pt x="20115" y="16751"/>
                    <a:pt x="20150" y="16742"/>
                  </a:cubicBezTo>
                  <a:cubicBezTo>
                    <a:pt x="20088" y="16450"/>
                    <a:pt x="20062" y="16247"/>
                    <a:pt x="20115" y="15903"/>
                  </a:cubicBezTo>
                  <a:cubicBezTo>
                    <a:pt x="20088" y="15903"/>
                    <a:pt x="20088" y="15956"/>
                    <a:pt x="20079" y="15991"/>
                  </a:cubicBezTo>
                  <a:cubicBezTo>
                    <a:pt x="20088" y="15912"/>
                    <a:pt x="20071" y="15762"/>
                    <a:pt x="20062" y="15594"/>
                  </a:cubicBezTo>
                  <a:cubicBezTo>
                    <a:pt x="20053" y="15426"/>
                    <a:pt x="20053" y="15241"/>
                    <a:pt x="20079" y="15108"/>
                  </a:cubicBezTo>
                  <a:cubicBezTo>
                    <a:pt x="20079" y="14923"/>
                    <a:pt x="19973" y="14985"/>
                    <a:pt x="19973" y="14799"/>
                  </a:cubicBezTo>
                  <a:cubicBezTo>
                    <a:pt x="20009" y="14737"/>
                    <a:pt x="20009" y="14623"/>
                    <a:pt x="20000" y="14481"/>
                  </a:cubicBezTo>
                  <a:cubicBezTo>
                    <a:pt x="19991" y="14393"/>
                    <a:pt x="19965" y="14384"/>
                    <a:pt x="19929" y="14384"/>
                  </a:cubicBezTo>
                  <a:cubicBezTo>
                    <a:pt x="19929" y="14261"/>
                    <a:pt x="19947" y="14084"/>
                    <a:pt x="19850" y="14066"/>
                  </a:cubicBezTo>
                  <a:cubicBezTo>
                    <a:pt x="19797" y="14111"/>
                    <a:pt x="19894" y="14367"/>
                    <a:pt x="19894" y="14490"/>
                  </a:cubicBezTo>
                  <a:cubicBezTo>
                    <a:pt x="19815" y="14481"/>
                    <a:pt x="19779" y="14526"/>
                    <a:pt x="19806" y="14658"/>
                  </a:cubicBezTo>
                  <a:cubicBezTo>
                    <a:pt x="19815" y="14693"/>
                    <a:pt x="19832" y="14702"/>
                    <a:pt x="19841" y="14755"/>
                  </a:cubicBezTo>
                  <a:cubicBezTo>
                    <a:pt x="19859" y="14720"/>
                    <a:pt x="19850" y="14640"/>
                    <a:pt x="19903" y="14649"/>
                  </a:cubicBezTo>
                  <a:cubicBezTo>
                    <a:pt x="19938" y="15294"/>
                    <a:pt x="19929" y="15735"/>
                    <a:pt x="19929" y="16124"/>
                  </a:cubicBezTo>
                  <a:cubicBezTo>
                    <a:pt x="19929" y="16521"/>
                    <a:pt x="19921" y="16892"/>
                    <a:pt x="19903" y="17351"/>
                  </a:cubicBezTo>
                  <a:cubicBezTo>
                    <a:pt x="19868" y="17395"/>
                    <a:pt x="19868" y="17369"/>
                    <a:pt x="19823" y="17351"/>
                  </a:cubicBezTo>
                  <a:cubicBezTo>
                    <a:pt x="19832" y="17607"/>
                    <a:pt x="19876" y="17801"/>
                    <a:pt x="19868" y="17996"/>
                  </a:cubicBezTo>
                  <a:cubicBezTo>
                    <a:pt x="19885" y="18031"/>
                    <a:pt x="19929" y="18013"/>
                    <a:pt x="19929" y="18057"/>
                  </a:cubicBezTo>
                  <a:cubicBezTo>
                    <a:pt x="19929" y="18155"/>
                    <a:pt x="19938" y="18252"/>
                    <a:pt x="19832" y="18252"/>
                  </a:cubicBezTo>
                  <a:cubicBezTo>
                    <a:pt x="19876" y="18340"/>
                    <a:pt x="19876" y="18358"/>
                    <a:pt x="19947" y="18305"/>
                  </a:cubicBezTo>
                  <a:cubicBezTo>
                    <a:pt x="19938" y="18340"/>
                    <a:pt x="19894" y="18349"/>
                    <a:pt x="19921" y="18411"/>
                  </a:cubicBezTo>
                  <a:cubicBezTo>
                    <a:pt x="19823" y="18419"/>
                    <a:pt x="19788" y="18287"/>
                    <a:pt x="19717" y="18234"/>
                  </a:cubicBezTo>
                  <a:cubicBezTo>
                    <a:pt x="19735" y="18163"/>
                    <a:pt x="19735" y="18128"/>
                    <a:pt x="19735" y="18093"/>
                  </a:cubicBezTo>
                  <a:cubicBezTo>
                    <a:pt x="19726" y="18049"/>
                    <a:pt x="19717" y="18004"/>
                    <a:pt x="19700" y="17898"/>
                  </a:cubicBezTo>
                  <a:cubicBezTo>
                    <a:pt x="19788" y="17837"/>
                    <a:pt x="19726" y="18031"/>
                    <a:pt x="19788" y="18004"/>
                  </a:cubicBezTo>
                  <a:cubicBezTo>
                    <a:pt x="19850" y="17925"/>
                    <a:pt x="19770" y="17713"/>
                    <a:pt x="19691" y="17828"/>
                  </a:cubicBezTo>
                  <a:cubicBezTo>
                    <a:pt x="19709" y="17678"/>
                    <a:pt x="19620" y="17607"/>
                    <a:pt x="19673" y="17519"/>
                  </a:cubicBezTo>
                  <a:cubicBezTo>
                    <a:pt x="19726" y="17492"/>
                    <a:pt x="19726" y="17572"/>
                    <a:pt x="19735" y="17634"/>
                  </a:cubicBezTo>
                  <a:cubicBezTo>
                    <a:pt x="19797" y="17572"/>
                    <a:pt x="19735" y="17378"/>
                    <a:pt x="19664" y="17395"/>
                  </a:cubicBezTo>
                  <a:cubicBezTo>
                    <a:pt x="19691" y="17192"/>
                    <a:pt x="19691" y="16954"/>
                    <a:pt x="19664" y="16689"/>
                  </a:cubicBezTo>
                  <a:cubicBezTo>
                    <a:pt x="19682" y="16565"/>
                    <a:pt x="19735" y="16503"/>
                    <a:pt x="19753" y="16389"/>
                  </a:cubicBezTo>
                  <a:cubicBezTo>
                    <a:pt x="19753" y="16336"/>
                    <a:pt x="19700" y="16353"/>
                    <a:pt x="19700" y="16291"/>
                  </a:cubicBezTo>
                  <a:cubicBezTo>
                    <a:pt x="19717" y="16088"/>
                    <a:pt x="19717" y="15841"/>
                    <a:pt x="19709" y="15603"/>
                  </a:cubicBezTo>
                  <a:cubicBezTo>
                    <a:pt x="19709" y="15356"/>
                    <a:pt x="19700" y="15108"/>
                    <a:pt x="19717" y="14914"/>
                  </a:cubicBezTo>
                  <a:cubicBezTo>
                    <a:pt x="19806" y="14861"/>
                    <a:pt x="19770" y="15073"/>
                    <a:pt x="19779" y="15170"/>
                  </a:cubicBezTo>
                  <a:cubicBezTo>
                    <a:pt x="19868" y="14985"/>
                    <a:pt x="19726" y="14799"/>
                    <a:pt x="19673" y="14720"/>
                  </a:cubicBezTo>
                  <a:cubicBezTo>
                    <a:pt x="19664" y="14084"/>
                    <a:pt x="19558" y="13581"/>
                    <a:pt x="19276" y="12945"/>
                  </a:cubicBezTo>
                  <a:cubicBezTo>
                    <a:pt x="19302" y="12892"/>
                    <a:pt x="19223" y="12786"/>
                    <a:pt x="19320" y="12866"/>
                  </a:cubicBezTo>
                  <a:cubicBezTo>
                    <a:pt x="19276" y="12680"/>
                    <a:pt x="19223" y="12751"/>
                    <a:pt x="19170" y="12671"/>
                  </a:cubicBezTo>
                  <a:cubicBezTo>
                    <a:pt x="19126" y="12565"/>
                    <a:pt x="19082" y="12451"/>
                    <a:pt x="19011" y="12345"/>
                  </a:cubicBezTo>
                  <a:cubicBezTo>
                    <a:pt x="18958" y="12230"/>
                    <a:pt x="18879" y="12124"/>
                    <a:pt x="18799" y="12027"/>
                  </a:cubicBezTo>
                  <a:cubicBezTo>
                    <a:pt x="18728" y="11921"/>
                    <a:pt x="18640" y="11824"/>
                    <a:pt x="18552" y="11735"/>
                  </a:cubicBezTo>
                  <a:cubicBezTo>
                    <a:pt x="18464" y="11647"/>
                    <a:pt x="18375" y="11559"/>
                    <a:pt x="18287" y="11488"/>
                  </a:cubicBezTo>
                  <a:cubicBezTo>
                    <a:pt x="18102" y="11347"/>
                    <a:pt x="17854" y="11197"/>
                    <a:pt x="17669" y="11091"/>
                  </a:cubicBezTo>
                  <a:cubicBezTo>
                    <a:pt x="17510" y="11002"/>
                    <a:pt x="17422" y="10923"/>
                    <a:pt x="17280" y="10861"/>
                  </a:cubicBezTo>
                  <a:cubicBezTo>
                    <a:pt x="17201" y="10826"/>
                    <a:pt x="17095" y="10808"/>
                    <a:pt x="17024" y="10782"/>
                  </a:cubicBezTo>
                  <a:cubicBezTo>
                    <a:pt x="16945" y="10746"/>
                    <a:pt x="16927" y="10685"/>
                    <a:pt x="16848" y="10658"/>
                  </a:cubicBezTo>
                  <a:cubicBezTo>
                    <a:pt x="16812" y="10640"/>
                    <a:pt x="16698" y="10605"/>
                    <a:pt x="16583" y="10579"/>
                  </a:cubicBezTo>
                  <a:cubicBezTo>
                    <a:pt x="16459" y="10543"/>
                    <a:pt x="16344" y="10517"/>
                    <a:pt x="16283" y="10508"/>
                  </a:cubicBezTo>
                  <a:cubicBezTo>
                    <a:pt x="16238" y="10508"/>
                    <a:pt x="16238" y="10543"/>
                    <a:pt x="16177" y="10534"/>
                  </a:cubicBezTo>
                  <a:cubicBezTo>
                    <a:pt x="16088" y="10464"/>
                    <a:pt x="16053" y="10455"/>
                    <a:pt x="15894" y="10411"/>
                  </a:cubicBezTo>
                  <a:cubicBezTo>
                    <a:pt x="15753" y="10367"/>
                    <a:pt x="15735" y="10287"/>
                    <a:pt x="15629" y="10349"/>
                  </a:cubicBezTo>
                  <a:cubicBezTo>
                    <a:pt x="15497" y="10314"/>
                    <a:pt x="15514" y="10234"/>
                    <a:pt x="15356" y="10199"/>
                  </a:cubicBezTo>
                  <a:cubicBezTo>
                    <a:pt x="15356" y="10234"/>
                    <a:pt x="15426" y="10252"/>
                    <a:pt x="15470" y="10270"/>
                  </a:cubicBezTo>
                  <a:cubicBezTo>
                    <a:pt x="15391" y="10349"/>
                    <a:pt x="15303" y="10243"/>
                    <a:pt x="15214" y="10208"/>
                  </a:cubicBezTo>
                  <a:cubicBezTo>
                    <a:pt x="14684" y="10031"/>
                    <a:pt x="14199" y="9908"/>
                    <a:pt x="13572" y="9660"/>
                  </a:cubicBezTo>
                  <a:cubicBezTo>
                    <a:pt x="13378" y="9590"/>
                    <a:pt x="13016" y="9475"/>
                    <a:pt x="12733" y="9387"/>
                  </a:cubicBezTo>
                  <a:cubicBezTo>
                    <a:pt x="12654" y="9360"/>
                    <a:pt x="12654" y="9325"/>
                    <a:pt x="12574" y="9298"/>
                  </a:cubicBezTo>
                  <a:cubicBezTo>
                    <a:pt x="12398" y="9254"/>
                    <a:pt x="12168" y="9254"/>
                    <a:pt x="12115" y="9122"/>
                  </a:cubicBezTo>
                  <a:cubicBezTo>
                    <a:pt x="12062" y="9166"/>
                    <a:pt x="11665" y="9069"/>
                    <a:pt x="11594" y="9007"/>
                  </a:cubicBezTo>
                  <a:cubicBezTo>
                    <a:pt x="11576" y="8989"/>
                    <a:pt x="11709" y="8998"/>
                    <a:pt x="11726" y="9025"/>
                  </a:cubicBezTo>
                  <a:cubicBezTo>
                    <a:pt x="11762" y="8980"/>
                    <a:pt x="11515" y="8901"/>
                    <a:pt x="11550" y="8989"/>
                  </a:cubicBezTo>
                  <a:cubicBezTo>
                    <a:pt x="11497" y="8927"/>
                    <a:pt x="11400" y="8874"/>
                    <a:pt x="11232" y="8830"/>
                  </a:cubicBezTo>
                  <a:cubicBezTo>
                    <a:pt x="11223" y="8857"/>
                    <a:pt x="11276" y="8866"/>
                    <a:pt x="11311" y="8883"/>
                  </a:cubicBezTo>
                  <a:cubicBezTo>
                    <a:pt x="11214" y="8883"/>
                    <a:pt x="11082" y="8839"/>
                    <a:pt x="10949" y="8795"/>
                  </a:cubicBezTo>
                  <a:cubicBezTo>
                    <a:pt x="10879" y="8769"/>
                    <a:pt x="10808" y="8742"/>
                    <a:pt x="10738" y="8716"/>
                  </a:cubicBezTo>
                  <a:cubicBezTo>
                    <a:pt x="10711" y="8707"/>
                    <a:pt x="10676" y="8698"/>
                    <a:pt x="10640" y="8689"/>
                  </a:cubicBezTo>
                  <a:cubicBezTo>
                    <a:pt x="10623" y="8680"/>
                    <a:pt x="10605" y="8671"/>
                    <a:pt x="10596" y="8671"/>
                  </a:cubicBezTo>
                  <a:cubicBezTo>
                    <a:pt x="10534" y="8583"/>
                    <a:pt x="10490" y="8504"/>
                    <a:pt x="10349" y="8468"/>
                  </a:cubicBezTo>
                  <a:cubicBezTo>
                    <a:pt x="10323" y="8521"/>
                    <a:pt x="10437" y="8512"/>
                    <a:pt x="10358" y="8592"/>
                  </a:cubicBezTo>
                  <a:cubicBezTo>
                    <a:pt x="10305" y="8557"/>
                    <a:pt x="10261" y="8565"/>
                    <a:pt x="10217" y="8565"/>
                  </a:cubicBezTo>
                  <a:cubicBezTo>
                    <a:pt x="10164" y="8557"/>
                    <a:pt x="10111" y="8557"/>
                    <a:pt x="10058" y="8504"/>
                  </a:cubicBezTo>
                  <a:lnTo>
                    <a:pt x="10058" y="8504"/>
                  </a:lnTo>
                  <a:cubicBezTo>
                    <a:pt x="10005" y="8442"/>
                    <a:pt x="9996" y="8327"/>
                    <a:pt x="9969" y="8239"/>
                  </a:cubicBezTo>
                  <a:cubicBezTo>
                    <a:pt x="10005" y="8221"/>
                    <a:pt x="10005" y="8265"/>
                    <a:pt x="10013" y="8283"/>
                  </a:cubicBezTo>
                  <a:cubicBezTo>
                    <a:pt x="10066" y="8195"/>
                    <a:pt x="9978" y="8142"/>
                    <a:pt x="9916" y="8239"/>
                  </a:cubicBezTo>
                  <a:cubicBezTo>
                    <a:pt x="9899" y="8195"/>
                    <a:pt x="9908" y="8150"/>
                    <a:pt x="9952" y="8124"/>
                  </a:cubicBezTo>
                  <a:cubicBezTo>
                    <a:pt x="9899" y="8080"/>
                    <a:pt x="9881" y="7991"/>
                    <a:pt x="9872" y="7894"/>
                  </a:cubicBezTo>
                  <a:cubicBezTo>
                    <a:pt x="9863" y="7877"/>
                    <a:pt x="9863" y="7850"/>
                    <a:pt x="9855" y="7824"/>
                  </a:cubicBezTo>
                  <a:cubicBezTo>
                    <a:pt x="9846" y="7780"/>
                    <a:pt x="9837" y="7727"/>
                    <a:pt x="9828" y="7682"/>
                  </a:cubicBezTo>
                  <a:cubicBezTo>
                    <a:pt x="9810" y="7585"/>
                    <a:pt x="9784" y="7497"/>
                    <a:pt x="9757" y="7418"/>
                  </a:cubicBezTo>
                  <a:cubicBezTo>
                    <a:pt x="9872" y="7559"/>
                    <a:pt x="9819" y="7197"/>
                    <a:pt x="9749" y="7126"/>
                  </a:cubicBezTo>
                  <a:cubicBezTo>
                    <a:pt x="9660" y="7179"/>
                    <a:pt x="9872" y="7347"/>
                    <a:pt x="9740" y="7320"/>
                  </a:cubicBezTo>
                  <a:cubicBezTo>
                    <a:pt x="9634" y="6879"/>
                    <a:pt x="9501" y="6340"/>
                    <a:pt x="9395" y="6031"/>
                  </a:cubicBezTo>
                  <a:cubicBezTo>
                    <a:pt x="9440" y="6031"/>
                    <a:pt x="9422" y="5978"/>
                    <a:pt x="9457" y="5969"/>
                  </a:cubicBezTo>
                  <a:cubicBezTo>
                    <a:pt x="9413" y="5925"/>
                    <a:pt x="9378" y="5890"/>
                    <a:pt x="9334" y="5855"/>
                  </a:cubicBezTo>
                  <a:cubicBezTo>
                    <a:pt x="9263" y="5652"/>
                    <a:pt x="9201" y="5440"/>
                    <a:pt x="9122" y="5254"/>
                  </a:cubicBezTo>
                  <a:cubicBezTo>
                    <a:pt x="9051" y="5095"/>
                    <a:pt x="8980" y="4919"/>
                    <a:pt x="8910" y="4742"/>
                  </a:cubicBezTo>
                  <a:cubicBezTo>
                    <a:pt x="8839" y="4566"/>
                    <a:pt x="8768" y="4380"/>
                    <a:pt x="8671" y="4204"/>
                  </a:cubicBezTo>
                  <a:cubicBezTo>
                    <a:pt x="8627" y="4124"/>
                    <a:pt x="8557" y="4036"/>
                    <a:pt x="8504" y="3947"/>
                  </a:cubicBezTo>
                  <a:cubicBezTo>
                    <a:pt x="8398" y="3771"/>
                    <a:pt x="8248" y="3515"/>
                    <a:pt x="8071" y="3250"/>
                  </a:cubicBezTo>
                  <a:cubicBezTo>
                    <a:pt x="8027" y="3188"/>
                    <a:pt x="7983" y="3117"/>
                    <a:pt x="7938" y="3056"/>
                  </a:cubicBezTo>
                  <a:cubicBezTo>
                    <a:pt x="7894" y="2994"/>
                    <a:pt x="7841" y="2932"/>
                    <a:pt x="7788" y="2870"/>
                  </a:cubicBezTo>
                  <a:cubicBezTo>
                    <a:pt x="7700" y="2747"/>
                    <a:pt x="7594" y="2632"/>
                    <a:pt x="7497" y="2526"/>
                  </a:cubicBezTo>
                  <a:cubicBezTo>
                    <a:pt x="7373" y="2393"/>
                    <a:pt x="7241" y="2323"/>
                    <a:pt x="7126" y="2217"/>
                  </a:cubicBezTo>
                  <a:cubicBezTo>
                    <a:pt x="7003" y="2102"/>
                    <a:pt x="6870" y="1996"/>
                    <a:pt x="6755" y="1881"/>
                  </a:cubicBezTo>
                  <a:cubicBezTo>
                    <a:pt x="6623" y="1775"/>
                    <a:pt x="6499" y="1669"/>
                    <a:pt x="6367" y="1572"/>
                  </a:cubicBezTo>
                  <a:cubicBezTo>
                    <a:pt x="6022" y="1325"/>
                    <a:pt x="5643" y="1157"/>
                    <a:pt x="5298" y="989"/>
                  </a:cubicBezTo>
                  <a:cubicBezTo>
                    <a:pt x="5210" y="954"/>
                    <a:pt x="5210" y="919"/>
                    <a:pt x="5113" y="884"/>
                  </a:cubicBezTo>
                  <a:cubicBezTo>
                    <a:pt x="5016" y="839"/>
                    <a:pt x="4972" y="848"/>
                    <a:pt x="4910" y="822"/>
                  </a:cubicBezTo>
                  <a:cubicBezTo>
                    <a:pt x="4777" y="769"/>
                    <a:pt x="4654" y="654"/>
                    <a:pt x="4495" y="698"/>
                  </a:cubicBezTo>
                  <a:cubicBezTo>
                    <a:pt x="4336" y="654"/>
                    <a:pt x="4212" y="610"/>
                    <a:pt x="4106" y="592"/>
                  </a:cubicBezTo>
                  <a:cubicBezTo>
                    <a:pt x="3992" y="566"/>
                    <a:pt x="3903" y="548"/>
                    <a:pt x="3815" y="530"/>
                  </a:cubicBezTo>
                  <a:cubicBezTo>
                    <a:pt x="3718" y="504"/>
                    <a:pt x="3621" y="504"/>
                    <a:pt x="3515" y="486"/>
                  </a:cubicBezTo>
                  <a:cubicBezTo>
                    <a:pt x="3453" y="477"/>
                    <a:pt x="3391" y="469"/>
                    <a:pt x="3329" y="460"/>
                  </a:cubicBezTo>
                  <a:cubicBezTo>
                    <a:pt x="3259" y="451"/>
                    <a:pt x="3188" y="451"/>
                    <a:pt x="3100" y="442"/>
                  </a:cubicBezTo>
                  <a:cubicBezTo>
                    <a:pt x="3100" y="398"/>
                    <a:pt x="3170" y="389"/>
                    <a:pt x="3162" y="336"/>
                  </a:cubicBezTo>
                  <a:cubicBezTo>
                    <a:pt x="3320" y="345"/>
                    <a:pt x="3462" y="363"/>
                    <a:pt x="3612" y="389"/>
                  </a:cubicBezTo>
                  <a:cubicBezTo>
                    <a:pt x="3735" y="407"/>
                    <a:pt x="3656" y="301"/>
                    <a:pt x="3691" y="265"/>
                  </a:cubicBezTo>
                  <a:cubicBezTo>
                    <a:pt x="3568" y="230"/>
                    <a:pt x="3603" y="301"/>
                    <a:pt x="3515" y="292"/>
                  </a:cubicBezTo>
                  <a:cubicBezTo>
                    <a:pt x="3373" y="283"/>
                    <a:pt x="3471" y="248"/>
                    <a:pt x="3409" y="221"/>
                  </a:cubicBezTo>
                  <a:cubicBezTo>
                    <a:pt x="3312" y="195"/>
                    <a:pt x="3250" y="239"/>
                    <a:pt x="3232" y="239"/>
                  </a:cubicBezTo>
                  <a:cubicBezTo>
                    <a:pt x="3091" y="221"/>
                    <a:pt x="3073" y="115"/>
                    <a:pt x="2950" y="159"/>
                  </a:cubicBezTo>
                  <a:close/>
                  <a:moveTo>
                    <a:pt x="19815" y="15258"/>
                  </a:moveTo>
                  <a:cubicBezTo>
                    <a:pt x="19823" y="15364"/>
                    <a:pt x="19700" y="15461"/>
                    <a:pt x="19788" y="15559"/>
                  </a:cubicBezTo>
                  <a:cubicBezTo>
                    <a:pt x="19788" y="15461"/>
                    <a:pt x="19912" y="15356"/>
                    <a:pt x="19815" y="15258"/>
                  </a:cubicBezTo>
                  <a:close/>
                  <a:moveTo>
                    <a:pt x="20194" y="17157"/>
                  </a:moveTo>
                  <a:cubicBezTo>
                    <a:pt x="20168" y="17227"/>
                    <a:pt x="20159" y="17333"/>
                    <a:pt x="20150" y="17422"/>
                  </a:cubicBezTo>
                  <a:cubicBezTo>
                    <a:pt x="20238" y="17448"/>
                    <a:pt x="20300" y="17219"/>
                    <a:pt x="20274" y="17192"/>
                  </a:cubicBezTo>
                  <a:cubicBezTo>
                    <a:pt x="20256" y="17307"/>
                    <a:pt x="20230" y="17139"/>
                    <a:pt x="20194" y="17157"/>
                  </a:cubicBezTo>
                  <a:close/>
                  <a:moveTo>
                    <a:pt x="20486" y="16759"/>
                  </a:moveTo>
                  <a:cubicBezTo>
                    <a:pt x="20415" y="16759"/>
                    <a:pt x="20380" y="17033"/>
                    <a:pt x="20433" y="17077"/>
                  </a:cubicBezTo>
                  <a:cubicBezTo>
                    <a:pt x="20459" y="16998"/>
                    <a:pt x="20503" y="16918"/>
                    <a:pt x="20486" y="16759"/>
                  </a:cubicBezTo>
                  <a:close/>
                  <a:moveTo>
                    <a:pt x="20424" y="15152"/>
                  </a:moveTo>
                  <a:cubicBezTo>
                    <a:pt x="20406" y="15276"/>
                    <a:pt x="20362" y="15585"/>
                    <a:pt x="20459" y="15620"/>
                  </a:cubicBezTo>
                  <a:cubicBezTo>
                    <a:pt x="20406" y="15444"/>
                    <a:pt x="20494" y="15311"/>
                    <a:pt x="20424" y="15152"/>
                  </a:cubicBezTo>
                  <a:close/>
                  <a:moveTo>
                    <a:pt x="19682" y="13872"/>
                  </a:moveTo>
                  <a:cubicBezTo>
                    <a:pt x="19656" y="13916"/>
                    <a:pt x="19691" y="14031"/>
                    <a:pt x="19726" y="14119"/>
                  </a:cubicBezTo>
                  <a:cubicBezTo>
                    <a:pt x="19753" y="14216"/>
                    <a:pt x="19797" y="14287"/>
                    <a:pt x="19797" y="14234"/>
                  </a:cubicBezTo>
                  <a:cubicBezTo>
                    <a:pt x="19770" y="14216"/>
                    <a:pt x="19762" y="14128"/>
                    <a:pt x="19744" y="14049"/>
                  </a:cubicBezTo>
                  <a:cubicBezTo>
                    <a:pt x="19726" y="13969"/>
                    <a:pt x="19709" y="13881"/>
                    <a:pt x="19682" y="13872"/>
                  </a:cubicBezTo>
                  <a:close/>
                  <a:moveTo>
                    <a:pt x="17448" y="10384"/>
                  </a:moveTo>
                  <a:cubicBezTo>
                    <a:pt x="17581" y="10473"/>
                    <a:pt x="17713" y="10543"/>
                    <a:pt x="17854" y="10552"/>
                  </a:cubicBezTo>
                  <a:cubicBezTo>
                    <a:pt x="17731" y="10473"/>
                    <a:pt x="17519" y="10314"/>
                    <a:pt x="17448" y="10384"/>
                  </a:cubicBezTo>
                  <a:close/>
                  <a:moveTo>
                    <a:pt x="16018" y="9916"/>
                  </a:moveTo>
                  <a:cubicBezTo>
                    <a:pt x="16009" y="9978"/>
                    <a:pt x="16141" y="9925"/>
                    <a:pt x="16168" y="9908"/>
                  </a:cubicBezTo>
                  <a:lnTo>
                    <a:pt x="15788" y="9784"/>
                  </a:lnTo>
                  <a:cubicBezTo>
                    <a:pt x="15718" y="9855"/>
                    <a:pt x="15938" y="9872"/>
                    <a:pt x="16018" y="9916"/>
                  </a:cubicBezTo>
                  <a:close/>
                  <a:moveTo>
                    <a:pt x="10852" y="8442"/>
                  </a:moveTo>
                  <a:cubicBezTo>
                    <a:pt x="10985" y="8504"/>
                    <a:pt x="11038" y="8468"/>
                    <a:pt x="11091" y="8442"/>
                  </a:cubicBezTo>
                  <a:cubicBezTo>
                    <a:pt x="10985" y="8406"/>
                    <a:pt x="10870" y="8371"/>
                    <a:pt x="10852" y="8442"/>
                  </a:cubicBezTo>
                  <a:close/>
                  <a:moveTo>
                    <a:pt x="10614" y="8618"/>
                  </a:moveTo>
                  <a:cubicBezTo>
                    <a:pt x="10623" y="8618"/>
                    <a:pt x="10632" y="8618"/>
                    <a:pt x="10649" y="8627"/>
                  </a:cubicBezTo>
                  <a:cubicBezTo>
                    <a:pt x="10667" y="8636"/>
                    <a:pt x="10685" y="8645"/>
                    <a:pt x="10702" y="8654"/>
                  </a:cubicBezTo>
                  <a:cubicBezTo>
                    <a:pt x="10755" y="8680"/>
                    <a:pt x="10817" y="8707"/>
                    <a:pt x="10870" y="8733"/>
                  </a:cubicBezTo>
                  <a:cubicBezTo>
                    <a:pt x="10976" y="8777"/>
                    <a:pt x="11073" y="8813"/>
                    <a:pt x="11117" y="8760"/>
                  </a:cubicBezTo>
                  <a:cubicBezTo>
                    <a:pt x="10967" y="8671"/>
                    <a:pt x="11055" y="8724"/>
                    <a:pt x="10985" y="8742"/>
                  </a:cubicBezTo>
                  <a:cubicBezTo>
                    <a:pt x="10905" y="8760"/>
                    <a:pt x="10817" y="8680"/>
                    <a:pt x="10738" y="8627"/>
                  </a:cubicBezTo>
                  <a:cubicBezTo>
                    <a:pt x="10720" y="8610"/>
                    <a:pt x="10702" y="8592"/>
                    <a:pt x="10685" y="8583"/>
                  </a:cubicBezTo>
                  <a:cubicBezTo>
                    <a:pt x="10667" y="8574"/>
                    <a:pt x="10667" y="8565"/>
                    <a:pt x="10658" y="8565"/>
                  </a:cubicBezTo>
                  <a:cubicBezTo>
                    <a:pt x="10649" y="8565"/>
                    <a:pt x="10632" y="8574"/>
                    <a:pt x="10614" y="8618"/>
                  </a:cubicBezTo>
                  <a:close/>
                  <a:moveTo>
                    <a:pt x="10137" y="8486"/>
                  </a:moveTo>
                  <a:cubicBezTo>
                    <a:pt x="10137" y="8548"/>
                    <a:pt x="10261" y="8557"/>
                    <a:pt x="10314" y="8477"/>
                  </a:cubicBezTo>
                  <a:cubicBezTo>
                    <a:pt x="10252" y="8433"/>
                    <a:pt x="10199" y="8477"/>
                    <a:pt x="10137" y="8486"/>
                  </a:cubicBezTo>
                  <a:close/>
                  <a:moveTo>
                    <a:pt x="10146" y="8415"/>
                  </a:moveTo>
                  <a:cubicBezTo>
                    <a:pt x="10093" y="8380"/>
                    <a:pt x="10146" y="8327"/>
                    <a:pt x="10111" y="8283"/>
                  </a:cubicBezTo>
                  <a:cubicBezTo>
                    <a:pt x="10066" y="8301"/>
                    <a:pt x="10058" y="8345"/>
                    <a:pt x="10066" y="8380"/>
                  </a:cubicBezTo>
                  <a:cubicBezTo>
                    <a:pt x="10075" y="8415"/>
                    <a:pt x="10119" y="8433"/>
                    <a:pt x="10146" y="8415"/>
                  </a:cubicBezTo>
                  <a:close/>
                  <a:moveTo>
                    <a:pt x="10428" y="7126"/>
                  </a:moveTo>
                  <a:cubicBezTo>
                    <a:pt x="10446" y="7188"/>
                    <a:pt x="10455" y="7250"/>
                    <a:pt x="10473" y="7320"/>
                  </a:cubicBezTo>
                  <a:cubicBezTo>
                    <a:pt x="10605" y="7373"/>
                    <a:pt x="10508" y="7056"/>
                    <a:pt x="10428" y="7126"/>
                  </a:cubicBezTo>
                  <a:close/>
                  <a:moveTo>
                    <a:pt x="10225" y="6411"/>
                  </a:moveTo>
                  <a:cubicBezTo>
                    <a:pt x="10323" y="6658"/>
                    <a:pt x="10137" y="6596"/>
                    <a:pt x="10225" y="6826"/>
                  </a:cubicBezTo>
                  <a:cubicBezTo>
                    <a:pt x="10305" y="6799"/>
                    <a:pt x="10261" y="6641"/>
                    <a:pt x="10287" y="6552"/>
                  </a:cubicBezTo>
                  <a:cubicBezTo>
                    <a:pt x="10358" y="6473"/>
                    <a:pt x="10349" y="6702"/>
                    <a:pt x="10420" y="6623"/>
                  </a:cubicBezTo>
                  <a:cubicBezTo>
                    <a:pt x="10375" y="6464"/>
                    <a:pt x="10296" y="6464"/>
                    <a:pt x="10225" y="6411"/>
                  </a:cubicBezTo>
                  <a:close/>
                  <a:moveTo>
                    <a:pt x="9960" y="4777"/>
                  </a:moveTo>
                  <a:cubicBezTo>
                    <a:pt x="9934" y="4707"/>
                    <a:pt x="9908" y="4645"/>
                    <a:pt x="9872" y="4574"/>
                  </a:cubicBezTo>
                  <a:cubicBezTo>
                    <a:pt x="9766" y="4574"/>
                    <a:pt x="9881" y="4848"/>
                    <a:pt x="9960" y="4777"/>
                  </a:cubicBezTo>
                  <a:close/>
                  <a:moveTo>
                    <a:pt x="9590" y="4574"/>
                  </a:moveTo>
                  <a:cubicBezTo>
                    <a:pt x="9643" y="4716"/>
                    <a:pt x="9704" y="4822"/>
                    <a:pt x="9757" y="4848"/>
                  </a:cubicBezTo>
                  <a:cubicBezTo>
                    <a:pt x="9749" y="4795"/>
                    <a:pt x="9757" y="4760"/>
                    <a:pt x="9775" y="4733"/>
                  </a:cubicBezTo>
                  <a:cubicBezTo>
                    <a:pt x="9713" y="4610"/>
                    <a:pt x="9651" y="4557"/>
                    <a:pt x="9590" y="4574"/>
                  </a:cubicBezTo>
                  <a:close/>
                  <a:moveTo>
                    <a:pt x="8265" y="2031"/>
                  </a:moveTo>
                  <a:cubicBezTo>
                    <a:pt x="8230" y="1908"/>
                    <a:pt x="8256" y="1811"/>
                    <a:pt x="8142" y="1661"/>
                  </a:cubicBezTo>
                  <a:cubicBezTo>
                    <a:pt x="8071" y="1652"/>
                    <a:pt x="8089" y="1696"/>
                    <a:pt x="8124" y="1749"/>
                  </a:cubicBezTo>
                  <a:cubicBezTo>
                    <a:pt x="8159" y="1811"/>
                    <a:pt x="8212" y="1872"/>
                    <a:pt x="8230" y="1908"/>
                  </a:cubicBezTo>
                  <a:cubicBezTo>
                    <a:pt x="8239" y="1925"/>
                    <a:pt x="8186" y="1925"/>
                    <a:pt x="8186" y="1943"/>
                  </a:cubicBezTo>
                  <a:cubicBezTo>
                    <a:pt x="8186" y="1934"/>
                    <a:pt x="8248" y="2058"/>
                    <a:pt x="8248" y="2049"/>
                  </a:cubicBezTo>
                  <a:cubicBezTo>
                    <a:pt x="8283" y="2120"/>
                    <a:pt x="8345" y="2173"/>
                    <a:pt x="8371" y="2243"/>
                  </a:cubicBezTo>
                  <a:cubicBezTo>
                    <a:pt x="8477" y="2243"/>
                    <a:pt x="8336" y="2111"/>
                    <a:pt x="8265" y="2031"/>
                  </a:cubicBezTo>
                  <a:close/>
                  <a:moveTo>
                    <a:pt x="8592" y="2296"/>
                  </a:moveTo>
                  <a:cubicBezTo>
                    <a:pt x="8645" y="2376"/>
                    <a:pt x="8707" y="2455"/>
                    <a:pt x="8760" y="2535"/>
                  </a:cubicBezTo>
                  <a:cubicBezTo>
                    <a:pt x="8821" y="2544"/>
                    <a:pt x="8786" y="2455"/>
                    <a:pt x="8724" y="2376"/>
                  </a:cubicBezTo>
                  <a:cubicBezTo>
                    <a:pt x="8671" y="2305"/>
                    <a:pt x="8592" y="2243"/>
                    <a:pt x="8592" y="2296"/>
                  </a:cubicBezTo>
                  <a:close/>
                  <a:moveTo>
                    <a:pt x="8742" y="2817"/>
                  </a:moveTo>
                  <a:cubicBezTo>
                    <a:pt x="8821" y="2702"/>
                    <a:pt x="8592" y="2570"/>
                    <a:pt x="8592" y="2438"/>
                  </a:cubicBezTo>
                  <a:cubicBezTo>
                    <a:pt x="8557" y="2491"/>
                    <a:pt x="8468" y="2323"/>
                    <a:pt x="8424" y="2349"/>
                  </a:cubicBezTo>
                  <a:cubicBezTo>
                    <a:pt x="8530" y="2535"/>
                    <a:pt x="8627" y="2588"/>
                    <a:pt x="8742" y="2817"/>
                  </a:cubicBezTo>
                  <a:close/>
                  <a:moveTo>
                    <a:pt x="9192" y="3073"/>
                  </a:moveTo>
                  <a:cubicBezTo>
                    <a:pt x="9139" y="2932"/>
                    <a:pt x="9069" y="2959"/>
                    <a:pt x="8989" y="2861"/>
                  </a:cubicBezTo>
                  <a:cubicBezTo>
                    <a:pt x="8954" y="2808"/>
                    <a:pt x="8892" y="2552"/>
                    <a:pt x="8804" y="2641"/>
                  </a:cubicBezTo>
                  <a:cubicBezTo>
                    <a:pt x="8839" y="2747"/>
                    <a:pt x="9104" y="3135"/>
                    <a:pt x="9192" y="3073"/>
                  </a:cubicBezTo>
                  <a:close/>
                  <a:moveTo>
                    <a:pt x="9581" y="3877"/>
                  </a:moveTo>
                  <a:cubicBezTo>
                    <a:pt x="9501" y="3762"/>
                    <a:pt x="9431" y="3638"/>
                    <a:pt x="9360" y="3683"/>
                  </a:cubicBezTo>
                  <a:cubicBezTo>
                    <a:pt x="9431" y="3789"/>
                    <a:pt x="9510" y="3921"/>
                    <a:pt x="9581" y="3877"/>
                  </a:cubicBezTo>
                  <a:close/>
                  <a:moveTo>
                    <a:pt x="4963" y="548"/>
                  </a:moveTo>
                  <a:cubicBezTo>
                    <a:pt x="4963" y="610"/>
                    <a:pt x="4936" y="663"/>
                    <a:pt x="5069" y="707"/>
                  </a:cubicBezTo>
                  <a:cubicBezTo>
                    <a:pt x="5184" y="698"/>
                    <a:pt x="5219" y="689"/>
                    <a:pt x="5184" y="583"/>
                  </a:cubicBezTo>
                  <a:cubicBezTo>
                    <a:pt x="5060" y="504"/>
                    <a:pt x="5060" y="592"/>
                    <a:pt x="4963" y="548"/>
                  </a:cubicBezTo>
                  <a:close/>
                  <a:moveTo>
                    <a:pt x="4168" y="460"/>
                  </a:moveTo>
                  <a:cubicBezTo>
                    <a:pt x="4221" y="477"/>
                    <a:pt x="4239" y="513"/>
                    <a:pt x="4256" y="539"/>
                  </a:cubicBezTo>
                  <a:cubicBezTo>
                    <a:pt x="4203" y="522"/>
                    <a:pt x="4124" y="513"/>
                    <a:pt x="4195" y="548"/>
                  </a:cubicBezTo>
                  <a:cubicBezTo>
                    <a:pt x="4327" y="530"/>
                    <a:pt x="4371" y="627"/>
                    <a:pt x="4565" y="654"/>
                  </a:cubicBezTo>
                  <a:cubicBezTo>
                    <a:pt x="4618" y="557"/>
                    <a:pt x="4398" y="530"/>
                    <a:pt x="4265" y="513"/>
                  </a:cubicBezTo>
                  <a:cubicBezTo>
                    <a:pt x="4292" y="477"/>
                    <a:pt x="4212" y="424"/>
                    <a:pt x="4168" y="460"/>
                  </a:cubicBezTo>
                  <a:close/>
                  <a:moveTo>
                    <a:pt x="20380" y="19311"/>
                  </a:moveTo>
                  <a:cubicBezTo>
                    <a:pt x="20477" y="19453"/>
                    <a:pt x="20539" y="19444"/>
                    <a:pt x="20671" y="19550"/>
                  </a:cubicBezTo>
                  <a:cubicBezTo>
                    <a:pt x="20698" y="19656"/>
                    <a:pt x="20706" y="19753"/>
                    <a:pt x="20706" y="19850"/>
                  </a:cubicBezTo>
                  <a:cubicBezTo>
                    <a:pt x="20583" y="19850"/>
                    <a:pt x="20450" y="19717"/>
                    <a:pt x="20327" y="19603"/>
                  </a:cubicBezTo>
                  <a:cubicBezTo>
                    <a:pt x="20406" y="19629"/>
                    <a:pt x="20486" y="19647"/>
                    <a:pt x="20574" y="19762"/>
                  </a:cubicBezTo>
                  <a:cubicBezTo>
                    <a:pt x="20636" y="19726"/>
                    <a:pt x="20609" y="19664"/>
                    <a:pt x="20547" y="19594"/>
                  </a:cubicBezTo>
                  <a:cubicBezTo>
                    <a:pt x="20486" y="19620"/>
                    <a:pt x="20353" y="19567"/>
                    <a:pt x="20265" y="19479"/>
                  </a:cubicBezTo>
                  <a:cubicBezTo>
                    <a:pt x="20168" y="19400"/>
                    <a:pt x="20124" y="19285"/>
                    <a:pt x="20203" y="19214"/>
                  </a:cubicBezTo>
                  <a:cubicBezTo>
                    <a:pt x="20238" y="19294"/>
                    <a:pt x="20212" y="19329"/>
                    <a:pt x="20291" y="19364"/>
                  </a:cubicBezTo>
                  <a:cubicBezTo>
                    <a:pt x="20300" y="19267"/>
                    <a:pt x="20238" y="19188"/>
                    <a:pt x="20185" y="19108"/>
                  </a:cubicBezTo>
                  <a:cubicBezTo>
                    <a:pt x="20124" y="19029"/>
                    <a:pt x="20071" y="18958"/>
                    <a:pt x="20097" y="18896"/>
                  </a:cubicBezTo>
                  <a:lnTo>
                    <a:pt x="20000" y="18932"/>
                  </a:lnTo>
                  <a:cubicBezTo>
                    <a:pt x="20035" y="19055"/>
                    <a:pt x="20097" y="19064"/>
                    <a:pt x="20141" y="19161"/>
                  </a:cubicBezTo>
                  <a:cubicBezTo>
                    <a:pt x="20097" y="19232"/>
                    <a:pt x="20026" y="19179"/>
                    <a:pt x="19982" y="19090"/>
                  </a:cubicBezTo>
                  <a:cubicBezTo>
                    <a:pt x="19929" y="19011"/>
                    <a:pt x="19921" y="18905"/>
                    <a:pt x="19956" y="18887"/>
                  </a:cubicBezTo>
                  <a:cubicBezTo>
                    <a:pt x="19921" y="18843"/>
                    <a:pt x="19903" y="18808"/>
                    <a:pt x="19885" y="18764"/>
                  </a:cubicBezTo>
                  <a:cubicBezTo>
                    <a:pt x="19868" y="18728"/>
                    <a:pt x="19868" y="18684"/>
                    <a:pt x="19868" y="18631"/>
                  </a:cubicBezTo>
                  <a:cubicBezTo>
                    <a:pt x="19921" y="18649"/>
                    <a:pt x="19947" y="18737"/>
                    <a:pt x="20009" y="18728"/>
                  </a:cubicBezTo>
                  <a:cubicBezTo>
                    <a:pt x="20026" y="18781"/>
                    <a:pt x="19929" y="18773"/>
                    <a:pt x="19965" y="18843"/>
                  </a:cubicBezTo>
                  <a:cubicBezTo>
                    <a:pt x="19991" y="18887"/>
                    <a:pt x="20044" y="18826"/>
                    <a:pt x="20062" y="18879"/>
                  </a:cubicBezTo>
                  <a:cubicBezTo>
                    <a:pt x="20097" y="18852"/>
                    <a:pt x="20053" y="18790"/>
                    <a:pt x="20044" y="18746"/>
                  </a:cubicBezTo>
                  <a:cubicBezTo>
                    <a:pt x="20159" y="18746"/>
                    <a:pt x="20221" y="18861"/>
                    <a:pt x="20274" y="18958"/>
                  </a:cubicBezTo>
                  <a:cubicBezTo>
                    <a:pt x="20327" y="19038"/>
                    <a:pt x="20309" y="19196"/>
                    <a:pt x="20380" y="19311"/>
                  </a:cubicBezTo>
                  <a:close/>
                  <a:moveTo>
                    <a:pt x="20662" y="19099"/>
                  </a:moveTo>
                  <a:lnTo>
                    <a:pt x="20706" y="19179"/>
                  </a:lnTo>
                  <a:cubicBezTo>
                    <a:pt x="20618" y="19143"/>
                    <a:pt x="20698" y="19249"/>
                    <a:pt x="20618" y="19285"/>
                  </a:cubicBezTo>
                  <a:cubicBezTo>
                    <a:pt x="20556" y="19196"/>
                    <a:pt x="20609" y="19152"/>
                    <a:pt x="20662" y="19099"/>
                  </a:cubicBezTo>
                  <a:close/>
                  <a:moveTo>
                    <a:pt x="20291" y="18720"/>
                  </a:moveTo>
                  <a:cubicBezTo>
                    <a:pt x="20265" y="18605"/>
                    <a:pt x="20256" y="18623"/>
                    <a:pt x="20256" y="18543"/>
                  </a:cubicBezTo>
                  <a:cubicBezTo>
                    <a:pt x="20291" y="18543"/>
                    <a:pt x="20380" y="18728"/>
                    <a:pt x="20291" y="187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2907" name="Google Shape;2907;p9"/>
          <p:cNvSpPr txBox="1">
            <a:spLocks noGrp="1"/>
          </p:cNvSpPr>
          <p:nvPr>
            <p:ph type="title"/>
          </p:nvPr>
        </p:nvSpPr>
        <p:spPr>
          <a:xfrm>
            <a:off x="864000" y="720000"/>
            <a:ext cx="4622400" cy="892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4800">
                <a:latin typeface="Sue Ellen Francisco"/>
                <a:ea typeface="Sue Ellen Francisco"/>
                <a:cs typeface="Sue Ellen Francisco"/>
                <a:sym typeface="Sue Ellen Francisco"/>
              </a:defRPr>
            </a:lvl1pPr>
            <a:lvl2pPr lvl="1" algn="ctr">
              <a:spcBef>
                <a:spcPts val="0"/>
              </a:spcBef>
              <a:spcAft>
                <a:spcPts val="0"/>
              </a:spcAft>
              <a:buSzPts val="4200"/>
              <a:buNone/>
              <a:defRPr sz="5040"/>
            </a:lvl2pPr>
            <a:lvl3pPr lvl="2" algn="ctr">
              <a:spcBef>
                <a:spcPts val="0"/>
              </a:spcBef>
              <a:spcAft>
                <a:spcPts val="0"/>
              </a:spcAft>
              <a:buSzPts val="4200"/>
              <a:buNone/>
              <a:defRPr sz="5040"/>
            </a:lvl3pPr>
            <a:lvl4pPr lvl="3" algn="ctr">
              <a:spcBef>
                <a:spcPts val="0"/>
              </a:spcBef>
              <a:spcAft>
                <a:spcPts val="0"/>
              </a:spcAft>
              <a:buSzPts val="4200"/>
              <a:buNone/>
              <a:defRPr sz="5040"/>
            </a:lvl4pPr>
            <a:lvl5pPr lvl="4" algn="ctr">
              <a:spcBef>
                <a:spcPts val="0"/>
              </a:spcBef>
              <a:spcAft>
                <a:spcPts val="0"/>
              </a:spcAft>
              <a:buSzPts val="4200"/>
              <a:buNone/>
              <a:defRPr sz="5040"/>
            </a:lvl5pPr>
            <a:lvl6pPr lvl="5" algn="ctr">
              <a:spcBef>
                <a:spcPts val="0"/>
              </a:spcBef>
              <a:spcAft>
                <a:spcPts val="0"/>
              </a:spcAft>
              <a:buSzPts val="4200"/>
              <a:buNone/>
              <a:defRPr sz="5040"/>
            </a:lvl6pPr>
            <a:lvl7pPr lvl="6" algn="ctr">
              <a:spcBef>
                <a:spcPts val="0"/>
              </a:spcBef>
              <a:spcAft>
                <a:spcPts val="0"/>
              </a:spcAft>
              <a:buSzPts val="4200"/>
              <a:buNone/>
              <a:defRPr sz="5040"/>
            </a:lvl7pPr>
            <a:lvl8pPr lvl="7" algn="ctr">
              <a:spcBef>
                <a:spcPts val="0"/>
              </a:spcBef>
              <a:spcAft>
                <a:spcPts val="0"/>
              </a:spcAft>
              <a:buSzPts val="4200"/>
              <a:buNone/>
              <a:defRPr sz="5040"/>
            </a:lvl8pPr>
            <a:lvl9pPr lvl="8" algn="ctr">
              <a:spcBef>
                <a:spcPts val="0"/>
              </a:spcBef>
              <a:spcAft>
                <a:spcPts val="0"/>
              </a:spcAft>
              <a:buSzPts val="4200"/>
              <a:buNone/>
              <a:defRPr sz="5040"/>
            </a:lvl9pPr>
          </a:lstStyle>
          <a:p>
            <a:endParaRPr/>
          </a:p>
        </p:txBody>
      </p:sp>
      <p:sp>
        <p:nvSpPr>
          <p:cNvPr id="2908" name="Google Shape;2908;p9"/>
          <p:cNvSpPr txBox="1">
            <a:spLocks noGrp="1"/>
          </p:cNvSpPr>
          <p:nvPr>
            <p:ph type="subTitle" idx="1"/>
          </p:nvPr>
        </p:nvSpPr>
        <p:spPr>
          <a:xfrm>
            <a:off x="864000" y="2354600"/>
            <a:ext cx="3988080" cy="2870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a:lvl1pPr>
            <a:lvl2pPr lvl="1" algn="ctr">
              <a:lnSpc>
                <a:spcPct val="100000"/>
              </a:lnSpc>
              <a:spcBef>
                <a:spcPts val="0"/>
              </a:spcBef>
              <a:spcAft>
                <a:spcPts val="0"/>
              </a:spcAft>
              <a:buSzPts val="2100"/>
              <a:buNone/>
              <a:defRPr sz="2520"/>
            </a:lvl2pPr>
            <a:lvl3pPr lvl="2" algn="ctr">
              <a:lnSpc>
                <a:spcPct val="100000"/>
              </a:lnSpc>
              <a:spcBef>
                <a:spcPts val="0"/>
              </a:spcBef>
              <a:spcAft>
                <a:spcPts val="0"/>
              </a:spcAft>
              <a:buSzPts val="2100"/>
              <a:buNone/>
              <a:defRPr sz="2520"/>
            </a:lvl3pPr>
            <a:lvl4pPr lvl="3" algn="ctr">
              <a:lnSpc>
                <a:spcPct val="100000"/>
              </a:lnSpc>
              <a:spcBef>
                <a:spcPts val="0"/>
              </a:spcBef>
              <a:spcAft>
                <a:spcPts val="0"/>
              </a:spcAft>
              <a:buSzPts val="2100"/>
              <a:buNone/>
              <a:defRPr sz="2520"/>
            </a:lvl4pPr>
            <a:lvl5pPr lvl="4" algn="ctr">
              <a:lnSpc>
                <a:spcPct val="100000"/>
              </a:lnSpc>
              <a:spcBef>
                <a:spcPts val="0"/>
              </a:spcBef>
              <a:spcAft>
                <a:spcPts val="0"/>
              </a:spcAft>
              <a:buSzPts val="2100"/>
              <a:buNone/>
              <a:defRPr sz="2520"/>
            </a:lvl5pPr>
            <a:lvl6pPr lvl="5" algn="ctr">
              <a:lnSpc>
                <a:spcPct val="100000"/>
              </a:lnSpc>
              <a:spcBef>
                <a:spcPts val="0"/>
              </a:spcBef>
              <a:spcAft>
                <a:spcPts val="0"/>
              </a:spcAft>
              <a:buSzPts val="2100"/>
              <a:buNone/>
              <a:defRPr sz="2520"/>
            </a:lvl6pPr>
            <a:lvl7pPr lvl="6" algn="ctr">
              <a:lnSpc>
                <a:spcPct val="100000"/>
              </a:lnSpc>
              <a:spcBef>
                <a:spcPts val="0"/>
              </a:spcBef>
              <a:spcAft>
                <a:spcPts val="0"/>
              </a:spcAft>
              <a:buSzPts val="2100"/>
              <a:buNone/>
              <a:defRPr sz="2520"/>
            </a:lvl7pPr>
            <a:lvl8pPr lvl="7" algn="ctr">
              <a:lnSpc>
                <a:spcPct val="100000"/>
              </a:lnSpc>
              <a:spcBef>
                <a:spcPts val="0"/>
              </a:spcBef>
              <a:spcAft>
                <a:spcPts val="0"/>
              </a:spcAft>
              <a:buSzPts val="2100"/>
              <a:buNone/>
              <a:defRPr sz="2520"/>
            </a:lvl8pPr>
            <a:lvl9pPr lvl="8" algn="ctr">
              <a:lnSpc>
                <a:spcPct val="100000"/>
              </a:lnSpc>
              <a:spcBef>
                <a:spcPts val="0"/>
              </a:spcBef>
              <a:spcAft>
                <a:spcPts val="0"/>
              </a:spcAft>
              <a:buSzPts val="2100"/>
              <a:buNone/>
              <a:defRPr sz="2520"/>
            </a:lvl9pPr>
          </a:lstStyle>
          <a:p>
            <a:endParaRPr/>
          </a:p>
        </p:txBody>
      </p:sp>
      <p:grpSp>
        <p:nvGrpSpPr>
          <p:cNvPr id="2909" name="Google Shape;2909;p9"/>
          <p:cNvGrpSpPr/>
          <p:nvPr/>
        </p:nvGrpSpPr>
        <p:grpSpPr>
          <a:xfrm>
            <a:off x="220444" y="5102023"/>
            <a:ext cx="1433557" cy="2223503"/>
            <a:chOff x="183702" y="3826516"/>
            <a:chExt cx="1194631" cy="1667627"/>
          </a:xfrm>
        </p:grpSpPr>
        <p:sp>
          <p:nvSpPr>
            <p:cNvPr id="2910" name="Google Shape;2910;p9"/>
            <p:cNvSpPr/>
            <p:nvPr/>
          </p:nvSpPr>
          <p:spPr>
            <a:xfrm rot="-3773120">
              <a:off x="418581" y="5044958"/>
              <a:ext cx="390272" cy="378483"/>
            </a:xfrm>
            <a:custGeom>
              <a:avLst/>
              <a:gdLst/>
              <a:ahLst/>
              <a:cxnLst/>
              <a:rect l="l" t="t" r="r" b="b"/>
              <a:pathLst>
                <a:path w="3704" h="3592" extrusionOk="0">
                  <a:moveTo>
                    <a:pt x="2629" y="0"/>
                  </a:moveTo>
                  <a:cubicBezTo>
                    <a:pt x="2436" y="0"/>
                    <a:pt x="2220" y="42"/>
                    <a:pt x="1978" y="85"/>
                  </a:cubicBezTo>
                  <a:cubicBezTo>
                    <a:pt x="1182" y="231"/>
                    <a:pt x="346" y="530"/>
                    <a:pt x="88" y="1261"/>
                  </a:cubicBezTo>
                  <a:cubicBezTo>
                    <a:pt x="30" y="1413"/>
                    <a:pt x="1" y="1588"/>
                    <a:pt x="6" y="1787"/>
                  </a:cubicBezTo>
                  <a:cubicBezTo>
                    <a:pt x="18" y="2780"/>
                    <a:pt x="519" y="3591"/>
                    <a:pt x="1557" y="3591"/>
                  </a:cubicBezTo>
                  <a:cubicBezTo>
                    <a:pt x="1590" y="3591"/>
                    <a:pt x="1623" y="3590"/>
                    <a:pt x="1656" y="3589"/>
                  </a:cubicBezTo>
                  <a:cubicBezTo>
                    <a:pt x="2370" y="3554"/>
                    <a:pt x="3077" y="3407"/>
                    <a:pt x="3422" y="2717"/>
                  </a:cubicBezTo>
                  <a:cubicBezTo>
                    <a:pt x="3697" y="2162"/>
                    <a:pt x="3703" y="1085"/>
                    <a:pt x="3381" y="483"/>
                  </a:cubicBezTo>
                  <a:cubicBezTo>
                    <a:pt x="3184" y="106"/>
                    <a:pt x="2936" y="0"/>
                    <a:pt x="262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1" name="Google Shape;2911;p9"/>
            <p:cNvSpPr/>
            <p:nvPr/>
          </p:nvSpPr>
          <p:spPr>
            <a:xfrm rot="-3773120">
              <a:off x="647592" y="4420872"/>
              <a:ext cx="306612" cy="299352"/>
            </a:xfrm>
            <a:custGeom>
              <a:avLst/>
              <a:gdLst/>
              <a:ahLst/>
              <a:cxnLst/>
              <a:rect l="l" t="t" r="r" b="b"/>
              <a:pathLst>
                <a:path w="2910" h="2841" extrusionOk="0">
                  <a:moveTo>
                    <a:pt x="1789" y="0"/>
                  </a:moveTo>
                  <a:cubicBezTo>
                    <a:pt x="1190" y="0"/>
                    <a:pt x="477" y="373"/>
                    <a:pt x="259" y="829"/>
                  </a:cubicBezTo>
                  <a:cubicBezTo>
                    <a:pt x="201" y="946"/>
                    <a:pt x="166" y="1069"/>
                    <a:pt x="148" y="1186"/>
                  </a:cubicBezTo>
                  <a:cubicBezTo>
                    <a:pt x="0" y="2047"/>
                    <a:pt x="763" y="2841"/>
                    <a:pt x="1606" y="2841"/>
                  </a:cubicBezTo>
                  <a:cubicBezTo>
                    <a:pt x="1696" y="2841"/>
                    <a:pt x="1788" y="2832"/>
                    <a:pt x="1880" y="2812"/>
                  </a:cubicBezTo>
                  <a:cubicBezTo>
                    <a:pt x="2599" y="2660"/>
                    <a:pt x="2909" y="2549"/>
                    <a:pt x="2903" y="1713"/>
                  </a:cubicBezTo>
                  <a:cubicBezTo>
                    <a:pt x="2898" y="1157"/>
                    <a:pt x="2822" y="490"/>
                    <a:pt x="2377" y="168"/>
                  </a:cubicBezTo>
                  <a:cubicBezTo>
                    <a:pt x="2217" y="51"/>
                    <a:pt x="2011" y="0"/>
                    <a:pt x="178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2" name="Google Shape;2912;p9"/>
            <p:cNvSpPr/>
            <p:nvPr/>
          </p:nvSpPr>
          <p:spPr>
            <a:xfrm rot="-3773120">
              <a:off x="1093654" y="5184674"/>
              <a:ext cx="259935" cy="214530"/>
            </a:xfrm>
            <a:custGeom>
              <a:avLst/>
              <a:gdLst/>
              <a:ahLst/>
              <a:cxnLst/>
              <a:rect l="l" t="t" r="r" b="b"/>
              <a:pathLst>
                <a:path w="2467" h="2036" extrusionOk="0">
                  <a:moveTo>
                    <a:pt x="1748" y="1"/>
                  </a:moveTo>
                  <a:cubicBezTo>
                    <a:pt x="1258" y="1"/>
                    <a:pt x="600" y="806"/>
                    <a:pt x="203" y="1305"/>
                  </a:cubicBezTo>
                  <a:cubicBezTo>
                    <a:pt x="0" y="1863"/>
                    <a:pt x="418" y="2036"/>
                    <a:pt x="841" y="2036"/>
                  </a:cubicBezTo>
                  <a:cubicBezTo>
                    <a:pt x="1004" y="2036"/>
                    <a:pt x="1167" y="2010"/>
                    <a:pt x="1297" y="1971"/>
                  </a:cubicBezTo>
                  <a:cubicBezTo>
                    <a:pt x="1934" y="1784"/>
                    <a:pt x="2467" y="1515"/>
                    <a:pt x="2297" y="708"/>
                  </a:cubicBezTo>
                  <a:cubicBezTo>
                    <a:pt x="2188" y="193"/>
                    <a:pt x="1988" y="1"/>
                    <a:pt x="1748" y="1"/>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3" name="Google Shape;2913;p9"/>
            <p:cNvSpPr/>
            <p:nvPr/>
          </p:nvSpPr>
          <p:spPr>
            <a:xfrm rot="-3773120">
              <a:off x="832635" y="3871377"/>
              <a:ext cx="218632" cy="192719"/>
            </a:xfrm>
            <a:custGeom>
              <a:avLst/>
              <a:gdLst/>
              <a:ahLst/>
              <a:cxnLst/>
              <a:rect l="l" t="t" r="r" b="b"/>
              <a:pathLst>
                <a:path w="2075" h="1829" extrusionOk="0">
                  <a:moveTo>
                    <a:pt x="1259" y="0"/>
                  </a:moveTo>
                  <a:cubicBezTo>
                    <a:pt x="813" y="0"/>
                    <a:pt x="265" y="262"/>
                    <a:pt x="1" y="716"/>
                  </a:cubicBezTo>
                  <a:cubicBezTo>
                    <a:pt x="82" y="1429"/>
                    <a:pt x="82" y="1675"/>
                    <a:pt x="808" y="1810"/>
                  </a:cubicBezTo>
                  <a:cubicBezTo>
                    <a:pt x="877" y="1822"/>
                    <a:pt x="943" y="1828"/>
                    <a:pt x="1004" y="1828"/>
                  </a:cubicBezTo>
                  <a:cubicBezTo>
                    <a:pt x="1487" y="1828"/>
                    <a:pt x="1734" y="1456"/>
                    <a:pt x="1884" y="926"/>
                  </a:cubicBezTo>
                  <a:cubicBezTo>
                    <a:pt x="2075" y="283"/>
                    <a:pt x="1722" y="0"/>
                    <a:pt x="125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4" name="Google Shape;2914;p9"/>
            <p:cNvSpPr/>
            <p:nvPr/>
          </p:nvSpPr>
          <p:spPr>
            <a:xfrm rot="-3773120">
              <a:off x="199854" y="4365191"/>
              <a:ext cx="178804" cy="145619"/>
            </a:xfrm>
            <a:custGeom>
              <a:avLst/>
              <a:gdLst/>
              <a:ahLst/>
              <a:cxnLst/>
              <a:rect l="l" t="t" r="r" b="b"/>
              <a:pathLst>
                <a:path w="1697" h="1382" extrusionOk="0">
                  <a:moveTo>
                    <a:pt x="574" y="0"/>
                  </a:moveTo>
                  <a:cubicBezTo>
                    <a:pt x="459" y="0"/>
                    <a:pt x="360" y="34"/>
                    <a:pt x="296" y="111"/>
                  </a:cubicBezTo>
                  <a:lnTo>
                    <a:pt x="138" y="205"/>
                  </a:lnTo>
                  <a:cubicBezTo>
                    <a:pt x="0" y="762"/>
                    <a:pt x="82" y="1381"/>
                    <a:pt x="706" y="1381"/>
                  </a:cubicBezTo>
                  <a:cubicBezTo>
                    <a:pt x="717" y="1381"/>
                    <a:pt x="729" y="1381"/>
                    <a:pt x="741" y="1380"/>
                  </a:cubicBezTo>
                  <a:cubicBezTo>
                    <a:pt x="1062" y="1369"/>
                    <a:pt x="1396" y="1240"/>
                    <a:pt x="1524" y="924"/>
                  </a:cubicBezTo>
                  <a:cubicBezTo>
                    <a:pt x="1696" y="497"/>
                    <a:pt x="1017" y="0"/>
                    <a:pt x="574"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915" name="Google Shape;2915;p9"/>
          <p:cNvGrpSpPr/>
          <p:nvPr/>
        </p:nvGrpSpPr>
        <p:grpSpPr>
          <a:xfrm>
            <a:off x="8887863" y="-197621"/>
            <a:ext cx="2962610" cy="2745341"/>
            <a:chOff x="7406552" y="-148216"/>
            <a:chExt cx="2468842" cy="2059006"/>
          </a:xfrm>
        </p:grpSpPr>
        <p:sp>
          <p:nvSpPr>
            <p:cNvPr id="2916" name="Google Shape;2916;p9"/>
            <p:cNvSpPr/>
            <p:nvPr/>
          </p:nvSpPr>
          <p:spPr>
            <a:xfrm rot="2197045">
              <a:off x="7470585" y="52622"/>
              <a:ext cx="96659" cy="65540"/>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7" name="Google Shape;2917;p9"/>
            <p:cNvSpPr/>
            <p:nvPr/>
          </p:nvSpPr>
          <p:spPr>
            <a:xfrm rot="2197045">
              <a:off x="7418896" y="-124277"/>
              <a:ext cx="96292" cy="7325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8" name="Google Shape;2918;p9"/>
            <p:cNvSpPr/>
            <p:nvPr/>
          </p:nvSpPr>
          <p:spPr>
            <a:xfrm rot="2197045">
              <a:off x="7622127" y="-117327"/>
              <a:ext cx="128237" cy="74535"/>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9" name="Google Shape;2919;p9"/>
            <p:cNvSpPr/>
            <p:nvPr/>
          </p:nvSpPr>
          <p:spPr>
            <a:xfrm rot="2197045">
              <a:off x="7822151" y="38536"/>
              <a:ext cx="101616" cy="6948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0" name="Google Shape;2920;p9"/>
            <p:cNvSpPr/>
            <p:nvPr/>
          </p:nvSpPr>
          <p:spPr>
            <a:xfrm rot="2197045">
              <a:off x="7638785" y="107422"/>
              <a:ext cx="78392" cy="62327"/>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1" name="Google Shape;2921;p9"/>
            <p:cNvSpPr/>
            <p:nvPr/>
          </p:nvSpPr>
          <p:spPr>
            <a:xfrm rot="2197045">
              <a:off x="7670897" y="504091"/>
              <a:ext cx="107124" cy="75729"/>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2" name="Google Shape;2922;p9"/>
            <p:cNvSpPr/>
            <p:nvPr/>
          </p:nvSpPr>
          <p:spPr>
            <a:xfrm rot="2197045">
              <a:off x="8009857" y="686769"/>
              <a:ext cx="107399" cy="72791"/>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3" name="Google Shape;2923;p9"/>
            <p:cNvSpPr/>
            <p:nvPr/>
          </p:nvSpPr>
          <p:spPr>
            <a:xfrm rot="2197045">
              <a:off x="9526387" y="134623"/>
              <a:ext cx="117405" cy="7104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4" name="Google Shape;2924;p9"/>
            <p:cNvSpPr/>
            <p:nvPr/>
          </p:nvSpPr>
          <p:spPr>
            <a:xfrm rot="2197045">
              <a:off x="9784928" y="281044"/>
              <a:ext cx="80871" cy="58931"/>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5" name="Google Shape;2925;p9"/>
            <p:cNvSpPr/>
            <p:nvPr/>
          </p:nvSpPr>
          <p:spPr>
            <a:xfrm rot="2197045">
              <a:off x="9621415" y="582181"/>
              <a:ext cx="96201" cy="57829"/>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6" name="Google Shape;2926;p9"/>
            <p:cNvSpPr/>
            <p:nvPr/>
          </p:nvSpPr>
          <p:spPr>
            <a:xfrm rot="2197045">
              <a:off x="9163270" y="331218"/>
              <a:ext cx="129247" cy="72057"/>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7" name="Google Shape;2927;p9"/>
            <p:cNvSpPr/>
            <p:nvPr/>
          </p:nvSpPr>
          <p:spPr>
            <a:xfrm rot="2197045">
              <a:off x="9515774" y="323191"/>
              <a:ext cx="115661" cy="81695"/>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8" name="Google Shape;2928;p9"/>
            <p:cNvSpPr/>
            <p:nvPr/>
          </p:nvSpPr>
          <p:spPr>
            <a:xfrm rot="2197045">
              <a:off x="9398644" y="530545"/>
              <a:ext cx="95466" cy="67559"/>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9" name="Google Shape;2929;p9"/>
            <p:cNvSpPr/>
            <p:nvPr/>
          </p:nvSpPr>
          <p:spPr>
            <a:xfrm rot="2197045">
              <a:off x="9252383" y="504297"/>
              <a:ext cx="118323" cy="71873"/>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0" name="Google Shape;2930;p9"/>
            <p:cNvSpPr/>
            <p:nvPr/>
          </p:nvSpPr>
          <p:spPr>
            <a:xfrm rot="2197045">
              <a:off x="9331759" y="158152"/>
              <a:ext cx="87847" cy="59390"/>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1" name="Google Shape;2931;p9"/>
            <p:cNvSpPr/>
            <p:nvPr/>
          </p:nvSpPr>
          <p:spPr>
            <a:xfrm rot="2197045">
              <a:off x="8702342" y="1789771"/>
              <a:ext cx="122546" cy="9372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2" name="Google Shape;2932;p9"/>
            <p:cNvSpPr/>
            <p:nvPr/>
          </p:nvSpPr>
          <p:spPr>
            <a:xfrm rot="2197045">
              <a:off x="8538749" y="1721957"/>
              <a:ext cx="63430" cy="55718"/>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3" name="Google Shape;2933;p9"/>
            <p:cNvSpPr/>
            <p:nvPr/>
          </p:nvSpPr>
          <p:spPr>
            <a:xfrm rot="2197045">
              <a:off x="8666953" y="1373128"/>
              <a:ext cx="99872" cy="8307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4" name="Google Shape;2934;p9"/>
            <p:cNvSpPr/>
            <p:nvPr/>
          </p:nvSpPr>
          <p:spPr>
            <a:xfrm rot="2197045">
              <a:off x="8938805" y="1561283"/>
              <a:ext cx="105931" cy="74719"/>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5" name="Google Shape;2935;p9"/>
            <p:cNvSpPr/>
            <p:nvPr/>
          </p:nvSpPr>
          <p:spPr>
            <a:xfrm rot="2197045">
              <a:off x="8736210" y="1592546"/>
              <a:ext cx="119516" cy="68844"/>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6" name="Google Shape;2936;p9"/>
            <p:cNvSpPr/>
            <p:nvPr/>
          </p:nvSpPr>
          <p:spPr>
            <a:xfrm rot="2197045">
              <a:off x="8492975" y="1489229"/>
              <a:ext cx="130532" cy="6361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7" name="Google Shape;2937;p9"/>
            <p:cNvSpPr/>
            <p:nvPr/>
          </p:nvSpPr>
          <p:spPr>
            <a:xfrm rot="2197045">
              <a:off x="8796565" y="1247929"/>
              <a:ext cx="99872" cy="8591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8" name="Google Shape;2938;p9"/>
            <p:cNvSpPr/>
            <p:nvPr/>
          </p:nvSpPr>
          <p:spPr>
            <a:xfrm rot="2197045">
              <a:off x="9036128" y="1785463"/>
              <a:ext cx="133102" cy="74260"/>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9" name="Google Shape;2939;p9"/>
            <p:cNvSpPr/>
            <p:nvPr/>
          </p:nvSpPr>
          <p:spPr>
            <a:xfrm rot="2197045">
              <a:off x="9184243" y="1016644"/>
              <a:ext cx="97669" cy="73526"/>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0" name="Google Shape;2940;p9"/>
            <p:cNvSpPr/>
            <p:nvPr/>
          </p:nvSpPr>
          <p:spPr>
            <a:xfrm rot="2197045">
              <a:off x="8776715" y="742718"/>
              <a:ext cx="82064" cy="55534"/>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1" name="Google Shape;2941;p9"/>
            <p:cNvSpPr/>
            <p:nvPr/>
          </p:nvSpPr>
          <p:spPr>
            <a:xfrm rot="2197045">
              <a:off x="8673164" y="959390"/>
              <a:ext cx="83992" cy="5755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2" name="Google Shape;2942;p9"/>
            <p:cNvSpPr/>
            <p:nvPr/>
          </p:nvSpPr>
          <p:spPr>
            <a:xfrm rot="2197045">
              <a:off x="8676305" y="481823"/>
              <a:ext cx="110061" cy="7811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98908126"/>
      </p:ext>
    </p:extLst>
  </p:cSld>
  <p:clrMapOvr>
    <a:masterClrMapping/>
  </p:clrMapOvr>
  <p:transition>
    <p:split orient="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12/14/2022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5692843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943"/>
        <p:cNvGrpSpPr/>
        <p:nvPr/>
      </p:nvGrpSpPr>
      <p:grpSpPr>
        <a:xfrm>
          <a:off x="0" y="0"/>
          <a:ext cx="0" cy="0"/>
          <a:chOff x="0" y="0"/>
          <a:chExt cx="0" cy="0"/>
        </a:xfrm>
      </p:grpSpPr>
      <p:sp>
        <p:nvSpPr>
          <p:cNvPr id="2944" name="Google Shape;2944;p10"/>
          <p:cNvSpPr/>
          <p:nvPr/>
        </p:nvSpPr>
        <p:spPr>
          <a:xfrm rot="-5400000">
            <a:off x="608693" y="-2301643"/>
            <a:ext cx="6145517" cy="835710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945" name="Google Shape;2945;p10"/>
          <p:cNvGrpSpPr/>
          <p:nvPr/>
        </p:nvGrpSpPr>
        <p:grpSpPr>
          <a:xfrm>
            <a:off x="-1560497" y="-1605970"/>
            <a:ext cx="4828146" cy="3448961"/>
            <a:chOff x="-1300415" y="-1204478"/>
            <a:chExt cx="4023455" cy="2586721"/>
          </a:xfrm>
        </p:grpSpPr>
        <p:sp>
          <p:nvSpPr>
            <p:cNvPr id="2946" name="Google Shape;2946;p10"/>
            <p:cNvSpPr/>
            <p:nvPr/>
          </p:nvSpPr>
          <p:spPr>
            <a:xfrm rot="-1517980">
              <a:off x="-621318" y="-109120"/>
              <a:ext cx="90342" cy="2107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7" name="Google Shape;2947;p10"/>
            <p:cNvSpPr/>
            <p:nvPr/>
          </p:nvSpPr>
          <p:spPr>
            <a:xfrm rot="-1517980">
              <a:off x="-960753" y="272349"/>
              <a:ext cx="81717" cy="189837"/>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8" name="Google Shape;2948;p10"/>
            <p:cNvSpPr/>
            <p:nvPr/>
          </p:nvSpPr>
          <p:spPr>
            <a:xfrm rot="-1517980">
              <a:off x="-987728" y="-43819"/>
              <a:ext cx="88224" cy="16834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9" name="Google Shape;2949;p10"/>
            <p:cNvSpPr/>
            <p:nvPr/>
          </p:nvSpPr>
          <p:spPr>
            <a:xfrm rot="-1517980">
              <a:off x="-490572" y="-350687"/>
              <a:ext cx="83835" cy="17699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0" name="Google Shape;2950;p10"/>
            <p:cNvSpPr/>
            <p:nvPr/>
          </p:nvSpPr>
          <p:spPr>
            <a:xfrm rot="-1517980">
              <a:off x="-1266703" y="-32135"/>
              <a:ext cx="82322" cy="176251"/>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1" name="Google Shape;2951;p10"/>
            <p:cNvSpPr/>
            <p:nvPr/>
          </p:nvSpPr>
          <p:spPr>
            <a:xfrm rot="-1517980">
              <a:off x="-218213" y="-409773"/>
              <a:ext cx="72334" cy="164023"/>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2" name="Google Shape;2952;p10"/>
            <p:cNvSpPr/>
            <p:nvPr/>
          </p:nvSpPr>
          <p:spPr>
            <a:xfrm rot="-1517980">
              <a:off x="15765" y="-259427"/>
              <a:ext cx="88072" cy="198236"/>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3" name="Google Shape;2953;p10"/>
            <p:cNvSpPr/>
            <p:nvPr/>
          </p:nvSpPr>
          <p:spPr>
            <a:xfrm rot="-1517980">
              <a:off x="-86734" y="132453"/>
              <a:ext cx="92309" cy="162541"/>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4" name="Google Shape;2954;p10"/>
            <p:cNvSpPr/>
            <p:nvPr/>
          </p:nvSpPr>
          <p:spPr>
            <a:xfrm rot="-1517980">
              <a:off x="-44727" y="514149"/>
              <a:ext cx="107745" cy="167605"/>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5" name="Google Shape;2955;p10"/>
            <p:cNvSpPr/>
            <p:nvPr/>
          </p:nvSpPr>
          <p:spPr>
            <a:xfrm rot="-1517980">
              <a:off x="-214245" y="720846"/>
              <a:ext cx="98817" cy="16501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6" name="Google Shape;2956;p10"/>
            <p:cNvSpPr/>
            <p:nvPr/>
          </p:nvSpPr>
          <p:spPr>
            <a:xfrm rot="-1517980">
              <a:off x="-419678" y="1108283"/>
              <a:ext cx="98817" cy="165382"/>
            </a:xfrm>
            <a:custGeom>
              <a:avLst/>
              <a:gdLst/>
              <a:ahLst/>
              <a:cxnLst/>
              <a:rect l="l" t="t" r="r" b="b"/>
              <a:pathLst>
                <a:path w="653" h="1339" extrusionOk="0">
                  <a:moveTo>
                    <a:pt x="401" y="1"/>
                  </a:moveTo>
                  <a:cubicBezTo>
                    <a:pt x="368" y="1"/>
                    <a:pt x="334" y="10"/>
                    <a:pt x="301" y="31"/>
                  </a:cubicBezTo>
                  <a:cubicBezTo>
                    <a:pt x="0" y="207"/>
                    <a:pt x="168" y="587"/>
                    <a:pt x="195" y="870"/>
                  </a:cubicBezTo>
                  <a:cubicBezTo>
                    <a:pt x="195" y="931"/>
                    <a:pt x="242" y="1338"/>
                    <a:pt x="378" y="1338"/>
                  </a:cubicBezTo>
                  <a:cubicBezTo>
                    <a:pt x="397" y="1338"/>
                    <a:pt x="419" y="1330"/>
                    <a:pt x="442" y="1311"/>
                  </a:cubicBezTo>
                  <a:cubicBezTo>
                    <a:pt x="557" y="1223"/>
                    <a:pt x="565" y="976"/>
                    <a:pt x="583" y="843"/>
                  </a:cubicBezTo>
                  <a:cubicBezTo>
                    <a:pt x="592" y="737"/>
                    <a:pt x="601" y="622"/>
                    <a:pt x="601" y="516"/>
                  </a:cubicBezTo>
                  <a:cubicBezTo>
                    <a:pt x="601" y="516"/>
                    <a:pt x="604" y="426"/>
                    <a:pt x="602" y="396"/>
                  </a:cubicBezTo>
                  <a:lnTo>
                    <a:pt x="602" y="396"/>
                  </a:lnTo>
                  <a:cubicBezTo>
                    <a:pt x="616" y="361"/>
                    <a:pt x="638" y="325"/>
                    <a:pt x="645" y="278"/>
                  </a:cubicBezTo>
                  <a:cubicBezTo>
                    <a:pt x="652" y="151"/>
                    <a:pt x="534"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7" name="Google Shape;2957;p10"/>
            <p:cNvSpPr/>
            <p:nvPr/>
          </p:nvSpPr>
          <p:spPr>
            <a:xfrm rot="-1517980">
              <a:off x="-274557" y="358737"/>
              <a:ext cx="77631" cy="175633"/>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8" name="Google Shape;2958;p10"/>
            <p:cNvSpPr/>
            <p:nvPr/>
          </p:nvSpPr>
          <p:spPr>
            <a:xfrm rot="-1517980">
              <a:off x="-468667" y="631551"/>
              <a:ext cx="75815" cy="134874"/>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9" name="Google Shape;2959;p10"/>
            <p:cNvSpPr/>
            <p:nvPr/>
          </p:nvSpPr>
          <p:spPr>
            <a:xfrm rot="-1517980">
              <a:off x="510974" y="256837"/>
              <a:ext cx="77631" cy="170569"/>
            </a:xfrm>
            <a:custGeom>
              <a:avLst/>
              <a:gdLst/>
              <a:ahLst/>
              <a:cxnLst/>
              <a:rect l="l" t="t" r="r" b="b"/>
              <a:pathLst>
                <a:path w="513" h="1381" extrusionOk="0">
                  <a:moveTo>
                    <a:pt x="208" y="0"/>
                  </a:moveTo>
                  <a:cubicBezTo>
                    <a:pt x="181" y="0"/>
                    <a:pt x="154" y="11"/>
                    <a:pt x="133" y="35"/>
                  </a:cubicBezTo>
                  <a:cubicBezTo>
                    <a:pt x="80" y="97"/>
                    <a:pt x="71" y="141"/>
                    <a:pt x="63" y="230"/>
                  </a:cubicBezTo>
                  <a:cubicBezTo>
                    <a:pt x="45" y="353"/>
                    <a:pt x="27" y="477"/>
                    <a:pt x="19" y="609"/>
                  </a:cubicBezTo>
                  <a:cubicBezTo>
                    <a:pt x="1" y="813"/>
                    <a:pt x="27" y="1007"/>
                    <a:pt x="45" y="1210"/>
                  </a:cubicBezTo>
                  <a:cubicBezTo>
                    <a:pt x="58" y="1328"/>
                    <a:pt x="149" y="1381"/>
                    <a:pt x="245" y="1381"/>
                  </a:cubicBezTo>
                  <a:cubicBezTo>
                    <a:pt x="343" y="1381"/>
                    <a:pt x="446" y="1326"/>
                    <a:pt x="478" y="1228"/>
                  </a:cubicBezTo>
                  <a:cubicBezTo>
                    <a:pt x="513" y="1130"/>
                    <a:pt x="486" y="1077"/>
                    <a:pt x="460" y="980"/>
                  </a:cubicBezTo>
                  <a:cubicBezTo>
                    <a:pt x="425" y="874"/>
                    <a:pt x="416" y="760"/>
                    <a:pt x="407" y="654"/>
                  </a:cubicBezTo>
                  <a:cubicBezTo>
                    <a:pt x="398" y="468"/>
                    <a:pt x="407" y="221"/>
                    <a:pt x="310" y="62"/>
                  </a:cubicBezTo>
                  <a:cubicBezTo>
                    <a:pt x="289" y="25"/>
                    <a:pt x="248"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0" name="Google Shape;2960;p10"/>
            <p:cNvSpPr/>
            <p:nvPr/>
          </p:nvSpPr>
          <p:spPr>
            <a:xfrm rot="-1517980">
              <a:off x="569037" y="670513"/>
              <a:ext cx="77631" cy="170322"/>
            </a:xfrm>
            <a:custGeom>
              <a:avLst/>
              <a:gdLst/>
              <a:ahLst/>
              <a:cxnLst/>
              <a:rect l="l" t="t" r="r" b="b"/>
              <a:pathLst>
                <a:path w="513" h="1379" extrusionOk="0">
                  <a:moveTo>
                    <a:pt x="210" y="0"/>
                  </a:moveTo>
                  <a:cubicBezTo>
                    <a:pt x="186" y="0"/>
                    <a:pt x="162" y="9"/>
                    <a:pt x="142" y="29"/>
                  </a:cubicBezTo>
                  <a:cubicBezTo>
                    <a:pt x="80" y="91"/>
                    <a:pt x="71" y="144"/>
                    <a:pt x="62" y="224"/>
                  </a:cubicBezTo>
                  <a:cubicBezTo>
                    <a:pt x="54" y="347"/>
                    <a:pt x="27" y="480"/>
                    <a:pt x="18" y="603"/>
                  </a:cubicBezTo>
                  <a:cubicBezTo>
                    <a:pt x="1" y="815"/>
                    <a:pt x="27" y="1001"/>
                    <a:pt x="45" y="1204"/>
                  </a:cubicBezTo>
                  <a:cubicBezTo>
                    <a:pt x="58" y="1323"/>
                    <a:pt x="153" y="1378"/>
                    <a:pt x="252" y="1378"/>
                  </a:cubicBezTo>
                  <a:cubicBezTo>
                    <a:pt x="352" y="1378"/>
                    <a:pt x="455" y="1323"/>
                    <a:pt x="486" y="1221"/>
                  </a:cubicBezTo>
                  <a:cubicBezTo>
                    <a:pt x="513" y="1124"/>
                    <a:pt x="486" y="1071"/>
                    <a:pt x="460" y="974"/>
                  </a:cubicBezTo>
                  <a:cubicBezTo>
                    <a:pt x="433" y="868"/>
                    <a:pt x="425" y="753"/>
                    <a:pt x="416" y="647"/>
                  </a:cubicBezTo>
                  <a:cubicBezTo>
                    <a:pt x="398" y="462"/>
                    <a:pt x="416" y="224"/>
                    <a:pt x="310" y="56"/>
                  </a:cubicBezTo>
                  <a:cubicBezTo>
                    <a:pt x="288" y="23"/>
                    <a:pt x="249"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1" name="Google Shape;2961;p10"/>
            <p:cNvSpPr/>
            <p:nvPr/>
          </p:nvSpPr>
          <p:spPr>
            <a:xfrm rot="-1517980">
              <a:off x="789708" y="674789"/>
              <a:ext cx="77631" cy="169828"/>
            </a:xfrm>
            <a:custGeom>
              <a:avLst/>
              <a:gdLst/>
              <a:ahLst/>
              <a:cxnLst/>
              <a:rect l="l" t="t" r="r" b="b"/>
              <a:pathLst>
                <a:path w="513" h="1375" extrusionOk="0">
                  <a:moveTo>
                    <a:pt x="204" y="0"/>
                  </a:moveTo>
                  <a:cubicBezTo>
                    <a:pt x="179" y="0"/>
                    <a:pt x="153" y="9"/>
                    <a:pt x="133" y="29"/>
                  </a:cubicBezTo>
                  <a:cubicBezTo>
                    <a:pt x="71" y="91"/>
                    <a:pt x="71" y="135"/>
                    <a:pt x="62" y="223"/>
                  </a:cubicBezTo>
                  <a:cubicBezTo>
                    <a:pt x="45" y="347"/>
                    <a:pt x="27" y="471"/>
                    <a:pt x="18" y="603"/>
                  </a:cubicBezTo>
                  <a:cubicBezTo>
                    <a:pt x="0" y="806"/>
                    <a:pt x="18" y="1000"/>
                    <a:pt x="45" y="1203"/>
                  </a:cubicBezTo>
                  <a:cubicBezTo>
                    <a:pt x="53" y="1321"/>
                    <a:pt x="144" y="1374"/>
                    <a:pt x="241" y="1374"/>
                  </a:cubicBezTo>
                  <a:cubicBezTo>
                    <a:pt x="341" y="1374"/>
                    <a:pt x="446" y="1319"/>
                    <a:pt x="477" y="1221"/>
                  </a:cubicBezTo>
                  <a:cubicBezTo>
                    <a:pt x="513" y="1124"/>
                    <a:pt x="486" y="1071"/>
                    <a:pt x="460" y="974"/>
                  </a:cubicBezTo>
                  <a:cubicBezTo>
                    <a:pt x="424" y="868"/>
                    <a:pt x="415" y="753"/>
                    <a:pt x="407" y="647"/>
                  </a:cubicBezTo>
                  <a:cubicBezTo>
                    <a:pt x="398" y="462"/>
                    <a:pt x="407" y="214"/>
                    <a:pt x="310" y="56"/>
                  </a:cubicBezTo>
                  <a:cubicBezTo>
                    <a:pt x="288" y="23"/>
                    <a:pt x="246"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2" name="Google Shape;2962;p10"/>
            <p:cNvSpPr/>
            <p:nvPr/>
          </p:nvSpPr>
          <p:spPr>
            <a:xfrm rot="-1517980">
              <a:off x="313151" y="-43228"/>
              <a:ext cx="77631" cy="170940"/>
            </a:xfrm>
            <a:custGeom>
              <a:avLst/>
              <a:gdLst/>
              <a:ahLst/>
              <a:cxnLst/>
              <a:rect l="l" t="t" r="r" b="b"/>
              <a:pathLst>
                <a:path w="513" h="1384" extrusionOk="0">
                  <a:moveTo>
                    <a:pt x="202" y="1"/>
                  </a:moveTo>
                  <a:cubicBezTo>
                    <a:pt x="177" y="1"/>
                    <a:pt x="152" y="9"/>
                    <a:pt x="133" y="29"/>
                  </a:cubicBezTo>
                  <a:cubicBezTo>
                    <a:pt x="80" y="91"/>
                    <a:pt x="71" y="144"/>
                    <a:pt x="62" y="223"/>
                  </a:cubicBezTo>
                  <a:cubicBezTo>
                    <a:pt x="44" y="356"/>
                    <a:pt x="27" y="479"/>
                    <a:pt x="18" y="603"/>
                  </a:cubicBezTo>
                  <a:cubicBezTo>
                    <a:pt x="0" y="815"/>
                    <a:pt x="27" y="1000"/>
                    <a:pt x="44" y="1212"/>
                  </a:cubicBezTo>
                  <a:cubicBezTo>
                    <a:pt x="58" y="1330"/>
                    <a:pt x="149" y="1383"/>
                    <a:pt x="245" y="1383"/>
                  </a:cubicBezTo>
                  <a:cubicBezTo>
                    <a:pt x="343" y="1383"/>
                    <a:pt x="446" y="1328"/>
                    <a:pt x="477" y="1230"/>
                  </a:cubicBezTo>
                  <a:cubicBezTo>
                    <a:pt x="512" y="1124"/>
                    <a:pt x="486" y="1071"/>
                    <a:pt x="459" y="983"/>
                  </a:cubicBezTo>
                  <a:cubicBezTo>
                    <a:pt x="424" y="877"/>
                    <a:pt x="415" y="762"/>
                    <a:pt x="406" y="647"/>
                  </a:cubicBezTo>
                  <a:cubicBezTo>
                    <a:pt x="398" y="462"/>
                    <a:pt x="406" y="223"/>
                    <a:pt x="309" y="64"/>
                  </a:cubicBezTo>
                  <a:cubicBezTo>
                    <a:pt x="287" y="26"/>
                    <a:pt x="244" y="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3" name="Google Shape;2963;p10"/>
            <p:cNvSpPr/>
            <p:nvPr/>
          </p:nvSpPr>
          <p:spPr>
            <a:xfrm rot="-1517980">
              <a:off x="252798" y="357883"/>
              <a:ext cx="79749" cy="160318"/>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4" name="Google Shape;2964;p10"/>
            <p:cNvSpPr/>
            <p:nvPr/>
          </p:nvSpPr>
          <p:spPr>
            <a:xfrm rot="-1517980">
              <a:off x="235387" y="676399"/>
              <a:ext cx="106080" cy="159700"/>
            </a:xfrm>
            <a:custGeom>
              <a:avLst/>
              <a:gdLst/>
              <a:ahLst/>
              <a:cxnLst/>
              <a:rect l="l" t="t" r="r" b="b"/>
              <a:pathLst>
                <a:path w="701" h="1293" extrusionOk="0">
                  <a:moveTo>
                    <a:pt x="229" y="1"/>
                  </a:moveTo>
                  <a:cubicBezTo>
                    <a:pt x="183" y="1"/>
                    <a:pt x="137" y="21"/>
                    <a:pt x="106" y="63"/>
                  </a:cubicBezTo>
                  <a:cubicBezTo>
                    <a:pt x="9" y="196"/>
                    <a:pt x="44" y="425"/>
                    <a:pt x="27" y="584"/>
                  </a:cubicBezTo>
                  <a:cubicBezTo>
                    <a:pt x="9" y="752"/>
                    <a:pt x="0" y="920"/>
                    <a:pt x="36" y="1079"/>
                  </a:cubicBezTo>
                  <a:cubicBezTo>
                    <a:pt x="74" y="1232"/>
                    <a:pt x="181" y="1293"/>
                    <a:pt x="293" y="1293"/>
                  </a:cubicBezTo>
                  <a:cubicBezTo>
                    <a:pt x="490" y="1293"/>
                    <a:pt x="701" y="1102"/>
                    <a:pt x="565" y="893"/>
                  </a:cubicBezTo>
                  <a:cubicBezTo>
                    <a:pt x="495" y="787"/>
                    <a:pt x="468" y="672"/>
                    <a:pt x="459" y="549"/>
                  </a:cubicBezTo>
                  <a:cubicBezTo>
                    <a:pt x="442" y="478"/>
                    <a:pt x="442" y="399"/>
                    <a:pt x="424" y="328"/>
                  </a:cubicBezTo>
                  <a:cubicBezTo>
                    <a:pt x="415" y="249"/>
                    <a:pt x="371" y="178"/>
                    <a:pt x="362" y="107"/>
                  </a:cubicBezTo>
                  <a:cubicBezTo>
                    <a:pt x="347" y="37"/>
                    <a:pt x="28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5" name="Google Shape;2965;p10"/>
            <p:cNvSpPr/>
            <p:nvPr/>
          </p:nvSpPr>
          <p:spPr>
            <a:xfrm rot="-1517980">
              <a:off x="-559005" y="825196"/>
              <a:ext cx="94277" cy="167852"/>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6" name="Google Shape;2966;p10"/>
            <p:cNvSpPr/>
            <p:nvPr/>
          </p:nvSpPr>
          <p:spPr>
            <a:xfrm rot="-1517980">
              <a:off x="-819698" y="590657"/>
              <a:ext cx="92309" cy="1597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7" name="Google Shape;2967;p10"/>
            <p:cNvSpPr/>
            <p:nvPr/>
          </p:nvSpPr>
          <p:spPr>
            <a:xfrm rot="-1517980">
              <a:off x="-335221" y="-49793"/>
              <a:ext cx="82322" cy="188231"/>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8" name="Google Shape;2968;p10"/>
            <p:cNvSpPr/>
            <p:nvPr/>
          </p:nvSpPr>
          <p:spPr>
            <a:xfrm rot="-1517980">
              <a:off x="-585714" y="309316"/>
              <a:ext cx="72334" cy="166617"/>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9" name="Google Shape;2969;p10"/>
            <p:cNvSpPr/>
            <p:nvPr/>
          </p:nvSpPr>
          <p:spPr>
            <a:xfrm rot="-1517980">
              <a:off x="-60737" y="900788"/>
              <a:ext cx="82927" cy="151548"/>
            </a:xfrm>
            <a:custGeom>
              <a:avLst/>
              <a:gdLst/>
              <a:ahLst/>
              <a:cxnLst/>
              <a:rect l="l" t="t" r="r" b="b"/>
              <a:pathLst>
                <a:path w="548" h="1227" extrusionOk="0">
                  <a:moveTo>
                    <a:pt x="297" y="0"/>
                  </a:moveTo>
                  <a:cubicBezTo>
                    <a:pt x="252" y="0"/>
                    <a:pt x="206" y="23"/>
                    <a:pt x="177" y="74"/>
                  </a:cubicBezTo>
                  <a:cubicBezTo>
                    <a:pt x="80" y="241"/>
                    <a:pt x="53" y="489"/>
                    <a:pt x="27" y="683"/>
                  </a:cubicBezTo>
                  <a:cubicBezTo>
                    <a:pt x="0" y="904"/>
                    <a:pt x="27" y="1151"/>
                    <a:pt x="274" y="1222"/>
                  </a:cubicBezTo>
                  <a:cubicBezTo>
                    <a:pt x="288" y="1225"/>
                    <a:pt x="302" y="1226"/>
                    <a:pt x="315" y="1226"/>
                  </a:cubicBezTo>
                  <a:cubicBezTo>
                    <a:pt x="412" y="1226"/>
                    <a:pt x="490" y="1147"/>
                    <a:pt x="521" y="1054"/>
                  </a:cubicBezTo>
                  <a:cubicBezTo>
                    <a:pt x="548" y="966"/>
                    <a:pt x="512" y="904"/>
                    <a:pt x="495" y="824"/>
                  </a:cubicBezTo>
                  <a:cubicBezTo>
                    <a:pt x="477" y="762"/>
                    <a:pt x="477" y="692"/>
                    <a:pt x="477" y="630"/>
                  </a:cubicBezTo>
                  <a:cubicBezTo>
                    <a:pt x="477" y="559"/>
                    <a:pt x="477" y="480"/>
                    <a:pt x="468" y="400"/>
                  </a:cubicBezTo>
                  <a:cubicBezTo>
                    <a:pt x="468" y="303"/>
                    <a:pt x="451" y="215"/>
                    <a:pt x="433" y="118"/>
                  </a:cubicBezTo>
                  <a:cubicBezTo>
                    <a:pt x="423" y="45"/>
                    <a:pt x="361"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0" name="Google Shape;2970;p10"/>
            <p:cNvSpPr/>
            <p:nvPr/>
          </p:nvSpPr>
          <p:spPr>
            <a:xfrm rot="-1517980">
              <a:off x="-60656" y="1219741"/>
              <a:ext cx="83079" cy="152043"/>
            </a:xfrm>
            <a:custGeom>
              <a:avLst/>
              <a:gdLst/>
              <a:ahLst/>
              <a:cxnLst/>
              <a:rect l="l" t="t" r="r" b="b"/>
              <a:pathLst>
                <a:path w="549" h="1231" extrusionOk="0">
                  <a:moveTo>
                    <a:pt x="297" y="1"/>
                  </a:moveTo>
                  <a:cubicBezTo>
                    <a:pt x="252" y="1"/>
                    <a:pt x="206" y="22"/>
                    <a:pt x="177" y="70"/>
                  </a:cubicBezTo>
                  <a:cubicBezTo>
                    <a:pt x="80" y="246"/>
                    <a:pt x="54" y="494"/>
                    <a:pt x="27" y="688"/>
                  </a:cubicBezTo>
                  <a:cubicBezTo>
                    <a:pt x="1" y="909"/>
                    <a:pt x="36" y="1156"/>
                    <a:pt x="274" y="1226"/>
                  </a:cubicBezTo>
                  <a:cubicBezTo>
                    <a:pt x="287" y="1229"/>
                    <a:pt x="300" y="1231"/>
                    <a:pt x="313" y="1231"/>
                  </a:cubicBezTo>
                  <a:cubicBezTo>
                    <a:pt x="412" y="1231"/>
                    <a:pt x="498" y="1145"/>
                    <a:pt x="522" y="1059"/>
                  </a:cubicBezTo>
                  <a:cubicBezTo>
                    <a:pt x="548" y="962"/>
                    <a:pt x="513" y="909"/>
                    <a:pt x="495" y="829"/>
                  </a:cubicBezTo>
                  <a:cubicBezTo>
                    <a:pt x="477" y="767"/>
                    <a:pt x="486" y="697"/>
                    <a:pt x="477" y="635"/>
                  </a:cubicBezTo>
                  <a:cubicBezTo>
                    <a:pt x="477" y="555"/>
                    <a:pt x="477" y="485"/>
                    <a:pt x="477" y="405"/>
                  </a:cubicBezTo>
                  <a:cubicBezTo>
                    <a:pt x="469" y="299"/>
                    <a:pt x="451" y="220"/>
                    <a:pt x="433" y="123"/>
                  </a:cubicBezTo>
                  <a:cubicBezTo>
                    <a:pt x="423" y="45"/>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1" name="Google Shape;2971;p10"/>
            <p:cNvSpPr/>
            <p:nvPr/>
          </p:nvSpPr>
          <p:spPr>
            <a:xfrm rot="-1517980">
              <a:off x="778905" y="-695297"/>
              <a:ext cx="89586" cy="210093"/>
            </a:xfrm>
            <a:custGeom>
              <a:avLst/>
              <a:gdLst/>
              <a:ahLst/>
              <a:cxnLst/>
              <a:rect l="l" t="t" r="r" b="b"/>
              <a:pathLst>
                <a:path w="592" h="1701" extrusionOk="0">
                  <a:moveTo>
                    <a:pt x="274" y="1"/>
                  </a:moveTo>
                  <a:cubicBezTo>
                    <a:pt x="169" y="1"/>
                    <a:pt x="65" y="63"/>
                    <a:pt x="27" y="210"/>
                  </a:cubicBezTo>
                  <a:cubicBezTo>
                    <a:pt x="0" y="307"/>
                    <a:pt x="27" y="386"/>
                    <a:pt x="44" y="483"/>
                  </a:cubicBezTo>
                  <a:cubicBezTo>
                    <a:pt x="62" y="616"/>
                    <a:pt x="71" y="748"/>
                    <a:pt x="80" y="881"/>
                  </a:cubicBezTo>
                  <a:cubicBezTo>
                    <a:pt x="80" y="1004"/>
                    <a:pt x="71" y="1137"/>
                    <a:pt x="89" y="1260"/>
                  </a:cubicBezTo>
                  <a:cubicBezTo>
                    <a:pt x="97" y="1349"/>
                    <a:pt x="142" y="1437"/>
                    <a:pt x="142" y="1534"/>
                  </a:cubicBezTo>
                  <a:cubicBezTo>
                    <a:pt x="142" y="1640"/>
                    <a:pt x="235" y="1700"/>
                    <a:pt x="329" y="1700"/>
                  </a:cubicBezTo>
                  <a:cubicBezTo>
                    <a:pt x="399" y="1700"/>
                    <a:pt x="470" y="1667"/>
                    <a:pt x="504" y="1596"/>
                  </a:cubicBezTo>
                  <a:cubicBezTo>
                    <a:pt x="583" y="1410"/>
                    <a:pt x="530" y="1181"/>
                    <a:pt x="539" y="987"/>
                  </a:cubicBezTo>
                  <a:cubicBezTo>
                    <a:pt x="548" y="872"/>
                    <a:pt x="557" y="748"/>
                    <a:pt x="557" y="633"/>
                  </a:cubicBezTo>
                  <a:cubicBezTo>
                    <a:pt x="557" y="580"/>
                    <a:pt x="557" y="527"/>
                    <a:pt x="548" y="474"/>
                  </a:cubicBezTo>
                  <a:cubicBezTo>
                    <a:pt x="548" y="475"/>
                    <a:pt x="548" y="475"/>
                    <a:pt x="548" y="475"/>
                  </a:cubicBezTo>
                  <a:cubicBezTo>
                    <a:pt x="548" y="475"/>
                    <a:pt x="547" y="346"/>
                    <a:pt x="533" y="346"/>
                  </a:cubicBezTo>
                  <a:cubicBezTo>
                    <a:pt x="531" y="346"/>
                    <a:pt x="528" y="350"/>
                    <a:pt x="524" y="360"/>
                  </a:cubicBezTo>
                  <a:lnTo>
                    <a:pt x="524" y="360"/>
                  </a:lnTo>
                  <a:cubicBezTo>
                    <a:pt x="592" y="145"/>
                    <a:pt x="432"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2" name="Google Shape;2972;p10"/>
            <p:cNvSpPr/>
            <p:nvPr/>
          </p:nvSpPr>
          <p:spPr>
            <a:xfrm rot="-1517980">
              <a:off x="438281" y="-313425"/>
              <a:ext cx="81717" cy="189590"/>
            </a:xfrm>
            <a:custGeom>
              <a:avLst/>
              <a:gdLst/>
              <a:ahLst/>
              <a:cxnLst/>
              <a:rect l="l" t="t" r="r" b="b"/>
              <a:pathLst>
                <a:path w="540" h="1535" extrusionOk="0">
                  <a:moveTo>
                    <a:pt x="251" y="1"/>
                  </a:moveTo>
                  <a:cubicBezTo>
                    <a:pt x="169" y="1"/>
                    <a:pt x="91" y="38"/>
                    <a:pt x="54" y="126"/>
                  </a:cubicBezTo>
                  <a:cubicBezTo>
                    <a:pt x="1" y="259"/>
                    <a:pt x="27" y="320"/>
                    <a:pt x="63" y="444"/>
                  </a:cubicBezTo>
                  <a:cubicBezTo>
                    <a:pt x="89" y="541"/>
                    <a:pt x="89" y="665"/>
                    <a:pt x="98" y="762"/>
                  </a:cubicBezTo>
                  <a:cubicBezTo>
                    <a:pt x="124" y="983"/>
                    <a:pt x="186" y="1203"/>
                    <a:pt x="195" y="1424"/>
                  </a:cubicBezTo>
                  <a:cubicBezTo>
                    <a:pt x="201" y="1486"/>
                    <a:pt x="263" y="1534"/>
                    <a:pt x="324" y="1534"/>
                  </a:cubicBezTo>
                  <a:cubicBezTo>
                    <a:pt x="350" y="1534"/>
                    <a:pt x="377" y="1525"/>
                    <a:pt x="398" y="1504"/>
                  </a:cubicBezTo>
                  <a:cubicBezTo>
                    <a:pt x="522" y="1353"/>
                    <a:pt x="513" y="1097"/>
                    <a:pt x="522" y="912"/>
                  </a:cubicBezTo>
                  <a:cubicBezTo>
                    <a:pt x="539" y="788"/>
                    <a:pt x="531" y="656"/>
                    <a:pt x="539" y="523"/>
                  </a:cubicBezTo>
                  <a:cubicBezTo>
                    <a:pt x="539" y="435"/>
                    <a:pt x="522" y="312"/>
                    <a:pt x="522" y="241"/>
                  </a:cubicBezTo>
                  <a:cubicBezTo>
                    <a:pt x="527" y="99"/>
                    <a:pt x="38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3" name="Google Shape;2973;p10"/>
            <p:cNvSpPr/>
            <p:nvPr/>
          </p:nvSpPr>
          <p:spPr>
            <a:xfrm rot="-1517980">
              <a:off x="411268" y="-629520"/>
              <a:ext cx="89586" cy="167481"/>
            </a:xfrm>
            <a:custGeom>
              <a:avLst/>
              <a:gdLst/>
              <a:ahLst/>
              <a:cxnLst/>
              <a:rect l="l" t="t" r="r" b="b"/>
              <a:pathLst>
                <a:path w="592" h="1356" extrusionOk="0">
                  <a:moveTo>
                    <a:pt x="307" y="1"/>
                  </a:moveTo>
                  <a:cubicBezTo>
                    <a:pt x="208" y="1"/>
                    <a:pt x="111" y="58"/>
                    <a:pt x="71" y="189"/>
                  </a:cubicBezTo>
                  <a:cubicBezTo>
                    <a:pt x="0" y="392"/>
                    <a:pt x="62" y="657"/>
                    <a:pt x="62" y="869"/>
                  </a:cubicBezTo>
                  <a:cubicBezTo>
                    <a:pt x="62" y="1037"/>
                    <a:pt x="53" y="1337"/>
                    <a:pt x="274" y="1354"/>
                  </a:cubicBezTo>
                  <a:lnTo>
                    <a:pt x="291" y="1354"/>
                  </a:lnTo>
                  <a:cubicBezTo>
                    <a:pt x="297" y="1355"/>
                    <a:pt x="302" y="1356"/>
                    <a:pt x="308" y="1356"/>
                  </a:cubicBezTo>
                  <a:cubicBezTo>
                    <a:pt x="367" y="1356"/>
                    <a:pt x="435" y="1314"/>
                    <a:pt x="459" y="1257"/>
                  </a:cubicBezTo>
                  <a:cubicBezTo>
                    <a:pt x="530" y="1107"/>
                    <a:pt x="521" y="931"/>
                    <a:pt x="530" y="772"/>
                  </a:cubicBezTo>
                  <a:cubicBezTo>
                    <a:pt x="548" y="622"/>
                    <a:pt x="539" y="463"/>
                    <a:pt x="565" y="312"/>
                  </a:cubicBezTo>
                  <a:cubicBezTo>
                    <a:pt x="591" y="120"/>
                    <a:pt x="448"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4" name="Google Shape;2974;p10"/>
            <p:cNvSpPr/>
            <p:nvPr/>
          </p:nvSpPr>
          <p:spPr>
            <a:xfrm rot="-1517980">
              <a:off x="909812" y="-936394"/>
              <a:ext cx="82473" cy="176251"/>
            </a:xfrm>
            <a:custGeom>
              <a:avLst/>
              <a:gdLst/>
              <a:ahLst/>
              <a:cxnLst/>
              <a:rect l="l" t="t" r="r" b="b"/>
              <a:pathLst>
                <a:path w="545" h="1427" extrusionOk="0">
                  <a:moveTo>
                    <a:pt x="294" y="0"/>
                  </a:moveTo>
                  <a:cubicBezTo>
                    <a:pt x="153" y="0"/>
                    <a:pt x="1" y="126"/>
                    <a:pt x="68" y="293"/>
                  </a:cubicBezTo>
                  <a:cubicBezTo>
                    <a:pt x="130" y="434"/>
                    <a:pt x="94" y="602"/>
                    <a:pt x="103" y="752"/>
                  </a:cubicBezTo>
                  <a:cubicBezTo>
                    <a:pt x="103" y="938"/>
                    <a:pt x="112" y="1132"/>
                    <a:pt x="139" y="1309"/>
                  </a:cubicBezTo>
                  <a:cubicBezTo>
                    <a:pt x="144" y="1387"/>
                    <a:pt x="203" y="1427"/>
                    <a:pt x="266" y="1427"/>
                  </a:cubicBezTo>
                  <a:cubicBezTo>
                    <a:pt x="302" y="1427"/>
                    <a:pt x="339" y="1414"/>
                    <a:pt x="368" y="1388"/>
                  </a:cubicBezTo>
                  <a:cubicBezTo>
                    <a:pt x="527" y="1247"/>
                    <a:pt x="492" y="947"/>
                    <a:pt x="501" y="752"/>
                  </a:cubicBezTo>
                  <a:cubicBezTo>
                    <a:pt x="509" y="540"/>
                    <a:pt x="545" y="346"/>
                    <a:pt x="483" y="143"/>
                  </a:cubicBezTo>
                  <a:cubicBezTo>
                    <a:pt x="454" y="43"/>
                    <a:pt x="376"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5" name="Google Shape;2975;p10"/>
            <p:cNvSpPr/>
            <p:nvPr/>
          </p:nvSpPr>
          <p:spPr>
            <a:xfrm rot="-1517980">
              <a:off x="132016" y="-618515"/>
              <a:ext cx="83835" cy="176251"/>
            </a:xfrm>
            <a:custGeom>
              <a:avLst/>
              <a:gdLst/>
              <a:ahLst/>
              <a:cxnLst/>
              <a:rect l="l" t="t" r="r" b="b"/>
              <a:pathLst>
                <a:path w="554" h="1427" extrusionOk="0">
                  <a:moveTo>
                    <a:pt x="296" y="0"/>
                  </a:moveTo>
                  <a:cubicBezTo>
                    <a:pt x="153" y="0"/>
                    <a:pt x="1" y="126"/>
                    <a:pt x="68" y="293"/>
                  </a:cubicBezTo>
                  <a:cubicBezTo>
                    <a:pt x="130" y="443"/>
                    <a:pt x="94" y="602"/>
                    <a:pt x="103" y="761"/>
                  </a:cubicBezTo>
                  <a:cubicBezTo>
                    <a:pt x="112" y="938"/>
                    <a:pt x="121" y="1132"/>
                    <a:pt x="138" y="1309"/>
                  </a:cubicBezTo>
                  <a:cubicBezTo>
                    <a:pt x="150" y="1387"/>
                    <a:pt x="207" y="1427"/>
                    <a:pt x="271" y="1427"/>
                  </a:cubicBezTo>
                  <a:cubicBezTo>
                    <a:pt x="307" y="1427"/>
                    <a:pt x="345" y="1414"/>
                    <a:pt x="377" y="1388"/>
                  </a:cubicBezTo>
                  <a:cubicBezTo>
                    <a:pt x="536" y="1247"/>
                    <a:pt x="492" y="947"/>
                    <a:pt x="500" y="752"/>
                  </a:cubicBezTo>
                  <a:cubicBezTo>
                    <a:pt x="509" y="540"/>
                    <a:pt x="553" y="346"/>
                    <a:pt x="492" y="143"/>
                  </a:cubicBezTo>
                  <a:cubicBezTo>
                    <a:pt x="459" y="43"/>
                    <a:pt x="379"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6" name="Google Shape;2976;p10"/>
            <p:cNvSpPr/>
            <p:nvPr/>
          </p:nvSpPr>
          <p:spPr>
            <a:xfrm rot="-1517980">
              <a:off x="1182007" y="-996703"/>
              <a:ext cx="72183" cy="164764"/>
            </a:xfrm>
            <a:custGeom>
              <a:avLst/>
              <a:gdLst/>
              <a:ahLst/>
              <a:cxnLst/>
              <a:rect l="l" t="t" r="r" b="b"/>
              <a:pathLst>
                <a:path w="477" h="1334" extrusionOk="0">
                  <a:moveTo>
                    <a:pt x="239" y="0"/>
                  </a:moveTo>
                  <a:cubicBezTo>
                    <a:pt x="106" y="0"/>
                    <a:pt x="27" y="106"/>
                    <a:pt x="18" y="221"/>
                  </a:cubicBezTo>
                  <a:cubicBezTo>
                    <a:pt x="0" y="380"/>
                    <a:pt x="27" y="548"/>
                    <a:pt x="35" y="707"/>
                  </a:cubicBezTo>
                  <a:cubicBezTo>
                    <a:pt x="44" y="866"/>
                    <a:pt x="9" y="1051"/>
                    <a:pt x="62" y="1201"/>
                  </a:cubicBezTo>
                  <a:cubicBezTo>
                    <a:pt x="85" y="1287"/>
                    <a:pt x="161" y="1334"/>
                    <a:pt x="235" y="1334"/>
                  </a:cubicBezTo>
                  <a:cubicBezTo>
                    <a:pt x="306" y="1334"/>
                    <a:pt x="376" y="1292"/>
                    <a:pt x="398" y="1201"/>
                  </a:cubicBezTo>
                  <a:cubicBezTo>
                    <a:pt x="477" y="883"/>
                    <a:pt x="424" y="548"/>
                    <a:pt x="459" y="221"/>
                  </a:cubicBezTo>
                  <a:cubicBezTo>
                    <a:pt x="468" y="106"/>
                    <a:pt x="345" y="9"/>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7" name="Google Shape;2977;p10"/>
            <p:cNvSpPr/>
            <p:nvPr/>
          </p:nvSpPr>
          <p:spPr>
            <a:xfrm rot="-1517980">
              <a:off x="1415546" y="-844998"/>
              <a:ext cx="87316" cy="197371"/>
            </a:xfrm>
            <a:custGeom>
              <a:avLst/>
              <a:gdLst/>
              <a:ahLst/>
              <a:cxnLst/>
              <a:rect l="l" t="t" r="r" b="b"/>
              <a:pathLst>
                <a:path w="577" h="1598" extrusionOk="0">
                  <a:moveTo>
                    <a:pt x="306" y="1"/>
                  </a:moveTo>
                  <a:cubicBezTo>
                    <a:pt x="154" y="1"/>
                    <a:pt x="0" y="113"/>
                    <a:pt x="38" y="320"/>
                  </a:cubicBezTo>
                  <a:cubicBezTo>
                    <a:pt x="64" y="426"/>
                    <a:pt x="64" y="523"/>
                    <a:pt x="91" y="629"/>
                  </a:cubicBezTo>
                  <a:cubicBezTo>
                    <a:pt x="126" y="753"/>
                    <a:pt x="144" y="876"/>
                    <a:pt x="161" y="1009"/>
                  </a:cubicBezTo>
                  <a:cubicBezTo>
                    <a:pt x="188" y="1203"/>
                    <a:pt x="188" y="1450"/>
                    <a:pt x="356" y="1574"/>
                  </a:cubicBezTo>
                  <a:cubicBezTo>
                    <a:pt x="376" y="1590"/>
                    <a:pt x="401" y="1597"/>
                    <a:pt x="425" y="1597"/>
                  </a:cubicBezTo>
                  <a:cubicBezTo>
                    <a:pt x="495" y="1597"/>
                    <a:pt x="565" y="1540"/>
                    <a:pt x="559" y="1468"/>
                  </a:cubicBezTo>
                  <a:cubicBezTo>
                    <a:pt x="559" y="1062"/>
                    <a:pt x="576" y="664"/>
                    <a:pt x="576" y="267"/>
                  </a:cubicBezTo>
                  <a:cubicBezTo>
                    <a:pt x="572" y="86"/>
                    <a:pt x="440"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8" name="Google Shape;2978;p10"/>
            <p:cNvSpPr/>
            <p:nvPr/>
          </p:nvSpPr>
          <p:spPr>
            <a:xfrm rot="-1517980">
              <a:off x="1313729" y="-453148"/>
              <a:ext cx="90948" cy="161923"/>
            </a:xfrm>
            <a:custGeom>
              <a:avLst/>
              <a:gdLst/>
              <a:ahLst/>
              <a:cxnLst/>
              <a:rect l="l" t="t" r="r" b="b"/>
              <a:pathLst>
                <a:path w="601" h="1311" extrusionOk="0">
                  <a:moveTo>
                    <a:pt x="333" y="0"/>
                  </a:moveTo>
                  <a:cubicBezTo>
                    <a:pt x="172" y="0"/>
                    <a:pt x="0" y="145"/>
                    <a:pt x="79" y="336"/>
                  </a:cubicBezTo>
                  <a:cubicBezTo>
                    <a:pt x="194" y="618"/>
                    <a:pt x="26" y="1033"/>
                    <a:pt x="273" y="1272"/>
                  </a:cubicBezTo>
                  <a:cubicBezTo>
                    <a:pt x="296" y="1298"/>
                    <a:pt x="330" y="1310"/>
                    <a:pt x="365" y="1310"/>
                  </a:cubicBezTo>
                  <a:cubicBezTo>
                    <a:pt x="412" y="1310"/>
                    <a:pt x="460" y="1289"/>
                    <a:pt x="485" y="1254"/>
                  </a:cubicBezTo>
                  <a:cubicBezTo>
                    <a:pt x="582" y="1113"/>
                    <a:pt x="600" y="883"/>
                    <a:pt x="582" y="707"/>
                  </a:cubicBezTo>
                  <a:cubicBezTo>
                    <a:pt x="574" y="521"/>
                    <a:pt x="600" y="336"/>
                    <a:pt x="547" y="159"/>
                  </a:cubicBezTo>
                  <a:cubicBezTo>
                    <a:pt x="512" y="47"/>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9" name="Google Shape;2979;p10"/>
            <p:cNvSpPr/>
            <p:nvPr/>
          </p:nvSpPr>
          <p:spPr>
            <a:xfrm rot="-1517980">
              <a:off x="1355539" y="-71713"/>
              <a:ext cx="107745" cy="166370"/>
            </a:xfrm>
            <a:custGeom>
              <a:avLst/>
              <a:gdLst/>
              <a:ahLst/>
              <a:cxnLst/>
              <a:rect l="l" t="t" r="r" b="b"/>
              <a:pathLst>
                <a:path w="712" h="1347" extrusionOk="0">
                  <a:moveTo>
                    <a:pt x="280" y="0"/>
                  </a:moveTo>
                  <a:cubicBezTo>
                    <a:pt x="142" y="0"/>
                    <a:pt x="1" y="106"/>
                    <a:pt x="53" y="268"/>
                  </a:cubicBezTo>
                  <a:cubicBezTo>
                    <a:pt x="132" y="515"/>
                    <a:pt x="212" y="754"/>
                    <a:pt x="309" y="1001"/>
                  </a:cubicBezTo>
                  <a:cubicBezTo>
                    <a:pt x="371" y="1142"/>
                    <a:pt x="388" y="1319"/>
                    <a:pt x="574" y="1345"/>
                  </a:cubicBezTo>
                  <a:cubicBezTo>
                    <a:pt x="580" y="1346"/>
                    <a:pt x="587" y="1347"/>
                    <a:pt x="592" y="1347"/>
                  </a:cubicBezTo>
                  <a:cubicBezTo>
                    <a:pt x="683" y="1347"/>
                    <a:pt x="711" y="1228"/>
                    <a:pt x="663" y="1161"/>
                  </a:cubicBezTo>
                  <a:lnTo>
                    <a:pt x="663" y="1161"/>
                  </a:lnTo>
                  <a:cubicBezTo>
                    <a:pt x="664" y="1163"/>
                    <a:pt x="665" y="1164"/>
                    <a:pt x="666" y="1164"/>
                  </a:cubicBezTo>
                  <a:cubicBezTo>
                    <a:pt x="676" y="1164"/>
                    <a:pt x="661" y="1060"/>
                    <a:pt x="653" y="1036"/>
                  </a:cubicBezTo>
                  <a:cubicBezTo>
                    <a:pt x="636" y="939"/>
                    <a:pt x="618" y="851"/>
                    <a:pt x="591" y="754"/>
                  </a:cubicBezTo>
                  <a:cubicBezTo>
                    <a:pt x="547" y="559"/>
                    <a:pt x="530" y="365"/>
                    <a:pt x="494" y="171"/>
                  </a:cubicBezTo>
                  <a:cubicBezTo>
                    <a:pt x="469" y="51"/>
                    <a:pt x="37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0" name="Google Shape;2980;p10"/>
            <p:cNvSpPr/>
            <p:nvPr/>
          </p:nvSpPr>
          <p:spPr>
            <a:xfrm rot="-1517980">
              <a:off x="1184870" y="134816"/>
              <a:ext cx="99876" cy="165382"/>
            </a:xfrm>
            <a:custGeom>
              <a:avLst/>
              <a:gdLst/>
              <a:ahLst/>
              <a:cxnLst/>
              <a:rect l="l" t="t" r="r" b="b"/>
              <a:pathLst>
                <a:path w="660" h="1339" extrusionOk="0">
                  <a:moveTo>
                    <a:pt x="604" y="407"/>
                  </a:moveTo>
                  <a:cubicBezTo>
                    <a:pt x="603" y="412"/>
                    <a:pt x="602" y="420"/>
                    <a:pt x="601" y="428"/>
                  </a:cubicBezTo>
                  <a:cubicBezTo>
                    <a:pt x="601" y="421"/>
                    <a:pt x="602" y="414"/>
                    <a:pt x="604" y="407"/>
                  </a:cubicBezTo>
                  <a:close/>
                  <a:moveTo>
                    <a:pt x="410" y="1"/>
                  </a:moveTo>
                  <a:cubicBezTo>
                    <a:pt x="377" y="1"/>
                    <a:pt x="343" y="10"/>
                    <a:pt x="310" y="31"/>
                  </a:cubicBezTo>
                  <a:cubicBezTo>
                    <a:pt x="1" y="208"/>
                    <a:pt x="177" y="579"/>
                    <a:pt x="195" y="870"/>
                  </a:cubicBezTo>
                  <a:cubicBezTo>
                    <a:pt x="203" y="932"/>
                    <a:pt x="244" y="1338"/>
                    <a:pt x="385" y="1338"/>
                  </a:cubicBezTo>
                  <a:cubicBezTo>
                    <a:pt x="405" y="1338"/>
                    <a:pt x="427" y="1330"/>
                    <a:pt x="451" y="1311"/>
                  </a:cubicBezTo>
                  <a:cubicBezTo>
                    <a:pt x="566" y="1223"/>
                    <a:pt x="575" y="976"/>
                    <a:pt x="583" y="843"/>
                  </a:cubicBezTo>
                  <a:cubicBezTo>
                    <a:pt x="601" y="737"/>
                    <a:pt x="601" y="623"/>
                    <a:pt x="610" y="517"/>
                  </a:cubicBezTo>
                  <a:cubicBezTo>
                    <a:pt x="610" y="517"/>
                    <a:pt x="614" y="405"/>
                    <a:pt x="611" y="388"/>
                  </a:cubicBezTo>
                  <a:lnTo>
                    <a:pt x="611" y="388"/>
                  </a:lnTo>
                  <a:cubicBezTo>
                    <a:pt x="624" y="356"/>
                    <a:pt x="645" y="322"/>
                    <a:pt x="645" y="278"/>
                  </a:cubicBezTo>
                  <a:cubicBezTo>
                    <a:pt x="659" y="151"/>
                    <a:pt x="543"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1" name="Google Shape;2981;p10"/>
            <p:cNvSpPr/>
            <p:nvPr/>
          </p:nvSpPr>
          <p:spPr>
            <a:xfrm rot="-1517980">
              <a:off x="979385" y="522017"/>
              <a:ext cx="99876" cy="165999"/>
            </a:xfrm>
            <a:custGeom>
              <a:avLst/>
              <a:gdLst/>
              <a:ahLst/>
              <a:cxnLst/>
              <a:rect l="l" t="t" r="r" b="b"/>
              <a:pathLst>
                <a:path w="660" h="1344" extrusionOk="0">
                  <a:moveTo>
                    <a:pt x="605" y="405"/>
                  </a:moveTo>
                  <a:cubicBezTo>
                    <a:pt x="604" y="412"/>
                    <a:pt x="602" y="421"/>
                    <a:pt x="601" y="433"/>
                  </a:cubicBezTo>
                  <a:cubicBezTo>
                    <a:pt x="601" y="424"/>
                    <a:pt x="602" y="414"/>
                    <a:pt x="605" y="405"/>
                  </a:cubicBezTo>
                  <a:close/>
                  <a:moveTo>
                    <a:pt x="406" y="0"/>
                  </a:moveTo>
                  <a:cubicBezTo>
                    <a:pt x="374" y="0"/>
                    <a:pt x="342" y="9"/>
                    <a:pt x="309" y="27"/>
                  </a:cubicBezTo>
                  <a:cubicBezTo>
                    <a:pt x="0" y="213"/>
                    <a:pt x="177" y="583"/>
                    <a:pt x="195" y="875"/>
                  </a:cubicBezTo>
                  <a:cubicBezTo>
                    <a:pt x="202" y="929"/>
                    <a:pt x="244" y="1343"/>
                    <a:pt x="385" y="1343"/>
                  </a:cubicBezTo>
                  <a:cubicBezTo>
                    <a:pt x="405" y="1343"/>
                    <a:pt x="427" y="1335"/>
                    <a:pt x="451" y="1316"/>
                  </a:cubicBezTo>
                  <a:cubicBezTo>
                    <a:pt x="565" y="1228"/>
                    <a:pt x="574" y="972"/>
                    <a:pt x="583" y="840"/>
                  </a:cubicBezTo>
                  <a:cubicBezTo>
                    <a:pt x="601" y="734"/>
                    <a:pt x="601" y="628"/>
                    <a:pt x="610" y="522"/>
                  </a:cubicBezTo>
                  <a:cubicBezTo>
                    <a:pt x="610" y="515"/>
                    <a:pt x="614" y="402"/>
                    <a:pt x="610" y="388"/>
                  </a:cubicBezTo>
                  <a:lnTo>
                    <a:pt x="610" y="388"/>
                  </a:lnTo>
                  <a:cubicBezTo>
                    <a:pt x="623" y="353"/>
                    <a:pt x="645" y="320"/>
                    <a:pt x="645" y="283"/>
                  </a:cubicBezTo>
                  <a:cubicBezTo>
                    <a:pt x="659" y="148"/>
                    <a:pt x="541"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2" name="Google Shape;2982;p10"/>
            <p:cNvSpPr/>
            <p:nvPr/>
          </p:nvSpPr>
          <p:spPr>
            <a:xfrm rot="-1517980">
              <a:off x="1125572" y="-227555"/>
              <a:ext cx="77631" cy="175386"/>
            </a:xfrm>
            <a:custGeom>
              <a:avLst/>
              <a:gdLst/>
              <a:ahLst/>
              <a:cxnLst/>
              <a:rect l="l" t="t" r="r" b="b"/>
              <a:pathLst>
                <a:path w="513" h="1420" extrusionOk="0">
                  <a:moveTo>
                    <a:pt x="292" y="1"/>
                  </a:moveTo>
                  <a:cubicBezTo>
                    <a:pt x="195" y="1"/>
                    <a:pt x="98" y="65"/>
                    <a:pt x="80" y="194"/>
                  </a:cubicBezTo>
                  <a:cubicBezTo>
                    <a:pt x="63" y="317"/>
                    <a:pt x="80" y="450"/>
                    <a:pt x="71" y="574"/>
                  </a:cubicBezTo>
                  <a:cubicBezTo>
                    <a:pt x="71" y="715"/>
                    <a:pt x="54" y="847"/>
                    <a:pt x="54" y="989"/>
                  </a:cubicBezTo>
                  <a:cubicBezTo>
                    <a:pt x="45" y="1130"/>
                    <a:pt x="1" y="1359"/>
                    <a:pt x="169" y="1412"/>
                  </a:cubicBezTo>
                  <a:cubicBezTo>
                    <a:pt x="180" y="1417"/>
                    <a:pt x="191" y="1419"/>
                    <a:pt x="201" y="1419"/>
                  </a:cubicBezTo>
                  <a:cubicBezTo>
                    <a:pt x="245" y="1419"/>
                    <a:pt x="276" y="1376"/>
                    <a:pt x="283" y="1333"/>
                  </a:cubicBezTo>
                  <a:cubicBezTo>
                    <a:pt x="292" y="1298"/>
                    <a:pt x="328" y="1245"/>
                    <a:pt x="336" y="1200"/>
                  </a:cubicBezTo>
                  <a:cubicBezTo>
                    <a:pt x="381" y="1086"/>
                    <a:pt x="407" y="971"/>
                    <a:pt x="425" y="856"/>
                  </a:cubicBezTo>
                  <a:cubicBezTo>
                    <a:pt x="469" y="644"/>
                    <a:pt x="513" y="423"/>
                    <a:pt x="504" y="211"/>
                  </a:cubicBezTo>
                  <a:cubicBezTo>
                    <a:pt x="495" y="71"/>
                    <a:pt x="393"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3" name="Google Shape;2983;p10"/>
            <p:cNvSpPr/>
            <p:nvPr/>
          </p:nvSpPr>
          <p:spPr>
            <a:xfrm rot="-1517980">
              <a:off x="930421" y="45394"/>
              <a:ext cx="75815" cy="135616"/>
            </a:xfrm>
            <a:custGeom>
              <a:avLst/>
              <a:gdLst/>
              <a:ahLst/>
              <a:cxnLst/>
              <a:rect l="l" t="t" r="r" b="b"/>
              <a:pathLst>
                <a:path w="501" h="1098" extrusionOk="0">
                  <a:moveTo>
                    <a:pt x="279" y="1"/>
                  </a:moveTo>
                  <a:cubicBezTo>
                    <a:pt x="229" y="1"/>
                    <a:pt x="180" y="19"/>
                    <a:pt x="141" y="60"/>
                  </a:cubicBezTo>
                  <a:cubicBezTo>
                    <a:pt x="0" y="210"/>
                    <a:pt x="44" y="395"/>
                    <a:pt x="88" y="572"/>
                  </a:cubicBezTo>
                  <a:cubicBezTo>
                    <a:pt x="133" y="731"/>
                    <a:pt x="150" y="943"/>
                    <a:pt x="256" y="1075"/>
                  </a:cubicBezTo>
                  <a:cubicBezTo>
                    <a:pt x="269" y="1091"/>
                    <a:pt x="286" y="1097"/>
                    <a:pt x="305" y="1097"/>
                  </a:cubicBezTo>
                  <a:cubicBezTo>
                    <a:pt x="340" y="1097"/>
                    <a:pt x="377" y="1074"/>
                    <a:pt x="389" y="1040"/>
                  </a:cubicBezTo>
                  <a:cubicBezTo>
                    <a:pt x="424" y="890"/>
                    <a:pt x="433" y="748"/>
                    <a:pt x="442" y="589"/>
                  </a:cubicBezTo>
                  <a:cubicBezTo>
                    <a:pt x="450" y="457"/>
                    <a:pt x="495" y="342"/>
                    <a:pt x="495" y="219"/>
                  </a:cubicBezTo>
                  <a:cubicBezTo>
                    <a:pt x="501" y="91"/>
                    <a:pt x="389"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4" name="Google Shape;2984;p10"/>
            <p:cNvSpPr/>
            <p:nvPr/>
          </p:nvSpPr>
          <p:spPr>
            <a:xfrm rot="-1517980">
              <a:off x="1594640" y="-499156"/>
              <a:ext cx="77782" cy="170693"/>
            </a:xfrm>
            <a:custGeom>
              <a:avLst/>
              <a:gdLst/>
              <a:ahLst/>
              <a:cxnLst/>
              <a:rect l="l" t="t" r="r" b="b"/>
              <a:pathLst>
                <a:path w="514" h="1382" extrusionOk="0">
                  <a:moveTo>
                    <a:pt x="208" y="1"/>
                  </a:moveTo>
                  <a:cubicBezTo>
                    <a:pt x="181" y="1"/>
                    <a:pt x="154" y="11"/>
                    <a:pt x="133" y="36"/>
                  </a:cubicBezTo>
                  <a:cubicBezTo>
                    <a:pt x="72" y="89"/>
                    <a:pt x="72" y="142"/>
                    <a:pt x="63" y="230"/>
                  </a:cubicBezTo>
                  <a:cubicBezTo>
                    <a:pt x="45" y="354"/>
                    <a:pt x="27" y="477"/>
                    <a:pt x="19" y="610"/>
                  </a:cubicBezTo>
                  <a:cubicBezTo>
                    <a:pt x="1" y="813"/>
                    <a:pt x="19" y="1007"/>
                    <a:pt x="45" y="1210"/>
                  </a:cubicBezTo>
                  <a:cubicBezTo>
                    <a:pt x="54" y="1328"/>
                    <a:pt x="145" y="1381"/>
                    <a:pt x="242" y="1381"/>
                  </a:cubicBezTo>
                  <a:cubicBezTo>
                    <a:pt x="341" y="1381"/>
                    <a:pt x="447" y="1326"/>
                    <a:pt x="478" y="1228"/>
                  </a:cubicBezTo>
                  <a:cubicBezTo>
                    <a:pt x="513" y="1131"/>
                    <a:pt x="487" y="1069"/>
                    <a:pt x="460" y="981"/>
                  </a:cubicBezTo>
                  <a:cubicBezTo>
                    <a:pt x="425" y="875"/>
                    <a:pt x="416" y="760"/>
                    <a:pt x="407" y="654"/>
                  </a:cubicBezTo>
                  <a:cubicBezTo>
                    <a:pt x="398" y="469"/>
                    <a:pt x="407" y="221"/>
                    <a:pt x="310" y="62"/>
                  </a:cubicBezTo>
                  <a:cubicBezTo>
                    <a:pt x="289" y="25"/>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5" name="Google Shape;2985;p10"/>
            <p:cNvSpPr/>
            <p:nvPr/>
          </p:nvSpPr>
          <p:spPr>
            <a:xfrm rot="-1517980">
              <a:off x="1653143" y="-228368"/>
              <a:ext cx="79749" cy="160194"/>
            </a:xfrm>
            <a:custGeom>
              <a:avLst/>
              <a:gdLst/>
              <a:ahLst/>
              <a:cxnLst/>
              <a:rect l="l" t="t" r="r" b="b"/>
              <a:pathLst>
                <a:path w="527" h="1297" extrusionOk="0">
                  <a:moveTo>
                    <a:pt x="325" y="0"/>
                  </a:moveTo>
                  <a:cubicBezTo>
                    <a:pt x="309" y="0"/>
                    <a:pt x="293" y="5"/>
                    <a:pt x="278" y="16"/>
                  </a:cubicBezTo>
                  <a:cubicBezTo>
                    <a:pt x="164" y="113"/>
                    <a:pt x="128" y="254"/>
                    <a:pt x="84" y="396"/>
                  </a:cubicBezTo>
                  <a:cubicBezTo>
                    <a:pt x="22" y="625"/>
                    <a:pt x="13" y="837"/>
                    <a:pt x="5" y="1067"/>
                  </a:cubicBezTo>
                  <a:cubicBezTo>
                    <a:pt x="0" y="1221"/>
                    <a:pt x="127" y="1297"/>
                    <a:pt x="255" y="1297"/>
                  </a:cubicBezTo>
                  <a:cubicBezTo>
                    <a:pt x="390" y="1297"/>
                    <a:pt x="526" y="1212"/>
                    <a:pt x="508" y="1049"/>
                  </a:cubicBezTo>
                  <a:cubicBezTo>
                    <a:pt x="481" y="828"/>
                    <a:pt x="455" y="625"/>
                    <a:pt x="464" y="405"/>
                  </a:cubicBezTo>
                  <a:cubicBezTo>
                    <a:pt x="473" y="290"/>
                    <a:pt x="490" y="104"/>
                    <a:pt x="384" y="25"/>
                  </a:cubicBezTo>
                  <a:cubicBezTo>
                    <a:pt x="369" y="9"/>
                    <a:pt x="348" y="0"/>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6" name="Google Shape;2986;p10"/>
            <p:cNvSpPr/>
            <p:nvPr/>
          </p:nvSpPr>
          <p:spPr>
            <a:xfrm rot="-1517980">
              <a:off x="1634540" y="90539"/>
              <a:ext cx="107442" cy="159824"/>
            </a:xfrm>
            <a:custGeom>
              <a:avLst/>
              <a:gdLst/>
              <a:ahLst/>
              <a:cxnLst/>
              <a:rect l="l" t="t" r="r" b="b"/>
              <a:pathLst>
                <a:path w="710" h="1294" extrusionOk="0">
                  <a:moveTo>
                    <a:pt x="233" y="0"/>
                  </a:moveTo>
                  <a:cubicBezTo>
                    <a:pt x="189" y="0"/>
                    <a:pt x="145" y="19"/>
                    <a:pt x="115" y="56"/>
                  </a:cubicBezTo>
                  <a:cubicBezTo>
                    <a:pt x="9" y="197"/>
                    <a:pt x="44" y="418"/>
                    <a:pt x="36" y="585"/>
                  </a:cubicBezTo>
                  <a:cubicBezTo>
                    <a:pt x="18" y="753"/>
                    <a:pt x="0" y="921"/>
                    <a:pt x="44" y="1080"/>
                  </a:cubicBezTo>
                  <a:cubicBezTo>
                    <a:pt x="80" y="1233"/>
                    <a:pt x="186" y="1294"/>
                    <a:pt x="298" y="1294"/>
                  </a:cubicBezTo>
                  <a:cubicBezTo>
                    <a:pt x="495" y="1294"/>
                    <a:pt x="710" y="1103"/>
                    <a:pt x="574" y="894"/>
                  </a:cubicBezTo>
                  <a:cubicBezTo>
                    <a:pt x="495" y="788"/>
                    <a:pt x="477" y="674"/>
                    <a:pt x="459" y="550"/>
                  </a:cubicBezTo>
                  <a:cubicBezTo>
                    <a:pt x="451" y="471"/>
                    <a:pt x="451" y="400"/>
                    <a:pt x="433" y="320"/>
                  </a:cubicBezTo>
                  <a:cubicBezTo>
                    <a:pt x="415" y="250"/>
                    <a:pt x="380" y="179"/>
                    <a:pt x="371" y="109"/>
                  </a:cubicBezTo>
                  <a:cubicBezTo>
                    <a:pt x="356" y="36"/>
                    <a:pt x="295"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7" name="Google Shape;2987;p10"/>
            <p:cNvSpPr/>
            <p:nvPr/>
          </p:nvSpPr>
          <p:spPr>
            <a:xfrm rot="-1517980">
              <a:off x="841229" y="238757"/>
              <a:ext cx="94277" cy="168346"/>
            </a:xfrm>
            <a:custGeom>
              <a:avLst/>
              <a:gdLst/>
              <a:ahLst/>
              <a:cxnLst/>
              <a:rect l="l" t="t" r="r" b="b"/>
              <a:pathLst>
                <a:path w="623" h="1363" extrusionOk="0">
                  <a:moveTo>
                    <a:pt x="334" y="1"/>
                  </a:moveTo>
                  <a:cubicBezTo>
                    <a:pt x="178" y="1"/>
                    <a:pt x="14" y="102"/>
                    <a:pt x="19" y="302"/>
                  </a:cubicBezTo>
                  <a:cubicBezTo>
                    <a:pt x="27" y="479"/>
                    <a:pt x="36" y="655"/>
                    <a:pt x="54" y="832"/>
                  </a:cubicBezTo>
                  <a:cubicBezTo>
                    <a:pt x="63" y="982"/>
                    <a:pt x="1" y="1132"/>
                    <a:pt x="98" y="1274"/>
                  </a:cubicBezTo>
                  <a:cubicBezTo>
                    <a:pt x="141" y="1330"/>
                    <a:pt x="217" y="1363"/>
                    <a:pt x="289" y="1363"/>
                  </a:cubicBezTo>
                  <a:cubicBezTo>
                    <a:pt x="363" y="1363"/>
                    <a:pt x="433" y="1328"/>
                    <a:pt x="460" y="1247"/>
                  </a:cubicBezTo>
                  <a:cubicBezTo>
                    <a:pt x="513" y="1097"/>
                    <a:pt x="566" y="965"/>
                    <a:pt x="575" y="814"/>
                  </a:cubicBezTo>
                  <a:cubicBezTo>
                    <a:pt x="601" y="629"/>
                    <a:pt x="601" y="452"/>
                    <a:pt x="610" y="276"/>
                  </a:cubicBezTo>
                  <a:cubicBezTo>
                    <a:pt x="623" y="91"/>
                    <a:pt x="482"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8" name="Google Shape;2988;p10"/>
            <p:cNvSpPr/>
            <p:nvPr/>
          </p:nvSpPr>
          <p:spPr>
            <a:xfrm rot="-1517980">
              <a:off x="579442" y="4735"/>
              <a:ext cx="92309" cy="160194"/>
            </a:xfrm>
            <a:custGeom>
              <a:avLst/>
              <a:gdLst/>
              <a:ahLst/>
              <a:cxnLst/>
              <a:rect l="l" t="t" r="r" b="b"/>
              <a:pathLst>
                <a:path w="610" h="1297" extrusionOk="0">
                  <a:moveTo>
                    <a:pt x="292" y="0"/>
                  </a:moveTo>
                  <a:cubicBezTo>
                    <a:pt x="153" y="0"/>
                    <a:pt x="13" y="85"/>
                    <a:pt x="9" y="264"/>
                  </a:cubicBezTo>
                  <a:cubicBezTo>
                    <a:pt x="0" y="352"/>
                    <a:pt x="27" y="431"/>
                    <a:pt x="44" y="511"/>
                  </a:cubicBezTo>
                  <a:cubicBezTo>
                    <a:pt x="62" y="608"/>
                    <a:pt x="71" y="714"/>
                    <a:pt x="97" y="802"/>
                  </a:cubicBezTo>
                  <a:cubicBezTo>
                    <a:pt x="141" y="988"/>
                    <a:pt x="168" y="1155"/>
                    <a:pt x="336" y="1270"/>
                  </a:cubicBezTo>
                  <a:cubicBezTo>
                    <a:pt x="361" y="1288"/>
                    <a:pt x="390" y="1297"/>
                    <a:pt x="419" y="1297"/>
                  </a:cubicBezTo>
                  <a:cubicBezTo>
                    <a:pt x="504" y="1297"/>
                    <a:pt x="592" y="1227"/>
                    <a:pt x="592" y="1129"/>
                  </a:cubicBezTo>
                  <a:cubicBezTo>
                    <a:pt x="583" y="996"/>
                    <a:pt x="609" y="855"/>
                    <a:pt x="600" y="714"/>
                  </a:cubicBezTo>
                  <a:cubicBezTo>
                    <a:pt x="592" y="573"/>
                    <a:pt x="556" y="414"/>
                    <a:pt x="574" y="281"/>
                  </a:cubicBezTo>
                  <a:cubicBezTo>
                    <a:pt x="592" y="98"/>
                    <a:pt x="442"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9" name="Google Shape;2989;p10"/>
            <p:cNvSpPr/>
            <p:nvPr/>
          </p:nvSpPr>
          <p:spPr>
            <a:xfrm rot="-1517980">
              <a:off x="1064389" y="-636373"/>
              <a:ext cx="82927" cy="188355"/>
            </a:xfrm>
            <a:custGeom>
              <a:avLst/>
              <a:gdLst/>
              <a:ahLst/>
              <a:cxnLst/>
              <a:rect l="l" t="t" r="r" b="b"/>
              <a:pathLst>
                <a:path w="548" h="1525" extrusionOk="0">
                  <a:moveTo>
                    <a:pt x="299" y="1"/>
                  </a:moveTo>
                  <a:cubicBezTo>
                    <a:pt x="156" y="1"/>
                    <a:pt x="0" y="145"/>
                    <a:pt x="71" y="321"/>
                  </a:cubicBezTo>
                  <a:cubicBezTo>
                    <a:pt x="88" y="356"/>
                    <a:pt x="71" y="436"/>
                    <a:pt x="80" y="480"/>
                  </a:cubicBezTo>
                  <a:cubicBezTo>
                    <a:pt x="88" y="612"/>
                    <a:pt x="97" y="736"/>
                    <a:pt x="106" y="860"/>
                  </a:cubicBezTo>
                  <a:cubicBezTo>
                    <a:pt x="115" y="1045"/>
                    <a:pt x="53" y="1266"/>
                    <a:pt x="141" y="1434"/>
                  </a:cubicBezTo>
                  <a:cubicBezTo>
                    <a:pt x="175" y="1493"/>
                    <a:pt x="236" y="1524"/>
                    <a:pt x="295" y="1524"/>
                  </a:cubicBezTo>
                  <a:cubicBezTo>
                    <a:pt x="358" y="1524"/>
                    <a:pt x="419" y="1489"/>
                    <a:pt x="442" y="1416"/>
                  </a:cubicBezTo>
                  <a:cubicBezTo>
                    <a:pt x="521" y="1213"/>
                    <a:pt x="547" y="966"/>
                    <a:pt x="530" y="745"/>
                  </a:cubicBezTo>
                  <a:cubicBezTo>
                    <a:pt x="521" y="551"/>
                    <a:pt x="547" y="312"/>
                    <a:pt x="477" y="127"/>
                  </a:cubicBezTo>
                  <a:cubicBezTo>
                    <a:pt x="441" y="38"/>
                    <a:pt x="37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0" name="Google Shape;2990;p10"/>
            <p:cNvSpPr/>
            <p:nvPr/>
          </p:nvSpPr>
          <p:spPr>
            <a:xfrm rot="-1517980">
              <a:off x="813387" y="-276779"/>
              <a:ext cx="73696" cy="166987"/>
            </a:xfrm>
            <a:custGeom>
              <a:avLst/>
              <a:gdLst/>
              <a:ahLst/>
              <a:cxnLst/>
              <a:rect l="l" t="t" r="r" b="b"/>
              <a:pathLst>
                <a:path w="487" h="1352" extrusionOk="0">
                  <a:moveTo>
                    <a:pt x="256" y="1"/>
                  </a:moveTo>
                  <a:cubicBezTo>
                    <a:pt x="155" y="1"/>
                    <a:pt x="53" y="69"/>
                    <a:pt x="36" y="207"/>
                  </a:cubicBezTo>
                  <a:cubicBezTo>
                    <a:pt x="1" y="428"/>
                    <a:pt x="45" y="675"/>
                    <a:pt x="98" y="887"/>
                  </a:cubicBezTo>
                  <a:cubicBezTo>
                    <a:pt x="133" y="1037"/>
                    <a:pt x="142" y="1285"/>
                    <a:pt x="310" y="1346"/>
                  </a:cubicBezTo>
                  <a:cubicBezTo>
                    <a:pt x="321" y="1350"/>
                    <a:pt x="331" y="1352"/>
                    <a:pt x="341" y="1352"/>
                  </a:cubicBezTo>
                  <a:cubicBezTo>
                    <a:pt x="407" y="1352"/>
                    <a:pt x="458" y="1284"/>
                    <a:pt x="442" y="1223"/>
                  </a:cubicBezTo>
                  <a:cubicBezTo>
                    <a:pt x="434" y="1152"/>
                    <a:pt x="460" y="1073"/>
                    <a:pt x="460" y="1002"/>
                  </a:cubicBezTo>
                  <a:cubicBezTo>
                    <a:pt x="469" y="923"/>
                    <a:pt x="451" y="834"/>
                    <a:pt x="451" y="755"/>
                  </a:cubicBezTo>
                  <a:cubicBezTo>
                    <a:pt x="442" y="578"/>
                    <a:pt x="487" y="402"/>
                    <a:pt x="478" y="225"/>
                  </a:cubicBezTo>
                  <a:cubicBezTo>
                    <a:pt x="469" y="76"/>
                    <a:pt x="363"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1" name="Google Shape;2991;p10"/>
            <p:cNvSpPr/>
            <p:nvPr/>
          </p:nvSpPr>
          <p:spPr>
            <a:xfrm rot="-1517980">
              <a:off x="1339699" y="314575"/>
              <a:ext cx="81565" cy="152043"/>
            </a:xfrm>
            <a:custGeom>
              <a:avLst/>
              <a:gdLst/>
              <a:ahLst/>
              <a:cxnLst/>
              <a:rect l="l" t="t" r="r" b="b"/>
              <a:pathLst>
                <a:path w="539" h="1231" extrusionOk="0">
                  <a:moveTo>
                    <a:pt x="294" y="0"/>
                  </a:moveTo>
                  <a:cubicBezTo>
                    <a:pt x="250" y="0"/>
                    <a:pt x="206" y="22"/>
                    <a:pt x="177" y="69"/>
                  </a:cubicBezTo>
                  <a:cubicBezTo>
                    <a:pt x="80" y="246"/>
                    <a:pt x="44" y="493"/>
                    <a:pt x="27" y="687"/>
                  </a:cubicBezTo>
                  <a:cubicBezTo>
                    <a:pt x="0" y="908"/>
                    <a:pt x="27" y="1155"/>
                    <a:pt x="265" y="1226"/>
                  </a:cubicBezTo>
                  <a:cubicBezTo>
                    <a:pt x="279" y="1229"/>
                    <a:pt x="293" y="1230"/>
                    <a:pt x="306" y="1230"/>
                  </a:cubicBezTo>
                  <a:cubicBezTo>
                    <a:pt x="410" y="1230"/>
                    <a:pt x="490" y="1144"/>
                    <a:pt x="521" y="1058"/>
                  </a:cubicBezTo>
                  <a:cubicBezTo>
                    <a:pt x="539" y="961"/>
                    <a:pt x="503" y="908"/>
                    <a:pt x="486" y="829"/>
                  </a:cubicBezTo>
                  <a:cubicBezTo>
                    <a:pt x="477" y="767"/>
                    <a:pt x="477" y="696"/>
                    <a:pt x="477" y="634"/>
                  </a:cubicBezTo>
                  <a:cubicBezTo>
                    <a:pt x="477" y="555"/>
                    <a:pt x="468" y="484"/>
                    <a:pt x="468" y="405"/>
                  </a:cubicBezTo>
                  <a:cubicBezTo>
                    <a:pt x="468" y="308"/>
                    <a:pt x="442" y="219"/>
                    <a:pt x="433" y="122"/>
                  </a:cubicBezTo>
                  <a:cubicBezTo>
                    <a:pt x="417" y="44"/>
                    <a:pt x="356"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2" name="Google Shape;2992;p10"/>
            <p:cNvSpPr/>
            <p:nvPr/>
          </p:nvSpPr>
          <p:spPr>
            <a:xfrm rot="-1517980">
              <a:off x="1339696" y="633769"/>
              <a:ext cx="82927" cy="151425"/>
            </a:xfrm>
            <a:custGeom>
              <a:avLst/>
              <a:gdLst/>
              <a:ahLst/>
              <a:cxnLst/>
              <a:rect l="l" t="t" r="r" b="b"/>
              <a:pathLst>
                <a:path w="548" h="1226" extrusionOk="0">
                  <a:moveTo>
                    <a:pt x="297" y="1"/>
                  </a:moveTo>
                  <a:cubicBezTo>
                    <a:pt x="252" y="1"/>
                    <a:pt x="206" y="23"/>
                    <a:pt x="177" y="70"/>
                  </a:cubicBezTo>
                  <a:cubicBezTo>
                    <a:pt x="80" y="247"/>
                    <a:pt x="53" y="494"/>
                    <a:pt x="27" y="688"/>
                  </a:cubicBezTo>
                  <a:cubicBezTo>
                    <a:pt x="0" y="900"/>
                    <a:pt x="27" y="1156"/>
                    <a:pt x="265" y="1218"/>
                  </a:cubicBezTo>
                  <a:cubicBezTo>
                    <a:pt x="283" y="1223"/>
                    <a:pt x="300" y="1225"/>
                    <a:pt x="317" y="1225"/>
                  </a:cubicBezTo>
                  <a:cubicBezTo>
                    <a:pt x="415" y="1225"/>
                    <a:pt x="491" y="1141"/>
                    <a:pt x="521" y="1050"/>
                  </a:cubicBezTo>
                  <a:cubicBezTo>
                    <a:pt x="548" y="962"/>
                    <a:pt x="513" y="909"/>
                    <a:pt x="486" y="821"/>
                  </a:cubicBezTo>
                  <a:cubicBezTo>
                    <a:pt x="477" y="768"/>
                    <a:pt x="477" y="697"/>
                    <a:pt x="477" y="635"/>
                  </a:cubicBezTo>
                  <a:cubicBezTo>
                    <a:pt x="477" y="556"/>
                    <a:pt x="477" y="476"/>
                    <a:pt x="468" y="406"/>
                  </a:cubicBezTo>
                  <a:cubicBezTo>
                    <a:pt x="468" y="300"/>
                    <a:pt x="442" y="220"/>
                    <a:pt x="433" y="123"/>
                  </a:cubicBezTo>
                  <a:cubicBezTo>
                    <a:pt x="423" y="45"/>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3" name="Google Shape;2993;p10"/>
            <p:cNvSpPr/>
            <p:nvPr/>
          </p:nvSpPr>
          <p:spPr>
            <a:xfrm rot="-1517980">
              <a:off x="1710293" y="-877267"/>
              <a:ext cx="81717" cy="189466"/>
            </a:xfrm>
            <a:custGeom>
              <a:avLst/>
              <a:gdLst/>
              <a:ahLst/>
              <a:cxnLst/>
              <a:rect l="l" t="t" r="r" b="b"/>
              <a:pathLst>
                <a:path w="540" h="1534" extrusionOk="0">
                  <a:moveTo>
                    <a:pt x="251" y="1"/>
                  </a:moveTo>
                  <a:cubicBezTo>
                    <a:pt x="169" y="1"/>
                    <a:pt x="91" y="38"/>
                    <a:pt x="54" y="126"/>
                  </a:cubicBezTo>
                  <a:cubicBezTo>
                    <a:pt x="1" y="258"/>
                    <a:pt x="27" y="320"/>
                    <a:pt x="62" y="444"/>
                  </a:cubicBezTo>
                  <a:cubicBezTo>
                    <a:pt x="89" y="541"/>
                    <a:pt x="89" y="664"/>
                    <a:pt x="98" y="762"/>
                  </a:cubicBezTo>
                  <a:cubicBezTo>
                    <a:pt x="124" y="982"/>
                    <a:pt x="186" y="1203"/>
                    <a:pt x="195" y="1424"/>
                  </a:cubicBezTo>
                  <a:cubicBezTo>
                    <a:pt x="201" y="1485"/>
                    <a:pt x="263" y="1534"/>
                    <a:pt x="324" y="1534"/>
                  </a:cubicBezTo>
                  <a:cubicBezTo>
                    <a:pt x="350" y="1534"/>
                    <a:pt x="376" y="1525"/>
                    <a:pt x="398" y="1503"/>
                  </a:cubicBezTo>
                  <a:cubicBezTo>
                    <a:pt x="522" y="1353"/>
                    <a:pt x="513" y="1097"/>
                    <a:pt x="530" y="912"/>
                  </a:cubicBezTo>
                  <a:cubicBezTo>
                    <a:pt x="539" y="779"/>
                    <a:pt x="539" y="656"/>
                    <a:pt x="539" y="523"/>
                  </a:cubicBezTo>
                  <a:cubicBezTo>
                    <a:pt x="539" y="435"/>
                    <a:pt x="522" y="311"/>
                    <a:pt x="522" y="241"/>
                  </a:cubicBezTo>
                  <a:cubicBezTo>
                    <a:pt x="527" y="99"/>
                    <a:pt x="38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4" name="Google Shape;2994;p10"/>
            <p:cNvSpPr/>
            <p:nvPr/>
          </p:nvSpPr>
          <p:spPr>
            <a:xfrm rot="-1517980">
              <a:off x="1683162" y="-1193335"/>
              <a:ext cx="89737" cy="167481"/>
            </a:xfrm>
            <a:custGeom>
              <a:avLst/>
              <a:gdLst/>
              <a:ahLst/>
              <a:cxnLst/>
              <a:rect l="l" t="t" r="r" b="b"/>
              <a:pathLst>
                <a:path w="593" h="1356" extrusionOk="0">
                  <a:moveTo>
                    <a:pt x="311" y="1"/>
                  </a:moveTo>
                  <a:cubicBezTo>
                    <a:pt x="213" y="1"/>
                    <a:pt x="115" y="58"/>
                    <a:pt x="72" y="189"/>
                  </a:cubicBezTo>
                  <a:cubicBezTo>
                    <a:pt x="1" y="392"/>
                    <a:pt x="72" y="657"/>
                    <a:pt x="63" y="868"/>
                  </a:cubicBezTo>
                  <a:cubicBezTo>
                    <a:pt x="63" y="1036"/>
                    <a:pt x="54" y="1336"/>
                    <a:pt x="275" y="1354"/>
                  </a:cubicBezTo>
                  <a:lnTo>
                    <a:pt x="292" y="1354"/>
                  </a:lnTo>
                  <a:cubicBezTo>
                    <a:pt x="298" y="1355"/>
                    <a:pt x="303" y="1355"/>
                    <a:pt x="309" y="1355"/>
                  </a:cubicBezTo>
                  <a:cubicBezTo>
                    <a:pt x="369" y="1355"/>
                    <a:pt x="444" y="1313"/>
                    <a:pt x="460" y="1257"/>
                  </a:cubicBezTo>
                  <a:cubicBezTo>
                    <a:pt x="531" y="1107"/>
                    <a:pt x="522" y="930"/>
                    <a:pt x="531" y="771"/>
                  </a:cubicBezTo>
                  <a:cubicBezTo>
                    <a:pt x="548" y="621"/>
                    <a:pt x="540" y="462"/>
                    <a:pt x="566" y="312"/>
                  </a:cubicBezTo>
                  <a:cubicBezTo>
                    <a:pt x="592" y="120"/>
                    <a:pt x="452" y="1"/>
                    <a:pt x="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5" name="Google Shape;2995;p10"/>
            <p:cNvSpPr/>
            <p:nvPr/>
          </p:nvSpPr>
          <p:spPr>
            <a:xfrm rot="-1517980">
              <a:off x="1405456" y="-1182677"/>
              <a:ext cx="82473" cy="176745"/>
            </a:xfrm>
            <a:custGeom>
              <a:avLst/>
              <a:gdLst/>
              <a:ahLst/>
              <a:cxnLst/>
              <a:rect l="l" t="t" r="r" b="b"/>
              <a:pathLst>
                <a:path w="545" h="1431" extrusionOk="0">
                  <a:moveTo>
                    <a:pt x="290" y="0"/>
                  </a:moveTo>
                  <a:cubicBezTo>
                    <a:pt x="149" y="0"/>
                    <a:pt x="0" y="125"/>
                    <a:pt x="67" y="293"/>
                  </a:cubicBezTo>
                  <a:cubicBezTo>
                    <a:pt x="120" y="434"/>
                    <a:pt x="94" y="602"/>
                    <a:pt x="94" y="761"/>
                  </a:cubicBezTo>
                  <a:cubicBezTo>
                    <a:pt x="103" y="937"/>
                    <a:pt x="112" y="1132"/>
                    <a:pt x="129" y="1308"/>
                  </a:cubicBezTo>
                  <a:cubicBezTo>
                    <a:pt x="140" y="1387"/>
                    <a:pt x="199" y="1430"/>
                    <a:pt x="262" y="1430"/>
                  </a:cubicBezTo>
                  <a:cubicBezTo>
                    <a:pt x="298" y="1430"/>
                    <a:pt x="336" y="1416"/>
                    <a:pt x="368" y="1388"/>
                  </a:cubicBezTo>
                  <a:cubicBezTo>
                    <a:pt x="527" y="1247"/>
                    <a:pt x="482" y="946"/>
                    <a:pt x="491" y="752"/>
                  </a:cubicBezTo>
                  <a:cubicBezTo>
                    <a:pt x="500" y="540"/>
                    <a:pt x="544" y="346"/>
                    <a:pt x="482" y="143"/>
                  </a:cubicBezTo>
                  <a:cubicBezTo>
                    <a:pt x="450" y="42"/>
                    <a:pt x="371"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6" name="Google Shape;2996;p10"/>
            <p:cNvSpPr/>
            <p:nvPr/>
          </p:nvSpPr>
          <p:spPr>
            <a:xfrm rot="-1517980">
              <a:off x="2252686" y="-42148"/>
              <a:ext cx="98665" cy="165876"/>
            </a:xfrm>
            <a:custGeom>
              <a:avLst/>
              <a:gdLst/>
              <a:ahLst/>
              <a:cxnLst/>
              <a:rect l="l" t="t" r="r" b="b"/>
              <a:pathLst>
                <a:path w="652" h="1343" extrusionOk="0">
                  <a:moveTo>
                    <a:pt x="397" y="0"/>
                  </a:moveTo>
                  <a:cubicBezTo>
                    <a:pt x="365" y="0"/>
                    <a:pt x="332" y="8"/>
                    <a:pt x="300" y="27"/>
                  </a:cubicBezTo>
                  <a:cubicBezTo>
                    <a:pt x="0" y="212"/>
                    <a:pt x="168" y="583"/>
                    <a:pt x="185" y="875"/>
                  </a:cubicBezTo>
                  <a:cubicBezTo>
                    <a:pt x="193" y="929"/>
                    <a:pt x="235" y="1343"/>
                    <a:pt x="376" y="1343"/>
                  </a:cubicBezTo>
                  <a:cubicBezTo>
                    <a:pt x="396" y="1343"/>
                    <a:pt x="418" y="1335"/>
                    <a:pt x="442" y="1316"/>
                  </a:cubicBezTo>
                  <a:cubicBezTo>
                    <a:pt x="556" y="1228"/>
                    <a:pt x="565" y="972"/>
                    <a:pt x="583" y="839"/>
                  </a:cubicBezTo>
                  <a:cubicBezTo>
                    <a:pt x="592" y="733"/>
                    <a:pt x="592" y="627"/>
                    <a:pt x="600" y="521"/>
                  </a:cubicBezTo>
                  <a:cubicBezTo>
                    <a:pt x="600" y="516"/>
                    <a:pt x="604" y="425"/>
                    <a:pt x="602" y="395"/>
                  </a:cubicBezTo>
                  <a:lnTo>
                    <a:pt x="602" y="395"/>
                  </a:lnTo>
                  <a:cubicBezTo>
                    <a:pt x="616" y="358"/>
                    <a:pt x="638" y="323"/>
                    <a:pt x="645" y="283"/>
                  </a:cubicBezTo>
                  <a:cubicBezTo>
                    <a:pt x="652" y="147"/>
                    <a:pt x="532"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7" name="Google Shape;2997;p10"/>
            <p:cNvSpPr/>
            <p:nvPr/>
          </p:nvSpPr>
          <p:spPr>
            <a:xfrm rot="-1517980">
              <a:off x="1787218" y="364617"/>
              <a:ext cx="99876" cy="165876"/>
            </a:xfrm>
            <a:custGeom>
              <a:avLst/>
              <a:gdLst/>
              <a:ahLst/>
              <a:cxnLst/>
              <a:rect l="l" t="t" r="r" b="b"/>
              <a:pathLst>
                <a:path w="660" h="1343" extrusionOk="0">
                  <a:moveTo>
                    <a:pt x="396" y="0"/>
                  </a:moveTo>
                  <a:cubicBezTo>
                    <a:pt x="364" y="0"/>
                    <a:pt x="332" y="8"/>
                    <a:pt x="301" y="27"/>
                  </a:cubicBezTo>
                  <a:cubicBezTo>
                    <a:pt x="1" y="212"/>
                    <a:pt x="177" y="583"/>
                    <a:pt x="195" y="874"/>
                  </a:cubicBezTo>
                  <a:cubicBezTo>
                    <a:pt x="195" y="936"/>
                    <a:pt x="242" y="1343"/>
                    <a:pt x="378" y="1343"/>
                  </a:cubicBezTo>
                  <a:cubicBezTo>
                    <a:pt x="398" y="1343"/>
                    <a:pt x="419" y="1334"/>
                    <a:pt x="442" y="1316"/>
                  </a:cubicBezTo>
                  <a:cubicBezTo>
                    <a:pt x="557" y="1227"/>
                    <a:pt x="566" y="971"/>
                    <a:pt x="584" y="839"/>
                  </a:cubicBezTo>
                  <a:cubicBezTo>
                    <a:pt x="592" y="733"/>
                    <a:pt x="601" y="627"/>
                    <a:pt x="610" y="521"/>
                  </a:cubicBezTo>
                  <a:cubicBezTo>
                    <a:pt x="610" y="515"/>
                    <a:pt x="610" y="420"/>
                    <a:pt x="605" y="395"/>
                  </a:cubicBezTo>
                  <a:lnTo>
                    <a:pt x="605" y="395"/>
                  </a:lnTo>
                  <a:cubicBezTo>
                    <a:pt x="619" y="362"/>
                    <a:pt x="639" y="327"/>
                    <a:pt x="645" y="283"/>
                  </a:cubicBezTo>
                  <a:cubicBezTo>
                    <a:pt x="660" y="153"/>
                    <a:pt x="53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8" name="Google Shape;2998;p10"/>
            <p:cNvSpPr/>
            <p:nvPr/>
          </p:nvSpPr>
          <p:spPr>
            <a:xfrm rot="-1517980">
              <a:off x="1961077" y="169729"/>
              <a:ext cx="99725" cy="165258"/>
            </a:xfrm>
            <a:custGeom>
              <a:avLst/>
              <a:gdLst/>
              <a:ahLst/>
              <a:cxnLst/>
              <a:rect l="l" t="t" r="r" b="b"/>
              <a:pathLst>
                <a:path w="659" h="1338" extrusionOk="0">
                  <a:moveTo>
                    <a:pt x="402" y="0"/>
                  </a:moveTo>
                  <a:cubicBezTo>
                    <a:pt x="368" y="0"/>
                    <a:pt x="334" y="9"/>
                    <a:pt x="300" y="30"/>
                  </a:cubicBezTo>
                  <a:cubicBezTo>
                    <a:pt x="0" y="207"/>
                    <a:pt x="177" y="587"/>
                    <a:pt x="194" y="869"/>
                  </a:cubicBezTo>
                  <a:cubicBezTo>
                    <a:pt x="194" y="931"/>
                    <a:pt x="242" y="1338"/>
                    <a:pt x="378" y="1338"/>
                  </a:cubicBezTo>
                  <a:cubicBezTo>
                    <a:pt x="397" y="1338"/>
                    <a:pt x="418" y="1329"/>
                    <a:pt x="442" y="1311"/>
                  </a:cubicBezTo>
                  <a:cubicBezTo>
                    <a:pt x="556" y="1222"/>
                    <a:pt x="565" y="975"/>
                    <a:pt x="583" y="843"/>
                  </a:cubicBezTo>
                  <a:cubicBezTo>
                    <a:pt x="592" y="737"/>
                    <a:pt x="601" y="622"/>
                    <a:pt x="609" y="516"/>
                  </a:cubicBezTo>
                  <a:cubicBezTo>
                    <a:pt x="609" y="516"/>
                    <a:pt x="609" y="417"/>
                    <a:pt x="604" y="394"/>
                  </a:cubicBezTo>
                  <a:lnTo>
                    <a:pt x="604" y="394"/>
                  </a:lnTo>
                  <a:cubicBezTo>
                    <a:pt x="618" y="358"/>
                    <a:pt x="638" y="322"/>
                    <a:pt x="645" y="278"/>
                  </a:cubicBezTo>
                  <a:cubicBezTo>
                    <a:pt x="659" y="150"/>
                    <a:pt x="537"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9" name="Google Shape;2999;p10"/>
            <p:cNvSpPr/>
            <p:nvPr/>
          </p:nvSpPr>
          <p:spPr>
            <a:xfrm rot="-1517980">
              <a:off x="2202355" y="-518242"/>
              <a:ext cx="77328" cy="135121"/>
            </a:xfrm>
            <a:custGeom>
              <a:avLst/>
              <a:gdLst/>
              <a:ahLst/>
              <a:cxnLst/>
              <a:rect l="l" t="t" r="r" b="b"/>
              <a:pathLst>
                <a:path w="511" h="1094" extrusionOk="0">
                  <a:moveTo>
                    <a:pt x="285" y="0"/>
                  </a:moveTo>
                  <a:cubicBezTo>
                    <a:pt x="234" y="0"/>
                    <a:pt x="183" y="17"/>
                    <a:pt x="142" y="55"/>
                  </a:cubicBezTo>
                  <a:cubicBezTo>
                    <a:pt x="1" y="206"/>
                    <a:pt x="45" y="391"/>
                    <a:pt x="98" y="568"/>
                  </a:cubicBezTo>
                  <a:cubicBezTo>
                    <a:pt x="142" y="726"/>
                    <a:pt x="151" y="938"/>
                    <a:pt x="257" y="1071"/>
                  </a:cubicBezTo>
                  <a:cubicBezTo>
                    <a:pt x="269" y="1086"/>
                    <a:pt x="287" y="1093"/>
                    <a:pt x="306" y="1093"/>
                  </a:cubicBezTo>
                  <a:cubicBezTo>
                    <a:pt x="340" y="1093"/>
                    <a:pt x="378" y="1070"/>
                    <a:pt x="389" y="1036"/>
                  </a:cubicBezTo>
                  <a:cubicBezTo>
                    <a:pt x="425" y="885"/>
                    <a:pt x="442" y="744"/>
                    <a:pt x="442" y="585"/>
                  </a:cubicBezTo>
                  <a:cubicBezTo>
                    <a:pt x="451" y="462"/>
                    <a:pt x="495" y="338"/>
                    <a:pt x="504" y="214"/>
                  </a:cubicBezTo>
                  <a:cubicBezTo>
                    <a:pt x="510" y="86"/>
                    <a:pt x="398"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0" name="Google Shape;3000;p10"/>
            <p:cNvSpPr/>
            <p:nvPr/>
          </p:nvSpPr>
          <p:spPr>
            <a:xfrm rot="-1517980">
              <a:off x="2113267" y="-325090"/>
              <a:ext cx="94277" cy="168346"/>
            </a:xfrm>
            <a:custGeom>
              <a:avLst/>
              <a:gdLst/>
              <a:ahLst/>
              <a:cxnLst/>
              <a:rect l="l" t="t" r="r" b="b"/>
              <a:pathLst>
                <a:path w="623" h="1363" extrusionOk="0">
                  <a:moveTo>
                    <a:pt x="334" y="0"/>
                  </a:moveTo>
                  <a:cubicBezTo>
                    <a:pt x="177" y="0"/>
                    <a:pt x="14" y="102"/>
                    <a:pt x="18" y="302"/>
                  </a:cubicBezTo>
                  <a:cubicBezTo>
                    <a:pt x="27" y="479"/>
                    <a:pt x="36" y="655"/>
                    <a:pt x="54" y="832"/>
                  </a:cubicBezTo>
                  <a:cubicBezTo>
                    <a:pt x="63" y="982"/>
                    <a:pt x="1" y="1132"/>
                    <a:pt x="98" y="1273"/>
                  </a:cubicBezTo>
                  <a:cubicBezTo>
                    <a:pt x="141" y="1330"/>
                    <a:pt x="217" y="1363"/>
                    <a:pt x="289" y="1363"/>
                  </a:cubicBezTo>
                  <a:cubicBezTo>
                    <a:pt x="363" y="1363"/>
                    <a:pt x="433" y="1328"/>
                    <a:pt x="460" y="1247"/>
                  </a:cubicBezTo>
                  <a:cubicBezTo>
                    <a:pt x="513" y="1097"/>
                    <a:pt x="566" y="964"/>
                    <a:pt x="583" y="814"/>
                  </a:cubicBezTo>
                  <a:cubicBezTo>
                    <a:pt x="601" y="629"/>
                    <a:pt x="601" y="452"/>
                    <a:pt x="610" y="276"/>
                  </a:cubicBezTo>
                  <a:cubicBezTo>
                    <a:pt x="623" y="91"/>
                    <a:pt x="482"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1" name="Google Shape;3001;p10"/>
            <p:cNvSpPr/>
            <p:nvPr/>
          </p:nvSpPr>
          <p:spPr>
            <a:xfrm rot="-1517980">
              <a:off x="1928072" y="-144650"/>
              <a:ext cx="94277" cy="168346"/>
            </a:xfrm>
            <a:custGeom>
              <a:avLst/>
              <a:gdLst/>
              <a:ahLst/>
              <a:cxnLst/>
              <a:rect l="l" t="t" r="r" b="b"/>
              <a:pathLst>
                <a:path w="623" h="1363" extrusionOk="0">
                  <a:moveTo>
                    <a:pt x="334" y="0"/>
                  </a:moveTo>
                  <a:cubicBezTo>
                    <a:pt x="178" y="0"/>
                    <a:pt x="14" y="102"/>
                    <a:pt x="19" y="302"/>
                  </a:cubicBezTo>
                  <a:cubicBezTo>
                    <a:pt x="27" y="479"/>
                    <a:pt x="45" y="655"/>
                    <a:pt x="54" y="832"/>
                  </a:cubicBezTo>
                  <a:cubicBezTo>
                    <a:pt x="63" y="982"/>
                    <a:pt x="1" y="1132"/>
                    <a:pt x="98" y="1273"/>
                  </a:cubicBezTo>
                  <a:cubicBezTo>
                    <a:pt x="141" y="1330"/>
                    <a:pt x="217" y="1363"/>
                    <a:pt x="289" y="1363"/>
                  </a:cubicBezTo>
                  <a:cubicBezTo>
                    <a:pt x="363" y="1363"/>
                    <a:pt x="433" y="1327"/>
                    <a:pt x="460" y="1247"/>
                  </a:cubicBezTo>
                  <a:cubicBezTo>
                    <a:pt x="513" y="1097"/>
                    <a:pt x="566" y="964"/>
                    <a:pt x="584" y="814"/>
                  </a:cubicBezTo>
                  <a:cubicBezTo>
                    <a:pt x="601" y="629"/>
                    <a:pt x="601" y="452"/>
                    <a:pt x="610" y="275"/>
                  </a:cubicBezTo>
                  <a:cubicBezTo>
                    <a:pt x="623" y="91"/>
                    <a:pt x="482"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2" name="Google Shape;3002;p10"/>
            <p:cNvSpPr/>
            <p:nvPr/>
          </p:nvSpPr>
          <p:spPr>
            <a:xfrm rot="-1517980">
              <a:off x="1851335" y="-559080"/>
              <a:ext cx="92461" cy="160194"/>
            </a:xfrm>
            <a:custGeom>
              <a:avLst/>
              <a:gdLst/>
              <a:ahLst/>
              <a:cxnLst/>
              <a:rect l="l" t="t" r="r" b="b"/>
              <a:pathLst>
                <a:path w="611" h="1297" extrusionOk="0">
                  <a:moveTo>
                    <a:pt x="296" y="0"/>
                  </a:moveTo>
                  <a:cubicBezTo>
                    <a:pt x="156" y="0"/>
                    <a:pt x="14" y="85"/>
                    <a:pt x="10" y="263"/>
                  </a:cubicBezTo>
                  <a:cubicBezTo>
                    <a:pt x="1" y="352"/>
                    <a:pt x="27" y="431"/>
                    <a:pt x="45" y="510"/>
                  </a:cubicBezTo>
                  <a:cubicBezTo>
                    <a:pt x="72" y="608"/>
                    <a:pt x="72" y="714"/>
                    <a:pt x="98" y="802"/>
                  </a:cubicBezTo>
                  <a:cubicBezTo>
                    <a:pt x="142" y="987"/>
                    <a:pt x="169" y="1155"/>
                    <a:pt x="336" y="1270"/>
                  </a:cubicBezTo>
                  <a:cubicBezTo>
                    <a:pt x="361" y="1288"/>
                    <a:pt x="390" y="1296"/>
                    <a:pt x="420" y="1296"/>
                  </a:cubicBezTo>
                  <a:cubicBezTo>
                    <a:pt x="505" y="1296"/>
                    <a:pt x="592" y="1227"/>
                    <a:pt x="592" y="1129"/>
                  </a:cubicBezTo>
                  <a:cubicBezTo>
                    <a:pt x="584" y="996"/>
                    <a:pt x="610" y="855"/>
                    <a:pt x="601" y="714"/>
                  </a:cubicBezTo>
                  <a:cubicBezTo>
                    <a:pt x="592" y="572"/>
                    <a:pt x="557" y="422"/>
                    <a:pt x="575" y="281"/>
                  </a:cubicBezTo>
                  <a:cubicBezTo>
                    <a:pt x="598" y="98"/>
                    <a:pt x="447"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3" name="Google Shape;3003;p10"/>
            <p:cNvSpPr/>
            <p:nvPr/>
          </p:nvSpPr>
          <p:spPr>
            <a:xfrm rot="-1517980">
              <a:off x="2085425" y="-840626"/>
              <a:ext cx="73696" cy="166987"/>
            </a:xfrm>
            <a:custGeom>
              <a:avLst/>
              <a:gdLst/>
              <a:ahLst/>
              <a:cxnLst/>
              <a:rect l="l" t="t" r="r" b="b"/>
              <a:pathLst>
                <a:path w="487" h="1352" extrusionOk="0">
                  <a:moveTo>
                    <a:pt x="256" y="1"/>
                  </a:moveTo>
                  <a:cubicBezTo>
                    <a:pt x="155" y="1"/>
                    <a:pt x="53" y="69"/>
                    <a:pt x="36" y="207"/>
                  </a:cubicBezTo>
                  <a:cubicBezTo>
                    <a:pt x="1" y="428"/>
                    <a:pt x="45" y="675"/>
                    <a:pt x="98" y="887"/>
                  </a:cubicBezTo>
                  <a:cubicBezTo>
                    <a:pt x="133" y="1037"/>
                    <a:pt x="142" y="1284"/>
                    <a:pt x="310" y="1346"/>
                  </a:cubicBezTo>
                  <a:cubicBezTo>
                    <a:pt x="320" y="1350"/>
                    <a:pt x="331" y="1351"/>
                    <a:pt x="341" y="1351"/>
                  </a:cubicBezTo>
                  <a:cubicBezTo>
                    <a:pt x="407" y="1351"/>
                    <a:pt x="457" y="1284"/>
                    <a:pt x="442" y="1223"/>
                  </a:cubicBezTo>
                  <a:cubicBezTo>
                    <a:pt x="433" y="1152"/>
                    <a:pt x="460" y="1072"/>
                    <a:pt x="469" y="1002"/>
                  </a:cubicBezTo>
                  <a:cubicBezTo>
                    <a:pt x="469" y="922"/>
                    <a:pt x="460" y="834"/>
                    <a:pt x="451" y="755"/>
                  </a:cubicBezTo>
                  <a:cubicBezTo>
                    <a:pt x="442" y="578"/>
                    <a:pt x="486" y="401"/>
                    <a:pt x="477" y="225"/>
                  </a:cubicBezTo>
                  <a:cubicBezTo>
                    <a:pt x="468" y="76"/>
                    <a:pt x="3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4" name="Google Shape;3004;p10"/>
            <p:cNvSpPr/>
            <p:nvPr/>
          </p:nvSpPr>
          <p:spPr>
            <a:xfrm rot="-1517980">
              <a:off x="2611734" y="69922"/>
              <a:ext cx="82927" cy="151425"/>
            </a:xfrm>
            <a:custGeom>
              <a:avLst/>
              <a:gdLst/>
              <a:ahLst/>
              <a:cxnLst/>
              <a:rect l="l" t="t" r="r" b="b"/>
              <a:pathLst>
                <a:path w="548" h="1226" extrusionOk="0">
                  <a:moveTo>
                    <a:pt x="296" y="1"/>
                  </a:moveTo>
                  <a:cubicBezTo>
                    <a:pt x="252" y="1"/>
                    <a:pt x="206" y="22"/>
                    <a:pt x="177" y="70"/>
                  </a:cubicBezTo>
                  <a:cubicBezTo>
                    <a:pt x="80" y="246"/>
                    <a:pt x="53" y="494"/>
                    <a:pt x="27" y="688"/>
                  </a:cubicBezTo>
                  <a:cubicBezTo>
                    <a:pt x="0" y="900"/>
                    <a:pt x="27" y="1156"/>
                    <a:pt x="274" y="1218"/>
                  </a:cubicBezTo>
                  <a:cubicBezTo>
                    <a:pt x="290" y="1223"/>
                    <a:pt x="306" y="1225"/>
                    <a:pt x="322" y="1225"/>
                  </a:cubicBezTo>
                  <a:cubicBezTo>
                    <a:pt x="415" y="1225"/>
                    <a:pt x="491" y="1141"/>
                    <a:pt x="521" y="1050"/>
                  </a:cubicBezTo>
                  <a:cubicBezTo>
                    <a:pt x="548" y="962"/>
                    <a:pt x="512" y="909"/>
                    <a:pt x="495" y="820"/>
                  </a:cubicBezTo>
                  <a:cubicBezTo>
                    <a:pt x="477" y="767"/>
                    <a:pt x="477" y="697"/>
                    <a:pt x="477" y="635"/>
                  </a:cubicBezTo>
                  <a:cubicBezTo>
                    <a:pt x="477" y="555"/>
                    <a:pt x="477" y="476"/>
                    <a:pt x="468" y="405"/>
                  </a:cubicBezTo>
                  <a:cubicBezTo>
                    <a:pt x="468" y="299"/>
                    <a:pt x="451" y="220"/>
                    <a:pt x="433" y="123"/>
                  </a:cubicBezTo>
                  <a:cubicBezTo>
                    <a:pt x="423" y="45"/>
                    <a:pt x="36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005" name="Google Shape;3005;p10"/>
          <p:cNvSpPr txBox="1">
            <a:spLocks noGrp="1"/>
          </p:cNvSpPr>
          <p:nvPr>
            <p:ph type="title"/>
          </p:nvPr>
        </p:nvSpPr>
        <p:spPr>
          <a:xfrm>
            <a:off x="864000" y="720000"/>
            <a:ext cx="3822840" cy="3798400"/>
          </a:xfrm>
          <a:prstGeom prst="rect">
            <a:avLst/>
          </a:prstGeom>
        </p:spPr>
        <p:txBody>
          <a:bodyPr spcFirstLastPara="1" wrap="square" lIns="91425" tIns="91425" rIns="91425" bIns="91425" anchor="t" anchorCtr="0">
            <a:noAutofit/>
          </a:bodyPr>
          <a:lstStyle>
            <a:lvl1pPr lvl="0" rtl="0">
              <a:spcBef>
                <a:spcPts val="0"/>
              </a:spcBef>
              <a:spcAft>
                <a:spcPts val="0"/>
              </a:spcAft>
              <a:buSzPts val="5300"/>
              <a:buNone/>
              <a:defRPr sz="4560">
                <a:solidFill>
                  <a:srgbClr val="FFFFFF"/>
                </a:solidFill>
                <a:latin typeface="Sue Ellen Francisco"/>
                <a:ea typeface="Sue Ellen Francisco"/>
                <a:cs typeface="Sue Ellen Francisco"/>
                <a:sym typeface="Sue Ellen Francisco"/>
              </a:defRPr>
            </a:lvl1pPr>
            <a:lvl2pPr lvl="1" rtl="0">
              <a:spcBef>
                <a:spcPts val="0"/>
              </a:spcBef>
              <a:spcAft>
                <a:spcPts val="0"/>
              </a:spcAft>
              <a:buSzPts val="4800"/>
              <a:buNone/>
              <a:defRPr sz="5760"/>
            </a:lvl2pPr>
            <a:lvl3pPr lvl="2" rtl="0">
              <a:spcBef>
                <a:spcPts val="0"/>
              </a:spcBef>
              <a:spcAft>
                <a:spcPts val="0"/>
              </a:spcAft>
              <a:buSzPts val="4800"/>
              <a:buNone/>
              <a:defRPr sz="5760"/>
            </a:lvl3pPr>
            <a:lvl4pPr lvl="3" rtl="0">
              <a:spcBef>
                <a:spcPts val="0"/>
              </a:spcBef>
              <a:spcAft>
                <a:spcPts val="0"/>
              </a:spcAft>
              <a:buSzPts val="4800"/>
              <a:buNone/>
              <a:defRPr sz="5760"/>
            </a:lvl4pPr>
            <a:lvl5pPr lvl="4" rtl="0">
              <a:spcBef>
                <a:spcPts val="0"/>
              </a:spcBef>
              <a:spcAft>
                <a:spcPts val="0"/>
              </a:spcAft>
              <a:buSzPts val="4800"/>
              <a:buNone/>
              <a:defRPr sz="5760"/>
            </a:lvl5pPr>
            <a:lvl6pPr lvl="5" rtl="0">
              <a:spcBef>
                <a:spcPts val="0"/>
              </a:spcBef>
              <a:spcAft>
                <a:spcPts val="0"/>
              </a:spcAft>
              <a:buSzPts val="4800"/>
              <a:buNone/>
              <a:defRPr sz="5760"/>
            </a:lvl6pPr>
            <a:lvl7pPr lvl="6" rtl="0">
              <a:spcBef>
                <a:spcPts val="0"/>
              </a:spcBef>
              <a:spcAft>
                <a:spcPts val="0"/>
              </a:spcAft>
              <a:buSzPts val="4800"/>
              <a:buNone/>
              <a:defRPr sz="5760"/>
            </a:lvl7pPr>
            <a:lvl8pPr lvl="7" rtl="0">
              <a:spcBef>
                <a:spcPts val="0"/>
              </a:spcBef>
              <a:spcAft>
                <a:spcPts val="0"/>
              </a:spcAft>
              <a:buSzPts val="4800"/>
              <a:buNone/>
              <a:defRPr sz="5760"/>
            </a:lvl8pPr>
            <a:lvl9pPr lvl="8" rtl="0">
              <a:spcBef>
                <a:spcPts val="0"/>
              </a:spcBef>
              <a:spcAft>
                <a:spcPts val="0"/>
              </a:spcAft>
              <a:buSzPts val="4800"/>
              <a:buNone/>
              <a:defRPr sz="5760"/>
            </a:lvl9pPr>
          </a:lstStyle>
          <a:p>
            <a:endParaRPr/>
          </a:p>
        </p:txBody>
      </p:sp>
      <p:grpSp>
        <p:nvGrpSpPr>
          <p:cNvPr id="3006" name="Google Shape;3006;p10"/>
          <p:cNvGrpSpPr/>
          <p:nvPr/>
        </p:nvGrpSpPr>
        <p:grpSpPr>
          <a:xfrm>
            <a:off x="8887863" y="-197621"/>
            <a:ext cx="2962610" cy="2745341"/>
            <a:chOff x="7406552" y="-148216"/>
            <a:chExt cx="2468842" cy="2059006"/>
          </a:xfrm>
        </p:grpSpPr>
        <p:sp>
          <p:nvSpPr>
            <p:cNvPr id="3007" name="Google Shape;3007;p10"/>
            <p:cNvSpPr/>
            <p:nvPr/>
          </p:nvSpPr>
          <p:spPr>
            <a:xfrm rot="2197045">
              <a:off x="7470585" y="52622"/>
              <a:ext cx="96659" cy="65540"/>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8" name="Google Shape;3008;p10"/>
            <p:cNvSpPr/>
            <p:nvPr/>
          </p:nvSpPr>
          <p:spPr>
            <a:xfrm rot="2197045">
              <a:off x="7418896" y="-124277"/>
              <a:ext cx="96292" cy="7325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9" name="Google Shape;3009;p10"/>
            <p:cNvSpPr/>
            <p:nvPr/>
          </p:nvSpPr>
          <p:spPr>
            <a:xfrm rot="2197045">
              <a:off x="7622127" y="-117327"/>
              <a:ext cx="128237" cy="74535"/>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0" name="Google Shape;3010;p10"/>
            <p:cNvSpPr/>
            <p:nvPr/>
          </p:nvSpPr>
          <p:spPr>
            <a:xfrm rot="2197045">
              <a:off x="7822151" y="38536"/>
              <a:ext cx="101616" cy="6948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1" name="Google Shape;3011;p10"/>
            <p:cNvSpPr/>
            <p:nvPr/>
          </p:nvSpPr>
          <p:spPr>
            <a:xfrm rot="2197045">
              <a:off x="7638785" y="107422"/>
              <a:ext cx="78392" cy="62327"/>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2" name="Google Shape;3012;p10"/>
            <p:cNvSpPr/>
            <p:nvPr/>
          </p:nvSpPr>
          <p:spPr>
            <a:xfrm rot="2197045">
              <a:off x="7670897" y="504091"/>
              <a:ext cx="107124" cy="75729"/>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3" name="Google Shape;3013;p10"/>
            <p:cNvSpPr/>
            <p:nvPr/>
          </p:nvSpPr>
          <p:spPr>
            <a:xfrm rot="2197045">
              <a:off x="8009857" y="686769"/>
              <a:ext cx="107399" cy="72791"/>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4" name="Google Shape;3014;p10"/>
            <p:cNvSpPr/>
            <p:nvPr/>
          </p:nvSpPr>
          <p:spPr>
            <a:xfrm rot="2197045">
              <a:off x="9526387" y="134623"/>
              <a:ext cx="117405" cy="7104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5" name="Google Shape;3015;p10"/>
            <p:cNvSpPr/>
            <p:nvPr/>
          </p:nvSpPr>
          <p:spPr>
            <a:xfrm rot="2197045">
              <a:off x="9784928" y="281044"/>
              <a:ext cx="80871" cy="58931"/>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6" name="Google Shape;3016;p10"/>
            <p:cNvSpPr/>
            <p:nvPr/>
          </p:nvSpPr>
          <p:spPr>
            <a:xfrm rot="2197045">
              <a:off x="9621415" y="582181"/>
              <a:ext cx="96201" cy="57829"/>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7" name="Google Shape;3017;p10"/>
            <p:cNvSpPr/>
            <p:nvPr/>
          </p:nvSpPr>
          <p:spPr>
            <a:xfrm rot="2197045">
              <a:off x="9163270" y="331218"/>
              <a:ext cx="129247" cy="72057"/>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8" name="Google Shape;3018;p10"/>
            <p:cNvSpPr/>
            <p:nvPr/>
          </p:nvSpPr>
          <p:spPr>
            <a:xfrm rot="2197045">
              <a:off x="9515774" y="323191"/>
              <a:ext cx="115661" cy="81695"/>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9" name="Google Shape;3019;p10"/>
            <p:cNvSpPr/>
            <p:nvPr/>
          </p:nvSpPr>
          <p:spPr>
            <a:xfrm rot="2197045">
              <a:off x="9398644" y="530545"/>
              <a:ext cx="95466" cy="67559"/>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0" name="Google Shape;3020;p10"/>
            <p:cNvSpPr/>
            <p:nvPr/>
          </p:nvSpPr>
          <p:spPr>
            <a:xfrm rot="2197045">
              <a:off x="9252383" y="504297"/>
              <a:ext cx="118323" cy="71873"/>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1" name="Google Shape;3021;p10"/>
            <p:cNvSpPr/>
            <p:nvPr/>
          </p:nvSpPr>
          <p:spPr>
            <a:xfrm rot="2197045">
              <a:off x="9331759" y="158152"/>
              <a:ext cx="87847" cy="59390"/>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2" name="Google Shape;3022;p10"/>
            <p:cNvSpPr/>
            <p:nvPr/>
          </p:nvSpPr>
          <p:spPr>
            <a:xfrm rot="2197045">
              <a:off x="8702342" y="1789771"/>
              <a:ext cx="122546" cy="9372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3" name="Google Shape;3023;p10"/>
            <p:cNvSpPr/>
            <p:nvPr/>
          </p:nvSpPr>
          <p:spPr>
            <a:xfrm rot="2197045">
              <a:off x="8538749" y="1721957"/>
              <a:ext cx="63430" cy="55718"/>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4" name="Google Shape;3024;p10"/>
            <p:cNvSpPr/>
            <p:nvPr/>
          </p:nvSpPr>
          <p:spPr>
            <a:xfrm rot="2197045">
              <a:off x="8666953" y="1373128"/>
              <a:ext cx="99872" cy="8307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5" name="Google Shape;3025;p10"/>
            <p:cNvSpPr/>
            <p:nvPr/>
          </p:nvSpPr>
          <p:spPr>
            <a:xfrm rot="2197045">
              <a:off x="8938805" y="1561283"/>
              <a:ext cx="105931" cy="74719"/>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6" name="Google Shape;3026;p10"/>
            <p:cNvSpPr/>
            <p:nvPr/>
          </p:nvSpPr>
          <p:spPr>
            <a:xfrm rot="2197045">
              <a:off x="8736210" y="1592546"/>
              <a:ext cx="119516" cy="68844"/>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7" name="Google Shape;3027;p10"/>
            <p:cNvSpPr/>
            <p:nvPr/>
          </p:nvSpPr>
          <p:spPr>
            <a:xfrm rot="2197045">
              <a:off x="8492975" y="1489229"/>
              <a:ext cx="130532" cy="6361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8" name="Google Shape;3028;p10"/>
            <p:cNvSpPr/>
            <p:nvPr/>
          </p:nvSpPr>
          <p:spPr>
            <a:xfrm rot="2197045">
              <a:off x="8796565" y="1247929"/>
              <a:ext cx="99872" cy="8591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9" name="Google Shape;3029;p10"/>
            <p:cNvSpPr/>
            <p:nvPr/>
          </p:nvSpPr>
          <p:spPr>
            <a:xfrm rot="2197045">
              <a:off x="9036128" y="1785463"/>
              <a:ext cx="133102" cy="74260"/>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0" name="Google Shape;3030;p10"/>
            <p:cNvSpPr/>
            <p:nvPr/>
          </p:nvSpPr>
          <p:spPr>
            <a:xfrm rot="2197045">
              <a:off x="9184243" y="1016644"/>
              <a:ext cx="97669" cy="73526"/>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1" name="Google Shape;3031;p10"/>
            <p:cNvSpPr/>
            <p:nvPr/>
          </p:nvSpPr>
          <p:spPr>
            <a:xfrm rot="2197045">
              <a:off x="8776715" y="742718"/>
              <a:ext cx="82064" cy="55534"/>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2" name="Google Shape;3032;p10"/>
            <p:cNvSpPr/>
            <p:nvPr/>
          </p:nvSpPr>
          <p:spPr>
            <a:xfrm rot="2197045">
              <a:off x="8673164" y="959390"/>
              <a:ext cx="83992" cy="5755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3" name="Google Shape;3033;p10"/>
            <p:cNvSpPr/>
            <p:nvPr/>
          </p:nvSpPr>
          <p:spPr>
            <a:xfrm rot="2197045">
              <a:off x="8676305" y="481823"/>
              <a:ext cx="110061" cy="7811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145302560"/>
      </p:ext>
    </p:extLst>
  </p:cSld>
  <p:clrMapOvr>
    <a:masterClrMapping/>
  </p:clrMapOvr>
  <p:transition>
    <p:split orient="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34"/>
        <p:cNvGrpSpPr/>
        <p:nvPr/>
      </p:nvGrpSpPr>
      <p:grpSpPr>
        <a:xfrm>
          <a:off x="0" y="0"/>
          <a:ext cx="0" cy="0"/>
          <a:chOff x="0" y="0"/>
          <a:chExt cx="0" cy="0"/>
        </a:xfrm>
      </p:grpSpPr>
      <p:grpSp>
        <p:nvGrpSpPr>
          <p:cNvPr id="3035" name="Google Shape;3035;p11"/>
          <p:cNvGrpSpPr/>
          <p:nvPr/>
        </p:nvGrpSpPr>
        <p:grpSpPr>
          <a:xfrm>
            <a:off x="7828396" y="4856711"/>
            <a:ext cx="4211762" cy="4175825"/>
            <a:chOff x="6523663" y="3642532"/>
            <a:chExt cx="3509801" cy="3131869"/>
          </a:xfrm>
        </p:grpSpPr>
        <p:sp>
          <p:nvSpPr>
            <p:cNvPr id="3036" name="Google Shape;3036;p11"/>
            <p:cNvSpPr/>
            <p:nvPr/>
          </p:nvSpPr>
          <p:spPr>
            <a:xfrm rot="2288068">
              <a:off x="6650323" y="4686554"/>
              <a:ext cx="3283335" cy="111463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7" name="Google Shape;3037;p11"/>
            <p:cNvSpPr/>
            <p:nvPr/>
          </p:nvSpPr>
          <p:spPr>
            <a:xfrm rot="2288068">
              <a:off x="6537075" y="4584809"/>
              <a:ext cx="3482976" cy="1247315"/>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038" name="Google Shape;3038;p11"/>
          <p:cNvSpPr/>
          <p:nvPr/>
        </p:nvSpPr>
        <p:spPr>
          <a:xfrm rot="982933">
            <a:off x="9077112" y="6128496"/>
            <a:ext cx="62434" cy="52168"/>
          </a:xfrm>
          <a:custGeom>
            <a:avLst/>
            <a:gdLst/>
            <a:ahLst/>
            <a:cxnLst/>
            <a:rect l="l" t="t" r="r" b="b"/>
            <a:pathLst>
              <a:path w="481" h="625" extrusionOk="0">
                <a:moveTo>
                  <a:pt x="217" y="0"/>
                </a:moveTo>
                <a:cubicBezTo>
                  <a:pt x="185" y="0"/>
                  <a:pt x="152" y="18"/>
                  <a:pt x="119" y="59"/>
                </a:cubicBezTo>
                <a:cubicBezTo>
                  <a:pt x="0" y="209"/>
                  <a:pt x="114" y="624"/>
                  <a:pt x="265" y="624"/>
                </a:cubicBezTo>
                <a:cubicBezTo>
                  <a:pt x="296" y="624"/>
                  <a:pt x="329" y="606"/>
                  <a:pt x="362" y="565"/>
                </a:cubicBezTo>
                <a:cubicBezTo>
                  <a:pt x="480" y="418"/>
                  <a:pt x="370" y="0"/>
                  <a:pt x="21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39" name="Google Shape;3039;p11"/>
          <p:cNvSpPr/>
          <p:nvPr/>
        </p:nvSpPr>
        <p:spPr>
          <a:xfrm rot="982933">
            <a:off x="9147130" y="6019391"/>
            <a:ext cx="55166" cy="50832"/>
          </a:xfrm>
          <a:custGeom>
            <a:avLst/>
            <a:gdLst/>
            <a:ahLst/>
            <a:cxnLst/>
            <a:rect l="l" t="t" r="r" b="b"/>
            <a:pathLst>
              <a:path w="425" h="609" extrusionOk="0">
                <a:moveTo>
                  <a:pt x="184" y="0"/>
                </a:moveTo>
                <a:cubicBezTo>
                  <a:pt x="152" y="0"/>
                  <a:pt x="120" y="15"/>
                  <a:pt x="91" y="51"/>
                </a:cubicBezTo>
                <a:cubicBezTo>
                  <a:pt x="1" y="166"/>
                  <a:pt x="15" y="352"/>
                  <a:pt x="72" y="476"/>
                </a:cubicBezTo>
                <a:cubicBezTo>
                  <a:pt x="104" y="543"/>
                  <a:pt x="171" y="609"/>
                  <a:pt x="240" y="609"/>
                </a:cubicBezTo>
                <a:cubicBezTo>
                  <a:pt x="272" y="609"/>
                  <a:pt x="305" y="594"/>
                  <a:pt x="334" y="557"/>
                </a:cubicBezTo>
                <a:cubicBezTo>
                  <a:pt x="425" y="442"/>
                  <a:pt x="415" y="256"/>
                  <a:pt x="353" y="132"/>
                </a:cubicBezTo>
                <a:cubicBezTo>
                  <a:pt x="321" y="68"/>
                  <a:pt x="253" y="0"/>
                  <a:pt x="18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0" name="Google Shape;3040;p11"/>
          <p:cNvSpPr/>
          <p:nvPr/>
        </p:nvSpPr>
        <p:spPr>
          <a:xfrm rot="982933">
            <a:off x="8929599" y="5924190"/>
            <a:ext cx="63342" cy="59345"/>
          </a:xfrm>
          <a:custGeom>
            <a:avLst/>
            <a:gdLst/>
            <a:ahLst/>
            <a:cxnLst/>
            <a:rect l="l" t="t" r="r" b="b"/>
            <a:pathLst>
              <a:path w="488" h="711" extrusionOk="0">
                <a:moveTo>
                  <a:pt x="237" y="0"/>
                </a:moveTo>
                <a:cubicBezTo>
                  <a:pt x="204" y="0"/>
                  <a:pt x="171" y="16"/>
                  <a:pt x="143" y="56"/>
                </a:cubicBezTo>
                <a:cubicBezTo>
                  <a:pt x="0" y="261"/>
                  <a:pt x="38" y="604"/>
                  <a:pt x="291" y="699"/>
                </a:cubicBezTo>
                <a:cubicBezTo>
                  <a:pt x="312" y="707"/>
                  <a:pt x="331" y="710"/>
                  <a:pt x="348" y="710"/>
                </a:cubicBezTo>
                <a:cubicBezTo>
                  <a:pt x="476" y="710"/>
                  <a:pt x="487" y="502"/>
                  <a:pt x="458" y="342"/>
                </a:cubicBezTo>
                <a:cubicBezTo>
                  <a:pt x="458" y="270"/>
                  <a:pt x="439" y="194"/>
                  <a:pt x="410" y="137"/>
                </a:cubicBezTo>
                <a:cubicBezTo>
                  <a:pt x="381" y="72"/>
                  <a:pt x="308" y="0"/>
                  <a:pt x="23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1" name="Google Shape;3041;p11"/>
          <p:cNvSpPr/>
          <p:nvPr/>
        </p:nvSpPr>
        <p:spPr>
          <a:xfrm rot="982933">
            <a:off x="8702978" y="5739153"/>
            <a:ext cx="65159" cy="65689"/>
          </a:xfrm>
          <a:custGeom>
            <a:avLst/>
            <a:gdLst/>
            <a:ahLst/>
            <a:cxnLst/>
            <a:rect l="l" t="t" r="r" b="b"/>
            <a:pathLst>
              <a:path w="502" h="787" extrusionOk="0">
                <a:moveTo>
                  <a:pt x="195" y="0"/>
                </a:moveTo>
                <a:cubicBezTo>
                  <a:pt x="191" y="0"/>
                  <a:pt x="187" y="1"/>
                  <a:pt x="182" y="2"/>
                </a:cubicBezTo>
                <a:cubicBezTo>
                  <a:pt x="153" y="12"/>
                  <a:pt x="125" y="31"/>
                  <a:pt x="101" y="59"/>
                </a:cubicBezTo>
                <a:cubicBezTo>
                  <a:pt x="1" y="183"/>
                  <a:pt x="1" y="374"/>
                  <a:pt x="44" y="517"/>
                </a:cubicBezTo>
                <a:cubicBezTo>
                  <a:pt x="68" y="603"/>
                  <a:pt x="106" y="689"/>
                  <a:pt x="177" y="741"/>
                </a:cubicBezTo>
                <a:cubicBezTo>
                  <a:pt x="199" y="760"/>
                  <a:pt x="258" y="787"/>
                  <a:pt x="306" y="787"/>
                </a:cubicBezTo>
                <a:cubicBezTo>
                  <a:pt x="330" y="787"/>
                  <a:pt x="352" y="780"/>
                  <a:pt x="363" y="760"/>
                </a:cubicBezTo>
                <a:cubicBezTo>
                  <a:pt x="439" y="641"/>
                  <a:pt x="492" y="612"/>
                  <a:pt x="497" y="465"/>
                </a:cubicBezTo>
                <a:cubicBezTo>
                  <a:pt x="497" y="465"/>
                  <a:pt x="497" y="460"/>
                  <a:pt x="497" y="455"/>
                </a:cubicBezTo>
                <a:cubicBezTo>
                  <a:pt x="501" y="431"/>
                  <a:pt x="501" y="403"/>
                  <a:pt x="497" y="360"/>
                </a:cubicBezTo>
                <a:cubicBezTo>
                  <a:pt x="492" y="350"/>
                  <a:pt x="492" y="345"/>
                  <a:pt x="487" y="336"/>
                </a:cubicBezTo>
                <a:cubicBezTo>
                  <a:pt x="487" y="312"/>
                  <a:pt x="482" y="293"/>
                  <a:pt x="473" y="269"/>
                </a:cubicBezTo>
                <a:cubicBezTo>
                  <a:pt x="468" y="240"/>
                  <a:pt x="459" y="217"/>
                  <a:pt x="449" y="193"/>
                </a:cubicBezTo>
                <a:cubicBezTo>
                  <a:pt x="444" y="183"/>
                  <a:pt x="444" y="174"/>
                  <a:pt x="439" y="164"/>
                </a:cubicBezTo>
                <a:cubicBezTo>
                  <a:pt x="430" y="150"/>
                  <a:pt x="420" y="140"/>
                  <a:pt x="416" y="126"/>
                </a:cubicBezTo>
                <a:cubicBezTo>
                  <a:pt x="406" y="117"/>
                  <a:pt x="401" y="102"/>
                  <a:pt x="392" y="88"/>
                </a:cubicBezTo>
                <a:cubicBezTo>
                  <a:pt x="368" y="55"/>
                  <a:pt x="335" y="31"/>
                  <a:pt x="301" y="16"/>
                </a:cubicBezTo>
                <a:cubicBezTo>
                  <a:pt x="292" y="12"/>
                  <a:pt x="287" y="12"/>
                  <a:pt x="277" y="7"/>
                </a:cubicBezTo>
                <a:cubicBezTo>
                  <a:pt x="264" y="4"/>
                  <a:pt x="250" y="0"/>
                  <a:pt x="237" y="0"/>
                </a:cubicBezTo>
                <a:cubicBezTo>
                  <a:pt x="231" y="0"/>
                  <a:pt x="226" y="1"/>
                  <a:pt x="220" y="2"/>
                </a:cubicBezTo>
                <a:cubicBezTo>
                  <a:pt x="211" y="2"/>
                  <a:pt x="203" y="0"/>
                  <a:pt x="19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2" name="Google Shape;3042;p11"/>
          <p:cNvSpPr/>
          <p:nvPr/>
        </p:nvSpPr>
        <p:spPr>
          <a:xfrm rot="982933">
            <a:off x="8910434" y="5768986"/>
            <a:ext cx="44392" cy="37060"/>
          </a:xfrm>
          <a:custGeom>
            <a:avLst/>
            <a:gdLst/>
            <a:ahLst/>
            <a:cxnLst/>
            <a:rect l="l" t="t" r="r" b="b"/>
            <a:pathLst>
              <a:path w="342" h="444" extrusionOk="0">
                <a:moveTo>
                  <a:pt x="154" y="0"/>
                </a:moveTo>
                <a:cubicBezTo>
                  <a:pt x="131" y="0"/>
                  <a:pt x="107" y="14"/>
                  <a:pt x="83" y="44"/>
                </a:cubicBezTo>
                <a:cubicBezTo>
                  <a:pt x="0" y="147"/>
                  <a:pt x="81" y="443"/>
                  <a:pt x="187" y="443"/>
                </a:cubicBezTo>
                <a:cubicBezTo>
                  <a:pt x="209" y="443"/>
                  <a:pt x="232" y="431"/>
                  <a:pt x="255" y="402"/>
                </a:cubicBezTo>
                <a:cubicBezTo>
                  <a:pt x="341" y="295"/>
                  <a:pt x="262" y="0"/>
                  <a:pt x="15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3" name="Google Shape;3043;p11"/>
          <p:cNvSpPr/>
          <p:nvPr/>
        </p:nvSpPr>
        <p:spPr>
          <a:xfrm rot="982933">
            <a:off x="9057056" y="5830172"/>
            <a:ext cx="52959" cy="44155"/>
          </a:xfrm>
          <a:custGeom>
            <a:avLst/>
            <a:gdLst/>
            <a:ahLst/>
            <a:cxnLst/>
            <a:rect l="l" t="t" r="r" b="b"/>
            <a:pathLst>
              <a:path w="408" h="529" extrusionOk="0">
                <a:moveTo>
                  <a:pt x="184" y="1"/>
                </a:moveTo>
                <a:cubicBezTo>
                  <a:pt x="157" y="1"/>
                  <a:pt x="128" y="16"/>
                  <a:pt x="99" y="52"/>
                </a:cubicBezTo>
                <a:cubicBezTo>
                  <a:pt x="1" y="178"/>
                  <a:pt x="94" y="529"/>
                  <a:pt x="223" y="529"/>
                </a:cubicBezTo>
                <a:cubicBezTo>
                  <a:pt x="251" y="529"/>
                  <a:pt x="280" y="513"/>
                  <a:pt x="309" y="476"/>
                </a:cubicBezTo>
                <a:cubicBezTo>
                  <a:pt x="407" y="354"/>
                  <a:pt x="313" y="1"/>
                  <a:pt x="18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4" name="Google Shape;3044;p11"/>
          <p:cNvSpPr/>
          <p:nvPr/>
        </p:nvSpPr>
        <p:spPr>
          <a:xfrm rot="982933">
            <a:off x="8850209" y="6071512"/>
            <a:ext cx="64770" cy="54171"/>
          </a:xfrm>
          <a:custGeom>
            <a:avLst/>
            <a:gdLst/>
            <a:ahLst/>
            <a:cxnLst/>
            <a:rect l="l" t="t" r="r" b="b"/>
            <a:pathLst>
              <a:path w="499" h="649" extrusionOk="0">
                <a:moveTo>
                  <a:pt x="224" y="1"/>
                </a:moveTo>
                <a:cubicBezTo>
                  <a:pt x="192" y="1"/>
                  <a:pt x="158" y="19"/>
                  <a:pt x="123" y="63"/>
                </a:cubicBezTo>
                <a:cubicBezTo>
                  <a:pt x="1" y="217"/>
                  <a:pt x="117" y="649"/>
                  <a:pt x="275" y="649"/>
                </a:cubicBezTo>
                <a:cubicBezTo>
                  <a:pt x="307" y="649"/>
                  <a:pt x="342" y="630"/>
                  <a:pt x="376" y="587"/>
                </a:cubicBezTo>
                <a:cubicBezTo>
                  <a:pt x="498" y="433"/>
                  <a:pt x="382" y="1"/>
                  <a:pt x="22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5" name="Google Shape;3045;p11"/>
          <p:cNvSpPr/>
          <p:nvPr/>
        </p:nvSpPr>
        <p:spPr>
          <a:xfrm rot="982933">
            <a:off x="8701179" y="5938635"/>
            <a:ext cx="52698" cy="49580"/>
          </a:xfrm>
          <a:custGeom>
            <a:avLst/>
            <a:gdLst/>
            <a:ahLst/>
            <a:cxnLst/>
            <a:rect l="l" t="t" r="r" b="b"/>
            <a:pathLst>
              <a:path w="406" h="594" extrusionOk="0">
                <a:moveTo>
                  <a:pt x="180" y="0"/>
                </a:moveTo>
                <a:cubicBezTo>
                  <a:pt x="176" y="0"/>
                  <a:pt x="172" y="1"/>
                  <a:pt x="167" y="1"/>
                </a:cubicBezTo>
                <a:cubicBezTo>
                  <a:pt x="0" y="20"/>
                  <a:pt x="5" y="282"/>
                  <a:pt x="38" y="397"/>
                </a:cubicBezTo>
                <a:cubicBezTo>
                  <a:pt x="63" y="477"/>
                  <a:pt x="141" y="593"/>
                  <a:pt x="226" y="593"/>
                </a:cubicBezTo>
                <a:cubicBezTo>
                  <a:pt x="257" y="593"/>
                  <a:pt x="289" y="578"/>
                  <a:pt x="320" y="540"/>
                </a:cubicBezTo>
                <a:cubicBezTo>
                  <a:pt x="335" y="519"/>
                  <a:pt x="348" y="495"/>
                  <a:pt x="358" y="472"/>
                </a:cubicBezTo>
                <a:lnTo>
                  <a:pt x="358" y="472"/>
                </a:lnTo>
                <a:cubicBezTo>
                  <a:pt x="356" y="479"/>
                  <a:pt x="356" y="483"/>
                  <a:pt x="357" y="483"/>
                </a:cubicBezTo>
                <a:cubicBezTo>
                  <a:pt x="360" y="483"/>
                  <a:pt x="366" y="472"/>
                  <a:pt x="377" y="449"/>
                </a:cubicBezTo>
                <a:cubicBezTo>
                  <a:pt x="401" y="397"/>
                  <a:pt x="405" y="325"/>
                  <a:pt x="386" y="268"/>
                </a:cubicBezTo>
                <a:cubicBezTo>
                  <a:pt x="363" y="203"/>
                  <a:pt x="313" y="0"/>
                  <a:pt x="180"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6" name="Google Shape;3046;p11"/>
          <p:cNvSpPr/>
          <p:nvPr/>
        </p:nvSpPr>
        <p:spPr>
          <a:xfrm rot="982933">
            <a:off x="8533520" y="6016753"/>
            <a:ext cx="54386" cy="50331"/>
          </a:xfrm>
          <a:custGeom>
            <a:avLst/>
            <a:gdLst/>
            <a:ahLst/>
            <a:cxnLst/>
            <a:rect l="l" t="t" r="r" b="b"/>
            <a:pathLst>
              <a:path w="419" h="603" extrusionOk="0">
                <a:moveTo>
                  <a:pt x="195" y="0"/>
                </a:moveTo>
                <a:cubicBezTo>
                  <a:pt x="0" y="0"/>
                  <a:pt x="7" y="332"/>
                  <a:pt x="76" y="455"/>
                </a:cubicBezTo>
                <a:cubicBezTo>
                  <a:pt x="100" y="503"/>
                  <a:pt x="128" y="550"/>
                  <a:pt x="176" y="579"/>
                </a:cubicBezTo>
                <a:cubicBezTo>
                  <a:pt x="204" y="595"/>
                  <a:pt x="231" y="603"/>
                  <a:pt x="256" y="603"/>
                </a:cubicBezTo>
                <a:cubicBezTo>
                  <a:pt x="306" y="603"/>
                  <a:pt x="347" y="571"/>
                  <a:pt x="376" y="508"/>
                </a:cubicBezTo>
                <a:cubicBezTo>
                  <a:pt x="419" y="407"/>
                  <a:pt x="414" y="293"/>
                  <a:pt x="371" y="193"/>
                </a:cubicBezTo>
                <a:cubicBezTo>
                  <a:pt x="371" y="188"/>
                  <a:pt x="371" y="183"/>
                  <a:pt x="371" y="179"/>
                </a:cubicBezTo>
                <a:cubicBezTo>
                  <a:pt x="366" y="169"/>
                  <a:pt x="357" y="160"/>
                  <a:pt x="352" y="145"/>
                </a:cubicBezTo>
                <a:lnTo>
                  <a:pt x="352" y="145"/>
                </a:lnTo>
                <a:cubicBezTo>
                  <a:pt x="362" y="160"/>
                  <a:pt x="366" y="169"/>
                  <a:pt x="371" y="174"/>
                </a:cubicBezTo>
                <a:cubicBezTo>
                  <a:pt x="358" y="88"/>
                  <a:pt x="318" y="6"/>
                  <a:pt x="237" y="6"/>
                </a:cubicBezTo>
                <a:cubicBezTo>
                  <a:pt x="233" y="6"/>
                  <a:pt x="228" y="7"/>
                  <a:pt x="223" y="7"/>
                </a:cubicBezTo>
                <a:cubicBezTo>
                  <a:pt x="223" y="7"/>
                  <a:pt x="223" y="2"/>
                  <a:pt x="223" y="2"/>
                </a:cubicBezTo>
                <a:cubicBezTo>
                  <a:pt x="214" y="1"/>
                  <a:pt x="204" y="0"/>
                  <a:pt x="19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7" name="Google Shape;3047;p11"/>
          <p:cNvSpPr/>
          <p:nvPr/>
        </p:nvSpPr>
        <p:spPr>
          <a:xfrm rot="982933">
            <a:off x="8583356" y="6038332"/>
            <a:ext cx="1038" cy="1336"/>
          </a:xfrm>
          <a:custGeom>
            <a:avLst/>
            <a:gdLst/>
            <a:ahLst/>
            <a:cxnLst/>
            <a:rect l="l" t="t" r="r" b="b"/>
            <a:pathLst>
              <a:path w="8" h="16" extrusionOk="0">
                <a:moveTo>
                  <a:pt x="0" y="1"/>
                </a:moveTo>
                <a:lnTo>
                  <a:pt x="0" y="6"/>
                </a:lnTo>
                <a:cubicBezTo>
                  <a:pt x="5" y="12"/>
                  <a:pt x="7" y="16"/>
                  <a:pt x="7" y="16"/>
                </a:cubicBezTo>
                <a:cubicBezTo>
                  <a:pt x="8" y="16"/>
                  <a:pt x="5" y="11"/>
                  <a:pt x="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8" name="Google Shape;3048;p11"/>
          <p:cNvSpPr/>
          <p:nvPr/>
        </p:nvSpPr>
        <p:spPr>
          <a:xfrm rot="982933">
            <a:off x="8698532" y="6215087"/>
            <a:ext cx="116430" cy="106756"/>
          </a:xfrm>
          <a:custGeom>
            <a:avLst/>
            <a:gdLst/>
            <a:ahLst/>
            <a:cxnLst/>
            <a:rect l="l" t="t" r="r" b="b"/>
            <a:pathLst>
              <a:path w="897" h="1279" extrusionOk="0">
                <a:moveTo>
                  <a:pt x="392" y="0"/>
                </a:moveTo>
                <a:cubicBezTo>
                  <a:pt x="323" y="0"/>
                  <a:pt x="253" y="33"/>
                  <a:pt x="191" y="112"/>
                </a:cubicBezTo>
                <a:cubicBezTo>
                  <a:pt x="0" y="350"/>
                  <a:pt x="29" y="741"/>
                  <a:pt x="158" y="1003"/>
                </a:cubicBezTo>
                <a:cubicBezTo>
                  <a:pt x="225" y="1142"/>
                  <a:pt x="367" y="1278"/>
                  <a:pt x="509" y="1278"/>
                </a:cubicBezTo>
                <a:cubicBezTo>
                  <a:pt x="578" y="1278"/>
                  <a:pt x="646" y="1247"/>
                  <a:pt x="706" y="1170"/>
                </a:cubicBezTo>
                <a:cubicBezTo>
                  <a:pt x="896" y="932"/>
                  <a:pt x="873" y="541"/>
                  <a:pt x="744" y="279"/>
                </a:cubicBezTo>
                <a:cubicBezTo>
                  <a:pt x="676" y="137"/>
                  <a:pt x="535" y="0"/>
                  <a:pt x="39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9" name="Google Shape;3049;p11"/>
          <p:cNvSpPr/>
          <p:nvPr/>
        </p:nvSpPr>
        <p:spPr>
          <a:xfrm rot="982933">
            <a:off x="8976870" y="6423393"/>
            <a:ext cx="71909" cy="65188"/>
          </a:xfrm>
          <a:custGeom>
            <a:avLst/>
            <a:gdLst/>
            <a:ahLst/>
            <a:cxnLst/>
            <a:rect l="l" t="t" r="r" b="b"/>
            <a:pathLst>
              <a:path w="554" h="781" extrusionOk="0">
                <a:moveTo>
                  <a:pt x="236" y="0"/>
                </a:moveTo>
                <a:cubicBezTo>
                  <a:pt x="145" y="0"/>
                  <a:pt x="57" y="75"/>
                  <a:pt x="29" y="208"/>
                </a:cubicBezTo>
                <a:cubicBezTo>
                  <a:pt x="0" y="337"/>
                  <a:pt x="14" y="485"/>
                  <a:pt x="72" y="604"/>
                </a:cubicBezTo>
                <a:cubicBezTo>
                  <a:pt x="101" y="664"/>
                  <a:pt x="181" y="781"/>
                  <a:pt x="269" y="781"/>
                </a:cubicBezTo>
                <a:cubicBezTo>
                  <a:pt x="279" y="781"/>
                  <a:pt x="290" y="779"/>
                  <a:pt x="300" y="776"/>
                </a:cubicBezTo>
                <a:cubicBezTo>
                  <a:pt x="310" y="771"/>
                  <a:pt x="319" y="771"/>
                  <a:pt x="329" y="766"/>
                </a:cubicBezTo>
                <a:cubicBezTo>
                  <a:pt x="553" y="690"/>
                  <a:pt x="534" y="385"/>
                  <a:pt x="453" y="204"/>
                </a:cubicBezTo>
                <a:cubicBezTo>
                  <a:pt x="448" y="189"/>
                  <a:pt x="443" y="175"/>
                  <a:pt x="434" y="161"/>
                </a:cubicBezTo>
                <a:cubicBezTo>
                  <a:pt x="387" y="51"/>
                  <a:pt x="310" y="0"/>
                  <a:pt x="23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0" name="Google Shape;3050;p11"/>
          <p:cNvSpPr/>
          <p:nvPr/>
        </p:nvSpPr>
        <p:spPr>
          <a:xfrm rot="982933">
            <a:off x="9126206" y="6509131"/>
            <a:ext cx="52698" cy="48328"/>
          </a:xfrm>
          <a:custGeom>
            <a:avLst/>
            <a:gdLst/>
            <a:ahLst/>
            <a:cxnLst/>
            <a:rect l="l" t="t" r="r" b="b"/>
            <a:pathLst>
              <a:path w="406" h="579" extrusionOk="0">
                <a:moveTo>
                  <a:pt x="174" y="0"/>
                </a:moveTo>
                <a:cubicBezTo>
                  <a:pt x="78" y="0"/>
                  <a:pt x="20" y="184"/>
                  <a:pt x="19" y="291"/>
                </a:cubicBezTo>
                <a:lnTo>
                  <a:pt x="19" y="291"/>
                </a:lnTo>
                <a:cubicBezTo>
                  <a:pt x="19" y="282"/>
                  <a:pt x="18" y="273"/>
                  <a:pt x="15" y="263"/>
                </a:cubicBezTo>
                <a:lnTo>
                  <a:pt x="15" y="263"/>
                </a:lnTo>
                <a:cubicBezTo>
                  <a:pt x="1" y="350"/>
                  <a:pt x="23" y="578"/>
                  <a:pt x="152" y="578"/>
                </a:cubicBezTo>
                <a:cubicBezTo>
                  <a:pt x="157" y="578"/>
                  <a:pt x="162" y="578"/>
                  <a:pt x="167" y="577"/>
                </a:cubicBezTo>
                <a:cubicBezTo>
                  <a:pt x="201" y="573"/>
                  <a:pt x="234" y="563"/>
                  <a:pt x="263" y="544"/>
                </a:cubicBezTo>
                <a:cubicBezTo>
                  <a:pt x="406" y="449"/>
                  <a:pt x="372" y="191"/>
                  <a:pt x="282" y="72"/>
                </a:cubicBezTo>
                <a:cubicBezTo>
                  <a:pt x="242" y="21"/>
                  <a:pt x="206" y="0"/>
                  <a:pt x="17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1" name="Google Shape;3051;p11"/>
          <p:cNvSpPr/>
          <p:nvPr/>
        </p:nvSpPr>
        <p:spPr>
          <a:xfrm rot="982933">
            <a:off x="9191134" y="6335915"/>
            <a:ext cx="49064" cy="44488"/>
          </a:xfrm>
          <a:custGeom>
            <a:avLst/>
            <a:gdLst/>
            <a:ahLst/>
            <a:cxnLst/>
            <a:rect l="l" t="t" r="r" b="b"/>
            <a:pathLst>
              <a:path w="378" h="533" extrusionOk="0">
                <a:moveTo>
                  <a:pt x="170" y="1"/>
                </a:moveTo>
                <a:cubicBezTo>
                  <a:pt x="164" y="1"/>
                  <a:pt x="159" y="1"/>
                  <a:pt x="153" y="2"/>
                </a:cubicBezTo>
                <a:cubicBezTo>
                  <a:pt x="1" y="21"/>
                  <a:pt x="20" y="288"/>
                  <a:pt x="72" y="378"/>
                </a:cubicBezTo>
                <a:cubicBezTo>
                  <a:pt x="120" y="459"/>
                  <a:pt x="158" y="517"/>
                  <a:pt x="253" y="531"/>
                </a:cubicBezTo>
                <a:cubicBezTo>
                  <a:pt x="260" y="532"/>
                  <a:pt x="266" y="533"/>
                  <a:pt x="272" y="533"/>
                </a:cubicBezTo>
                <a:cubicBezTo>
                  <a:pt x="377" y="533"/>
                  <a:pt x="375" y="346"/>
                  <a:pt x="339" y="278"/>
                </a:cubicBezTo>
                <a:cubicBezTo>
                  <a:pt x="334" y="269"/>
                  <a:pt x="330" y="264"/>
                  <a:pt x="325" y="259"/>
                </a:cubicBezTo>
                <a:cubicBezTo>
                  <a:pt x="320" y="145"/>
                  <a:pt x="285" y="1"/>
                  <a:pt x="17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2" name="Google Shape;3052;p11"/>
          <p:cNvSpPr/>
          <p:nvPr/>
        </p:nvSpPr>
        <p:spPr>
          <a:xfrm rot="982933">
            <a:off x="8737389" y="6448990"/>
            <a:ext cx="88653" cy="81215"/>
          </a:xfrm>
          <a:custGeom>
            <a:avLst/>
            <a:gdLst/>
            <a:ahLst/>
            <a:cxnLst/>
            <a:rect l="l" t="t" r="r" b="b"/>
            <a:pathLst>
              <a:path w="683" h="973" extrusionOk="0">
                <a:moveTo>
                  <a:pt x="292" y="0"/>
                </a:moveTo>
                <a:cubicBezTo>
                  <a:pt x="184" y="0"/>
                  <a:pt x="90" y="97"/>
                  <a:pt x="53" y="251"/>
                </a:cubicBezTo>
                <a:cubicBezTo>
                  <a:pt x="1" y="495"/>
                  <a:pt x="68" y="804"/>
                  <a:pt x="306" y="928"/>
                </a:cubicBezTo>
                <a:cubicBezTo>
                  <a:pt x="320" y="938"/>
                  <a:pt x="339" y="943"/>
                  <a:pt x="358" y="957"/>
                </a:cubicBezTo>
                <a:cubicBezTo>
                  <a:pt x="379" y="968"/>
                  <a:pt x="400" y="973"/>
                  <a:pt x="420" y="973"/>
                </a:cubicBezTo>
                <a:cubicBezTo>
                  <a:pt x="537" y="973"/>
                  <a:pt x="624" y="799"/>
                  <a:pt x="644" y="709"/>
                </a:cubicBezTo>
                <a:cubicBezTo>
                  <a:pt x="682" y="537"/>
                  <a:pt x="659" y="294"/>
                  <a:pt x="539" y="156"/>
                </a:cubicBezTo>
                <a:cubicBezTo>
                  <a:pt x="520" y="142"/>
                  <a:pt x="506" y="123"/>
                  <a:pt x="487" y="104"/>
                </a:cubicBezTo>
                <a:cubicBezTo>
                  <a:pt x="423" y="32"/>
                  <a:pt x="355" y="0"/>
                  <a:pt x="29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3" name="Google Shape;3053;p11"/>
          <p:cNvSpPr/>
          <p:nvPr/>
        </p:nvSpPr>
        <p:spPr>
          <a:xfrm rot="982933">
            <a:off x="8881139" y="6627393"/>
            <a:ext cx="63861" cy="62517"/>
          </a:xfrm>
          <a:custGeom>
            <a:avLst/>
            <a:gdLst/>
            <a:ahLst/>
            <a:cxnLst/>
            <a:rect l="l" t="t" r="r" b="b"/>
            <a:pathLst>
              <a:path w="492" h="749" extrusionOk="0">
                <a:moveTo>
                  <a:pt x="258" y="1"/>
                </a:moveTo>
                <a:cubicBezTo>
                  <a:pt x="249" y="1"/>
                  <a:pt x="239" y="2"/>
                  <a:pt x="229" y="5"/>
                </a:cubicBezTo>
                <a:cubicBezTo>
                  <a:pt x="196" y="10"/>
                  <a:pt x="162" y="19"/>
                  <a:pt x="134" y="38"/>
                </a:cubicBezTo>
                <a:cubicBezTo>
                  <a:pt x="19" y="115"/>
                  <a:pt x="0" y="281"/>
                  <a:pt x="15" y="405"/>
                </a:cubicBezTo>
                <a:cubicBezTo>
                  <a:pt x="28" y="503"/>
                  <a:pt x="103" y="748"/>
                  <a:pt x="243" y="748"/>
                </a:cubicBezTo>
                <a:cubicBezTo>
                  <a:pt x="254" y="748"/>
                  <a:pt x="265" y="747"/>
                  <a:pt x="277" y="744"/>
                </a:cubicBezTo>
                <a:cubicBezTo>
                  <a:pt x="367" y="720"/>
                  <a:pt x="405" y="677"/>
                  <a:pt x="444" y="586"/>
                </a:cubicBezTo>
                <a:cubicBezTo>
                  <a:pt x="491" y="482"/>
                  <a:pt x="491" y="353"/>
                  <a:pt x="463" y="238"/>
                </a:cubicBezTo>
                <a:cubicBezTo>
                  <a:pt x="441" y="160"/>
                  <a:pt x="363" y="1"/>
                  <a:pt x="25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4" name="Google Shape;3054;p11"/>
          <p:cNvSpPr/>
          <p:nvPr/>
        </p:nvSpPr>
        <p:spPr>
          <a:xfrm rot="982933">
            <a:off x="9227269" y="6754378"/>
            <a:ext cx="62564" cy="48244"/>
          </a:xfrm>
          <a:custGeom>
            <a:avLst/>
            <a:gdLst/>
            <a:ahLst/>
            <a:cxnLst/>
            <a:rect l="l" t="t" r="r" b="b"/>
            <a:pathLst>
              <a:path w="482" h="578" extrusionOk="0">
                <a:moveTo>
                  <a:pt x="277" y="1"/>
                </a:moveTo>
                <a:cubicBezTo>
                  <a:pt x="267" y="1"/>
                  <a:pt x="253" y="1"/>
                  <a:pt x="243" y="6"/>
                </a:cubicBezTo>
                <a:cubicBezTo>
                  <a:pt x="191" y="6"/>
                  <a:pt x="148" y="58"/>
                  <a:pt x="129" y="101"/>
                </a:cubicBezTo>
                <a:cubicBezTo>
                  <a:pt x="105" y="173"/>
                  <a:pt x="100" y="239"/>
                  <a:pt x="53" y="287"/>
                </a:cubicBezTo>
                <a:cubicBezTo>
                  <a:pt x="0" y="330"/>
                  <a:pt x="29" y="459"/>
                  <a:pt x="91" y="487"/>
                </a:cubicBezTo>
                <a:cubicBezTo>
                  <a:pt x="181" y="520"/>
                  <a:pt x="210" y="573"/>
                  <a:pt x="310" y="578"/>
                </a:cubicBezTo>
                <a:cubicBezTo>
                  <a:pt x="386" y="578"/>
                  <a:pt x="429" y="478"/>
                  <a:pt x="439" y="416"/>
                </a:cubicBezTo>
                <a:lnTo>
                  <a:pt x="453" y="368"/>
                </a:lnTo>
                <a:cubicBezTo>
                  <a:pt x="482" y="249"/>
                  <a:pt x="439" y="1"/>
                  <a:pt x="277"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5" name="Google Shape;3055;p11"/>
          <p:cNvSpPr/>
          <p:nvPr/>
        </p:nvSpPr>
        <p:spPr>
          <a:xfrm rot="982933">
            <a:off x="9458227" y="6529846"/>
            <a:ext cx="57241" cy="56591"/>
          </a:xfrm>
          <a:custGeom>
            <a:avLst/>
            <a:gdLst/>
            <a:ahLst/>
            <a:cxnLst/>
            <a:rect l="l" t="t" r="r" b="b"/>
            <a:pathLst>
              <a:path w="441" h="678" extrusionOk="0">
                <a:moveTo>
                  <a:pt x="231" y="1"/>
                </a:moveTo>
                <a:cubicBezTo>
                  <a:pt x="202" y="1"/>
                  <a:pt x="169" y="16"/>
                  <a:pt x="134" y="52"/>
                </a:cubicBezTo>
                <a:cubicBezTo>
                  <a:pt x="1" y="190"/>
                  <a:pt x="5" y="486"/>
                  <a:pt x="115" y="638"/>
                </a:cubicBezTo>
                <a:cubicBezTo>
                  <a:pt x="134" y="663"/>
                  <a:pt x="160" y="678"/>
                  <a:pt x="187" y="678"/>
                </a:cubicBezTo>
                <a:cubicBezTo>
                  <a:pt x="207" y="678"/>
                  <a:pt x="227" y="669"/>
                  <a:pt x="244" y="648"/>
                </a:cubicBezTo>
                <a:cubicBezTo>
                  <a:pt x="291" y="586"/>
                  <a:pt x="344" y="529"/>
                  <a:pt x="382" y="457"/>
                </a:cubicBezTo>
                <a:cubicBezTo>
                  <a:pt x="441" y="339"/>
                  <a:pt x="370" y="1"/>
                  <a:pt x="231"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6" name="Google Shape;3056;p11"/>
          <p:cNvSpPr/>
          <p:nvPr/>
        </p:nvSpPr>
        <p:spPr>
          <a:xfrm rot="982933">
            <a:off x="9476568" y="6140728"/>
            <a:ext cx="41536" cy="36059"/>
          </a:xfrm>
          <a:custGeom>
            <a:avLst/>
            <a:gdLst/>
            <a:ahLst/>
            <a:cxnLst/>
            <a:rect l="l" t="t" r="r" b="b"/>
            <a:pathLst>
              <a:path w="320" h="432" extrusionOk="0">
                <a:moveTo>
                  <a:pt x="135" y="0"/>
                </a:moveTo>
                <a:cubicBezTo>
                  <a:pt x="81" y="0"/>
                  <a:pt x="39" y="64"/>
                  <a:pt x="24" y="122"/>
                </a:cubicBezTo>
                <a:cubicBezTo>
                  <a:pt x="0" y="217"/>
                  <a:pt x="24" y="346"/>
                  <a:pt x="105" y="408"/>
                </a:cubicBezTo>
                <a:cubicBezTo>
                  <a:pt x="122" y="422"/>
                  <a:pt x="143" y="431"/>
                  <a:pt x="163" y="431"/>
                </a:cubicBezTo>
                <a:cubicBezTo>
                  <a:pt x="177" y="431"/>
                  <a:pt x="192" y="427"/>
                  <a:pt x="205" y="417"/>
                </a:cubicBezTo>
                <a:cubicBezTo>
                  <a:pt x="210" y="417"/>
                  <a:pt x="215" y="413"/>
                  <a:pt x="220" y="413"/>
                </a:cubicBezTo>
                <a:lnTo>
                  <a:pt x="224" y="413"/>
                </a:lnTo>
                <a:cubicBezTo>
                  <a:pt x="320" y="403"/>
                  <a:pt x="301" y="236"/>
                  <a:pt x="272" y="179"/>
                </a:cubicBezTo>
                <a:cubicBezTo>
                  <a:pt x="272" y="170"/>
                  <a:pt x="267" y="160"/>
                  <a:pt x="262" y="146"/>
                </a:cubicBezTo>
                <a:cubicBezTo>
                  <a:pt x="253" y="98"/>
                  <a:pt x="229" y="55"/>
                  <a:pt x="191" y="22"/>
                </a:cubicBezTo>
                <a:cubicBezTo>
                  <a:pt x="171" y="7"/>
                  <a:pt x="153" y="0"/>
                  <a:pt x="13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7" name="Google Shape;3057;p11"/>
          <p:cNvSpPr/>
          <p:nvPr/>
        </p:nvSpPr>
        <p:spPr>
          <a:xfrm rot="982933">
            <a:off x="9337581" y="6257059"/>
            <a:ext cx="88782" cy="70029"/>
          </a:xfrm>
          <a:custGeom>
            <a:avLst/>
            <a:gdLst/>
            <a:ahLst/>
            <a:cxnLst/>
            <a:rect l="l" t="t" r="r" b="b"/>
            <a:pathLst>
              <a:path w="684" h="839" extrusionOk="0">
                <a:moveTo>
                  <a:pt x="318" y="1"/>
                </a:moveTo>
                <a:cubicBezTo>
                  <a:pt x="302" y="1"/>
                  <a:pt x="286" y="3"/>
                  <a:pt x="269" y="9"/>
                </a:cubicBezTo>
                <a:cubicBezTo>
                  <a:pt x="169" y="42"/>
                  <a:pt x="112" y="114"/>
                  <a:pt x="83" y="214"/>
                </a:cubicBezTo>
                <a:cubicBezTo>
                  <a:pt x="1" y="348"/>
                  <a:pt x="56" y="561"/>
                  <a:pt x="145" y="681"/>
                </a:cubicBezTo>
                <a:lnTo>
                  <a:pt x="145" y="681"/>
                </a:lnTo>
                <a:cubicBezTo>
                  <a:pt x="139" y="673"/>
                  <a:pt x="132" y="665"/>
                  <a:pt x="126" y="657"/>
                </a:cubicBezTo>
                <a:lnTo>
                  <a:pt x="126" y="657"/>
                </a:lnTo>
                <a:cubicBezTo>
                  <a:pt x="156" y="721"/>
                  <a:pt x="239" y="839"/>
                  <a:pt x="328" y="839"/>
                </a:cubicBezTo>
                <a:cubicBezTo>
                  <a:pt x="339" y="839"/>
                  <a:pt x="349" y="837"/>
                  <a:pt x="360" y="834"/>
                </a:cubicBezTo>
                <a:cubicBezTo>
                  <a:pt x="474" y="805"/>
                  <a:pt x="512" y="757"/>
                  <a:pt x="574" y="657"/>
                </a:cubicBezTo>
                <a:cubicBezTo>
                  <a:pt x="684" y="471"/>
                  <a:pt x="603" y="104"/>
                  <a:pt x="398" y="18"/>
                </a:cubicBezTo>
                <a:cubicBezTo>
                  <a:pt x="369" y="7"/>
                  <a:pt x="343" y="1"/>
                  <a:pt x="31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8" name="Google Shape;3058;p11"/>
          <p:cNvSpPr/>
          <p:nvPr/>
        </p:nvSpPr>
        <p:spPr>
          <a:xfrm rot="982933">
            <a:off x="9638252" y="6410935"/>
            <a:ext cx="94234" cy="84887"/>
          </a:xfrm>
          <a:custGeom>
            <a:avLst/>
            <a:gdLst/>
            <a:ahLst/>
            <a:cxnLst/>
            <a:rect l="l" t="t" r="r" b="b"/>
            <a:pathLst>
              <a:path w="726" h="1017" extrusionOk="0">
                <a:moveTo>
                  <a:pt x="300" y="1"/>
                </a:moveTo>
                <a:cubicBezTo>
                  <a:pt x="172" y="1"/>
                  <a:pt x="79" y="125"/>
                  <a:pt x="44" y="279"/>
                </a:cubicBezTo>
                <a:cubicBezTo>
                  <a:pt x="1" y="470"/>
                  <a:pt x="44" y="961"/>
                  <a:pt x="311" y="1003"/>
                </a:cubicBezTo>
                <a:cubicBezTo>
                  <a:pt x="348" y="1010"/>
                  <a:pt x="385" y="1017"/>
                  <a:pt x="422" y="1017"/>
                </a:cubicBezTo>
                <a:cubicBezTo>
                  <a:pt x="437" y="1017"/>
                  <a:pt x="452" y="1016"/>
                  <a:pt x="468" y="1013"/>
                </a:cubicBezTo>
                <a:cubicBezTo>
                  <a:pt x="725" y="951"/>
                  <a:pt x="711" y="598"/>
                  <a:pt x="663" y="398"/>
                </a:cubicBezTo>
                <a:cubicBezTo>
                  <a:pt x="635" y="255"/>
                  <a:pt x="568" y="126"/>
                  <a:pt x="439" y="45"/>
                </a:cubicBezTo>
                <a:cubicBezTo>
                  <a:pt x="389" y="15"/>
                  <a:pt x="343" y="1"/>
                  <a:pt x="30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9" name="Google Shape;3059;p11"/>
          <p:cNvSpPr/>
          <p:nvPr/>
        </p:nvSpPr>
        <p:spPr>
          <a:xfrm rot="982933">
            <a:off x="9421175" y="5913152"/>
            <a:ext cx="62043" cy="59263"/>
          </a:xfrm>
          <a:custGeom>
            <a:avLst/>
            <a:gdLst/>
            <a:ahLst/>
            <a:cxnLst/>
            <a:rect l="l" t="t" r="r" b="b"/>
            <a:pathLst>
              <a:path w="478" h="710" extrusionOk="0">
                <a:moveTo>
                  <a:pt x="216" y="1"/>
                </a:moveTo>
                <a:cubicBezTo>
                  <a:pt x="1" y="1"/>
                  <a:pt x="30" y="439"/>
                  <a:pt x="92" y="562"/>
                </a:cubicBezTo>
                <a:cubicBezTo>
                  <a:pt x="142" y="667"/>
                  <a:pt x="208" y="710"/>
                  <a:pt x="271" y="710"/>
                </a:cubicBezTo>
                <a:cubicBezTo>
                  <a:pt x="374" y="710"/>
                  <a:pt x="470" y="591"/>
                  <a:pt x="473" y="434"/>
                </a:cubicBezTo>
                <a:cubicBezTo>
                  <a:pt x="478" y="420"/>
                  <a:pt x="478" y="405"/>
                  <a:pt x="473" y="391"/>
                </a:cubicBezTo>
                <a:cubicBezTo>
                  <a:pt x="468" y="248"/>
                  <a:pt x="440" y="86"/>
                  <a:pt x="301" y="24"/>
                </a:cubicBezTo>
                <a:cubicBezTo>
                  <a:pt x="292" y="14"/>
                  <a:pt x="282" y="14"/>
                  <a:pt x="273" y="10"/>
                </a:cubicBezTo>
                <a:cubicBezTo>
                  <a:pt x="252" y="4"/>
                  <a:pt x="234" y="1"/>
                  <a:pt x="21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0" name="Google Shape;3060;p11"/>
          <p:cNvSpPr/>
          <p:nvPr/>
        </p:nvSpPr>
        <p:spPr>
          <a:xfrm rot="982933">
            <a:off x="9652094" y="6082447"/>
            <a:ext cx="46209" cy="37393"/>
          </a:xfrm>
          <a:custGeom>
            <a:avLst/>
            <a:gdLst/>
            <a:ahLst/>
            <a:cxnLst/>
            <a:rect l="l" t="t" r="r" b="b"/>
            <a:pathLst>
              <a:path w="356" h="448" extrusionOk="0">
                <a:moveTo>
                  <a:pt x="121" y="0"/>
                </a:moveTo>
                <a:cubicBezTo>
                  <a:pt x="0" y="0"/>
                  <a:pt x="40" y="264"/>
                  <a:pt x="84" y="325"/>
                </a:cubicBezTo>
                <a:cubicBezTo>
                  <a:pt x="89" y="335"/>
                  <a:pt x="98" y="345"/>
                  <a:pt x="103" y="359"/>
                </a:cubicBezTo>
                <a:cubicBezTo>
                  <a:pt x="134" y="418"/>
                  <a:pt x="178" y="447"/>
                  <a:pt x="219" y="447"/>
                </a:cubicBezTo>
                <a:cubicBezTo>
                  <a:pt x="268" y="447"/>
                  <a:pt x="314" y="407"/>
                  <a:pt x="332" y="330"/>
                </a:cubicBezTo>
                <a:cubicBezTo>
                  <a:pt x="355" y="231"/>
                  <a:pt x="323" y="16"/>
                  <a:pt x="184" y="16"/>
                </a:cubicBezTo>
                <a:cubicBezTo>
                  <a:pt x="182" y="16"/>
                  <a:pt x="181" y="16"/>
                  <a:pt x="179" y="16"/>
                </a:cubicBezTo>
                <a:cubicBezTo>
                  <a:pt x="170" y="11"/>
                  <a:pt x="165" y="11"/>
                  <a:pt x="156" y="6"/>
                </a:cubicBezTo>
                <a:cubicBezTo>
                  <a:pt x="143" y="2"/>
                  <a:pt x="131" y="0"/>
                  <a:pt x="121"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1" name="Google Shape;3061;p11"/>
          <p:cNvSpPr/>
          <p:nvPr/>
        </p:nvSpPr>
        <p:spPr>
          <a:xfrm rot="982933">
            <a:off x="10434929" y="7144750"/>
            <a:ext cx="116560" cy="100079"/>
          </a:xfrm>
          <a:custGeom>
            <a:avLst/>
            <a:gdLst/>
            <a:ahLst/>
            <a:cxnLst/>
            <a:rect l="l" t="t" r="r" b="b"/>
            <a:pathLst>
              <a:path w="898" h="1199" extrusionOk="0">
                <a:moveTo>
                  <a:pt x="336" y="0"/>
                </a:moveTo>
                <a:cubicBezTo>
                  <a:pt x="269" y="0"/>
                  <a:pt x="208" y="27"/>
                  <a:pt x="173" y="86"/>
                </a:cubicBezTo>
                <a:cubicBezTo>
                  <a:pt x="1" y="362"/>
                  <a:pt x="58" y="867"/>
                  <a:pt x="392" y="1125"/>
                </a:cubicBezTo>
                <a:cubicBezTo>
                  <a:pt x="455" y="1174"/>
                  <a:pt x="523" y="1199"/>
                  <a:pt x="587" y="1199"/>
                </a:cubicBezTo>
                <a:cubicBezTo>
                  <a:pt x="654" y="1199"/>
                  <a:pt x="715" y="1171"/>
                  <a:pt x="759" y="1115"/>
                </a:cubicBezTo>
                <a:cubicBezTo>
                  <a:pt x="897" y="948"/>
                  <a:pt x="873" y="653"/>
                  <a:pt x="787" y="434"/>
                </a:cubicBezTo>
                <a:cubicBezTo>
                  <a:pt x="787" y="434"/>
                  <a:pt x="783" y="429"/>
                  <a:pt x="783" y="429"/>
                </a:cubicBezTo>
                <a:cubicBezTo>
                  <a:pt x="730" y="300"/>
                  <a:pt x="659" y="167"/>
                  <a:pt x="540" y="76"/>
                </a:cubicBezTo>
                <a:cubicBezTo>
                  <a:pt x="479" y="28"/>
                  <a:pt x="404" y="0"/>
                  <a:pt x="33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2" name="Google Shape;3062;p11"/>
          <p:cNvSpPr/>
          <p:nvPr/>
        </p:nvSpPr>
        <p:spPr>
          <a:xfrm rot="982933">
            <a:off x="10451282" y="7003170"/>
            <a:ext cx="69962" cy="57843"/>
          </a:xfrm>
          <a:custGeom>
            <a:avLst/>
            <a:gdLst/>
            <a:ahLst/>
            <a:cxnLst/>
            <a:rect l="l" t="t" r="r" b="b"/>
            <a:pathLst>
              <a:path w="539" h="693" extrusionOk="0">
                <a:moveTo>
                  <a:pt x="175" y="1"/>
                </a:moveTo>
                <a:cubicBezTo>
                  <a:pt x="58" y="1"/>
                  <a:pt x="1" y="208"/>
                  <a:pt x="29" y="337"/>
                </a:cubicBezTo>
                <a:cubicBezTo>
                  <a:pt x="29" y="342"/>
                  <a:pt x="34" y="352"/>
                  <a:pt x="34" y="356"/>
                </a:cubicBezTo>
                <a:cubicBezTo>
                  <a:pt x="59" y="460"/>
                  <a:pt x="163" y="693"/>
                  <a:pt x="302" y="693"/>
                </a:cubicBezTo>
                <a:cubicBezTo>
                  <a:pt x="323" y="693"/>
                  <a:pt x="345" y="688"/>
                  <a:pt x="367" y="676"/>
                </a:cubicBezTo>
                <a:cubicBezTo>
                  <a:pt x="539" y="590"/>
                  <a:pt x="463" y="256"/>
                  <a:pt x="339" y="113"/>
                </a:cubicBezTo>
                <a:lnTo>
                  <a:pt x="324" y="94"/>
                </a:lnTo>
                <a:cubicBezTo>
                  <a:pt x="268" y="27"/>
                  <a:pt x="218" y="1"/>
                  <a:pt x="175"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3" name="Google Shape;3063;p11"/>
          <p:cNvSpPr/>
          <p:nvPr/>
        </p:nvSpPr>
        <p:spPr>
          <a:xfrm rot="982933">
            <a:off x="10295979" y="6974775"/>
            <a:ext cx="38679" cy="30800"/>
          </a:xfrm>
          <a:custGeom>
            <a:avLst/>
            <a:gdLst/>
            <a:ahLst/>
            <a:cxnLst/>
            <a:rect l="l" t="t" r="r" b="b"/>
            <a:pathLst>
              <a:path w="298" h="369" extrusionOk="0">
                <a:moveTo>
                  <a:pt x="103" y="1"/>
                </a:moveTo>
                <a:cubicBezTo>
                  <a:pt x="101" y="1"/>
                  <a:pt x="98" y="1"/>
                  <a:pt x="96" y="1"/>
                </a:cubicBezTo>
                <a:lnTo>
                  <a:pt x="81" y="1"/>
                </a:lnTo>
                <a:cubicBezTo>
                  <a:pt x="53" y="1"/>
                  <a:pt x="34" y="20"/>
                  <a:pt x="29" y="44"/>
                </a:cubicBezTo>
                <a:cubicBezTo>
                  <a:pt x="0" y="144"/>
                  <a:pt x="29" y="239"/>
                  <a:pt x="115" y="325"/>
                </a:cubicBezTo>
                <a:cubicBezTo>
                  <a:pt x="144" y="356"/>
                  <a:pt x="170" y="369"/>
                  <a:pt x="191" y="369"/>
                </a:cubicBezTo>
                <a:cubicBezTo>
                  <a:pt x="282" y="369"/>
                  <a:pt x="297" y="137"/>
                  <a:pt x="182" y="68"/>
                </a:cubicBezTo>
                <a:cubicBezTo>
                  <a:pt x="164" y="32"/>
                  <a:pt x="138" y="1"/>
                  <a:pt x="103"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4" name="Google Shape;3064;p11"/>
          <p:cNvSpPr/>
          <p:nvPr/>
        </p:nvSpPr>
        <p:spPr>
          <a:xfrm rot="982933">
            <a:off x="10601964" y="7004007"/>
            <a:ext cx="70610" cy="48328"/>
          </a:xfrm>
          <a:custGeom>
            <a:avLst/>
            <a:gdLst/>
            <a:ahLst/>
            <a:cxnLst/>
            <a:rect l="l" t="t" r="r" b="b"/>
            <a:pathLst>
              <a:path w="544" h="579" extrusionOk="0">
                <a:moveTo>
                  <a:pt x="262" y="0"/>
                </a:moveTo>
                <a:cubicBezTo>
                  <a:pt x="245" y="0"/>
                  <a:pt x="229" y="5"/>
                  <a:pt x="215" y="15"/>
                </a:cubicBezTo>
                <a:cubicBezTo>
                  <a:pt x="186" y="34"/>
                  <a:pt x="148" y="58"/>
                  <a:pt x="124" y="82"/>
                </a:cubicBezTo>
                <a:cubicBezTo>
                  <a:pt x="95" y="120"/>
                  <a:pt x="91" y="192"/>
                  <a:pt x="53" y="216"/>
                </a:cubicBezTo>
                <a:cubicBezTo>
                  <a:pt x="0" y="254"/>
                  <a:pt x="19" y="392"/>
                  <a:pt x="95" y="421"/>
                </a:cubicBezTo>
                <a:cubicBezTo>
                  <a:pt x="129" y="435"/>
                  <a:pt x="153" y="463"/>
                  <a:pt x="181" y="487"/>
                </a:cubicBezTo>
                <a:cubicBezTo>
                  <a:pt x="229" y="525"/>
                  <a:pt x="277" y="544"/>
                  <a:pt x="334" y="568"/>
                </a:cubicBezTo>
                <a:cubicBezTo>
                  <a:pt x="350" y="576"/>
                  <a:pt x="366" y="579"/>
                  <a:pt x="380" y="579"/>
                </a:cubicBezTo>
                <a:cubicBezTo>
                  <a:pt x="433" y="579"/>
                  <a:pt x="472" y="537"/>
                  <a:pt x="491" y="492"/>
                </a:cubicBezTo>
                <a:cubicBezTo>
                  <a:pt x="543" y="354"/>
                  <a:pt x="505" y="220"/>
                  <a:pt x="405" y="82"/>
                </a:cubicBezTo>
                <a:cubicBezTo>
                  <a:pt x="373" y="43"/>
                  <a:pt x="313" y="0"/>
                  <a:pt x="26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5" name="Google Shape;3065;p11"/>
          <p:cNvSpPr/>
          <p:nvPr/>
        </p:nvSpPr>
        <p:spPr>
          <a:xfrm rot="982933">
            <a:off x="10870364" y="7315382"/>
            <a:ext cx="63861" cy="56675"/>
          </a:xfrm>
          <a:custGeom>
            <a:avLst/>
            <a:gdLst/>
            <a:ahLst/>
            <a:cxnLst/>
            <a:rect l="l" t="t" r="r" b="b"/>
            <a:pathLst>
              <a:path w="492" h="679" extrusionOk="0">
                <a:moveTo>
                  <a:pt x="148" y="0"/>
                </a:moveTo>
                <a:cubicBezTo>
                  <a:pt x="102" y="0"/>
                  <a:pt x="61" y="29"/>
                  <a:pt x="34" y="102"/>
                </a:cubicBezTo>
                <a:cubicBezTo>
                  <a:pt x="0" y="174"/>
                  <a:pt x="5" y="269"/>
                  <a:pt x="24" y="355"/>
                </a:cubicBezTo>
                <a:cubicBezTo>
                  <a:pt x="29" y="374"/>
                  <a:pt x="34" y="398"/>
                  <a:pt x="48" y="427"/>
                </a:cubicBezTo>
                <a:cubicBezTo>
                  <a:pt x="48" y="427"/>
                  <a:pt x="48" y="431"/>
                  <a:pt x="48" y="431"/>
                </a:cubicBezTo>
                <a:cubicBezTo>
                  <a:pt x="48" y="431"/>
                  <a:pt x="48" y="436"/>
                  <a:pt x="48" y="436"/>
                </a:cubicBezTo>
                <a:cubicBezTo>
                  <a:pt x="53" y="436"/>
                  <a:pt x="53" y="441"/>
                  <a:pt x="53" y="441"/>
                </a:cubicBezTo>
                <a:cubicBezTo>
                  <a:pt x="58" y="450"/>
                  <a:pt x="62" y="465"/>
                  <a:pt x="67" y="474"/>
                </a:cubicBezTo>
                <a:cubicBezTo>
                  <a:pt x="105" y="551"/>
                  <a:pt x="158" y="627"/>
                  <a:pt x="220" y="660"/>
                </a:cubicBezTo>
                <a:cubicBezTo>
                  <a:pt x="229" y="665"/>
                  <a:pt x="244" y="674"/>
                  <a:pt x="258" y="674"/>
                </a:cubicBezTo>
                <a:cubicBezTo>
                  <a:pt x="265" y="677"/>
                  <a:pt x="272" y="678"/>
                  <a:pt x="279" y="678"/>
                </a:cubicBezTo>
                <a:cubicBezTo>
                  <a:pt x="286" y="678"/>
                  <a:pt x="294" y="677"/>
                  <a:pt x="301" y="674"/>
                </a:cubicBezTo>
                <a:lnTo>
                  <a:pt x="339" y="665"/>
                </a:lnTo>
                <a:cubicBezTo>
                  <a:pt x="487" y="632"/>
                  <a:pt x="491" y="431"/>
                  <a:pt x="434" y="293"/>
                </a:cubicBezTo>
                <a:cubicBezTo>
                  <a:pt x="425" y="279"/>
                  <a:pt x="420" y="260"/>
                  <a:pt x="410" y="241"/>
                </a:cubicBezTo>
                <a:cubicBezTo>
                  <a:pt x="362" y="131"/>
                  <a:pt x="245" y="0"/>
                  <a:pt x="14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6" name="Google Shape;3066;p11"/>
          <p:cNvSpPr/>
          <p:nvPr/>
        </p:nvSpPr>
        <p:spPr>
          <a:xfrm rot="982933">
            <a:off x="10931374" y="7513948"/>
            <a:ext cx="53348" cy="44488"/>
          </a:xfrm>
          <a:custGeom>
            <a:avLst/>
            <a:gdLst/>
            <a:ahLst/>
            <a:cxnLst/>
            <a:rect l="l" t="t" r="r" b="b"/>
            <a:pathLst>
              <a:path w="411" h="533" extrusionOk="0">
                <a:moveTo>
                  <a:pt x="149" y="0"/>
                </a:moveTo>
                <a:cubicBezTo>
                  <a:pt x="123" y="0"/>
                  <a:pt x="98" y="11"/>
                  <a:pt x="77" y="38"/>
                </a:cubicBezTo>
                <a:cubicBezTo>
                  <a:pt x="1" y="128"/>
                  <a:pt x="29" y="290"/>
                  <a:pt x="91" y="405"/>
                </a:cubicBezTo>
                <a:cubicBezTo>
                  <a:pt x="128" y="469"/>
                  <a:pt x="201" y="533"/>
                  <a:pt x="266" y="533"/>
                </a:cubicBezTo>
                <a:cubicBezTo>
                  <a:pt x="293" y="533"/>
                  <a:pt x="318" y="522"/>
                  <a:pt x="339" y="495"/>
                </a:cubicBezTo>
                <a:cubicBezTo>
                  <a:pt x="411" y="405"/>
                  <a:pt x="382" y="243"/>
                  <a:pt x="320" y="128"/>
                </a:cubicBezTo>
                <a:cubicBezTo>
                  <a:pt x="283" y="64"/>
                  <a:pt x="213" y="0"/>
                  <a:pt x="149"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7" name="Google Shape;3067;p11"/>
          <p:cNvSpPr/>
          <p:nvPr/>
        </p:nvSpPr>
        <p:spPr>
          <a:xfrm rot="982933">
            <a:off x="10737944" y="7451463"/>
            <a:ext cx="51790" cy="40064"/>
          </a:xfrm>
          <a:custGeom>
            <a:avLst/>
            <a:gdLst/>
            <a:ahLst/>
            <a:cxnLst/>
            <a:rect l="l" t="t" r="r" b="b"/>
            <a:pathLst>
              <a:path w="399" h="480" extrusionOk="0">
                <a:moveTo>
                  <a:pt x="115" y="0"/>
                </a:moveTo>
                <a:cubicBezTo>
                  <a:pt x="10" y="0"/>
                  <a:pt x="0" y="155"/>
                  <a:pt x="17" y="240"/>
                </a:cubicBezTo>
                <a:cubicBezTo>
                  <a:pt x="30" y="298"/>
                  <a:pt x="116" y="479"/>
                  <a:pt x="207" y="479"/>
                </a:cubicBezTo>
                <a:cubicBezTo>
                  <a:pt x="222" y="479"/>
                  <a:pt x="236" y="475"/>
                  <a:pt x="251" y="464"/>
                </a:cubicBezTo>
                <a:cubicBezTo>
                  <a:pt x="279" y="440"/>
                  <a:pt x="332" y="455"/>
                  <a:pt x="360" y="421"/>
                </a:cubicBezTo>
                <a:cubicBezTo>
                  <a:pt x="389" y="388"/>
                  <a:pt x="399" y="350"/>
                  <a:pt x="384" y="302"/>
                </a:cubicBezTo>
                <a:cubicBezTo>
                  <a:pt x="365" y="183"/>
                  <a:pt x="284" y="45"/>
                  <a:pt x="156" y="7"/>
                </a:cubicBezTo>
                <a:cubicBezTo>
                  <a:pt x="141" y="2"/>
                  <a:pt x="127" y="0"/>
                  <a:pt x="11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8" name="Google Shape;3068;p11"/>
          <p:cNvSpPr/>
          <p:nvPr/>
        </p:nvSpPr>
        <p:spPr>
          <a:xfrm rot="982933">
            <a:off x="10555824" y="7504291"/>
            <a:ext cx="75283" cy="47744"/>
          </a:xfrm>
          <a:custGeom>
            <a:avLst/>
            <a:gdLst/>
            <a:ahLst/>
            <a:cxnLst/>
            <a:rect l="l" t="t" r="r" b="b"/>
            <a:pathLst>
              <a:path w="580" h="572" extrusionOk="0">
                <a:moveTo>
                  <a:pt x="203" y="0"/>
                </a:moveTo>
                <a:cubicBezTo>
                  <a:pt x="1" y="0"/>
                  <a:pt x="57" y="520"/>
                  <a:pt x="327" y="568"/>
                </a:cubicBezTo>
                <a:cubicBezTo>
                  <a:pt x="338" y="570"/>
                  <a:pt x="348" y="571"/>
                  <a:pt x="358" y="571"/>
                </a:cubicBezTo>
                <a:cubicBezTo>
                  <a:pt x="430" y="571"/>
                  <a:pt x="444" y="511"/>
                  <a:pt x="503" y="473"/>
                </a:cubicBezTo>
                <a:cubicBezTo>
                  <a:pt x="580" y="420"/>
                  <a:pt x="560" y="239"/>
                  <a:pt x="465" y="177"/>
                </a:cubicBezTo>
                <a:cubicBezTo>
                  <a:pt x="379" y="125"/>
                  <a:pt x="355" y="49"/>
                  <a:pt x="255" y="11"/>
                </a:cubicBezTo>
                <a:cubicBezTo>
                  <a:pt x="236" y="4"/>
                  <a:pt x="219" y="0"/>
                  <a:pt x="203"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9" name="Google Shape;3069;p11"/>
          <p:cNvSpPr/>
          <p:nvPr/>
        </p:nvSpPr>
        <p:spPr>
          <a:xfrm rot="982933">
            <a:off x="10364784" y="7388619"/>
            <a:ext cx="40886" cy="28212"/>
          </a:xfrm>
          <a:custGeom>
            <a:avLst/>
            <a:gdLst/>
            <a:ahLst/>
            <a:cxnLst/>
            <a:rect l="l" t="t" r="r" b="b"/>
            <a:pathLst>
              <a:path w="315" h="338" extrusionOk="0">
                <a:moveTo>
                  <a:pt x="120" y="1"/>
                </a:moveTo>
                <a:cubicBezTo>
                  <a:pt x="115" y="1"/>
                  <a:pt x="111" y="5"/>
                  <a:pt x="106" y="5"/>
                </a:cubicBezTo>
                <a:lnTo>
                  <a:pt x="101" y="5"/>
                </a:lnTo>
                <a:cubicBezTo>
                  <a:pt x="1" y="15"/>
                  <a:pt x="58" y="196"/>
                  <a:pt x="96" y="258"/>
                </a:cubicBezTo>
                <a:cubicBezTo>
                  <a:pt x="121" y="303"/>
                  <a:pt x="156" y="337"/>
                  <a:pt x="198" y="337"/>
                </a:cubicBezTo>
                <a:cubicBezTo>
                  <a:pt x="205" y="337"/>
                  <a:pt x="213" y="336"/>
                  <a:pt x="220" y="334"/>
                </a:cubicBezTo>
                <a:lnTo>
                  <a:pt x="244" y="334"/>
                </a:lnTo>
                <a:cubicBezTo>
                  <a:pt x="245" y="334"/>
                  <a:pt x="247" y="334"/>
                  <a:pt x="248" y="334"/>
                </a:cubicBezTo>
                <a:cubicBezTo>
                  <a:pt x="314" y="334"/>
                  <a:pt x="287" y="210"/>
                  <a:pt x="268" y="172"/>
                </a:cubicBezTo>
                <a:cubicBezTo>
                  <a:pt x="239" y="129"/>
                  <a:pt x="201" y="29"/>
                  <a:pt x="134" y="10"/>
                </a:cubicBezTo>
                <a:cubicBezTo>
                  <a:pt x="130" y="10"/>
                  <a:pt x="125" y="5"/>
                  <a:pt x="12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0" name="Google Shape;3070;p11"/>
          <p:cNvSpPr/>
          <p:nvPr/>
        </p:nvSpPr>
        <p:spPr>
          <a:xfrm rot="982933">
            <a:off x="10612849" y="7326056"/>
            <a:ext cx="53867" cy="45407"/>
          </a:xfrm>
          <a:custGeom>
            <a:avLst/>
            <a:gdLst/>
            <a:ahLst/>
            <a:cxnLst/>
            <a:rect l="l" t="t" r="r" b="b"/>
            <a:pathLst>
              <a:path w="415" h="544" extrusionOk="0">
                <a:moveTo>
                  <a:pt x="148" y="0"/>
                </a:moveTo>
                <a:cubicBezTo>
                  <a:pt x="121" y="0"/>
                  <a:pt x="94" y="12"/>
                  <a:pt x="72" y="40"/>
                </a:cubicBezTo>
                <a:cubicBezTo>
                  <a:pt x="0" y="131"/>
                  <a:pt x="24" y="297"/>
                  <a:pt x="91" y="412"/>
                </a:cubicBezTo>
                <a:cubicBezTo>
                  <a:pt x="128" y="477"/>
                  <a:pt x="202" y="544"/>
                  <a:pt x="268" y="544"/>
                </a:cubicBezTo>
                <a:cubicBezTo>
                  <a:pt x="294" y="544"/>
                  <a:pt x="318" y="533"/>
                  <a:pt x="339" y="507"/>
                </a:cubicBezTo>
                <a:cubicBezTo>
                  <a:pt x="415" y="412"/>
                  <a:pt x="386" y="245"/>
                  <a:pt x="320" y="131"/>
                </a:cubicBezTo>
                <a:cubicBezTo>
                  <a:pt x="286" y="67"/>
                  <a:pt x="214" y="0"/>
                  <a:pt x="14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1" name="Google Shape;3071;p11"/>
          <p:cNvSpPr/>
          <p:nvPr/>
        </p:nvSpPr>
        <p:spPr>
          <a:xfrm rot="982933">
            <a:off x="10666963" y="7162106"/>
            <a:ext cx="109162" cy="84553"/>
          </a:xfrm>
          <a:custGeom>
            <a:avLst/>
            <a:gdLst/>
            <a:ahLst/>
            <a:cxnLst/>
            <a:rect l="l" t="t" r="r" b="b"/>
            <a:pathLst>
              <a:path w="841" h="1013" extrusionOk="0">
                <a:moveTo>
                  <a:pt x="319" y="0"/>
                </a:moveTo>
                <a:cubicBezTo>
                  <a:pt x="270" y="0"/>
                  <a:pt x="222" y="25"/>
                  <a:pt x="177" y="82"/>
                </a:cubicBezTo>
                <a:cubicBezTo>
                  <a:pt x="1" y="307"/>
                  <a:pt x="264" y="1012"/>
                  <a:pt x="522" y="1012"/>
                </a:cubicBezTo>
                <a:cubicBezTo>
                  <a:pt x="570" y="1012"/>
                  <a:pt x="618" y="987"/>
                  <a:pt x="663" y="930"/>
                </a:cubicBezTo>
                <a:cubicBezTo>
                  <a:pt x="840" y="705"/>
                  <a:pt x="577" y="0"/>
                  <a:pt x="319"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2" name="Google Shape;3072;p11"/>
          <p:cNvSpPr/>
          <p:nvPr/>
        </p:nvSpPr>
        <p:spPr>
          <a:xfrm rot="982933">
            <a:off x="10242882" y="7146655"/>
            <a:ext cx="48416" cy="45991"/>
          </a:xfrm>
          <a:custGeom>
            <a:avLst/>
            <a:gdLst/>
            <a:ahLst/>
            <a:cxnLst/>
            <a:rect l="l" t="t" r="r" b="b"/>
            <a:pathLst>
              <a:path w="373" h="551" extrusionOk="0">
                <a:moveTo>
                  <a:pt x="86" y="1"/>
                </a:moveTo>
                <a:cubicBezTo>
                  <a:pt x="55" y="1"/>
                  <a:pt x="25" y="14"/>
                  <a:pt x="1" y="45"/>
                </a:cubicBezTo>
                <a:cubicBezTo>
                  <a:pt x="101" y="107"/>
                  <a:pt x="177" y="150"/>
                  <a:pt x="229" y="169"/>
                </a:cubicBezTo>
                <a:lnTo>
                  <a:pt x="348" y="551"/>
                </a:lnTo>
                <a:cubicBezTo>
                  <a:pt x="368" y="508"/>
                  <a:pt x="372" y="460"/>
                  <a:pt x="372" y="408"/>
                </a:cubicBezTo>
                <a:cubicBezTo>
                  <a:pt x="368" y="322"/>
                  <a:pt x="344" y="236"/>
                  <a:pt x="296" y="155"/>
                </a:cubicBezTo>
                <a:cubicBezTo>
                  <a:pt x="287" y="141"/>
                  <a:pt x="277" y="126"/>
                  <a:pt x="263" y="107"/>
                </a:cubicBezTo>
                <a:cubicBezTo>
                  <a:pt x="263" y="107"/>
                  <a:pt x="258" y="107"/>
                  <a:pt x="258" y="103"/>
                </a:cubicBezTo>
                <a:cubicBezTo>
                  <a:pt x="208" y="47"/>
                  <a:pt x="144" y="1"/>
                  <a:pt x="8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3" name="Google Shape;3073;p11"/>
          <p:cNvSpPr/>
          <p:nvPr/>
        </p:nvSpPr>
        <p:spPr>
          <a:xfrm rot="982933">
            <a:off x="10462391" y="7585318"/>
            <a:ext cx="65549" cy="57593"/>
          </a:xfrm>
          <a:custGeom>
            <a:avLst/>
            <a:gdLst/>
            <a:ahLst/>
            <a:cxnLst/>
            <a:rect l="l" t="t" r="r" b="b"/>
            <a:pathLst>
              <a:path w="505" h="690" extrusionOk="0">
                <a:moveTo>
                  <a:pt x="153" y="0"/>
                </a:moveTo>
                <a:cubicBezTo>
                  <a:pt x="39" y="0"/>
                  <a:pt x="0" y="162"/>
                  <a:pt x="4" y="257"/>
                </a:cubicBezTo>
                <a:cubicBezTo>
                  <a:pt x="4" y="262"/>
                  <a:pt x="4" y="266"/>
                  <a:pt x="4" y="266"/>
                </a:cubicBezTo>
                <a:cubicBezTo>
                  <a:pt x="14" y="385"/>
                  <a:pt x="81" y="638"/>
                  <a:pt x="238" y="681"/>
                </a:cubicBezTo>
                <a:cubicBezTo>
                  <a:pt x="260" y="687"/>
                  <a:pt x="278" y="689"/>
                  <a:pt x="295" y="689"/>
                </a:cubicBezTo>
                <a:cubicBezTo>
                  <a:pt x="348" y="689"/>
                  <a:pt x="380" y="662"/>
                  <a:pt x="424" y="619"/>
                </a:cubicBezTo>
                <a:cubicBezTo>
                  <a:pt x="505" y="538"/>
                  <a:pt x="481" y="252"/>
                  <a:pt x="362" y="119"/>
                </a:cubicBezTo>
                <a:cubicBezTo>
                  <a:pt x="333" y="71"/>
                  <a:pt x="295" y="33"/>
                  <a:pt x="243" y="23"/>
                </a:cubicBezTo>
                <a:cubicBezTo>
                  <a:pt x="233" y="18"/>
                  <a:pt x="224" y="18"/>
                  <a:pt x="214" y="14"/>
                </a:cubicBezTo>
                <a:cubicBezTo>
                  <a:pt x="192" y="5"/>
                  <a:pt x="171" y="0"/>
                  <a:pt x="153"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4" name="Google Shape;3074;p11"/>
          <p:cNvSpPr/>
          <p:nvPr/>
        </p:nvSpPr>
        <p:spPr>
          <a:xfrm rot="982933">
            <a:off x="10704983" y="7758789"/>
            <a:ext cx="68144" cy="50499"/>
          </a:xfrm>
          <a:custGeom>
            <a:avLst/>
            <a:gdLst/>
            <a:ahLst/>
            <a:cxnLst/>
            <a:rect l="l" t="t" r="r" b="b"/>
            <a:pathLst>
              <a:path w="525" h="605" extrusionOk="0">
                <a:moveTo>
                  <a:pt x="228" y="0"/>
                </a:moveTo>
                <a:cubicBezTo>
                  <a:pt x="195" y="0"/>
                  <a:pt x="161" y="16"/>
                  <a:pt x="148" y="39"/>
                </a:cubicBezTo>
                <a:cubicBezTo>
                  <a:pt x="105" y="49"/>
                  <a:pt x="72" y="63"/>
                  <a:pt x="43" y="106"/>
                </a:cubicBezTo>
                <a:cubicBezTo>
                  <a:pt x="0" y="163"/>
                  <a:pt x="10" y="283"/>
                  <a:pt x="72" y="344"/>
                </a:cubicBezTo>
                <a:cubicBezTo>
                  <a:pt x="105" y="378"/>
                  <a:pt x="138" y="406"/>
                  <a:pt x="167" y="430"/>
                </a:cubicBezTo>
                <a:cubicBezTo>
                  <a:pt x="196" y="478"/>
                  <a:pt x="234" y="521"/>
                  <a:pt x="281" y="564"/>
                </a:cubicBezTo>
                <a:cubicBezTo>
                  <a:pt x="313" y="593"/>
                  <a:pt x="343" y="605"/>
                  <a:pt x="371" y="605"/>
                </a:cubicBezTo>
                <a:cubicBezTo>
                  <a:pt x="442" y="605"/>
                  <a:pt x="495" y="523"/>
                  <a:pt x="505" y="454"/>
                </a:cubicBezTo>
                <a:cubicBezTo>
                  <a:pt x="525" y="311"/>
                  <a:pt x="463" y="111"/>
                  <a:pt x="305" y="25"/>
                </a:cubicBezTo>
                <a:cubicBezTo>
                  <a:pt x="296" y="20"/>
                  <a:pt x="281" y="16"/>
                  <a:pt x="272" y="11"/>
                </a:cubicBezTo>
                <a:cubicBezTo>
                  <a:pt x="259" y="3"/>
                  <a:pt x="244" y="0"/>
                  <a:pt x="22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5" name="Google Shape;3075;p11"/>
          <p:cNvSpPr/>
          <p:nvPr/>
        </p:nvSpPr>
        <p:spPr>
          <a:xfrm rot="982933">
            <a:off x="10266080" y="7656349"/>
            <a:ext cx="69053" cy="61349"/>
          </a:xfrm>
          <a:custGeom>
            <a:avLst/>
            <a:gdLst/>
            <a:ahLst/>
            <a:cxnLst/>
            <a:rect l="l" t="t" r="r" b="b"/>
            <a:pathLst>
              <a:path w="532" h="735" extrusionOk="0">
                <a:moveTo>
                  <a:pt x="206" y="1"/>
                </a:moveTo>
                <a:cubicBezTo>
                  <a:pt x="0" y="1"/>
                  <a:pt x="17" y="311"/>
                  <a:pt x="79" y="470"/>
                </a:cubicBezTo>
                <a:cubicBezTo>
                  <a:pt x="112" y="565"/>
                  <a:pt x="184" y="684"/>
                  <a:pt x="289" y="722"/>
                </a:cubicBezTo>
                <a:cubicBezTo>
                  <a:pt x="309" y="730"/>
                  <a:pt x="330" y="734"/>
                  <a:pt x="349" y="734"/>
                </a:cubicBezTo>
                <a:cubicBezTo>
                  <a:pt x="418" y="734"/>
                  <a:pt x="474" y="686"/>
                  <a:pt x="489" y="627"/>
                </a:cubicBezTo>
                <a:cubicBezTo>
                  <a:pt x="493" y="612"/>
                  <a:pt x="498" y="603"/>
                  <a:pt x="498" y="593"/>
                </a:cubicBezTo>
                <a:cubicBezTo>
                  <a:pt x="532" y="484"/>
                  <a:pt x="527" y="374"/>
                  <a:pt x="484" y="255"/>
                </a:cubicBezTo>
                <a:cubicBezTo>
                  <a:pt x="455" y="179"/>
                  <a:pt x="379" y="36"/>
                  <a:pt x="284" y="12"/>
                </a:cubicBezTo>
                <a:cubicBezTo>
                  <a:pt x="274" y="12"/>
                  <a:pt x="269" y="12"/>
                  <a:pt x="260" y="7"/>
                </a:cubicBezTo>
                <a:cubicBezTo>
                  <a:pt x="240" y="3"/>
                  <a:pt x="222" y="1"/>
                  <a:pt x="20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6" name="Google Shape;3076;p11"/>
          <p:cNvSpPr txBox="1">
            <a:spLocks noGrp="1"/>
          </p:cNvSpPr>
          <p:nvPr>
            <p:ph type="title" hasCustomPrompt="1"/>
          </p:nvPr>
        </p:nvSpPr>
        <p:spPr>
          <a:xfrm>
            <a:off x="374040" y="1474833"/>
            <a:ext cx="1022472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Font typeface="Sue Ellen Francisco"/>
              <a:buNone/>
              <a:defRPr sz="14400">
                <a:latin typeface="Sue Ellen Francisco"/>
                <a:ea typeface="Sue Ellen Francisco"/>
                <a:cs typeface="Sue Ellen Francisco"/>
                <a:sym typeface="Sue Ellen Francisco"/>
              </a:defRPr>
            </a:lvl1pPr>
            <a:lvl2pPr lvl="1" algn="ctr">
              <a:spcBef>
                <a:spcPts val="0"/>
              </a:spcBef>
              <a:spcAft>
                <a:spcPts val="0"/>
              </a:spcAft>
              <a:buSzPts val="12000"/>
              <a:buNone/>
              <a:defRPr sz="14400"/>
            </a:lvl2pPr>
            <a:lvl3pPr lvl="2" algn="ctr">
              <a:spcBef>
                <a:spcPts val="0"/>
              </a:spcBef>
              <a:spcAft>
                <a:spcPts val="0"/>
              </a:spcAft>
              <a:buSzPts val="12000"/>
              <a:buNone/>
              <a:defRPr sz="14400"/>
            </a:lvl3pPr>
            <a:lvl4pPr lvl="3" algn="ctr">
              <a:spcBef>
                <a:spcPts val="0"/>
              </a:spcBef>
              <a:spcAft>
                <a:spcPts val="0"/>
              </a:spcAft>
              <a:buSzPts val="12000"/>
              <a:buNone/>
              <a:defRPr sz="14400"/>
            </a:lvl4pPr>
            <a:lvl5pPr lvl="4" algn="ctr">
              <a:spcBef>
                <a:spcPts val="0"/>
              </a:spcBef>
              <a:spcAft>
                <a:spcPts val="0"/>
              </a:spcAft>
              <a:buSzPts val="12000"/>
              <a:buNone/>
              <a:defRPr sz="14400"/>
            </a:lvl5pPr>
            <a:lvl6pPr lvl="5" algn="ctr">
              <a:spcBef>
                <a:spcPts val="0"/>
              </a:spcBef>
              <a:spcAft>
                <a:spcPts val="0"/>
              </a:spcAft>
              <a:buSzPts val="12000"/>
              <a:buNone/>
              <a:defRPr sz="14400"/>
            </a:lvl6pPr>
            <a:lvl7pPr lvl="6" algn="ctr">
              <a:spcBef>
                <a:spcPts val="0"/>
              </a:spcBef>
              <a:spcAft>
                <a:spcPts val="0"/>
              </a:spcAft>
              <a:buSzPts val="12000"/>
              <a:buNone/>
              <a:defRPr sz="14400"/>
            </a:lvl7pPr>
            <a:lvl8pPr lvl="7" algn="ctr">
              <a:spcBef>
                <a:spcPts val="0"/>
              </a:spcBef>
              <a:spcAft>
                <a:spcPts val="0"/>
              </a:spcAft>
              <a:buSzPts val="12000"/>
              <a:buNone/>
              <a:defRPr sz="14400"/>
            </a:lvl8pPr>
            <a:lvl9pPr lvl="8" algn="ctr">
              <a:spcBef>
                <a:spcPts val="0"/>
              </a:spcBef>
              <a:spcAft>
                <a:spcPts val="0"/>
              </a:spcAft>
              <a:buSzPts val="12000"/>
              <a:buNone/>
              <a:defRPr sz="14400"/>
            </a:lvl9pPr>
          </a:lstStyle>
          <a:p>
            <a:r>
              <a:t>xx%</a:t>
            </a:r>
          </a:p>
        </p:txBody>
      </p:sp>
      <p:sp>
        <p:nvSpPr>
          <p:cNvPr id="3077" name="Google Shape;3077;p11"/>
          <p:cNvSpPr txBox="1">
            <a:spLocks noGrp="1"/>
          </p:cNvSpPr>
          <p:nvPr>
            <p:ph type="body" idx="1"/>
          </p:nvPr>
        </p:nvSpPr>
        <p:spPr>
          <a:xfrm>
            <a:off x="2599380" y="4202967"/>
            <a:ext cx="5774040" cy="645200"/>
          </a:xfrm>
          <a:prstGeom prst="rect">
            <a:avLst/>
          </a:prstGeom>
        </p:spPr>
        <p:txBody>
          <a:bodyPr spcFirstLastPara="1" wrap="square" lIns="91425" tIns="91425" rIns="91425" bIns="91425" anchor="t" anchorCtr="0">
            <a:noAutofit/>
          </a:bodyPr>
          <a:lstStyle>
            <a:lvl1pPr marL="548627" lvl="0" indent="-388610" algn="ctr" rtl="0">
              <a:spcBef>
                <a:spcPts val="0"/>
              </a:spcBef>
              <a:spcAft>
                <a:spcPts val="0"/>
              </a:spcAft>
              <a:buSzPts val="1500"/>
              <a:buChar char="●"/>
              <a:defRPr/>
            </a:lvl1pPr>
            <a:lvl2pPr marL="1097253" lvl="1" indent="-388610" algn="ctr" rtl="0">
              <a:spcBef>
                <a:spcPts val="1920"/>
              </a:spcBef>
              <a:spcAft>
                <a:spcPts val="0"/>
              </a:spcAft>
              <a:buSzPts val="1500"/>
              <a:buChar char="○"/>
              <a:defRPr/>
            </a:lvl2pPr>
            <a:lvl3pPr marL="1645879" lvl="2" indent="-388610" algn="ctr" rtl="0">
              <a:spcBef>
                <a:spcPts val="1920"/>
              </a:spcBef>
              <a:spcAft>
                <a:spcPts val="0"/>
              </a:spcAft>
              <a:buSzPts val="1500"/>
              <a:buChar char="■"/>
              <a:defRPr/>
            </a:lvl3pPr>
            <a:lvl4pPr marL="2194505" lvl="3" indent="-388610" algn="ctr" rtl="0">
              <a:spcBef>
                <a:spcPts val="1920"/>
              </a:spcBef>
              <a:spcAft>
                <a:spcPts val="0"/>
              </a:spcAft>
              <a:buSzPts val="1500"/>
              <a:buChar char="●"/>
              <a:defRPr/>
            </a:lvl4pPr>
            <a:lvl5pPr marL="2743132" lvl="4" indent="-388610" algn="ctr" rtl="0">
              <a:spcBef>
                <a:spcPts val="1920"/>
              </a:spcBef>
              <a:spcAft>
                <a:spcPts val="0"/>
              </a:spcAft>
              <a:buSzPts val="1500"/>
              <a:buChar char="○"/>
              <a:defRPr/>
            </a:lvl5pPr>
            <a:lvl6pPr marL="3291758" lvl="5" indent="-388610" algn="ctr" rtl="0">
              <a:spcBef>
                <a:spcPts val="1920"/>
              </a:spcBef>
              <a:spcAft>
                <a:spcPts val="0"/>
              </a:spcAft>
              <a:buSzPts val="1500"/>
              <a:buChar char="■"/>
              <a:defRPr/>
            </a:lvl6pPr>
            <a:lvl7pPr marL="3840384" lvl="6" indent="-388610" algn="ctr" rtl="0">
              <a:spcBef>
                <a:spcPts val="1920"/>
              </a:spcBef>
              <a:spcAft>
                <a:spcPts val="0"/>
              </a:spcAft>
              <a:buSzPts val="1500"/>
              <a:buChar char="●"/>
              <a:defRPr/>
            </a:lvl7pPr>
            <a:lvl8pPr marL="4389010" lvl="7" indent="-388610" algn="ctr" rtl="0">
              <a:spcBef>
                <a:spcPts val="1920"/>
              </a:spcBef>
              <a:spcAft>
                <a:spcPts val="0"/>
              </a:spcAft>
              <a:buSzPts val="1500"/>
              <a:buChar char="○"/>
              <a:defRPr/>
            </a:lvl8pPr>
            <a:lvl9pPr marL="4937637" lvl="8" indent="-388610" algn="ctr" rtl="0">
              <a:spcBef>
                <a:spcPts val="1920"/>
              </a:spcBef>
              <a:spcAft>
                <a:spcPts val="1920"/>
              </a:spcAft>
              <a:buSzPts val="1500"/>
              <a:buChar char="■"/>
              <a:defRPr/>
            </a:lvl9pPr>
          </a:lstStyle>
          <a:p>
            <a:endParaRPr/>
          </a:p>
        </p:txBody>
      </p:sp>
      <p:sp>
        <p:nvSpPr>
          <p:cNvPr id="3078" name="Google Shape;3078;p11"/>
          <p:cNvSpPr/>
          <p:nvPr/>
        </p:nvSpPr>
        <p:spPr>
          <a:xfrm>
            <a:off x="9262566" y="-713983"/>
            <a:ext cx="2284668" cy="1663571"/>
          </a:xfrm>
          <a:custGeom>
            <a:avLst/>
            <a:gdLst/>
            <a:ahLst/>
            <a:cxnLst/>
            <a:rect l="l" t="t" r="r" b="b"/>
            <a:pathLst>
              <a:path w="32566" h="26165" extrusionOk="0">
                <a:moveTo>
                  <a:pt x="19581" y="0"/>
                </a:moveTo>
                <a:cubicBezTo>
                  <a:pt x="19340" y="0"/>
                  <a:pt x="19099" y="5"/>
                  <a:pt x="18859" y="14"/>
                </a:cubicBezTo>
                <a:cubicBezTo>
                  <a:pt x="16741" y="95"/>
                  <a:pt x="14542" y="340"/>
                  <a:pt x="12485" y="849"/>
                </a:cubicBezTo>
                <a:cubicBezTo>
                  <a:pt x="10794" y="1277"/>
                  <a:pt x="9389" y="2193"/>
                  <a:pt x="8208" y="3395"/>
                </a:cubicBezTo>
                <a:cubicBezTo>
                  <a:pt x="6558" y="5024"/>
                  <a:pt x="5336" y="7203"/>
                  <a:pt x="4420" y="9280"/>
                </a:cubicBezTo>
                <a:cubicBezTo>
                  <a:pt x="2363" y="13985"/>
                  <a:pt x="0" y="21011"/>
                  <a:pt x="4888" y="24758"/>
                </a:cubicBezTo>
                <a:cubicBezTo>
                  <a:pt x="6277" y="25816"/>
                  <a:pt x="8250" y="26164"/>
                  <a:pt x="10240" y="26164"/>
                </a:cubicBezTo>
                <a:cubicBezTo>
                  <a:pt x="11927" y="26164"/>
                  <a:pt x="13625" y="25914"/>
                  <a:pt x="14990" y="25634"/>
                </a:cubicBezTo>
                <a:cubicBezTo>
                  <a:pt x="18961" y="24799"/>
                  <a:pt x="22667" y="24086"/>
                  <a:pt x="26191" y="21988"/>
                </a:cubicBezTo>
                <a:cubicBezTo>
                  <a:pt x="29673" y="19911"/>
                  <a:pt x="31730" y="15614"/>
                  <a:pt x="32219" y="11744"/>
                </a:cubicBezTo>
                <a:cubicBezTo>
                  <a:pt x="32565" y="8873"/>
                  <a:pt x="31017" y="6022"/>
                  <a:pt x="29184" y="3843"/>
                </a:cubicBezTo>
                <a:cubicBezTo>
                  <a:pt x="26799" y="1019"/>
                  <a:pt x="23163" y="0"/>
                  <a:pt x="19581" y="0"/>
                </a:cubicBezTo>
                <a:close/>
              </a:path>
            </a:pathLst>
          </a:custGeom>
          <a:solidFill>
            <a:srgbClr val="99DDC6"/>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3079" name="Google Shape;3079;p11"/>
          <p:cNvGrpSpPr/>
          <p:nvPr/>
        </p:nvGrpSpPr>
        <p:grpSpPr>
          <a:xfrm>
            <a:off x="7533784" y="-609096"/>
            <a:ext cx="3439004" cy="2658191"/>
            <a:chOff x="6278153" y="-456822"/>
            <a:chExt cx="2865837" cy="1993643"/>
          </a:xfrm>
        </p:grpSpPr>
        <p:sp>
          <p:nvSpPr>
            <p:cNvPr id="3080" name="Google Shape;3080;p11"/>
            <p:cNvSpPr/>
            <p:nvPr/>
          </p:nvSpPr>
          <p:spPr>
            <a:xfrm rot="-8208816">
              <a:off x="7427906" y="812840"/>
              <a:ext cx="309954" cy="150481"/>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1" name="Google Shape;3081;p11"/>
            <p:cNvSpPr/>
            <p:nvPr/>
          </p:nvSpPr>
          <p:spPr>
            <a:xfrm rot="-8208816">
              <a:off x="7777373" y="1325202"/>
              <a:ext cx="262764" cy="140766"/>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2" name="Google Shape;3082;p11"/>
            <p:cNvSpPr/>
            <p:nvPr/>
          </p:nvSpPr>
          <p:spPr>
            <a:xfrm rot="-8208816">
              <a:off x="7375010" y="1062132"/>
              <a:ext cx="254375" cy="127875"/>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3" name="Google Shape;3083;p11"/>
            <p:cNvSpPr/>
            <p:nvPr/>
          </p:nvSpPr>
          <p:spPr>
            <a:xfrm rot="-8208816">
              <a:off x="7033214" y="529018"/>
              <a:ext cx="261491" cy="121276"/>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4" name="Google Shape;3084;p11"/>
            <p:cNvSpPr/>
            <p:nvPr/>
          </p:nvSpPr>
          <p:spPr>
            <a:xfrm rot="-8208816">
              <a:off x="7141422" y="268533"/>
              <a:ext cx="217522" cy="137284"/>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5" name="Google Shape;3085;p11"/>
            <p:cNvSpPr/>
            <p:nvPr/>
          </p:nvSpPr>
          <p:spPr>
            <a:xfrm rot="-8208816">
              <a:off x="7513658" y="93975"/>
              <a:ext cx="228233" cy="198747"/>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6" name="Google Shape;3086;p11"/>
            <p:cNvSpPr/>
            <p:nvPr/>
          </p:nvSpPr>
          <p:spPr>
            <a:xfrm rot="-8208816">
              <a:off x="7967799" y="399546"/>
              <a:ext cx="189882" cy="16111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7" name="Google Shape;3087;p11"/>
            <p:cNvSpPr/>
            <p:nvPr/>
          </p:nvSpPr>
          <p:spPr>
            <a:xfrm rot="-8208816">
              <a:off x="8481684" y="528336"/>
              <a:ext cx="171606" cy="187811"/>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8" name="Google Shape;3088;p11"/>
            <p:cNvSpPr/>
            <p:nvPr/>
          </p:nvSpPr>
          <p:spPr>
            <a:xfrm rot="-8208816">
              <a:off x="8680230" y="796566"/>
              <a:ext cx="157823" cy="180296"/>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9" name="Google Shape;3089;p11"/>
            <p:cNvSpPr/>
            <p:nvPr/>
          </p:nvSpPr>
          <p:spPr>
            <a:xfrm rot="-8208816">
              <a:off x="8167950" y="715429"/>
              <a:ext cx="228008" cy="152252"/>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0" name="Google Shape;3090;p11"/>
            <p:cNvSpPr/>
            <p:nvPr/>
          </p:nvSpPr>
          <p:spPr>
            <a:xfrm rot="-8208816">
              <a:off x="8472489" y="1009230"/>
              <a:ext cx="100447" cy="156529"/>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1" name="Google Shape;3091;p11"/>
            <p:cNvSpPr/>
            <p:nvPr/>
          </p:nvSpPr>
          <p:spPr>
            <a:xfrm rot="-8208816">
              <a:off x="6856678" y="757108"/>
              <a:ext cx="280741" cy="6836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2" name="Google Shape;3092;p11"/>
            <p:cNvSpPr/>
            <p:nvPr/>
          </p:nvSpPr>
          <p:spPr>
            <a:xfrm rot="-8208816">
              <a:off x="6518230" y="253349"/>
              <a:ext cx="274000" cy="70994"/>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3" name="Google Shape;3093;p11"/>
            <p:cNvSpPr/>
            <p:nvPr/>
          </p:nvSpPr>
          <p:spPr>
            <a:xfrm rot="-8208816">
              <a:off x="6615949" y="45962"/>
              <a:ext cx="282239" cy="78326"/>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4" name="Google Shape;3094;p11"/>
            <p:cNvSpPr/>
            <p:nvPr/>
          </p:nvSpPr>
          <p:spPr>
            <a:xfrm rot="-8208816">
              <a:off x="6610908" y="-254990"/>
              <a:ext cx="322687" cy="80708"/>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5" name="Google Shape;3095;p11"/>
            <p:cNvSpPr/>
            <p:nvPr/>
          </p:nvSpPr>
          <p:spPr>
            <a:xfrm rot="-8208816">
              <a:off x="8038193" y="137429"/>
              <a:ext cx="196923" cy="165571"/>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6" name="Google Shape;3096;p11"/>
            <p:cNvSpPr/>
            <p:nvPr/>
          </p:nvSpPr>
          <p:spPr>
            <a:xfrm rot="-8208816">
              <a:off x="8437900" y="195876"/>
              <a:ext cx="93106" cy="187994"/>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7" name="Google Shape;3097;p11"/>
            <p:cNvSpPr/>
            <p:nvPr/>
          </p:nvSpPr>
          <p:spPr>
            <a:xfrm rot="-8208816">
              <a:off x="8794840" y="359752"/>
              <a:ext cx="173179" cy="179013"/>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8" name="Google Shape;3098;p11"/>
            <p:cNvSpPr/>
            <p:nvPr/>
          </p:nvSpPr>
          <p:spPr>
            <a:xfrm rot="-8208816">
              <a:off x="8671643" y="1181584"/>
              <a:ext cx="167561" cy="18958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9" name="Google Shape;3099;p11"/>
            <p:cNvSpPr/>
            <p:nvPr/>
          </p:nvSpPr>
          <p:spPr>
            <a:xfrm rot="-8208816">
              <a:off x="8245753" y="1312457"/>
              <a:ext cx="196698" cy="168932"/>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0" name="Google Shape;3100;p11"/>
            <p:cNvSpPr/>
            <p:nvPr/>
          </p:nvSpPr>
          <p:spPr>
            <a:xfrm rot="-8208816">
              <a:off x="7625049" y="567917"/>
              <a:ext cx="255423" cy="149198"/>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1" name="Google Shape;3101;p11"/>
            <p:cNvSpPr/>
            <p:nvPr/>
          </p:nvSpPr>
          <p:spPr>
            <a:xfrm rot="-8208816">
              <a:off x="7989470" y="967657"/>
              <a:ext cx="196848" cy="164838"/>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2" name="Google Shape;3102;p11"/>
            <p:cNvSpPr/>
            <p:nvPr/>
          </p:nvSpPr>
          <p:spPr>
            <a:xfrm rot="-8208816">
              <a:off x="7049707" y="29108"/>
              <a:ext cx="217222" cy="74415"/>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3" name="Google Shape;3103;p11"/>
            <p:cNvSpPr/>
            <p:nvPr/>
          </p:nvSpPr>
          <p:spPr>
            <a:xfrm rot="-8208816">
              <a:off x="6288958" y="-393784"/>
              <a:ext cx="233252" cy="123904"/>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4" name="Google Shape;3104;p11"/>
            <p:cNvSpPr/>
            <p:nvPr/>
          </p:nvSpPr>
          <p:spPr>
            <a:xfrm rot="-8208816">
              <a:off x="8969489" y="759777"/>
              <a:ext cx="137374" cy="162883"/>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105" name="Google Shape;3105;p11"/>
          <p:cNvSpPr/>
          <p:nvPr/>
        </p:nvSpPr>
        <p:spPr>
          <a:xfrm>
            <a:off x="1361670" y="1212968"/>
            <a:ext cx="14760" cy="24967"/>
          </a:xfrm>
          <a:custGeom>
            <a:avLst/>
            <a:gdLst/>
            <a:ahLst/>
            <a:cxnLst/>
            <a:rect l="l" t="t" r="r" b="b"/>
            <a:pathLst>
              <a:path w="492" h="749" extrusionOk="0">
                <a:moveTo>
                  <a:pt x="253" y="1"/>
                </a:moveTo>
                <a:cubicBezTo>
                  <a:pt x="244" y="1"/>
                  <a:pt x="234" y="2"/>
                  <a:pt x="224" y="5"/>
                </a:cubicBezTo>
                <a:cubicBezTo>
                  <a:pt x="191" y="10"/>
                  <a:pt x="162" y="19"/>
                  <a:pt x="134" y="38"/>
                </a:cubicBezTo>
                <a:cubicBezTo>
                  <a:pt x="19" y="115"/>
                  <a:pt x="0" y="281"/>
                  <a:pt x="15" y="405"/>
                </a:cubicBezTo>
                <a:cubicBezTo>
                  <a:pt x="23" y="503"/>
                  <a:pt x="98" y="748"/>
                  <a:pt x="239" y="748"/>
                </a:cubicBezTo>
                <a:cubicBezTo>
                  <a:pt x="249" y="748"/>
                  <a:pt x="260" y="747"/>
                  <a:pt x="272" y="744"/>
                </a:cubicBezTo>
                <a:cubicBezTo>
                  <a:pt x="362" y="720"/>
                  <a:pt x="405" y="672"/>
                  <a:pt x="444" y="586"/>
                </a:cubicBezTo>
                <a:cubicBezTo>
                  <a:pt x="491" y="477"/>
                  <a:pt x="491" y="348"/>
                  <a:pt x="458" y="239"/>
                </a:cubicBezTo>
                <a:cubicBezTo>
                  <a:pt x="436" y="160"/>
                  <a:pt x="358" y="1"/>
                  <a:pt x="253"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106" name="Google Shape;3106;p11"/>
          <p:cNvSpPr/>
          <p:nvPr/>
        </p:nvSpPr>
        <p:spPr>
          <a:xfrm>
            <a:off x="1445460" y="1218534"/>
            <a:ext cx="14310" cy="19067"/>
          </a:xfrm>
          <a:custGeom>
            <a:avLst/>
            <a:gdLst/>
            <a:ahLst/>
            <a:cxnLst/>
            <a:rect l="l" t="t" r="r" b="b"/>
            <a:pathLst>
              <a:path w="477" h="572" extrusionOk="0">
                <a:moveTo>
                  <a:pt x="239" y="0"/>
                </a:moveTo>
                <a:cubicBezTo>
                  <a:pt x="191" y="0"/>
                  <a:pt x="143" y="57"/>
                  <a:pt x="129" y="100"/>
                </a:cubicBezTo>
                <a:cubicBezTo>
                  <a:pt x="100" y="172"/>
                  <a:pt x="96" y="238"/>
                  <a:pt x="48" y="281"/>
                </a:cubicBezTo>
                <a:cubicBezTo>
                  <a:pt x="0" y="329"/>
                  <a:pt x="24" y="458"/>
                  <a:pt x="86" y="481"/>
                </a:cubicBezTo>
                <a:cubicBezTo>
                  <a:pt x="177" y="520"/>
                  <a:pt x="205" y="572"/>
                  <a:pt x="305" y="572"/>
                </a:cubicBezTo>
                <a:cubicBezTo>
                  <a:pt x="382" y="572"/>
                  <a:pt x="424" y="472"/>
                  <a:pt x="439" y="415"/>
                </a:cubicBezTo>
                <a:lnTo>
                  <a:pt x="448" y="367"/>
                </a:lnTo>
                <a:cubicBezTo>
                  <a:pt x="477" y="248"/>
                  <a:pt x="439" y="0"/>
                  <a:pt x="27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3107" name="Google Shape;3107;p11"/>
          <p:cNvGrpSpPr/>
          <p:nvPr/>
        </p:nvGrpSpPr>
        <p:grpSpPr>
          <a:xfrm>
            <a:off x="-318327" y="5001835"/>
            <a:ext cx="1907910" cy="2466633"/>
            <a:chOff x="-265273" y="3751375"/>
            <a:chExt cx="1589925" cy="1849975"/>
          </a:xfrm>
        </p:grpSpPr>
        <p:sp>
          <p:nvSpPr>
            <p:cNvPr id="3108" name="Google Shape;3108;p11"/>
            <p:cNvSpPr/>
            <p:nvPr/>
          </p:nvSpPr>
          <p:spPr>
            <a:xfrm>
              <a:off x="457044" y="4044994"/>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9" name="Google Shape;3109;p11"/>
            <p:cNvSpPr/>
            <p:nvPr/>
          </p:nvSpPr>
          <p:spPr>
            <a:xfrm>
              <a:off x="-94841" y="43282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0" name="Google Shape;3110;p11"/>
            <p:cNvSpPr/>
            <p:nvPr/>
          </p:nvSpPr>
          <p:spPr>
            <a:xfrm>
              <a:off x="41649" y="3908382"/>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1" name="Google Shape;3111;p11"/>
            <p:cNvSpPr/>
            <p:nvPr/>
          </p:nvSpPr>
          <p:spPr>
            <a:xfrm>
              <a:off x="728766" y="3813967"/>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2" name="Google Shape;3112;p11"/>
            <p:cNvSpPr/>
            <p:nvPr/>
          </p:nvSpPr>
          <p:spPr>
            <a:xfrm>
              <a:off x="-265273" y="375137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3" name="Google Shape;3113;p11"/>
            <p:cNvSpPr/>
            <p:nvPr/>
          </p:nvSpPr>
          <p:spPr>
            <a:xfrm>
              <a:off x="1054905" y="3900998"/>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4" name="Google Shape;3114;p11"/>
            <p:cNvSpPr/>
            <p:nvPr/>
          </p:nvSpPr>
          <p:spPr>
            <a:xfrm>
              <a:off x="1220129" y="42392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5" name="Google Shape;3115;p11"/>
            <p:cNvSpPr/>
            <p:nvPr/>
          </p:nvSpPr>
          <p:spPr>
            <a:xfrm>
              <a:off x="920211" y="46849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6" name="Google Shape;3116;p11"/>
            <p:cNvSpPr/>
            <p:nvPr/>
          </p:nvSpPr>
          <p:spPr>
            <a:xfrm>
              <a:off x="769533" y="52061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7" name="Google Shape;3117;p11"/>
            <p:cNvSpPr/>
            <p:nvPr/>
          </p:nvSpPr>
          <p:spPr>
            <a:xfrm>
              <a:off x="483983" y="53664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8" name="Google Shape;3118;p11"/>
            <p:cNvSpPr/>
            <p:nvPr/>
          </p:nvSpPr>
          <p:spPr>
            <a:xfrm>
              <a:off x="601436" y="48565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9" name="Google Shape;3119;p11"/>
            <p:cNvSpPr/>
            <p:nvPr/>
          </p:nvSpPr>
          <p:spPr>
            <a:xfrm>
              <a:off x="265240" y="50918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0" name="Google Shape;3120;p11"/>
            <p:cNvSpPr/>
            <p:nvPr/>
          </p:nvSpPr>
          <p:spPr>
            <a:xfrm>
              <a:off x="1171459" y="51779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1" name="Google Shape;3121;p11"/>
            <p:cNvSpPr/>
            <p:nvPr/>
          </p:nvSpPr>
          <p:spPr>
            <a:xfrm>
              <a:off x="60685" y="52894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2" name="Google Shape;3122;p11"/>
            <p:cNvSpPr/>
            <p:nvPr/>
          </p:nvSpPr>
          <p:spPr>
            <a:xfrm>
              <a:off x="-97894" y="48289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3" name="Google Shape;3123;p11"/>
            <p:cNvSpPr/>
            <p:nvPr/>
          </p:nvSpPr>
          <p:spPr>
            <a:xfrm>
              <a:off x="740080" y="42944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4" name="Google Shape;3124;p11"/>
            <p:cNvSpPr/>
            <p:nvPr/>
          </p:nvSpPr>
          <p:spPr>
            <a:xfrm>
              <a:off x="295232" y="46026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125" name="Google Shape;3125;p11"/>
          <p:cNvGrpSpPr/>
          <p:nvPr/>
        </p:nvGrpSpPr>
        <p:grpSpPr>
          <a:xfrm>
            <a:off x="-901859" y="-1101900"/>
            <a:ext cx="4179534" cy="2466605"/>
            <a:chOff x="-751550" y="-826425"/>
            <a:chExt cx="3482945" cy="1849954"/>
          </a:xfrm>
        </p:grpSpPr>
        <p:sp>
          <p:nvSpPr>
            <p:cNvPr id="3126" name="Google Shape;3126;p11"/>
            <p:cNvSpPr/>
            <p:nvPr/>
          </p:nvSpPr>
          <p:spPr>
            <a:xfrm rot="-163266">
              <a:off x="-465267" y="-699052"/>
              <a:ext cx="2926123" cy="1583334"/>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7" name="Google Shape;3127;p11"/>
            <p:cNvSpPr/>
            <p:nvPr/>
          </p:nvSpPr>
          <p:spPr>
            <a:xfrm rot="-163266">
              <a:off x="-483764" y="257445"/>
              <a:ext cx="41638" cy="41964"/>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8" name="Google Shape;3128;p11"/>
            <p:cNvSpPr/>
            <p:nvPr/>
          </p:nvSpPr>
          <p:spPr>
            <a:xfrm rot="-163266">
              <a:off x="-471130" y="299274"/>
              <a:ext cx="5511" cy="22274"/>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9" name="Google Shape;3129;p11"/>
            <p:cNvSpPr/>
            <p:nvPr/>
          </p:nvSpPr>
          <p:spPr>
            <a:xfrm rot="-163266">
              <a:off x="-432003" y="286647"/>
              <a:ext cx="30719" cy="37426"/>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0" name="Google Shape;3130;p11"/>
            <p:cNvSpPr/>
            <p:nvPr/>
          </p:nvSpPr>
          <p:spPr>
            <a:xfrm rot="-163266">
              <a:off x="-477448" y="436392"/>
              <a:ext cx="5511" cy="2514"/>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1" name="Google Shape;3131;p11"/>
            <p:cNvSpPr/>
            <p:nvPr/>
          </p:nvSpPr>
          <p:spPr>
            <a:xfrm rot="-163266">
              <a:off x="-405634" y="272149"/>
              <a:ext cx="15410" cy="22064"/>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2" name="Google Shape;3132;p11"/>
            <p:cNvSpPr/>
            <p:nvPr/>
          </p:nvSpPr>
          <p:spPr>
            <a:xfrm rot="-163266">
              <a:off x="-474440" y="342333"/>
              <a:ext cx="26228" cy="11172"/>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3" name="Google Shape;3133;p11"/>
            <p:cNvSpPr/>
            <p:nvPr/>
          </p:nvSpPr>
          <p:spPr>
            <a:xfrm rot="-163266">
              <a:off x="-464751" y="427233"/>
              <a:ext cx="126242" cy="88118"/>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4" name="Google Shape;3134;p11"/>
            <p:cNvSpPr/>
            <p:nvPr/>
          </p:nvSpPr>
          <p:spPr>
            <a:xfrm rot="-163266">
              <a:off x="-494522" y="384702"/>
              <a:ext cx="46129" cy="51879"/>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5" name="Google Shape;3135;p11"/>
            <p:cNvSpPr/>
            <p:nvPr/>
          </p:nvSpPr>
          <p:spPr>
            <a:xfrm rot="-163266">
              <a:off x="-459461" y="323579"/>
              <a:ext cx="82971" cy="59211"/>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6" name="Google Shape;3136;p11"/>
            <p:cNvSpPr/>
            <p:nvPr/>
          </p:nvSpPr>
          <p:spPr>
            <a:xfrm rot="-163266">
              <a:off x="-344395" y="277215"/>
              <a:ext cx="35209" cy="32748"/>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7" name="Google Shape;3137;p11"/>
            <p:cNvSpPr/>
            <p:nvPr/>
          </p:nvSpPr>
          <p:spPr>
            <a:xfrm rot="-163266">
              <a:off x="-510033" y="431895"/>
              <a:ext cx="24391" cy="29605"/>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8" name="Google Shape;3138;p11"/>
            <p:cNvSpPr/>
            <p:nvPr/>
          </p:nvSpPr>
          <p:spPr>
            <a:xfrm rot="-163266">
              <a:off x="-514155" y="490782"/>
              <a:ext cx="20921" cy="16758"/>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9" name="Google Shape;3139;p11"/>
            <p:cNvSpPr/>
            <p:nvPr/>
          </p:nvSpPr>
          <p:spPr>
            <a:xfrm rot="-163266">
              <a:off x="930926" y="944628"/>
              <a:ext cx="38883" cy="26882"/>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0" name="Google Shape;3140;p11"/>
            <p:cNvSpPr/>
            <p:nvPr/>
          </p:nvSpPr>
          <p:spPr>
            <a:xfrm rot="-163266">
              <a:off x="-9995" y="906760"/>
              <a:ext cx="45108" cy="25416"/>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1" name="Google Shape;3141;p11"/>
            <p:cNvSpPr/>
            <p:nvPr/>
          </p:nvSpPr>
          <p:spPr>
            <a:xfrm rot="-163266">
              <a:off x="38903" y="929256"/>
              <a:ext cx="58682" cy="14942"/>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2" name="Google Shape;3142;p11"/>
            <p:cNvSpPr/>
            <p:nvPr/>
          </p:nvSpPr>
          <p:spPr>
            <a:xfrm rot="-163266">
              <a:off x="-421947" y="710227"/>
              <a:ext cx="5103" cy="5027"/>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3" name="Google Shape;3143;p11"/>
            <p:cNvSpPr/>
            <p:nvPr/>
          </p:nvSpPr>
          <p:spPr>
            <a:xfrm rot="-163266">
              <a:off x="-370325" y="639871"/>
              <a:ext cx="12655" cy="2165"/>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4" name="Google Shape;3144;p11"/>
            <p:cNvSpPr/>
            <p:nvPr/>
          </p:nvSpPr>
          <p:spPr>
            <a:xfrm rot="-163266">
              <a:off x="249351" y="851876"/>
              <a:ext cx="2551" cy="2374"/>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5" name="Google Shape;3145;p11"/>
            <p:cNvSpPr/>
            <p:nvPr/>
          </p:nvSpPr>
          <p:spPr>
            <a:xfrm rot="-163266">
              <a:off x="-419686" y="695441"/>
              <a:ext cx="3776" cy="16129"/>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6" name="Google Shape;3146;p11"/>
            <p:cNvSpPr/>
            <p:nvPr/>
          </p:nvSpPr>
          <p:spPr>
            <a:xfrm rot="-163266">
              <a:off x="-438405" y="690650"/>
              <a:ext cx="8266" cy="11242"/>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7" name="Google Shape;3147;p11"/>
            <p:cNvSpPr/>
            <p:nvPr/>
          </p:nvSpPr>
          <p:spPr>
            <a:xfrm rot="-163266">
              <a:off x="-415386" y="710931"/>
              <a:ext cx="11838" cy="18503"/>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8" name="Google Shape;3148;p11"/>
            <p:cNvSpPr/>
            <p:nvPr/>
          </p:nvSpPr>
          <p:spPr>
            <a:xfrm rot="-163266">
              <a:off x="1262342" y="784661"/>
              <a:ext cx="1939" cy="1327"/>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9" name="Google Shape;3149;p11"/>
            <p:cNvSpPr/>
            <p:nvPr/>
          </p:nvSpPr>
          <p:spPr>
            <a:xfrm rot="-163266">
              <a:off x="1267723" y="772677"/>
              <a:ext cx="46945" cy="58652"/>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0" name="Google Shape;3150;p11"/>
            <p:cNvSpPr/>
            <p:nvPr/>
          </p:nvSpPr>
          <p:spPr>
            <a:xfrm rot="-163266">
              <a:off x="-583052" y="-768630"/>
              <a:ext cx="3145950" cy="1734364"/>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1" name="Google Shape;3151;p11"/>
            <p:cNvSpPr/>
            <p:nvPr/>
          </p:nvSpPr>
          <p:spPr>
            <a:xfrm rot="-163266">
              <a:off x="421884" y="785138"/>
              <a:ext cx="18166" cy="9287"/>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2" name="Google Shape;3152;p11"/>
            <p:cNvSpPr/>
            <p:nvPr/>
          </p:nvSpPr>
          <p:spPr>
            <a:xfrm rot="-163266">
              <a:off x="-498035" y="598111"/>
              <a:ext cx="16329" cy="25975"/>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3" name="Google Shape;3153;p11"/>
            <p:cNvSpPr/>
            <p:nvPr/>
          </p:nvSpPr>
          <p:spPr>
            <a:xfrm rot="-163266">
              <a:off x="-346337" y="403523"/>
              <a:ext cx="18166" cy="16339"/>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4" name="Google Shape;3154;p11"/>
            <p:cNvSpPr/>
            <p:nvPr/>
          </p:nvSpPr>
          <p:spPr>
            <a:xfrm rot="-163266">
              <a:off x="-441287" y="535690"/>
              <a:ext cx="38475" cy="32119"/>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5" name="Google Shape;3155;p11"/>
            <p:cNvSpPr/>
            <p:nvPr/>
          </p:nvSpPr>
          <p:spPr>
            <a:xfrm rot="-163266">
              <a:off x="-427542" y="517407"/>
              <a:ext cx="10308" cy="14942"/>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6" name="Google Shape;3156;p11"/>
            <p:cNvSpPr/>
            <p:nvPr/>
          </p:nvSpPr>
          <p:spPr>
            <a:xfrm rot="-163266">
              <a:off x="-406872" y="738591"/>
              <a:ext cx="55314" cy="18643"/>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7" name="Google Shape;3157;p11"/>
            <p:cNvSpPr/>
            <p:nvPr/>
          </p:nvSpPr>
          <p:spPr>
            <a:xfrm rot="-163266">
              <a:off x="-377734" y="551882"/>
              <a:ext cx="28065" cy="1305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8" name="Google Shape;3158;p11"/>
            <p:cNvSpPr/>
            <p:nvPr/>
          </p:nvSpPr>
          <p:spPr>
            <a:xfrm rot="-163266">
              <a:off x="-336277" y="633773"/>
              <a:ext cx="15410" cy="27441"/>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9" name="Google Shape;3159;p11"/>
            <p:cNvSpPr/>
            <p:nvPr/>
          </p:nvSpPr>
          <p:spPr>
            <a:xfrm rot="-163266">
              <a:off x="-352379" y="617603"/>
              <a:ext cx="11838" cy="17316"/>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0" name="Google Shape;3160;p11"/>
            <p:cNvSpPr/>
            <p:nvPr/>
          </p:nvSpPr>
          <p:spPr>
            <a:xfrm rot="-163266">
              <a:off x="-337606" y="579789"/>
              <a:ext cx="4592" cy="22902"/>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1" name="Google Shape;3161;p11"/>
            <p:cNvSpPr/>
            <p:nvPr/>
          </p:nvSpPr>
          <p:spPr>
            <a:xfrm rot="-163266">
              <a:off x="-48529" y="819645"/>
              <a:ext cx="44190" cy="14244"/>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2" name="Google Shape;3162;p11"/>
            <p:cNvSpPr/>
            <p:nvPr/>
          </p:nvSpPr>
          <p:spPr>
            <a:xfrm rot="-163266">
              <a:off x="-107123" y="748508"/>
              <a:ext cx="21738" cy="17316"/>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3" name="Google Shape;3163;p11"/>
            <p:cNvSpPr/>
            <p:nvPr/>
          </p:nvSpPr>
          <p:spPr>
            <a:xfrm rot="-163266">
              <a:off x="-42839" y="761314"/>
              <a:ext cx="73173" cy="14873"/>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4" name="Google Shape;3164;p11"/>
            <p:cNvSpPr/>
            <p:nvPr/>
          </p:nvSpPr>
          <p:spPr>
            <a:xfrm rot="-163266">
              <a:off x="478717" y="845956"/>
              <a:ext cx="9083" cy="38333"/>
            </a:xfrm>
            <a:custGeom>
              <a:avLst/>
              <a:gdLst/>
              <a:ahLst/>
              <a:cxnLst/>
              <a:rect l="l" t="t" r="r" b="b"/>
              <a:pathLst>
                <a:path w="89" h="549" extrusionOk="0">
                  <a:moveTo>
                    <a:pt x="89" y="1"/>
                  </a:moveTo>
                  <a:lnTo>
                    <a:pt x="1" y="9"/>
                  </a:lnTo>
                  <a:lnTo>
                    <a:pt x="1" y="548"/>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5" name="Google Shape;3165;p11"/>
            <p:cNvSpPr/>
            <p:nvPr/>
          </p:nvSpPr>
          <p:spPr>
            <a:xfrm rot="-163266">
              <a:off x="892374" y="754765"/>
              <a:ext cx="68581" cy="29605"/>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6" name="Google Shape;3166;p11"/>
            <p:cNvSpPr/>
            <p:nvPr/>
          </p:nvSpPr>
          <p:spPr>
            <a:xfrm rot="-163266">
              <a:off x="912001" y="784499"/>
              <a:ext cx="13675" cy="5027"/>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980546705"/>
      </p:ext>
    </p:extLst>
  </p:cSld>
  <p:clrMapOvr>
    <a:masterClrMapping/>
  </p:clrMapOvr>
  <p:transition>
    <p:split orient="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167"/>
        <p:cNvGrpSpPr/>
        <p:nvPr/>
      </p:nvGrpSpPr>
      <p:grpSpPr>
        <a:xfrm>
          <a:off x="0" y="0"/>
          <a:ext cx="0" cy="0"/>
          <a:chOff x="0" y="0"/>
          <a:chExt cx="0" cy="0"/>
        </a:xfrm>
      </p:grpSpPr>
    </p:spTree>
    <p:extLst>
      <p:ext uri="{BB962C8B-B14F-4D97-AF65-F5344CB8AC3E}">
        <p14:creationId xmlns:p14="http://schemas.microsoft.com/office/powerpoint/2010/main" val="2072298618"/>
      </p:ext>
    </p:extLst>
  </p:cSld>
  <p:clrMapOvr>
    <a:masterClrMapping/>
  </p:clrMapOvr>
  <p:transition>
    <p:split orient="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168"/>
        <p:cNvGrpSpPr/>
        <p:nvPr/>
      </p:nvGrpSpPr>
      <p:grpSpPr>
        <a:xfrm>
          <a:off x="0" y="0"/>
          <a:ext cx="0" cy="0"/>
          <a:chOff x="0" y="0"/>
          <a:chExt cx="0" cy="0"/>
        </a:xfrm>
      </p:grpSpPr>
      <p:sp>
        <p:nvSpPr>
          <p:cNvPr id="3169" name="Google Shape;3169;p13"/>
          <p:cNvSpPr/>
          <p:nvPr/>
        </p:nvSpPr>
        <p:spPr>
          <a:xfrm rot="10800000">
            <a:off x="-1323784" y="2366992"/>
            <a:ext cx="8042255" cy="4953043"/>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170" name="Google Shape;3170;p13"/>
          <p:cNvSpPr txBox="1">
            <a:spLocks noGrp="1"/>
          </p:cNvSpPr>
          <p:nvPr>
            <p:ph type="subTitle" idx="1"/>
          </p:nvPr>
        </p:nvSpPr>
        <p:spPr>
          <a:xfrm>
            <a:off x="6804270" y="4378567"/>
            <a:ext cx="3159360" cy="55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1" name="Google Shape;3171;p13"/>
          <p:cNvSpPr txBox="1">
            <a:spLocks noGrp="1"/>
          </p:cNvSpPr>
          <p:nvPr>
            <p:ph type="title" hasCustomPrompt="1"/>
          </p:nvPr>
        </p:nvSpPr>
        <p:spPr>
          <a:xfrm>
            <a:off x="1525740" y="2724292"/>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2" name="Google Shape;3172;p13"/>
          <p:cNvSpPr txBox="1">
            <a:spLocks noGrp="1"/>
          </p:cNvSpPr>
          <p:nvPr>
            <p:ph type="title" idx="2"/>
          </p:nvPr>
        </p:nvSpPr>
        <p:spPr>
          <a:xfrm>
            <a:off x="864000" y="720067"/>
            <a:ext cx="6245280" cy="138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3173" name="Google Shape;3173;p13"/>
          <p:cNvSpPr txBox="1">
            <a:spLocks noGrp="1"/>
          </p:cNvSpPr>
          <p:nvPr>
            <p:ph type="subTitle" idx="3"/>
          </p:nvPr>
        </p:nvSpPr>
        <p:spPr>
          <a:xfrm>
            <a:off x="2478210" y="2658467"/>
            <a:ext cx="3159360" cy="5572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3600">
                <a:latin typeface="Sue Ellen Francisco"/>
                <a:ea typeface="Sue Ellen Francisco"/>
                <a:cs typeface="Sue Ellen Francisco"/>
                <a:sym typeface="Sue Ellen Francisco"/>
              </a:defRPr>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3174" name="Google Shape;3174;p13"/>
          <p:cNvSpPr txBox="1">
            <a:spLocks noGrp="1"/>
          </p:cNvSpPr>
          <p:nvPr>
            <p:ph type="title" idx="4" hasCustomPrompt="1"/>
          </p:nvPr>
        </p:nvSpPr>
        <p:spPr>
          <a:xfrm>
            <a:off x="5715989" y="2724292"/>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5" name="Google Shape;3175;p13"/>
          <p:cNvSpPr txBox="1">
            <a:spLocks noGrp="1"/>
          </p:cNvSpPr>
          <p:nvPr>
            <p:ph type="subTitle" idx="5"/>
          </p:nvPr>
        </p:nvSpPr>
        <p:spPr>
          <a:xfrm>
            <a:off x="2431140" y="5190361"/>
            <a:ext cx="2908080" cy="94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6" name="Google Shape;3176;p13"/>
          <p:cNvSpPr txBox="1">
            <a:spLocks noGrp="1"/>
          </p:cNvSpPr>
          <p:nvPr>
            <p:ph type="title" idx="6" hasCustomPrompt="1"/>
          </p:nvPr>
        </p:nvSpPr>
        <p:spPr>
          <a:xfrm>
            <a:off x="1342860" y="4353459"/>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6000"/>
              <a:buNone/>
              <a:defRPr sz="72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7" name="Google Shape;3177;p13"/>
          <p:cNvSpPr txBox="1">
            <a:spLocks noGrp="1"/>
          </p:cNvSpPr>
          <p:nvPr>
            <p:ph type="title" idx="7" hasCustomPrompt="1"/>
          </p:nvPr>
        </p:nvSpPr>
        <p:spPr>
          <a:xfrm>
            <a:off x="5715989" y="4353459"/>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8" name="Google Shape;3178;p13"/>
          <p:cNvSpPr txBox="1">
            <a:spLocks noGrp="1"/>
          </p:cNvSpPr>
          <p:nvPr>
            <p:ph type="subTitle" idx="8"/>
          </p:nvPr>
        </p:nvSpPr>
        <p:spPr>
          <a:xfrm>
            <a:off x="6804270" y="2641033"/>
            <a:ext cx="3159360" cy="5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9" name="Google Shape;3179;p13"/>
          <p:cNvSpPr txBox="1">
            <a:spLocks noGrp="1"/>
          </p:cNvSpPr>
          <p:nvPr>
            <p:ph type="subTitle" idx="9"/>
          </p:nvPr>
        </p:nvSpPr>
        <p:spPr>
          <a:xfrm>
            <a:off x="2478210" y="4378567"/>
            <a:ext cx="3159360" cy="55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0" name="Google Shape;3180;p13"/>
          <p:cNvSpPr txBox="1">
            <a:spLocks noGrp="1"/>
          </p:cNvSpPr>
          <p:nvPr>
            <p:ph type="subTitle" idx="13"/>
          </p:nvPr>
        </p:nvSpPr>
        <p:spPr>
          <a:xfrm>
            <a:off x="2431140" y="3469293"/>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1" name="Google Shape;3181;p13"/>
          <p:cNvSpPr txBox="1">
            <a:spLocks noGrp="1"/>
          </p:cNvSpPr>
          <p:nvPr>
            <p:ph type="subTitle" idx="14"/>
          </p:nvPr>
        </p:nvSpPr>
        <p:spPr>
          <a:xfrm>
            <a:off x="6843420" y="5190360"/>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2" name="Google Shape;3182;p13"/>
          <p:cNvSpPr txBox="1">
            <a:spLocks noGrp="1"/>
          </p:cNvSpPr>
          <p:nvPr>
            <p:ph type="subTitle" idx="15"/>
          </p:nvPr>
        </p:nvSpPr>
        <p:spPr>
          <a:xfrm>
            <a:off x="6843420" y="3469295"/>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3183" name="Google Shape;3183;p13"/>
          <p:cNvGrpSpPr/>
          <p:nvPr/>
        </p:nvGrpSpPr>
        <p:grpSpPr>
          <a:xfrm>
            <a:off x="379741" y="5417508"/>
            <a:ext cx="448442" cy="493311"/>
            <a:chOff x="316450" y="4063130"/>
            <a:chExt cx="373702" cy="369983"/>
          </a:xfrm>
        </p:grpSpPr>
        <p:sp>
          <p:nvSpPr>
            <p:cNvPr id="3184" name="Google Shape;3184;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5" name="Google Shape;3185;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6" name="Google Shape;3186;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7" name="Google Shape;3187;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8" name="Google Shape;3188;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9" name="Google Shape;3189;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0" name="Google Shape;3190;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1" name="Google Shape;3191;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2" name="Google Shape;3192;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3" name="Google Shape;3193;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4" name="Google Shape;3194;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5" name="Google Shape;3195;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6" name="Google Shape;3196;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7" name="Google Shape;3197;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8" name="Google Shape;3198;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9" name="Google Shape;3199;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0" name="Google Shape;3200;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1" name="Google Shape;3201;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2" name="Google Shape;3202;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3" name="Google Shape;3203;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4" name="Google Shape;3204;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5" name="Google Shape;3205;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6" name="Google Shape;3206;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7" name="Google Shape;3207;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8" name="Google Shape;3208;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9" name="Google Shape;3209;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0" name="Google Shape;3210;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1" name="Google Shape;3211;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2" name="Google Shape;3212;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3" name="Google Shape;3213;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4" name="Google Shape;3214;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5" name="Google Shape;3215;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6" name="Google Shape;3216;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7" name="Google Shape;3217;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8" name="Google Shape;3218;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9" name="Google Shape;3219;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0" name="Google Shape;3220;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1" name="Google Shape;3221;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2" name="Google Shape;3222;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3" name="Google Shape;3223;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4" name="Google Shape;3224;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5" name="Google Shape;3225;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6" name="Google Shape;3226;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7" name="Google Shape;3227;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8" name="Google Shape;3228;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9" name="Google Shape;3229;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0" name="Google Shape;3230;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1" name="Google Shape;3231;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2" name="Google Shape;3232;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3" name="Google Shape;3233;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4" name="Google Shape;3234;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5" name="Google Shape;3235;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6" name="Google Shape;3236;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7" name="Google Shape;3237;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8" name="Google Shape;3238;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9" name="Google Shape;3239;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0" name="Google Shape;3240;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1" name="Google Shape;3241;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2" name="Google Shape;3242;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3" name="Google Shape;3243;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4" name="Google Shape;3244;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5" name="Google Shape;3245;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6" name="Google Shape;3246;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7" name="Google Shape;3247;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8" name="Google Shape;3248;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9" name="Google Shape;3249;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0" name="Google Shape;3250;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1" name="Google Shape;3251;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2" name="Google Shape;3252;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3" name="Google Shape;3253;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4" name="Google Shape;3254;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5" name="Google Shape;3255;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6" name="Google Shape;3256;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7" name="Google Shape;3257;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8" name="Google Shape;3258;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9" name="Google Shape;3259;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0" name="Google Shape;3260;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1" name="Google Shape;3261;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2" name="Google Shape;3262;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3" name="Google Shape;3263;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4" name="Google Shape;3264;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5" name="Google Shape;3265;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6" name="Google Shape;3266;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7" name="Google Shape;3267;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8" name="Google Shape;3268;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9" name="Google Shape;3269;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0" name="Google Shape;3270;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1" name="Google Shape;3271;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2" name="Google Shape;3272;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3" name="Google Shape;3273;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4" name="Google Shape;3274;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5" name="Google Shape;3275;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6" name="Google Shape;3276;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7" name="Google Shape;3277;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8" name="Google Shape;3278;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9" name="Google Shape;3279;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0" name="Google Shape;3280;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1" name="Google Shape;3281;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2" name="Google Shape;3282;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3" name="Google Shape;3283;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4" name="Google Shape;3284;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5" name="Google Shape;3285;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6" name="Google Shape;3286;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7" name="Google Shape;3287;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8" name="Google Shape;3288;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9" name="Google Shape;3289;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0" name="Google Shape;3290;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1" name="Google Shape;3291;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2" name="Google Shape;3292;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3" name="Google Shape;3293;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4" name="Google Shape;3294;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5" name="Google Shape;3295;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6" name="Google Shape;3296;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7" name="Google Shape;3297;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8" name="Google Shape;3298;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9" name="Google Shape;3299;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0" name="Google Shape;3300;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1" name="Google Shape;3301;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2" name="Google Shape;3302;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3" name="Google Shape;3303;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4" name="Google Shape;3304;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5" name="Google Shape;3305;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6" name="Google Shape;3306;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7" name="Google Shape;3307;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8" name="Google Shape;3308;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9" name="Google Shape;3309;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0" name="Google Shape;3310;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1" name="Google Shape;3311;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2" name="Google Shape;3312;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3" name="Google Shape;3313;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4" name="Google Shape;3314;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5" name="Google Shape;3315;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6" name="Google Shape;3316;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7" name="Google Shape;3317;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8" name="Google Shape;3318;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9" name="Google Shape;3319;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0" name="Google Shape;3320;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1" name="Google Shape;3321;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2" name="Google Shape;3322;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3" name="Google Shape;3323;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4" name="Google Shape;3324;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5" name="Google Shape;3325;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6" name="Google Shape;3326;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7" name="Google Shape;3327;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8" name="Google Shape;3328;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9" name="Google Shape;3329;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0" name="Google Shape;3330;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1" name="Google Shape;3331;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2" name="Google Shape;3332;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3" name="Google Shape;3333;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4" name="Google Shape;3334;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5" name="Google Shape;3335;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6" name="Google Shape;3336;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7" name="Google Shape;3337;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8" name="Google Shape;3338;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9" name="Google Shape;3339;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0" name="Google Shape;3340;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1" name="Google Shape;3341;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2" name="Google Shape;3342;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3" name="Google Shape;3343;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4" name="Google Shape;3344;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5" name="Google Shape;3345;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6" name="Google Shape;3346;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7" name="Google Shape;3347;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348" name="Google Shape;3348;p13"/>
          <p:cNvGrpSpPr/>
          <p:nvPr/>
        </p:nvGrpSpPr>
        <p:grpSpPr>
          <a:xfrm>
            <a:off x="598680" y="6035075"/>
            <a:ext cx="448442" cy="493311"/>
            <a:chOff x="316450" y="4063130"/>
            <a:chExt cx="373702" cy="369983"/>
          </a:xfrm>
        </p:grpSpPr>
        <p:sp>
          <p:nvSpPr>
            <p:cNvPr id="3349" name="Google Shape;3349;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0" name="Google Shape;3350;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1" name="Google Shape;3351;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2" name="Google Shape;3352;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3" name="Google Shape;3353;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4" name="Google Shape;3354;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5" name="Google Shape;3355;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6" name="Google Shape;3356;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7" name="Google Shape;3357;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8" name="Google Shape;3358;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9" name="Google Shape;3359;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0" name="Google Shape;3360;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1" name="Google Shape;3361;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2" name="Google Shape;3362;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3" name="Google Shape;3363;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4" name="Google Shape;3364;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5" name="Google Shape;3365;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6" name="Google Shape;3366;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7" name="Google Shape;3367;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8" name="Google Shape;3368;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9" name="Google Shape;3369;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0" name="Google Shape;3370;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1" name="Google Shape;3371;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2" name="Google Shape;3372;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3" name="Google Shape;3373;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4" name="Google Shape;3374;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5" name="Google Shape;3375;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6" name="Google Shape;3376;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7" name="Google Shape;3377;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8" name="Google Shape;3378;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9" name="Google Shape;3379;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0" name="Google Shape;3380;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1" name="Google Shape;3381;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2" name="Google Shape;3382;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3" name="Google Shape;3383;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4" name="Google Shape;3384;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5" name="Google Shape;3385;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6" name="Google Shape;3386;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7" name="Google Shape;3387;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8" name="Google Shape;3388;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9" name="Google Shape;3389;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0" name="Google Shape;3390;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1" name="Google Shape;3391;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2" name="Google Shape;3392;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3" name="Google Shape;3393;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4" name="Google Shape;3394;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5" name="Google Shape;3395;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6" name="Google Shape;3396;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7" name="Google Shape;3397;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8" name="Google Shape;3398;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9" name="Google Shape;3399;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0" name="Google Shape;3400;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1" name="Google Shape;3401;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2" name="Google Shape;3402;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3" name="Google Shape;3403;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4" name="Google Shape;3404;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5" name="Google Shape;3405;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6" name="Google Shape;3406;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7" name="Google Shape;3407;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8" name="Google Shape;3408;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9" name="Google Shape;3409;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0" name="Google Shape;3410;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1" name="Google Shape;3411;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2" name="Google Shape;3412;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3" name="Google Shape;3413;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4" name="Google Shape;3414;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5" name="Google Shape;3415;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6" name="Google Shape;3416;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7" name="Google Shape;3417;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8" name="Google Shape;3418;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9" name="Google Shape;3419;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0" name="Google Shape;3420;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1" name="Google Shape;3421;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2" name="Google Shape;3422;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3" name="Google Shape;3423;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4" name="Google Shape;3424;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5" name="Google Shape;3425;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6" name="Google Shape;3426;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7" name="Google Shape;3427;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8" name="Google Shape;3428;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9" name="Google Shape;3429;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0" name="Google Shape;3430;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1" name="Google Shape;3431;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2" name="Google Shape;3432;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3" name="Google Shape;3433;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4" name="Google Shape;3434;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5" name="Google Shape;3435;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6" name="Google Shape;3436;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7" name="Google Shape;3437;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8" name="Google Shape;3438;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9" name="Google Shape;3439;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0" name="Google Shape;3440;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1" name="Google Shape;3441;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2" name="Google Shape;3442;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3" name="Google Shape;3443;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4" name="Google Shape;3444;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5" name="Google Shape;3445;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6" name="Google Shape;3446;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7" name="Google Shape;3447;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8" name="Google Shape;3448;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9" name="Google Shape;3449;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0" name="Google Shape;3450;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1" name="Google Shape;3451;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2" name="Google Shape;3452;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3" name="Google Shape;3453;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4" name="Google Shape;3454;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5" name="Google Shape;3455;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6" name="Google Shape;3456;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7" name="Google Shape;3457;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8" name="Google Shape;3458;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9" name="Google Shape;3459;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0" name="Google Shape;3460;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1" name="Google Shape;3461;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2" name="Google Shape;3462;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3" name="Google Shape;3463;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4" name="Google Shape;3464;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5" name="Google Shape;3465;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6" name="Google Shape;3466;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7" name="Google Shape;3467;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8" name="Google Shape;3468;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9" name="Google Shape;3469;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0" name="Google Shape;3470;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1" name="Google Shape;3471;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2" name="Google Shape;3472;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3" name="Google Shape;3473;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4" name="Google Shape;3474;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5" name="Google Shape;3475;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6" name="Google Shape;3476;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7" name="Google Shape;3477;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8" name="Google Shape;3478;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9" name="Google Shape;3479;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0" name="Google Shape;3480;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1" name="Google Shape;3481;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2" name="Google Shape;3482;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3" name="Google Shape;3483;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4" name="Google Shape;3484;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5" name="Google Shape;3485;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6" name="Google Shape;3486;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7" name="Google Shape;3487;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8" name="Google Shape;3488;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9" name="Google Shape;3489;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0" name="Google Shape;3490;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1" name="Google Shape;3491;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2" name="Google Shape;3492;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3" name="Google Shape;3493;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4" name="Google Shape;3494;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5" name="Google Shape;3495;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6" name="Google Shape;3496;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7" name="Google Shape;3497;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8" name="Google Shape;3498;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9" name="Google Shape;3499;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0" name="Google Shape;3500;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1" name="Google Shape;3501;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2" name="Google Shape;3502;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3" name="Google Shape;3503;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4" name="Google Shape;3504;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5" name="Google Shape;3505;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6" name="Google Shape;3506;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7" name="Google Shape;3507;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8" name="Google Shape;3508;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9" name="Google Shape;3509;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0" name="Google Shape;3510;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1" name="Google Shape;3511;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2" name="Google Shape;3512;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513" name="Google Shape;3513;p13"/>
          <p:cNvGrpSpPr/>
          <p:nvPr/>
        </p:nvGrpSpPr>
        <p:grpSpPr>
          <a:xfrm>
            <a:off x="-68699" y="5644642"/>
            <a:ext cx="448442" cy="493311"/>
            <a:chOff x="316450" y="4063130"/>
            <a:chExt cx="373702" cy="369983"/>
          </a:xfrm>
        </p:grpSpPr>
        <p:sp>
          <p:nvSpPr>
            <p:cNvPr id="3514" name="Google Shape;3514;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5" name="Google Shape;3515;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6" name="Google Shape;3516;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7" name="Google Shape;3517;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8" name="Google Shape;3518;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9" name="Google Shape;3519;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0" name="Google Shape;3520;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1" name="Google Shape;3521;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2" name="Google Shape;3522;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3" name="Google Shape;3523;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4" name="Google Shape;3524;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5" name="Google Shape;3525;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6" name="Google Shape;3526;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7" name="Google Shape;3527;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8" name="Google Shape;3528;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9" name="Google Shape;3529;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0" name="Google Shape;3530;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1" name="Google Shape;3531;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2" name="Google Shape;3532;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3" name="Google Shape;3533;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4" name="Google Shape;3534;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5" name="Google Shape;3535;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6" name="Google Shape;3536;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7" name="Google Shape;3537;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8" name="Google Shape;3538;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9" name="Google Shape;3539;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0" name="Google Shape;3540;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1" name="Google Shape;3541;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2" name="Google Shape;3542;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3" name="Google Shape;3543;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4" name="Google Shape;3544;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5" name="Google Shape;3545;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6" name="Google Shape;3546;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7" name="Google Shape;3547;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8" name="Google Shape;3548;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9" name="Google Shape;3549;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0" name="Google Shape;3550;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1" name="Google Shape;3551;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2" name="Google Shape;3552;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3" name="Google Shape;3553;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4" name="Google Shape;3554;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5" name="Google Shape;3555;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6" name="Google Shape;3556;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7" name="Google Shape;3557;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8" name="Google Shape;3558;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9" name="Google Shape;3559;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0" name="Google Shape;3560;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1" name="Google Shape;3561;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2" name="Google Shape;3562;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3" name="Google Shape;3563;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4" name="Google Shape;3564;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5" name="Google Shape;3565;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6" name="Google Shape;3566;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7" name="Google Shape;3567;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8" name="Google Shape;3568;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9" name="Google Shape;3569;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0" name="Google Shape;3570;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1" name="Google Shape;3571;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2" name="Google Shape;3572;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3" name="Google Shape;3573;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4" name="Google Shape;3574;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5" name="Google Shape;3575;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6" name="Google Shape;3576;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7" name="Google Shape;3577;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8" name="Google Shape;3578;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9" name="Google Shape;3579;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0" name="Google Shape;3580;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1" name="Google Shape;3581;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2" name="Google Shape;3582;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3" name="Google Shape;3583;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4" name="Google Shape;3584;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5" name="Google Shape;3585;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6" name="Google Shape;3586;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7" name="Google Shape;3587;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8" name="Google Shape;3588;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9" name="Google Shape;3589;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0" name="Google Shape;3590;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1" name="Google Shape;3591;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2" name="Google Shape;3592;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3" name="Google Shape;3593;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4" name="Google Shape;3594;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5" name="Google Shape;3595;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6" name="Google Shape;3596;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7" name="Google Shape;3597;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8" name="Google Shape;3598;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9" name="Google Shape;3599;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0" name="Google Shape;3600;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1" name="Google Shape;3601;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2" name="Google Shape;3602;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3" name="Google Shape;3603;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4" name="Google Shape;3604;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5" name="Google Shape;3605;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6" name="Google Shape;3606;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7" name="Google Shape;3607;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8" name="Google Shape;3608;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9" name="Google Shape;3609;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0" name="Google Shape;3610;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1" name="Google Shape;3611;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2" name="Google Shape;3612;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3" name="Google Shape;3613;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4" name="Google Shape;3614;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5" name="Google Shape;3615;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6" name="Google Shape;3616;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7" name="Google Shape;3617;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8" name="Google Shape;3618;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9" name="Google Shape;3619;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0" name="Google Shape;3620;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1" name="Google Shape;3621;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2" name="Google Shape;3622;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3" name="Google Shape;3623;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4" name="Google Shape;3624;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5" name="Google Shape;3625;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6" name="Google Shape;3626;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7" name="Google Shape;3627;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8" name="Google Shape;3628;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9" name="Google Shape;3629;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0" name="Google Shape;3630;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1" name="Google Shape;3631;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2" name="Google Shape;3632;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3" name="Google Shape;3633;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4" name="Google Shape;3634;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5" name="Google Shape;3635;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6" name="Google Shape;3636;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7" name="Google Shape;3637;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8" name="Google Shape;3638;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9" name="Google Shape;3639;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0" name="Google Shape;3640;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1" name="Google Shape;3641;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2" name="Google Shape;3642;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3" name="Google Shape;3643;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4" name="Google Shape;3644;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5" name="Google Shape;3645;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6" name="Google Shape;3646;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7" name="Google Shape;3647;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8" name="Google Shape;3648;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9" name="Google Shape;3649;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0" name="Google Shape;3650;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1" name="Google Shape;3651;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2" name="Google Shape;3652;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3" name="Google Shape;3653;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4" name="Google Shape;3654;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5" name="Google Shape;3655;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6" name="Google Shape;3656;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7" name="Google Shape;3657;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8" name="Google Shape;3658;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9" name="Google Shape;3659;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0" name="Google Shape;3660;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1" name="Google Shape;3661;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2" name="Google Shape;3662;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3" name="Google Shape;3663;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4" name="Google Shape;3664;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5" name="Google Shape;3665;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6" name="Google Shape;3666;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7" name="Google Shape;3667;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8" name="Google Shape;3668;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9" name="Google Shape;3669;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0" name="Google Shape;3670;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1" name="Google Shape;3671;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2" name="Google Shape;3672;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3" name="Google Shape;3673;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4" name="Google Shape;3674;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5" name="Google Shape;3675;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6" name="Google Shape;3676;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7" name="Google Shape;3677;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678" name="Google Shape;3678;p13"/>
          <p:cNvGrpSpPr/>
          <p:nvPr/>
        </p:nvGrpSpPr>
        <p:grpSpPr>
          <a:xfrm>
            <a:off x="150240" y="5127561"/>
            <a:ext cx="304495" cy="301533"/>
            <a:chOff x="316450" y="4206970"/>
            <a:chExt cx="253746" cy="226150"/>
          </a:xfrm>
        </p:grpSpPr>
        <p:sp>
          <p:nvSpPr>
            <p:cNvPr id="3679" name="Google Shape;3679;p13"/>
            <p:cNvSpPr/>
            <p:nvPr/>
          </p:nvSpPr>
          <p:spPr>
            <a:xfrm>
              <a:off x="323180" y="4211095"/>
              <a:ext cx="237756" cy="213690"/>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0" name="Google Shape;3680;p13"/>
            <p:cNvSpPr/>
            <p:nvPr/>
          </p:nvSpPr>
          <p:spPr>
            <a:xfrm>
              <a:off x="323180" y="4211095"/>
              <a:ext cx="237756" cy="213690"/>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1" name="Google Shape;3681;p13"/>
            <p:cNvSpPr/>
            <p:nvPr/>
          </p:nvSpPr>
          <p:spPr>
            <a:xfrm>
              <a:off x="441702" y="4251659"/>
              <a:ext cx="1527" cy="1246"/>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2" name="Google Shape;3682;p13"/>
            <p:cNvSpPr/>
            <p:nvPr/>
          </p:nvSpPr>
          <p:spPr>
            <a:xfrm>
              <a:off x="453827" y="4249424"/>
              <a:ext cx="2148" cy="81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3" name="Google Shape;3683;p13"/>
            <p:cNvSpPr/>
            <p:nvPr/>
          </p:nvSpPr>
          <p:spPr>
            <a:xfrm>
              <a:off x="457645" y="4249811"/>
              <a:ext cx="7208" cy="2320"/>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4" name="Google Shape;3684;p13"/>
            <p:cNvSpPr/>
            <p:nvPr/>
          </p:nvSpPr>
          <p:spPr>
            <a:xfrm>
              <a:off x="467335" y="4257417"/>
              <a:ext cx="1671" cy="38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5" name="Google Shape;3685;p13"/>
            <p:cNvSpPr/>
            <p:nvPr/>
          </p:nvSpPr>
          <p:spPr>
            <a:xfrm>
              <a:off x="466906" y="4257417"/>
              <a:ext cx="1050" cy="516"/>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6" name="Google Shape;3686;p13"/>
            <p:cNvSpPr/>
            <p:nvPr/>
          </p:nvSpPr>
          <p:spPr>
            <a:xfrm>
              <a:off x="470724" y="4258921"/>
              <a:ext cx="2100" cy="1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7" name="Google Shape;3687;p13"/>
            <p:cNvSpPr/>
            <p:nvPr/>
          </p:nvSpPr>
          <p:spPr>
            <a:xfrm>
              <a:off x="473636" y="4258147"/>
              <a:ext cx="907" cy="215"/>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8" name="Google Shape;3688;p13"/>
            <p:cNvSpPr/>
            <p:nvPr/>
          </p:nvSpPr>
          <p:spPr>
            <a:xfrm>
              <a:off x="471536" y="4257546"/>
              <a:ext cx="2148" cy="645"/>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9" name="Google Shape;3689;p13"/>
            <p:cNvSpPr/>
            <p:nvPr/>
          </p:nvSpPr>
          <p:spPr>
            <a:xfrm>
              <a:off x="468624" y="4255827"/>
              <a:ext cx="2959" cy="1633"/>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0" name="Google Shape;3690;p13"/>
            <p:cNvSpPr/>
            <p:nvPr/>
          </p:nvSpPr>
          <p:spPr>
            <a:xfrm>
              <a:off x="463946" y="4249424"/>
              <a:ext cx="2148" cy="1074"/>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1" name="Google Shape;3691;p13"/>
            <p:cNvSpPr/>
            <p:nvPr/>
          </p:nvSpPr>
          <p:spPr>
            <a:xfrm>
              <a:off x="478696" y="4261972"/>
              <a:ext cx="1337" cy="1547"/>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2" name="Google Shape;3692;p13"/>
            <p:cNvSpPr/>
            <p:nvPr/>
          </p:nvSpPr>
          <p:spPr>
            <a:xfrm>
              <a:off x="479985" y="4261499"/>
              <a:ext cx="2148" cy="516"/>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3" name="Google Shape;3693;p13"/>
            <p:cNvSpPr/>
            <p:nvPr/>
          </p:nvSpPr>
          <p:spPr>
            <a:xfrm>
              <a:off x="472395" y="4256257"/>
              <a:ext cx="3819" cy="430"/>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4" name="Google Shape;3694;p13"/>
            <p:cNvSpPr/>
            <p:nvPr/>
          </p:nvSpPr>
          <p:spPr>
            <a:xfrm>
              <a:off x="483326" y="4266870"/>
              <a:ext cx="2196" cy="43"/>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5" name="Google Shape;3695;p13"/>
            <p:cNvSpPr/>
            <p:nvPr/>
          </p:nvSpPr>
          <p:spPr>
            <a:xfrm>
              <a:off x="486715" y="4268804"/>
              <a:ext cx="3007" cy="1934"/>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6" name="Google Shape;3696;p13"/>
            <p:cNvSpPr/>
            <p:nvPr/>
          </p:nvSpPr>
          <p:spPr>
            <a:xfrm>
              <a:off x="489674" y="4271081"/>
              <a:ext cx="1718"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7" name="Google Shape;3697;p13"/>
            <p:cNvSpPr/>
            <p:nvPr/>
          </p:nvSpPr>
          <p:spPr>
            <a:xfrm>
              <a:off x="483755" y="4263475"/>
              <a:ext cx="907" cy="1934"/>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8" name="Google Shape;3698;p13"/>
            <p:cNvSpPr/>
            <p:nvPr/>
          </p:nvSpPr>
          <p:spPr>
            <a:xfrm>
              <a:off x="484615" y="4263862"/>
              <a:ext cx="907" cy="116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9" name="Google Shape;3699;p13"/>
            <p:cNvSpPr/>
            <p:nvPr/>
          </p:nvSpPr>
          <p:spPr>
            <a:xfrm>
              <a:off x="483755" y="4263475"/>
              <a:ext cx="477" cy="43"/>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0" name="Google Shape;3700;p13"/>
            <p:cNvSpPr/>
            <p:nvPr/>
          </p:nvSpPr>
          <p:spPr>
            <a:xfrm>
              <a:off x="479125" y="4257417"/>
              <a:ext cx="3055" cy="1590"/>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1" name="Google Shape;3701;p13"/>
            <p:cNvSpPr/>
            <p:nvPr/>
          </p:nvSpPr>
          <p:spPr>
            <a:xfrm>
              <a:off x="482085" y="4260811"/>
              <a:ext cx="2148" cy="1203"/>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2" name="Google Shape;3702;p13"/>
            <p:cNvSpPr/>
            <p:nvPr/>
          </p:nvSpPr>
          <p:spPr>
            <a:xfrm>
              <a:off x="484185" y="4261972"/>
              <a:ext cx="907" cy="387"/>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3" name="Google Shape;3703;p13"/>
            <p:cNvSpPr/>
            <p:nvPr/>
          </p:nvSpPr>
          <p:spPr>
            <a:xfrm>
              <a:off x="489245" y="4267257"/>
              <a:ext cx="3437" cy="2320"/>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4" name="Google Shape;3704;p13"/>
            <p:cNvSpPr/>
            <p:nvPr/>
          </p:nvSpPr>
          <p:spPr>
            <a:xfrm>
              <a:off x="487574" y="4266140"/>
              <a:ext cx="477" cy="43"/>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5" name="Google Shape;3705;p13"/>
            <p:cNvSpPr/>
            <p:nvPr/>
          </p:nvSpPr>
          <p:spPr>
            <a:xfrm>
              <a:off x="498505" y="4275249"/>
              <a:ext cx="477" cy="43"/>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6" name="Google Shape;3706;p13"/>
            <p:cNvSpPr/>
            <p:nvPr/>
          </p:nvSpPr>
          <p:spPr>
            <a:xfrm>
              <a:off x="489245" y="4266526"/>
              <a:ext cx="1337" cy="77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7" name="Google Shape;3707;p13"/>
            <p:cNvSpPr/>
            <p:nvPr/>
          </p:nvSpPr>
          <p:spPr>
            <a:xfrm>
              <a:off x="493445" y="4271081"/>
              <a:ext cx="477" cy="116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8" name="Google Shape;3708;p13"/>
            <p:cNvSpPr/>
            <p:nvPr/>
          </p:nvSpPr>
          <p:spPr>
            <a:xfrm>
              <a:off x="487574" y="4266526"/>
              <a:ext cx="48" cy="387"/>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9" name="Google Shape;3709;p13"/>
            <p:cNvSpPr/>
            <p:nvPr/>
          </p:nvSpPr>
          <p:spPr>
            <a:xfrm>
              <a:off x="487574" y="4266140"/>
              <a:ext cx="1718" cy="430"/>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0" name="Google Shape;3710;p13"/>
            <p:cNvSpPr/>
            <p:nvPr/>
          </p:nvSpPr>
          <p:spPr>
            <a:xfrm>
              <a:off x="498935" y="4270179"/>
              <a:ext cx="8926" cy="5113"/>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1" name="Google Shape;3711;p13"/>
            <p:cNvSpPr/>
            <p:nvPr/>
          </p:nvSpPr>
          <p:spPr>
            <a:xfrm>
              <a:off x="495975" y="4272585"/>
              <a:ext cx="2578" cy="2965"/>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2" name="Google Shape;3712;p13"/>
            <p:cNvSpPr/>
            <p:nvPr/>
          </p:nvSpPr>
          <p:spPr>
            <a:xfrm>
              <a:off x="492634" y="4268417"/>
              <a:ext cx="4678" cy="421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3" name="Google Shape;3713;p13"/>
            <p:cNvSpPr/>
            <p:nvPr/>
          </p:nvSpPr>
          <p:spPr>
            <a:xfrm>
              <a:off x="484185" y="4256257"/>
              <a:ext cx="477" cy="43"/>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4" name="Google Shape;3714;p13"/>
            <p:cNvSpPr/>
            <p:nvPr/>
          </p:nvSpPr>
          <p:spPr>
            <a:xfrm>
              <a:off x="482085" y="4256257"/>
              <a:ext cx="3437" cy="4598"/>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5" name="Google Shape;3715;p13"/>
            <p:cNvSpPr/>
            <p:nvPr/>
          </p:nvSpPr>
          <p:spPr>
            <a:xfrm>
              <a:off x="490534" y="4263089"/>
              <a:ext cx="2578" cy="1934"/>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6" name="Google Shape;3716;p13"/>
            <p:cNvSpPr/>
            <p:nvPr/>
          </p:nvSpPr>
          <p:spPr>
            <a:xfrm>
              <a:off x="497264" y="4275980"/>
              <a:ext cx="2578" cy="430"/>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7" name="Google Shape;3717;p13"/>
            <p:cNvSpPr/>
            <p:nvPr/>
          </p:nvSpPr>
          <p:spPr>
            <a:xfrm>
              <a:off x="499794" y="4278644"/>
              <a:ext cx="859" cy="81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8" name="Google Shape;3718;p13"/>
            <p:cNvSpPr/>
            <p:nvPr/>
          </p:nvSpPr>
          <p:spPr>
            <a:xfrm>
              <a:off x="396117" y="4386412"/>
              <a:ext cx="859" cy="43"/>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9" name="Google Shape;3719;p13"/>
            <p:cNvSpPr/>
            <p:nvPr/>
          </p:nvSpPr>
          <p:spPr>
            <a:xfrm>
              <a:off x="402847" y="4389076"/>
              <a:ext cx="907" cy="387"/>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0" name="Google Shape;3720;p13"/>
            <p:cNvSpPr/>
            <p:nvPr/>
          </p:nvSpPr>
          <p:spPr>
            <a:xfrm>
              <a:off x="500605" y="4352638"/>
              <a:ext cx="3866" cy="1547"/>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1" name="Google Shape;3721;p13"/>
            <p:cNvSpPr/>
            <p:nvPr/>
          </p:nvSpPr>
          <p:spPr>
            <a:xfrm>
              <a:off x="458075" y="4388689"/>
              <a:ext cx="859" cy="1547"/>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2" name="Google Shape;3722;p13"/>
            <p:cNvSpPr/>
            <p:nvPr/>
          </p:nvSpPr>
          <p:spPr>
            <a:xfrm>
              <a:off x="456356" y="4394361"/>
              <a:ext cx="1766" cy="430"/>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3" name="Google Shape;3723;p13"/>
            <p:cNvSpPr/>
            <p:nvPr/>
          </p:nvSpPr>
          <p:spPr>
            <a:xfrm>
              <a:off x="366188" y="4363638"/>
              <a:ext cx="1718" cy="645"/>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4" name="Google Shape;3724;p13"/>
            <p:cNvSpPr/>
            <p:nvPr/>
          </p:nvSpPr>
          <p:spPr>
            <a:xfrm>
              <a:off x="514543" y="4308637"/>
              <a:ext cx="1718" cy="2320"/>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5" name="Google Shape;3725;p13"/>
            <p:cNvSpPr/>
            <p:nvPr/>
          </p:nvSpPr>
          <p:spPr>
            <a:xfrm>
              <a:off x="404948" y="4376529"/>
              <a:ext cx="1337" cy="430"/>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6" name="Google Shape;3726;p13"/>
            <p:cNvSpPr/>
            <p:nvPr/>
          </p:nvSpPr>
          <p:spPr>
            <a:xfrm>
              <a:off x="513684" y="4310914"/>
              <a:ext cx="1337" cy="2664"/>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7" name="Google Shape;3727;p13"/>
            <p:cNvSpPr/>
            <p:nvPr/>
          </p:nvSpPr>
          <p:spPr>
            <a:xfrm>
              <a:off x="392298" y="4251444"/>
              <a:ext cx="477" cy="301"/>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8" name="Google Shape;3728;p13"/>
            <p:cNvSpPr/>
            <p:nvPr/>
          </p:nvSpPr>
          <p:spPr>
            <a:xfrm>
              <a:off x="430676" y="4250971"/>
              <a:ext cx="1289" cy="43"/>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9" name="Google Shape;3729;p13"/>
            <p:cNvSpPr/>
            <p:nvPr/>
          </p:nvSpPr>
          <p:spPr>
            <a:xfrm>
              <a:off x="507383" y="4289257"/>
              <a:ext cx="48" cy="430"/>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0" name="Google Shape;3730;p13"/>
            <p:cNvSpPr/>
            <p:nvPr/>
          </p:nvSpPr>
          <p:spPr>
            <a:xfrm>
              <a:off x="510725" y="4284359"/>
              <a:ext cx="477" cy="38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1" name="Google Shape;3731;p13"/>
            <p:cNvSpPr/>
            <p:nvPr/>
          </p:nvSpPr>
          <p:spPr>
            <a:xfrm>
              <a:off x="523374" y="4320368"/>
              <a:ext cx="48" cy="43"/>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2" name="Google Shape;3732;p13"/>
            <p:cNvSpPr/>
            <p:nvPr/>
          </p:nvSpPr>
          <p:spPr>
            <a:xfrm>
              <a:off x="507813" y="4288527"/>
              <a:ext cx="48" cy="116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3" name="Google Shape;3733;p13"/>
            <p:cNvSpPr/>
            <p:nvPr/>
          </p:nvSpPr>
          <p:spPr>
            <a:xfrm>
              <a:off x="506524" y="4288527"/>
              <a:ext cx="477" cy="387"/>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4" name="Google Shape;3734;p13"/>
            <p:cNvSpPr/>
            <p:nvPr/>
          </p:nvSpPr>
          <p:spPr>
            <a:xfrm>
              <a:off x="507383" y="4289644"/>
              <a:ext cx="859" cy="81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5" name="Google Shape;3735;p13"/>
            <p:cNvSpPr/>
            <p:nvPr/>
          </p:nvSpPr>
          <p:spPr>
            <a:xfrm>
              <a:off x="357310" y="4307133"/>
              <a:ext cx="477" cy="77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6" name="Google Shape;3736;p13"/>
            <p:cNvSpPr/>
            <p:nvPr/>
          </p:nvSpPr>
          <p:spPr>
            <a:xfrm>
              <a:off x="501465" y="4375412"/>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7" name="Google Shape;3737;p13"/>
            <p:cNvSpPr/>
            <p:nvPr/>
          </p:nvSpPr>
          <p:spPr>
            <a:xfrm>
              <a:off x="498075" y="4373521"/>
              <a:ext cx="3437" cy="4555"/>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8" name="Google Shape;3738;p13"/>
            <p:cNvSpPr/>
            <p:nvPr/>
          </p:nvSpPr>
          <p:spPr>
            <a:xfrm>
              <a:off x="351439" y="4241088"/>
              <a:ext cx="177899" cy="157614"/>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9" name="Google Shape;3739;p13"/>
            <p:cNvSpPr/>
            <p:nvPr/>
          </p:nvSpPr>
          <p:spPr>
            <a:xfrm>
              <a:off x="457645" y="4393631"/>
              <a:ext cx="477" cy="77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0" name="Google Shape;3740;p13"/>
            <p:cNvSpPr/>
            <p:nvPr/>
          </p:nvSpPr>
          <p:spPr>
            <a:xfrm>
              <a:off x="367859" y="4363638"/>
              <a:ext cx="477" cy="43"/>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1" name="Google Shape;3741;p13"/>
            <p:cNvSpPr/>
            <p:nvPr/>
          </p:nvSpPr>
          <p:spPr>
            <a:xfrm>
              <a:off x="526763" y="4331368"/>
              <a:ext cx="1289" cy="1203"/>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2" name="Google Shape;3742;p13"/>
            <p:cNvSpPr/>
            <p:nvPr/>
          </p:nvSpPr>
          <p:spPr>
            <a:xfrm>
              <a:off x="503135" y="4283585"/>
              <a:ext cx="1337" cy="1547"/>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3" name="Google Shape;3743;p13"/>
            <p:cNvSpPr/>
            <p:nvPr/>
          </p:nvSpPr>
          <p:spPr>
            <a:xfrm>
              <a:off x="500605" y="4268030"/>
              <a:ext cx="1337" cy="988"/>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4" name="Google Shape;3744;p13"/>
            <p:cNvSpPr/>
            <p:nvPr/>
          </p:nvSpPr>
          <p:spPr>
            <a:xfrm>
              <a:off x="504424" y="4278257"/>
              <a:ext cx="3437" cy="2320"/>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5" name="Google Shape;3745;p13"/>
            <p:cNvSpPr/>
            <p:nvPr/>
          </p:nvSpPr>
          <p:spPr>
            <a:xfrm>
              <a:off x="504519" y="4277140"/>
              <a:ext cx="1193" cy="77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6" name="Google Shape;3746;p13"/>
            <p:cNvSpPr/>
            <p:nvPr/>
          </p:nvSpPr>
          <p:spPr>
            <a:xfrm>
              <a:off x="507097" y="4291062"/>
              <a:ext cx="3150" cy="116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7" name="Google Shape;3747;p13"/>
            <p:cNvSpPr/>
            <p:nvPr/>
          </p:nvSpPr>
          <p:spPr>
            <a:xfrm>
              <a:off x="508625" y="4277527"/>
              <a:ext cx="1337" cy="1160"/>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8" name="Google Shape;3748;p13"/>
            <p:cNvSpPr/>
            <p:nvPr/>
          </p:nvSpPr>
          <p:spPr>
            <a:xfrm>
              <a:off x="512443" y="4283972"/>
              <a:ext cx="1289" cy="1977"/>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9" name="Google Shape;3749;p13"/>
            <p:cNvSpPr/>
            <p:nvPr/>
          </p:nvSpPr>
          <p:spPr>
            <a:xfrm>
              <a:off x="511154" y="4282812"/>
              <a:ext cx="1337" cy="1203"/>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0" name="Google Shape;3750;p13"/>
            <p:cNvSpPr/>
            <p:nvPr/>
          </p:nvSpPr>
          <p:spPr>
            <a:xfrm>
              <a:off x="511584" y="4279417"/>
              <a:ext cx="477" cy="1934"/>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1" name="Google Shape;3751;p13"/>
            <p:cNvSpPr/>
            <p:nvPr/>
          </p:nvSpPr>
          <p:spPr>
            <a:xfrm>
              <a:off x="520415" y="4303953"/>
              <a:ext cx="1337" cy="2149"/>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2" name="Google Shape;3752;p13"/>
            <p:cNvSpPr/>
            <p:nvPr/>
          </p:nvSpPr>
          <p:spPr>
            <a:xfrm>
              <a:off x="521703" y="4297250"/>
              <a:ext cx="2148" cy="1160"/>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3" name="Google Shape;3753;p13"/>
            <p:cNvSpPr/>
            <p:nvPr/>
          </p:nvSpPr>
          <p:spPr>
            <a:xfrm>
              <a:off x="524663" y="4302105"/>
              <a:ext cx="1862" cy="2406"/>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4" name="Google Shape;3754;p13"/>
            <p:cNvSpPr/>
            <p:nvPr/>
          </p:nvSpPr>
          <p:spPr>
            <a:xfrm>
              <a:off x="519174" y="4332915"/>
              <a:ext cx="3007" cy="773"/>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5" name="Google Shape;3755;p13"/>
            <p:cNvSpPr/>
            <p:nvPr/>
          </p:nvSpPr>
          <p:spPr>
            <a:xfrm>
              <a:off x="514543" y="4358740"/>
              <a:ext cx="4678" cy="343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6" name="Google Shape;3756;p13"/>
            <p:cNvSpPr/>
            <p:nvPr/>
          </p:nvSpPr>
          <p:spPr>
            <a:xfrm>
              <a:off x="515785" y="4358697"/>
              <a:ext cx="48" cy="81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7" name="Google Shape;3757;p13"/>
            <p:cNvSpPr/>
            <p:nvPr/>
          </p:nvSpPr>
          <p:spPr>
            <a:xfrm>
              <a:off x="437836" y="4251315"/>
              <a:ext cx="1718" cy="1203"/>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8" name="Google Shape;3758;p13"/>
            <p:cNvSpPr/>
            <p:nvPr/>
          </p:nvSpPr>
          <p:spPr>
            <a:xfrm>
              <a:off x="440795" y="4249424"/>
              <a:ext cx="1289" cy="1934"/>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9" name="Google Shape;3759;p13"/>
            <p:cNvSpPr/>
            <p:nvPr/>
          </p:nvSpPr>
          <p:spPr>
            <a:xfrm>
              <a:off x="415497" y="4396252"/>
              <a:ext cx="1289" cy="1203"/>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0" name="Google Shape;3760;p13"/>
            <p:cNvSpPr/>
            <p:nvPr/>
          </p:nvSpPr>
          <p:spPr>
            <a:xfrm>
              <a:off x="394017" y="4385252"/>
              <a:ext cx="430" cy="1934"/>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1" name="Google Shape;3761;p13"/>
            <p:cNvSpPr/>
            <p:nvPr/>
          </p:nvSpPr>
          <p:spPr>
            <a:xfrm>
              <a:off x="375448" y="4375627"/>
              <a:ext cx="2578" cy="2106"/>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2" name="Google Shape;3762;p13"/>
            <p:cNvSpPr/>
            <p:nvPr/>
          </p:nvSpPr>
          <p:spPr>
            <a:xfrm>
              <a:off x="441607" y="4431487"/>
              <a:ext cx="2291" cy="1633"/>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3" name="Google Shape;3763;p13"/>
            <p:cNvSpPr/>
            <p:nvPr/>
          </p:nvSpPr>
          <p:spPr>
            <a:xfrm>
              <a:off x="461416" y="4426245"/>
              <a:ext cx="2578" cy="1547"/>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4" name="Google Shape;3764;p13"/>
            <p:cNvSpPr/>
            <p:nvPr/>
          </p:nvSpPr>
          <p:spPr>
            <a:xfrm>
              <a:off x="467765" y="4423538"/>
              <a:ext cx="10978" cy="386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5" name="Google Shape;3765;p13"/>
            <p:cNvSpPr/>
            <p:nvPr/>
          </p:nvSpPr>
          <p:spPr>
            <a:xfrm>
              <a:off x="487145" y="4424311"/>
              <a:ext cx="2578" cy="1203"/>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6" name="Google Shape;3766;p13"/>
            <p:cNvSpPr/>
            <p:nvPr/>
          </p:nvSpPr>
          <p:spPr>
            <a:xfrm>
              <a:off x="486858" y="4425472"/>
              <a:ext cx="1718" cy="4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7" name="Google Shape;3767;p13"/>
            <p:cNvSpPr/>
            <p:nvPr/>
          </p:nvSpPr>
          <p:spPr>
            <a:xfrm>
              <a:off x="493875" y="4422077"/>
              <a:ext cx="4248" cy="1676"/>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8" name="Google Shape;3768;p13"/>
            <p:cNvSpPr/>
            <p:nvPr/>
          </p:nvSpPr>
          <p:spPr>
            <a:xfrm>
              <a:off x="495975" y="4419800"/>
              <a:ext cx="1337" cy="773"/>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9" name="Google Shape;3769;p13"/>
            <p:cNvSpPr/>
            <p:nvPr/>
          </p:nvSpPr>
          <p:spPr>
            <a:xfrm>
              <a:off x="493875" y="4420229"/>
              <a:ext cx="2148" cy="1891"/>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0" name="Google Shape;3770;p13"/>
            <p:cNvSpPr/>
            <p:nvPr/>
          </p:nvSpPr>
          <p:spPr>
            <a:xfrm>
              <a:off x="487765" y="4421304"/>
              <a:ext cx="4487" cy="2149"/>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1" name="Google Shape;3771;p13"/>
            <p:cNvSpPr/>
            <p:nvPr/>
          </p:nvSpPr>
          <p:spPr>
            <a:xfrm>
              <a:off x="475736" y="4421690"/>
              <a:ext cx="3437" cy="81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2" name="Google Shape;3772;p13"/>
            <p:cNvSpPr/>
            <p:nvPr/>
          </p:nvSpPr>
          <p:spPr>
            <a:xfrm>
              <a:off x="506954" y="4415245"/>
              <a:ext cx="3437" cy="116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3" name="Google Shape;3773;p13"/>
            <p:cNvSpPr/>
            <p:nvPr/>
          </p:nvSpPr>
          <p:spPr>
            <a:xfrm>
              <a:off x="507813" y="4413354"/>
              <a:ext cx="2578" cy="1934"/>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4" name="Google Shape;3774;p13"/>
            <p:cNvSpPr/>
            <p:nvPr/>
          </p:nvSpPr>
          <p:spPr>
            <a:xfrm>
              <a:off x="493063" y="4417135"/>
              <a:ext cx="4248" cy="3438"/>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5" name="Google Shape;3775;p13"/>
            <p:cNvSpPr/>
            <p:nvPr/>
          </p:nvSpPr>
          <p:spPr>
            <a:xfrm>
              <a:off x="518314" y="4409530"/>
              <a:ext cx="1337" cy="2707"/>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6" name="Google Shape;3776;p13"/>
            <p:cNvSpPr/>
            <p:nvPr/>
          </p:nvSpPr>
          <p:spPr>
            <a:xfrm>
              <a:off x="524472" y="4403471"/>
              <a:ext cx="4439" cy="421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7" name="Google Shape;3777;p13"/>
            <p:cNvSpPr/>
            <p:nvPr/>
          </p:nvSpPr>
          <p:spPr>
            <a:xfrm>
              <a:off x="528863" y="4401194"/>
              <a:ext cx="1337" cy="2320"/>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8" name="Google Shape;3778;p13"/>
            <p:cNvSpPr/>
            <p:nvPr/>
          </p:nvSpPr>
          <p:spPr>
            <a:xfrm>
              <a:off x="514114" y="4410303"/>
              <a:ext cx="2578" cy="902"/>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9" name="Google Shape;3779;p13"/>
            <p:cNvSpPr/>
            <p:nvPr/>
          </p:nvSpPr>
          <p:spPr>
            <a:xfrm>
              <a:off x="514973" y="4409186"/>
              <a:ext cx="2148" cy="116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0" name="Google Shape;3780;p13"/>
            <p:cNvSpPr/>
            <p:nvPr/>
          </p:nvSpPr>
          <p:spPr>
            <a:xfrm>
              <a:off x="514114" y="4411077"/>
              <a:ext cx="48" cy="43"/>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1" name="Google Shape;3781;p13"/>
            <p:cNvSpPr/>
            <p:nvPr/>
          </p:nvSpPr>
          <p:spPr>
            <a:xfrm>
              <a:off x="503135" y="4412538"/>
              <a:ext cx="3055" cy="3137"/>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2" name="Google Shape;3782;p13"/>
            <p:cNvSpPr/>
            <p:nvPr/>
          </p:nvSpPr>
          <p:spPr>
            <a:xfrm>
              <a:off x="509484" y="4410690"/>
              <a:ext cx="2578" cy="2320"/>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3" name="Google Shape;3783;p13"/>
            <p:cNvSpPr/>
            <p:nvPr/>
          </p:nvSpPr>
          <p:spPr>
            <a:xfrm>
              <a:off x="512014" y="4409530"/>
              <a:ext cx="907" cy="1203"/>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4" name="Google Shape;3784;p13"/>
            <p:cNvSpPr/>
            <p:nvPr/>
          </p:nvSpPr>
          <p:spPr>
            <a:xfrm>
              <a:off x="524233" y="4400420"/>
              <a:ext cx="3819" cy="3695"/>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5" name="Google Shape;3785;p13"/>
            <p:cNvSpPr/>
            <p:nvPr/>
          </p:nvSpPr>
          <p:spPr>
            <a:xfrm>
              <a:off x="520415" y="4406909"/>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6" name="Google Shape;3786;p13"/>
            <p:cNvSpPr/>
            <p:nvPr/>
          </p:nvSpPr>
          <p:spPr>
            <a:xfrm>
              <a:off x="538553" y="4390580"/>
              <a:ext cx="477" cy="43"/>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7" name="Google Shape;3787;p13"/>
            <p:cNvSpPr/>
            <p:nvPr/>
          </p:nvSpPr>
          <p:spPr>
            <a:xfrm>
              <a:off x="522133" y="4403170"/>
              <a:ext cx="2148" cy="2234"/>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8" name="Google Shape;3788;p13"/>
            <p:cNvSpPr/>
            <p:nvPr/>
          </p:nvSpPr>
          <p:spPr>
            <a:xfrm>
              <a:off x="530964" y="4398143"/>
              <a:ext cx="2148" cy="1203"/>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9" name="Google Shape;3789;p13"/>
            <p:cNvSpPr/>
            <p:nvPr/>
          </p:nvSpPr>
          <p:spPr>
            <a:xfrm>
              <a:off x="521274" y="4406909"/>
              <a:ext cx="477" cy="43"/>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0" name="Google Shape;3790;p13"/>
            <p:cNvSpPr/>
            <p:nvPr/>
          </p:nvSpPr>
          <p:spPr>
            <a:xfrm>
              <a:off x="520844" y="4405362"/>
              <a:ext cx="1337" cy="1590"/>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1" name="Google Shape;3791;p13"/>
            <p:cNvSpPr/>
            <p:nvPr/>
          </p:nvSpPr>
          <p:spPr>
            <a:xfrm>
              <a:off x="531059" y="4380697"/>
              <a:ext cx="8401" cy="10012"/>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2" name="Google Shape;3792;p13"/>
            <p:cNvSpPr/>
            <p:nvPr/>
          </p:nvSpPr>
          <p:spPr>
            <a:xfrm>
              <a:off x="533923" y="4390580"/>
              <a:ext cx="5107" cy="4598"/>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3" name="Google Shape;3793;p13"/>
            <p:cNvSpPr/>
            <p:nvPr/>
          </p:nvSpPr>
          <p:spPr>
            <a:xfrm>
              <a:off x="527193" y="4395092"/>
              <a:ext cx="6778" cy="5371"/>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4" name="Google Shape;3794;p13"/>
            <p:cNvSpPr/>
            <p:nvPr/>
          </p:nvSpPr>
          <p:spPr>
            <a:xfrm>
              <a:off x="504424" y="4409014"/>
              <a:ext cx="477" cy="215"/>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5" name="Google Shape;3795;p13"/>
            <p:cNvSpPr/>
            <p:nvPr/>
          </p:nvSpPr>
          <p:spPr>
            <a:xfrm>
              <a:off x="503469" y="4408799"/>
              <a:ext cx="7446" cy="2020"/>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6" name="Google Shape;3796;p13"/>
            <p:cNvSpPr/>
            <p:nvPr/>
          </p:nvSpPr>
          <p:spPr>
            <a:xfrm>
              <a:off x="517503" y="4400807"/>
              <a:ext cx="4248" cy="3094"/>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7" name="Google Shape;3797;p13"/>
            <p:cNvSpPr/>
            <p:nvPr/>
          </p:nvSpPr>
          <p:spPr>
            <a:xfrm>
              <a:off x="539842" y="4388689"/>
              <a:ext cx="859" cy="305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8" name="Google Shape;3798;p13"/>
            <p:cNvSpPr/>
            <p:nvPr/>
          </p:nvSpPr>
          <p:spPr>
            <a:xfrm>
              <a:off x="543183" y="4385252"/>
              <a:ext cx="1337" cy="1590"/>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9" name="Google Shape;3799;p13"/>
            <p:cNvSpPr/>
            <p:nvPr/>
          </p:nvSpPr>
          <p:spPr>
            <a:xfrm>
              <a:off x="384279" y="4231592"/>
              <a:ext cx="907" cy="1203"/>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0" name="Google Shape;3800;p13"/>
            <p:cNvSpPr/>
            <p:nvPr/>
          </p:nvSpPr>
          <p:spPr>
            <a:xfrm>
              <a:off x="392728" y="4227424"/>
              <a:ext cx="477" cy="81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1" name="Google Shape;3801;p13"/>
            <p:cNvSpPr/>
            <p:nvPr/>
          </p:nvSpPr>
          <p:spPr>
            <a:xfrm>
              <a:off x="547814" y="4254108"/>
              <a:ext cx="1766" cy="4082"/>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2" name="Google Shape;3802;p13"/>
            <p:cNvSpPr/>
            <p:nvPr/>
          </p:nvSpPr>
          <p:spPr>
            <a:xfrm>
              <a:off x="465235" y="4213029"/>
              <a:ext cx="2148" cy="77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3" name="Google Shape;3803;p13"/>
            <p:cNvSpPr/>
            <p:nvPr/>
          </p:nvSpPr>
          <p:spPr>
            <a:xfrm>
              <a:off x="460605" y="4217197"/>
              <a:ext cx="2148" cy="77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4" name="Google Shape;3804;p13"/>
            <p:cNvSpPr/>
            <p:nvPr/>
          </p:nvSpPr>
          <p:spPr>
            <a:xfrm>
              <a:off x="351439" y="4261972"/>
              <a:ext cx="1289" cy="1934"/>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5" name="Google Shape;3805;p13"/>
            <p:cNvSpPr/>
            <p:nvPr/>
          </p:nvSpPr>
          <p:spPr>
            <a:xfrm>
              <a:off x="565523" y="4330251"/>
              <a:ext cx="2578" cy="382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6" name="Google Shape;3806;p13"/>
            <p:cNvSpPr/>
            <p:nvPr/>
          </p:nvSpPr>
          <p:spPr>
            <a:xfrm>
              <a:off x="380508" y="4218701"/>
              <a:ext cx="1289" cy="1547"/>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7" name="Google Shape;3807;p13"/>
            <p:cNvSpPr/>
            <p:nvPr/>
          </p:nvSpPr>
          <p:spPr>
            <a:xfrm>
              <a:off x="568053" y="4325696"/>
              <a:ext cx="1337" cy="4598"/>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8" name="Google Shape;3808;p13"/>
            <p:cNvSpPr/>
            <p:nvPr/>
          </p:nvSpPr>
          <p:spPr>
            <a:xfrm>
              <a:off x="380079" y="4400807"/>
              <a:ext cx="48" cy="430"/>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9" name="Google Shape;3809;p13"/>
            <p:cNvSpPr/>
            <p:nvPr/>
          </p:nvSpPr>
          <p:spPr>
            <a:xfrm>
              <a:off x="423086" y="4428909"/>
              <a:ext cx="2148" cy="43"/>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0" name="Google Shape;3810;p13"/>
            <p:cNvSpPr/>
            <p:nvPr/>
          </p:nvSpPr>
          <p:spPr>
            <a:xfrm>
              <a:off x="556501" y="4367033"/>
              <a:ext cx="239" cy="645"/>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1" name="Google Shape;3811;p13"/>
            <p:cNvSpPr/>
            <p:nvPr/>
          </p:nvSpPr>
          <p:spPr>
            <a:xfrm>
              <a:off x="548673" y="4369310"/>
              <a:ext cx="477" cy="81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2" name="Google Shape;3812;p13"/>
            <p:cNvSpPr/>
            <p:nvPr/>
          </p:nvSpPr>
          <p:spPr>
            <a:xfrm>
              <a:off x="560033" y="4314309"/>
              <a:ext cx="477" cy="43"/>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3" name="Google Shape;3813;p13"/>
            <p:cNvSpPr/>
            <p:nvPr/>
          </p:nvSpPr>
          <p:spPr>
            <a:xfrm>
              <a:off x="554974" y="4367419"/>
              <a:ext cx="1337" cy="1203"/>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4" name="Google Shape;3814;p13"/>
            <p:cNvSpPr/>
            <p:nvPr/>
          </p:nvSpPr>
          <p:spPr>
            <a:xfrm>
              <a:off x="555403" y="4368580"/>
              <a:ext cx="477" cy="1031"/>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5" name="Google Shape;3815;p13"/>
            <p:cNvSpPr/>
            <p:nvPr/>
          </p:nvSpPr>
          <p:spPr>
            <a:xfrm>
              <a:off x="556262" y="4365529"/>
              <a:ext cx="1289" cy="1934"/>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6" name="Google Shape;3816;p13"/>
            <p:cNvSpPr/>
            <p:nvPr/>
          </p:nvSpPr>
          <p:spPr>
            <a:xfrm>
              <a:off x="328240" y="4331368"/>
              <a:ext cx="573" cy="859"/>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7" name="Google Shape;3817;p13"/>
            <p:cNvSpPr/>
            <p:nvPr/>
          </p:nvSpPr>
          <p:spPr>
            <a:xfrm>
              <a:off x="518314" y="4243752"/>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8" name="Google Shape;3818;p13"/>
            <p:cNvSpPr/>
            <p:nvPr/>
          </p:nvSpPr>
          <p:spPr>
            <a:xfrm>
              <a:off x="514543" y="4240315"/>
              <a:ext cx="5537" cy="3481"/>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9" name="Google Shape;3819;p13"/>
            <p:cNvSpPr/>
            <p:nvPr/>
          </p:nvSpPr>
          <p:spPr>
            <a:xfrm>
              <a:off x="316450" y="4206970"/>
              <a:ext cx="253746" cy="222714"/>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0" name="Google Shape;3820;p13"/>
            <p:cNvSpPr/>
            <p:nvPr/>
          </p:nvSpPr>
          <p:spPr>
            <a:xfrm>
              <a:off x="462705" y="4216810"/>
              <a:ext cx="477" cy="77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1" name="Google Shape;3821;p13"/>
            <p:cNvSpPr/>
            <p:nvPr/>
          </p:nvSpPr>
          <p:spPr>
            <a:xfrm>
              <a:off x="351009" y="4261585"/>
              <a:ext cx="477" cy="430"/>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2" name="Google Shape;3822;p13"/>
            <p:cNvSpPr/>
            <p:nvPr/>
          </p:nvSpPr>
          <p:spPr>
            <a:xfrm>
              <a:off x="552873" y="4298754"/>
              <a:ext cx="477" cy="1547"/>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3" name="Google Shape;3823;p13"/>
            <p:cNvSpPr/>
            <p:nvPr/>
          </p:nvSpPr>
          <p:spPr>
            <a:xfrm>
              <a:off x="549962" y="4375799"/>
              <a:ext cx="1718" cy="2664"/>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4" name="Google Shape;3824;p13"/>
            <p:cNvSpPr/>
            <p:nvPr/>
          </p:nvSpPr>
          <p:spPr>
            <a:xfrm>
              <a:off x="528004" y="4389936"/>
              <a:ext cx="1957" cy="1805"/>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5" name="Google Shape;3825;p13"/>
            <p:cNvSpPr/>
            <p:nvPr/>
          </p:nvSpPr>
          <p:spPr>
            <a:xfrm>
              <a:off x="542372" y="4377603"/>
              <a:ext cx="2959" cy="3094"/>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6" name="Google Shape;3826;p13"/>
            <p:cNvSpPr/>
            <p:nvPr/>
          </p:nvSpPr>
          <p:spPr>
            <a:xfrm>
              <a:off x="541083" y="4380697"/>
              <a:ext cx="1337" cy="1633"/>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7" name="Google Shape;3827;p13"/>
            <p:cNvSpPr/>
            <p:nvPr/>
          </p:nvSpPr>
          <p:spPr>
            <a:xfrm>
              <a:off x="556692" y="4361747"/>
              <a:ext cx="2243" cy="3180"/>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8" name="Google Shape;3828;p13"/>
            <p:cNvSpPr/>
            <p:nvPr/>
          </p:nvSpPr>
          <p:spPr>
            <a:xfrm>
              <a:off x="540654" y="4375799"/>
              <a:ext cx="1766" cy="1547"/>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9" name="Google Shape;3829;p13"/>
            <p:cNvSpPr/>
            <p:nvPr/>
          </p:nvSpPr>
          <p:spPr>
            <a:xfrm>
              <a:off x="547432" y="4365915"/>
              <a:ext cx="2100" cy="3094"/>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0" name="Google Shape;3830;p13"/>
            <p:cNvSpPr/>
            <p:nvPr/>
          </p:nvSpPr>
          <p:spPr>
            <a:xfrm>
              <a:off x="546573" y="4368966"/>
              <a:ext cx="907" cy="2320"/>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1" name="Google Shape;3831;p13"/>
            <p:cNvSpPr/>
            <p:nvPr/>
          </p:nvSpPr>
          <p:spPr>
            <a:xfrm>
              <a:off x="542372" y="4371587"/>
              <a:ext cx="2148" cy="1977"/>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2" name="Google Shape;3832;p13"/>
            <p:cNvSpPr/>
            <p:nvPr/>
          </p:nvSpPr>
          <p:spPr>
            <a:xfrm>
              <a:off x="559222" y="4335450"/>
              <a:ext cx="859" cy="3266"/>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3" name="Google Shape;3833;p13"/>
            <p:cNvSpPr/>
            <p:nvPr/>
          </p:nvSpPr>
          <p:spPr>
            <a:xfrm>
              <a:off x="552873" y="4344645"/>
              <a:ext cx="2148" cy="1590"/>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4" name="Google Shape;3834;p13"/>
            <p:cNvSpPr/>
            <p:nvPr/>
          </p:nvSpPr>
          <p:spPr>
            <a:xfrm>
              <a:off x="553733" y="4335880"/>
              <a:ext cx="1718" cy="3309"/>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5" name="Google Shape;3835;p13"/>
            <p:cNvSpPr/>
            <p:nvPr/>
          </p:nvSpPr>
          <p:spPr>
            <a:xfrm>
              <a:off x="557122" y="4295359"/>
              <a:ext cx="3389" cy="387"/>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6" name="Google Shape;3836;p13"/>
            <p:cNvSpPr/>
            <p:nvPr/>
          </p:nvSpPr>
          <p:spPr>
            <a:xfrm>
              <a:off x="534353" y="4262659"/>
              <a:ext cx="3580" cy="3567"/>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7" name="Google Shape;3837;p13"/>
            <p:cNvSpPr/>
            <p:nvPr/>
          </p:nvSpPr>
          <p:spPr>
            <a:xfrm>
              <a:off x="537694" y="4264249"/>
              <a:ext cx="907" cy="77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8" name="Google Shape;3838;p13"/>
            <p:cNvSpPr/>
            <p:nvPr/>
          </p:nvSpPr>
          <p:spPr>
            <a:xfrm>
              <a:off x="434876" y="4431187"/>
              <a:ext cx="2578" cy="773"/>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9" name="Google Shape;3839;p13"/>
            <p:cNvSpPr/>
            <p:nvPr/>
          </p:nvSpPr>
          <p:spPr>
            <a:xfrm>
              <a:off x="439936" y="4429296"/>
              <a:ext cx="2148" cy="1934"/>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0" name="Google Shape;3840;p13"/>
            <p:cNvSpPr/>
            <p:nvPr/>
          </p:nvSpPr>
          <p:spPr>
            <a:xfrm>
              <a:off x="410437" y="4223728"/>
              <a:ext cx="2148" cy="688"/>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1" name="Google Shape;3841;p13"/>
            <p:cNvSpPr/>
            <p:nvPr/>
          </p:nvSpPr>
          <p:spPr>
            <a:xfrm>
              <a:off x="382608" y="4233483"/>
              <a:ext cx="1718" cy="1203"/>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2" name="Google Shape;3842;p13"/>
            <p:cNvSpPr/>
            <p:nvPr/>
          </p:nvSpPr>
          <p:spPr>
            <a:xfrm>
              <a:off x="363802" y="4248307"/>
              <a:ext cx="3675" cy="2320"/>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178129480"/>
      </p:ext>
    </p:extLst>
  </p:cSld>
  <p:clrMapOvr>
    <a:masterClrMapping/>
  </p:clrMapOvr>
  <p:transition>
    <p:split orient="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843"/>
        <p:cNvGrpSpPr/>
        <p:nvPr/>
      </p:nvGrpSpPr>
      <p:grpSpPr>
        <a:xfrm>
          <a:off x="0" y="0"/>
          <a:ext cx="0" cy="0"/>
          <a:chOff x="0" y="0"/>
          <a:chExt cx="0" cy="0"/>
        </a:xfrm>
      </p:grpSpPr>
      <p:sp>
        <p:nvSpPr>
          <p:cNvPr id="3844" name="Google Shape;3844;p14"/>
          <p:cNvSpPr txBox="1">
            <a:spLocks noGrp="1"/>
          </p:cNvSpPr>
          <p:nvPr>
            <p:ph type="title"/>
          </p:nvPr>
        </p:nvSpPr>
        <p:spPr>
          <a:xfrm>
            <a:off x="864000" y="720000"/>
            <a:ext cx="462240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3845" name="Google Shape;3845;p14"/>
          <p:cNvSpPr txBox="1">
            <a:spLocks noGrp="1"/>
          </p:cNvSpPr>
          <p:nvPr>
            <p:ph type="subTitle" idx="1"/>
          </p:nvPr>
        </p:nvSpPr>
        <p:spPr>
          <a:xfrm>
            <a:off x="2544279" y="1794684"/>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6" name="Google Shape;3846;p14"/>
          <p:cNvSpPr txBox="1">
            <a:spLocks noGrp="1"/>
          </p:cNvSpPr>
          <p:nvPr>
            <p:ph type="subTitle" idx="2"/>
          </p:nvPr>
        </p:nvSpPr>
        <p:spPr>
          <a:xfrm>
            <a:off x="2544270" y="2609467"/>
            <a:ext cx="206028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7" name="Google Shape;3847;p14"/>
          <p:cNvSpPr txBox="1">
            <a:spLocks noGrp="1"/>
          </p:cNvSpPr>
          <p:nvPr>
            <p:ph type="subTitle" idx="3"/>
          </p:nvPr>
        </p:nvSpPr>
        <p:spPr>
          <a:xfrm>
            <a:off x="6646681" y="1797467"/>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8" name="Google Shape;3848;p14"/>
          <p:cNvSpPr txBox="1">
            <a:spLocks noGrp="1"/>
          </p:cNvSpPr>
          <p:nvPr>
            <p:ph type="subTitle" idx="4"/>
          </p:nvPr>
        </p:nvSpPr>
        <p:spPr>
          <a:xfrm>
            <a:off x="6610397" y="2609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9" name="Google Shape;3849;p14"/>
          <p:cNvSpPr txBox="1">
            <a:spLocks noGrp="1"/>
          </p:cNvSpPr>
          <p:nvPr>
            <p:ph type="subTitle" idx="5"/>
          </p:nvPr>
        </p:nvSpPr>
        <p:spPr>
          <a:xfrm>
            <a:off x="6646681" y="4075633"/>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0" name="Google Shape;3850;p14"/>
          <p:cNvSpPr txBox="1">
            <a:spLocks noGrp="1"/>
          </p:cNvSpPr>
          <p:nvPr>
            <p:ph type="subTitle" idx="6"/>
          </p:nvPr>
        </p:nvSpPr>
        <p:spPr>
          <a:xfrm>
            <a:off x="6610397" y="4933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1" name="Google Shape;3851;p14"/>
          <p:cNvSpPr txBox="1">
            <a:spLocks noGrp="1"/>
          </p:cNvSpPr>
          <p:nvPr>
            <p:ph type="subTitle" idx="7"/>
          </p:nvPr>
        </p:nvSpPr>
        <p:spPr>
          <a:xfrm>
            <a:off x="2544279" y="4092233"/>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2" name="Google Shape;3852;p14"/>
          <p:cNvSpPr txBox="1">
            <a:spLocks noGrp="1"/>
          </p:cNvSpPr>
          <p:nvPr>
            <p:ph type="subTitle" idx="8"/>
          </p:nvPr>
        </p:nvSpPr>
        <p:spPr>
          <a:xfrm>
            <a:off x="2544278" y="4933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3853" name="Google Shape;3853;p14"/>
          <p:cNvGrpSpPr/>
          <p:nvPr/>
        </p:nvGrpSpPr>
        <p:grpSpPr>
          <a:xfrm>
            <a:off x="8903616" y="-2110466"/>
            <a:ext cx="3877295" cy="4574545"/>
            <a:chOff x="7419679" y="-1582850"/>
            <a:chExt cx="3231079" cy="3430909"/>
          </a:xfrm>
        </p:grpSpPr>
        <p:sp>
          <p:nvSpPr>
            <p:cNvPr id="3854" name="Google Shape;3854;p14"/>
            <p:cNvSpPr/>
            <p:nvPr/>
          </p:nvSpPr>
          <p:spPr>
            <a:xfrm rot="1401057">
              <a:off x="7956641" y="-1089615"/>
              <a:ext cx="2190819" cy="2346127"/>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5" name="Google Shape;3855;p14"/>
            <p:cNvSpPr/>
            <p:nvPr/>
          </p:nvSpPr>
          <p:spPr>
            <a:xfrm rot="1401057">
              <a:off x="7751126" y="-1150460"/>
              <a:ext cx="2568183" cy="2566130"/>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856" name="Google Shape;3856;p14"/>
          <p:cNvGrpSpPr/>
          <p:nvPr/>
        </p:nvGrpSpPr>
        <p:grpSpPr>
          <a:xfrm>
            <a:off x="9193917" y="4687501"/>
            <a:ext cx="2386457" cy="3145736"/>
            <a:chOff x="7661597" y="3515626"/>
            <a:chExt cx="1988714" cy="2359302"/>
          </a:xfrm>
        </p:grpSpPr>
        <p:sp>
          <p:nvSpPr>
            <p:cNvPr id="3857" name="Google Shape;3857;p14"/>
            <p:cNvSpPr/>
            <p:nvPr/>
          </p:nvSpPr>
          <p:spPr>
            <a:xfrm rot="-818696">
              <a:off x="7749244" y="3795456"/>
              <a:ext cx="1802181" cy="1820708"/>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8" name="Google Shape;3858;p14"/>
            <p:cNvSpPr/>
            <p:nvPr/>
          </p:nvSpPr>
          <p:spPr>
            <a:xfrm rot="-818696">
              <a:off x="7749244" y="3795456"/>
              <a:ext cx="1802181" cy="1820708"/>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9" name="Google Shape;3859;p14"/>
            <p:cNvSpPr/>
            <p:nvPr/>
          </p:nvSpPr>
          <p:spPr>
            <a:xfrm rot="-818696">
              <a:off x="8300046" y="4888874"/>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0" name="Google Shape;3860;p14"/>
            <p:cNvSpPr/>
            <p:nvPr/>
          </p:nvSpPr>
          <p:spPr>
            <a:xfrm rot="-818696">
              <a:off x="8322432" y="4874624"/>
              <a:ext cx="7059" cy="3174"/>
            </a:xfrm>
            <a:custGeom>
              <a:avLst/>
              <a:gdLst/>
              <a:ahLst/>
              <a:cxnLst/>
              <a:rect l="l" t="t" r="r" b="b"/>
              <a:pathLst>
                <a:path w="45" h="19" extrusionOk="0">
                  <a:moveTo>
                    <a:pt x="44" y="0"/>
                  </a:moveTo>
                  <a:lnTo>
                    <a:pt x="0" y="18"/>
                  </a:lnTo>
                  <a:lnTo>
                    <a:pt x="18" y="18"/>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1" name="Google Shape;3861;p14"/>
            <p:cNvSpPr/>
            <p:nvPr/>
          </p:nvSpPr>
          <p:spPr>
            <a:xfrm rot="-818696">
              <a:off x="8319679" y="4874807"/>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2" name="Google Shape;3862;p14"/>
            <p:cNvSpPr/>
            <p:nvPr/>
          </p:nvSpPr>
          <p:spPr>
            <a:xfrm rot="-818696">
              <a:off x="8297712" y="4893318"/>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3" name="Google Shape;3863;p14"/>
            <p:cNvSpPr/>
            <p:nvPr/>
          </p:nvSpPr>
          <p:spPr>
            <a:xfrm rot="-818696">
              <a:off x="8297781" y="4894819"/>
              <a:ext cx="157" cy="167"/>
            </a:xfrm>
            <a:custGeom>
              <a:avLst/>
              <a:gdLst/>
              <a:ahLst/>
              <a:cxnLst/>
              <a:rect l="l" t="t" r="r" b="b"/>
              <a:pathLst>
                <a:path w="1" h="1" extrusionOk="0">
                  <a:moveTo>
                    <a:pt x="0" y="1"/>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4" name="Google Shape;3864;p14"/>
            <p:cNvSpPr/>
            <p:nvPr/>
          </p:nvSpPr>
          <p:spPr>
            <a:xfrm rot="-818696">
              <a:off x="8290944" y="4893982"/>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5" name="Google Shape;3865;p14"/>
            <p:cNvSpPr/>
            <p:nvPr/>
          </p:nvSpPr>
          <p:spPr>
            <a:xfrm rot="-818696">
              <a:off x="8308056" y="4886230"/>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6" name="Google Shape;3866;p14"/>
            <p:cNvSpPr/>
            <p:nvPr/>
          </p:nvSpPr>
          <p:spPr>
            <a:xfrm rot="-818696">
              <a:off x="8304166" y="4888377"/>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7" name="Google Shape;3867;p14"/>
            <p:cNvSpPr/>
            <p:nvPr/>
          </p:nvSpPr>
          <p:spPr>
            <a:xfrm rot="-818696">
              <a:off x="8306684" y="4884210"/>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8" name="Google Shape;3868;p14"/>
            <p:cNvSpPr/>
            <p:nvPr/>
          </p:nvSpPr>
          <p:spPr>
            <a:xfrm rot="-818696">
              <a:off x="8338094" y="4866724"/>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9" name="Google Shape;3869;p14"/>
            <p:cNvSpPr/>
            <p:nvPr/>
          </p:nvSpPr>
          <p:spPr>
            <a:xfrm rot="-818696">
              <a:off x="8293383" y="4891502"/>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0" name="Google Shape;3870;p14"/>
            <p:cNvSpPr/>
            <p:nvPr/>
          </p:nvSpPr>
          <p:spPr>
            <a:xfrm rot="-818696">
              <a:off x="8305538" y="4888044"/>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1" name="Google Shape;3871;p14"/>
            <p:cNvSpPr/>
            <p:nvPr/>
          </p:nvSpPr>
          <p:spPr>
            <a:xfrm rot="-818696">
              <a:off x="8314530" y="4879269"/>
              <a:ext cx="9726" cy="3007"/>
            </a:xfrm>
            <a:custGeom>
              <a:avLst/>
              <a:gdLst/>
              <a:ahLst/>
              <a:cxnLst/>
              <a:rect l="l" t="t" r="r" b="b"/>
              <a:pathLst>
                <a:path w="62" h="18" extrusionOk="0">
                  <a:moveTo>
                    <a:pt x="62" y="0"/>
                  </a:moveTo>
                  <a:lnTo>
                    <a:pt x="0" y="18"/>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2" name="Google Shape;3872;p14"/>
            <p:cNvSpPr/>
            <p:nvPr/>
          </p:nvSpPr>
          <p:spPr>
            <a:xfrm rot="-818696">
              <a:off x="8286911" y="4896129"/>
              <a:ext cx="11295" cy="3174"/>
            </a:xfrm>
            <a:custGeom>
              <a:avLst/>
              <a:gdLst/>
              <a:ahLst/>
              <a:cxnLst/>
              <a:rect l="l" t="t" r="r" b="b"/>
              <a:pathLst>
                <a:path w="72" h="19" extrusionOk="0">
                  <a:moveTo>
                    <a:pt x="71" y="1"/>
                  </a:moveTo>
                  <a:lnTo>
                    <a:pt x="1" y="19"/>
                  </a:lnTo>
                  <a:lnTo>
                    <a:pt x="45" y="10"/>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3" name="Google Shape;3873;p14"/>
            <p:cNvSpPr/>
            <p:nvPr/>
          </p:nvSpPr>
          <p:spPr>
            <a:xfrm rot="-818696">
              <a:off x="8282985" y="4896941"/>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4" name="Google Shape;3874;p14"/>
            <p:cNvSpPr/>
            <p:nvPr/>
          </p:nvSpPr>
          <p:spPr>
            <a:xfrm rot="-818696">
              <a:off x="8292219" y="48941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5" name="Google Shape;3875;p14"/>
            <p:cNvSpPr/>
            <p:nvPr/>
          </p:nvSpPr>
          <p:spPr>
            <a:xfrm rot="-818696">
              <a:off x="8300046" y="4888874"/>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6" name="Google Shape;3876;p14"/>
            <p:cNvSpPr/>
            <p:nvPr/>
          </p:nvSpPr>
          <p:spPr>
            <a:xfrm rot="-818696">
              <a:off x="8308132" y="4887898"/>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7" name="Google Shape;3877;p14"/>
            <p:cNvSpPr/>
            <p:nvPr/>
          </p:nvSpPr>
          <p:spPr>
            <a:xfrm rot="-818696">
              <a:off x="8308132" y="4887898"/>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8" name="Google Shape;3878;p14"/>
            <p:cNvSpPr/>
            <p:nvPr/>
          </p:nvSpPr>
          <p:spPr>
            <a:xfrm rot="-818696">
              <a:off x="8316911" y="4874805"/>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9" name="Google Shape;3879;p14"/>
            <p:cNvSpPr/>
            <p:nvPr/>
          </p:nvSpPr>
          <p:spPr>
            <a:xfrm rot="-818696">
              <a:off x="8311909" y="4881416"/>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0" name="Google Shape;3880;p14"/>
            <p:cNvSpPr/>
            <p:nvPr/>
          </p:nvSpPr>
          <p:spPr>
            <a:xfrm rot="-818696">
              <a:off x="8317266" y="4880770"/>
              <a:ext cx="2981" cy="1670"/>
            </a:xfrm>
            <a:custGeom>
              <a:avLst/>
              <a:gdLst/>
              <a:ahLst/>
              <a:cxnLst/>
              <a:rect l="l" t="t" r="r" b="b"/>
              <a:pathLst>
                <a:path w="19" h="10" extrusionOk="0">
                  <a:moveTo>
                    <a:pt x="18" y="1"/>
                  </a:moveTo>
                  <a:lnTo>
                    <a:pt x="1" y="10"/>
                  </a:lnTo>
                  <a:lnTo>
                    <a:pt x="1" y="1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1" name="Google Shape;3881;p14"/>
            <p:cNvSpPr/>
            <p:nvPr/>
          </p:nvSpPr>
          <p:spPr>
            <a:xfrm rot="-818696">
              <a:off x="8305443" y="4886209"/>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2" name="Google Shape;3882;p14"/>
            <p:cNvSpPr/>
            <p:nvPr/>
          </p:nvSpPr>
          <p:spPr>
            <a:xfrm rot="-818696">
              <a:off x="8306894" y="4888046"/>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3" name="Google Shape;3883;p14"/>
            <p:cNvSpPr/>
            <p:nvPr/>
          </p:nvSpPr>
          <p:spPr>
            <a:xfrm rot="-818696">
              <a:off x="8309428" y="4885897"/>
              <a:ext cx="1569" cy="1670"/>
            </a:xfrm>
            <a:custGeom>
              <a:avLst/>
              <a:gdLst/>
              <a:ahLst/>
              <a:cxnLst/>
              <a:rect l="l" t="t" r="r" b="b"/>
              <a:pathLst>
                <a:path w="10" h="10" extrusionOk="0">
                  <a:moveTo>
                    <a:pt x="1" y="9"/>
                  </a:moveTo>
                  <a:cubicBezTo>
                    <a:pt x="1" y="9"/>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4" name="Google Shape;3884;p14"/>
            <p:cNvSpPr/>
            <p:nvPr/>
          </p:nvSpPr>
          <p:spPr>
            <a:xfrm rot="-818696">
              <a:off x="8310725" y="4885399"/>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5" name="Google Shape;3885;p14"/>
            <p:cNvSpPr/>
            <p:nvPr/>
          </p:nvSpPr>
          <p:spPr>
            <a:xfrm rot="-818696">
              <a:off x="8301475" y="488902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6" name="Google Shape;3886;p14"/>
            <p:cNvSpPr/>
            <p:nvPr/>
          </p:nvSpPr>
          <p:spPr>
            <a:xfrm rot="-818696">
              <a:off x="8305651" y="4890026"/>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7" name="Google Shape;3887;p14"/>
            <p:cNvSpPr/>
            <p:nvPr/>
          </p:nvSpPr>
          <p:spPr>
            <a:xfrm rot="-818696">
              <a:off x="8305463" y="4886376"/>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8" name="Google Shape;3888;p14"/>
            <p:cNvSpPr/>
            <p:nvPr/>
          </p:nvSpPr>
          <p:spPr>
            <a:xfrm rot="-818696">
              <a:off x="8309408" y="4862166"/>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9" name="Google Shape;3889;p14"/>
            <p:cNvSpPr/>
            <p:nvPr/>
          </p:nvSpPr>
          <p:spPr>
            <a:xfrm rot="-818696">
              <a:off x="8301342" y="4886873"/>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0" name="Google Shape;3890;p14"/>
            <p:cNvSpPr/>
            <p:nvPr/>
          </p:nvSpPr>
          <p:spPr>
            <a:xfrm rot="-818696">
              <a:off x="8304899" y="4876594"/>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1" name="Google Shape;3891;p14"/>
            <p:cNvSpPr/>
            <p:nvPr/>
          </p:nvSpPr>
          <p:spPr>
            <a:xfrm rot="-818696">
              <a:off x="8347426" y="4863265"/>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2" name="Google Shape;3892;p14"/>
            <p:cNvSpPr/>
            <p:nvPr/>
          </p:nvSpPr>
          <p:spPr>
            <a:xfrm rot="-818696">
              <a:off x="8325910" y="4866031"/>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3" name="Google Shape;3893;p14"/>
            <p:cNvSpPr/>
            <p:nvPr/>
          </p:nvSpPr>
          <p:spPr>
            <a:xfrm rot="-818696">
              <a:off x="8328916" y="4869514"/>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4" name="Google Shape;3894;p14"/>
            <p:cNvSpPr/>
            <p:nvPr/>
          </p:nvSpPr>
          <p:spPr>
            <a:xfrm rot="-818696">
              <a:off x="8298326" y="4890910"/>
              <a:ext cx="7687" cy="2840"/>
            </a:xfrm>
            <a:custGeom>
              <a:avLst/>
              <a:gdLst/>
              <a:ahLst/>
              <a:cxnLst/>
              <a:rect l="l" t="t" r="r" b="b"/>
              <a:pathLst>
                <a:path w="49" h="17" extrusionOk="0">
                  <a:moveTo>
                    <a:pt x="48" y="0"/>
                  </a:moveTo>
                  <a:lnTo>
                    <a:pt x="0" y="16"/>
                  </a:lnTo>
                  <a:lnTo>
                    <a:pt x="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5" name="Google Shape;3895;p14"/>
            <p:cNvSpPr/>
            <p:nvPr/>
          </p:nvSpPr>
          <p:spPr>
            <a:xfrm rot="-818696">
              <a:off x="8298826" y="4889170"/>
              <a:ext cx="8471" cy="3174"/>
            </a:xfrm>
            <a:custGeom>
              <a:avLst/>
              <a:gdLst/>
              <a:ahLst/>
              <a:cxnLst/>
              <a:rect l="l" t="t" r="r" b="b"/>
              <a:pathLst>
                <a:path w="54" h="19" extrusionOk="0">
                  <a:moveTo>
                    <a:pt x="53" y="0"/>
                  </a:moveTo>
                  <a:lnTo>
                    <a:pt x="0" y="18"/>
                  </a:lnTo>
                  <a:lnTo>
                    <a:pt x="35" y="9"/>
                  </a:lnTo>
                  <a:lnTo>
                    <a:pt x="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6" name="Google Shape;3896;p14"/>
            <p:cNvSpPr/>
            <p:nvPr/>
          </p:nvSpPr>
          <p:spPr>
            <a:xfrm rot="-818696">
              <a:off x="8308112" y="4887731"/>
              <a:ext cx="1569" cy="167"/>
            </a:xfrm>
            <a:custGeom>
              <a:avLst/>
              <a:gdLst/>
              <a:ahLst/>
              <a:cxnLst/>
              <a:rect l="l" t="t" r="r" b="b"/>
              <a:pathLst>
                <a:path w="10" h="1" extrusionOk="0">
                  <a:moveTo>
                    <a:pt x="10" y="0"/>
                  </a:moveTo>
                  <a:lnTo>
                    <a:pt x="1" y="0"/>
                  </a:lnTo>
                  <a:cubicBezTo>
                    <a:pt x="1" y="0"/>
                    <a:pt x="1"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7" name="Google Shape;3897;p14"/>
            <p:cNvSpPr/>
            <p:nvPr/>
          </p:nvSpPr>
          <p:spPr>
            <a:xfrm rot="-818696">
              <a:off x="8309408" y="4885730"/>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8" name="Google Shape;3898;p14"/>
            <p:cNvSpPr/>
            <p:nvPr/>
          </p:nvSpPr>
          <p:spPr>
            <a:xfrm rot="-818696">
              <a:off x="8298826" y="4889170"/>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9" name="Google Shape;3899;p14"/>
            <p:cNvSpPr/>
            <p:nvPr/>
          </p:nvSpPr>
          <p:spPr>
            <a:xfrm rot="-818696">
              <a:off x="8348609" y="4859282"/>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0" name="Google Shape;3900;p14"/>
            <p:cNvSpPr/>
            <p:nvPr/>
          </p:nvSpPr>
          <p:spPr>
            <a:xfrm rot="-818696">
              <a:off x="8380073" y="483977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1" name="Google Shape;3901;p14"/>
            <p:cNvSpPr/>
            <p:nvPr/>
          </p:nvSpPr>
          <p:spPr>
            <a:xfrm rot="-818696">
              <a:off x="8293554" y="489350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2" name="Google Shape;3902;p14"/>
            <p:cNvSpPr/>
            <p:nvPr/>
          </p:nvSpPr>
          <p:spPr>
            <a:xfrm rot="-818696">
              <a:off x="8304146" y="4888210"/>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3" name="Google Shape;3903;p14"/>
            <p:cNvSpPr/>
            <p:nvPr/>
          </p:nvSpPr>
          <p:spPr>
            <a:xfrm rot="-818696">
              <a:off x="8386620" y="4836817"/>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4" name="Google Shape;3904;p14"/>
            <p:cNvSpPr/>
            <p:nvPr/>
          </p:nvSpPr>
          <p:spPr>
            <a:xfrm rot="-818696">
              <a:off x="8304184" y="4888525"/>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5" name="Google Shape;3905;p14"/>
            <p:cNvSpPr/>
            <p:nvPr/>
          </p:nvSpPr>
          <p:spPr>
            <a:xfrm rot="-818696">
              <a:off x="8308132" y="4887898"/>
              <a:ext cx="157" cy="167"/>
            </a:xfrm>
            <a:custGeom>
              <a:avLst/>
              <a:gdLst/>
              <a:ahLst/>
              <a:cxnLst/>
              <a:rect l="l" t="t" r="r" b="b"/>
              <a:pathLst>
                <a:path w="1" h="1" extrusionOk="0">
                  <a:moveTo>
                    <a:pt x="1" y="0"/>
                  </a:move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6" name="Google Shape;3906;p14"/>
            <p:cNvSpPr/>
            <p:nvPr/>
          </p:nvSpPr>
          <p:spPr>
            <a:xfrm rot="-818696">
              <a:off x="8385355" y="4838966"/>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7" name="Google Shape;3907;p14"/>
            <p:cNvSpPr/>
            <p:nvPr/>
          </p:nvSpPr>
          <p:spPr>
            <a:xfrm rot="-818696">
              <a:off x="8302907" y="4890692"/>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8" name="Google Shape;3908;p14"/>
            <p:cNvSpPr/>
            <p:nvPr/>
          </p:nvSpPr>
          <p:spPr>
            <a:xfrm rot="-818696">
              <a:off x="8334255" y="4869185"/>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9" name="Google Shape;3909;p14"/>
            <p:cNvSpPr/>
            <p:nvPr/>
          </p:nvSpPr>
          <p:spPr>
            <a:xfrm rot="-818696">
              <a:off x="8352823" y="4860600"/>
              <a:ext cx="157" cy="167"/>
            </a:xfrm>
            <a:custGeom>
              <a:avLst/>
              <a:gdLst/>
              <a:ahLst/>
              <a:cxnLst/>
              <a:rect l="l" t="t" r="r" b="b"/>
              <a:pathLst>
                <a:path w="1" h="1" extrusionOk="0">
                  <a:moveTo>
                    <a:pt x="0"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0" name="Google Shape;3910;p14"/>
            <p:cNvSpPr/>
            <p:nvPr/>
          </p:nvSpPr>
          <p:spPr>
            <a:xfrm rot="-818696">
              <a:off x="8304184" y="4888525"/>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1" name="Google Shape;3911;p14"/>
            <p:cNvSpPr/>
            <p:nvPr/>
          </p:nvSpPr>
          <p:spPr>
            <a:xfrm rot="-818696">
              <a:off x="8302887" y="4890526"/>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2" name="Google Shape;3912;p14"/>
            <p:cNvSpPr/>
            <p:nvPr/>
          </p:nvSpPr>
          <p:spPr>
            <a:xfrm rot="-818696">
              <a:off x="8302887" y="4890526"/>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3" name="Google Shape;3913;p14"/>
            <p:cNvSpPr/>
            <p:nvPr/>
          </p:nvSpPr>
          <p:spPr>
            <a:xfrm rot="-818696">
              <a:off x="8327845" y="4875480"/>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4" name="Google Shape;3914;p14"/>
            <p:cNvSpPr/>
            <p:nvPr/>
          </p:nvSpPr>
          <p:spPr>
            <a:xfrm rot="-818696">
              <a:off x="8386727" y="4838633"/>
              <a:ext cx="1569" cy="167"/>
            </a:xfrm>
            <a:custGeom>
              <a:avLst/>
              <a:gdLst/>
              <a:ahLst/>
              <a:cxnLst/>
              <a:rect l="l" t="t" r="r" b="b"/>
              <a:pathLst>
                <a:path w="10" h="1" extrusionOk="0">
                  <a:moveTo>
                    <a:pt x="9" y="1"/>
                  </a:moveTo>
                  <a:lnTo>
                    <a:pt x="1"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5" name="Google Shape;3915;p14"/>
            <p:cNvSpPr/>
            <p:nvPr/>
          </p:nvSpPr>
          <p:spPr>
            <a:xfrm rot="-818696">
              <a:off x="8363672" y="4837913"/>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6" name="Google Shape;3916;p14"/>
            <p:cNvSpPr/>
            <p:nvPr/>
          </p:nvSpPr>
          <p:spPr>
            <a:xfrm rot="-818696">
              <a:off x="8279840" y="4842176"/>
              <a:ext cx="127539"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7" name="Google Shape;3917;p14"/>
            <p:cNvSpPr/>
            <p:nvPr/>
          </p:nvSpPr>
          <p:spPr>
            <a:xfrm rot="-818696">
              <a:off x="8377402" y="4842092"/>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8" name="Google Shape;3918;p14"/>
            <p:cNvSpPr/>
            <p:nvPr/>
          </p:nvSpPr>
          <p:spPr>
            <a:xfrm rot="-818696">
              <a:off x="8301570" y="4890857"/>
              <a:ext cx="1569" cy="1670"/>
            </a:xfrm>
            <a:custGeom>
              <a:avLst/>
              <a:gdLst/>
              <a:ahLst/>
              <a:cxnLst/>
              <a:rect l="l" t="t" r="r" b="b"/>
              <a:pathLst>
                <a:path w="10" h="10" extrusionOk="0">
                  <a:moveTo>
                    <a:pt x="10" y="0"/>
                  </a:moveTo>
                  <a:lnTo>
                    <a:pt x="10" y="0"/>
                  </a:lnTo>
                  <a:lnTo>
                    <a:pt x="1"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9" name="Google Shape;3919;p14"/>
            <p:cNvSpPr/>
            <p:nvPr/>
          </p:nvSpPr>
          <p:spPr>
            <a:xfrm rot="-818696">
              <a:off x="8382781" y="4839279"/>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0" name="Google Shape;3920;p14"/>
            <p:cNvSpPr/>
            <p:nvPr/>
          </p:nvSpPr>
          <p:spPr>
            <a:xfrm rot="-818696">
              <a:off x="8298921" y="4891005"/>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1" name="Google Shape;3921;p14"/>
            <p:cNvSpPr/>
            <p:nvPr/>
          </p:nvSpPr>
          <p:spPr>
            <a:xfrm rot="-818696">
              <a:off x="8347310" y="4861264"/>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2" name="Google Shape;3922;p14"/>
            <p:cNvSpPr/>
            <p:nvPr/>
          </p:nvSpPr>
          <p:spPr>
            <a:xfrm rot="-818696">
              <a:off x="8327752" y="4873664"/>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3" name="Google Shape;3923;p14"/>
            <p:cNvSpPr/>
            <p:nvPr/>
          </p:nvSpPr>
          <p:spPr>
            <a:xfrm rot="-818696">
              <a:off x="8330326" y="4873351"/>
              <a:ext cx="1569" cy="167"/>
            </a:xfrm>
            <a:custGeom>
              <a:avLst/>
              <a:gdLst/>
              <a:ahLst/>
              <a:cxnLst/>
              <a:rect l="l" t="t" r="r" b="b"/>
              <a:pathLst>
                <a:path w="10" h="1" extrusionOk="0">
                  <a:moveTo>
                    <a:pt x="1" y="0"/>
                  </a:moveTo>
                  <a:cubicBezTo>
                    <a:pt x="1" y="0"/>
                    <a:pt x="10"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4" name="Google Shape;3924;p14"/>
            <p:cNvSpPr/>
            <p:nvPr/>
          </p:nvSpPr>
          <p:spPr>
            <a:xfrm rot="-818696">
              <a:off x="8302754" y="4888377"/>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5" name="Google Shape;3925;p14"/>
            <p:cNvSpPr/>
            <p:nvPr/>
          </p:nvSpPr>
          <p:spPr>
            <a:xfrm rot="-818696">
              <a:off x="8341967" y="4862077"/>
              <a:ext cx="9883" cy="3007"/>
            </a:xfrm>
            <a:custGeom>
              <a:avLst/>
              <a:gdLst/>
              <a:ahLst/>
              <a:cxnLst/>
              <a:rect l="l" t="t" r="r" b="b"/>
              <a:pathLst>
                <a:path w="63" h="18" extrusionOk="0">
                  <a:moveTo>
                    <a:pt x="53" y="0"/>
                  </a:moveTo>
                  <a:lnTo>
                    <a:pt x="0" y="18"/>
                  </a:lnTo>
                  <a:lnTo>
                    <a:pt x="0" y="18"/>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6" name="Google Shape;3926;p14"/>
            <p:cNvSpPr/>
            <p:nvPr/>
          </p:nvSpPr>
          <p:spPr>
            <a:xfrm rot="-818696">
              <a:off x="8344866" y="4863745"/>
              <a:ext cx="2824" cy="1503"/>
            </a:xfrm>
            <a:custGeom>
              <a:avLst/>
              <a:gdLst/>
              <a:ahLst/>
              <a:cxnLst/>
              <a:rect l="l" t="t" r="r" b="b"/>
              <a:pathLst>
                <a:path w="18" h="9" extrusionOk="0">
                  <a:moveTo>
                    <a:pt x="18" y="0"/>
                  </a:moveTo>
                  <a:cubicBezTo>
                    <a:pt x="9" y="0"/>
                    <a:pt x="0" y="9"/>
                    <a:pt x="0" y="9"/>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7" name="Google Shape;3927;p14"/>
            <p:cNvSpPr/>
            <p:nvPr/>
          </p:nvSpPr>
          <p:spPr>
            <a:xfrm rot="-818696">
              <a:off x="8343567" y="4865727"/>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8" name="Google Shape;3928;p14"/>
            <p:cNvSpPr/>
            <p:nvPr/>
          </p:nvSpPr>
          <p:spPr>
            <a:xfrm rot="-818696">
              <a:off x="8351358" y="4859118"/>
              <a:ext cx="2824" cy="1670"/>
            </a:xfrm>
            <a:custGeom>
              <a:avLst/>
              <a:gdLst/>
              <a:ahLst/>
              <a:cxnLst/>
              <a:rect l="l" t="t" r="r" b="b"/>
              <a:pathLst>
                <a:path w="18" h="10" extrusionOk="0">
                  <a:moveTo>
                    <a:pt x="18" y="1"/>
                  </a:moveTo>
                  <a:lnTo>
                    <a:pt x="0" y="9"/>
                  </a:lnTo>
                  <a:lnTo>
                    <a:pt x="9" y="9"/>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9" name="Google Shape;3929;p14"/>
            <p:cNvSpPr/>
            <p:nvPr/>
          </p:nvSpPr>
          <p:spPr>
            <a:xfrm rot="-818696">
              <a:off x="8343378" y="4862077"/>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0" name="Google Shape;3930;p14"/>
            <p:cNvSpPr/>
            <p:nvPr/>
          </p:nvSpPr>
          <p:spPr>
            <a:xfrm rot="-818696">
              <a:off x="8360345" y="4849842"/>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1" name="Google Shape;3931;p14"/>
            <p:cNvSpPr/>
            <p:nvPr/>
          </p:nvSpPr>
          <p:spPr>
            <a:xfrm rot="-818696">
              <a:off x="8369431" y="4845069"/>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2" name="Google Shape;3932;p14"/>
            <p:cNvSpPr/>
            <p:nvPr/>
          </p:nvSpPr>
          <p:spPr>
            <a:xfrm rot="-818696">
              <a:off x="8337713" y="4860425"/>
              <a:ext cx="19609" cy="6013"/>
            </a:xfrm>
            <a:custGeom>
              <a:avLst/>
              <a:gdLst/>
              <a:ahLst/>
              <a:cxnLst/>
              <a:rect l="l" t="t" r="r" b="b"/>
              <a:pathLst>
                <a:path w="125" h="36" extrusionOk="0">
                  <a:moveTo>
                    <a:pt x="125" y="1"/>
                  </a:moveTo>
                  <a:lnTo>
                    <a:pt x="125" y="1"/>
                  </a:lnTo>
                  <a:lnTo>
                    <a:pt x="1" y="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3" name="Google Shape;3933;p14"/>
            <p:cNvSpPr/>
            <p:nvPr/>
          </p:nvSpPr>
          <p:spPr>
            <a:xfrm rot="-818696">
              <a:off x="8385000" y="483300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4" name="Google Shape;3934;p14"/>
            <p:cNvSpPr/>
            <p:nvPr/>
          </p:nvSpPr>
          <p:spPr>
            <a:xfrm rot="-818696">
              <a:off x="8382801" y="483944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5" name="Google Shape;3935;p14"/>
            <p:cNvSpPr/>
            <p:nvPr/>
          </p:nvSpPr>
          <p:spPr>
            <a:xfrm rot="-818696">
              <a:off x="8393110" y="4832172"/>
              <a:ext cx="5804" cy="1670"/>
            </a:xfrm>
            <a:custGeom>
              <a:avLst/>
              <a:gdLst/>
              <a:ahLst/>
              <a:cxnLst/>
              <a:rect l="l" t="t" r="r" b="b"/>
              <a:pathLst>
                <a:path w="37" h="10" extrusionOk="0">
                  <a:moveTo>
                    <a:pt x="36" y="0"/>
                  </a:moveTo>
                  <a:lnTo>
                    <a:pt x="1" y="9"/>
                  </a:lnTo>
                  <a:lnTo>
                    <a:pt x="10" y="9"/>
                  </a:lnTo>
                  <a:lnTo>
                    <a:pt x="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6" name="Google Shape;3936;p14"/>
            <p:cNvSpPr/>
            <p:nvPr/>
          </p:nvSpPr>
          <p:spPr>
            <a:xfrm rot="-818696">
              <a:off x="8347445" y="4839868"/>
              <a:ext cx="47219"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7" name="Google Shape;3937;p14"/>
            <p:cNvSpPr/>
            <p:nvPr/>
          </p:nvSpPr>
          <p:spPr>
            <a:xfrm rot="-818696">
              <a:off x="8289715" y="4895962"/>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8" name="Google Shape;3938;p14"/>
            <p:cNvSpPr/>
            <p:nvPr/>
          </p:nvSpPr>
          <p:spPr>
            <a:xfrm rot="-818696">
              <a:off x="8297466" y="4889187"/>
              <a:ext cx="11138" cy="4510"/>
            </a:xfrm>
            <a:custGeom>
              <a:avLst/>
              <a:gdLst/>
              <a:ahLst/>
              <a:cxnLst/>
              <a:rect l="l" t="t" r="r" b="b"/>
              <a:pathLst>
                <a:path w="71" h="27" extrusionOk="0">
                  <a:moveTo>
                    <a:pt x="0" y="27"/>
                  </a:moveTo>
                  <a:lnTo>
                    <a:pt x="0" y="27"/>
                  </a:ln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9" name="Google Shape;3939;p14"/>
            <p:cNvSpPr/>
            <p:nvPr/>
          </p:nvSpPr>
          <p:spPr>
            <a:xfrm rot="-818696">
              <a:off x="8284501" y="4901777"/>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0" name="Google Shape;3940;p14"/>
            <p:cNvSpPr/>
            <p:nvPr/>
          </p:nvSpPr>
          <p:spPr>
            <a:xfrm rot="-818696">
              <a:off x="8461906" y="5276774"/>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1" name="Google Shape;3941;p14"/>
            <p:cNvSpPr/>
            <p:nvPr/>
          </p:nvSpPr>
          <p:spPr>
            <a:xfrm rot="-818696">
              <a:off x="8478209" y="5293674"/>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2" name="Google Shape;3942;p14"/>
            <p:cNvSpPr/>
            <p:nvPr/>
          </p:nvSpPr>
          <p:spPr>
            <a:xfrm rot="-818696">
              <a:off x="8476762" y="5292339"/>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3" name="Google Shape;3943;p14"/>
            <p:cNvSpPr/>
            <p:nvPr/>
          </p:nvSpPr>
          <p:spPr>
            <a:xfrm rot="-818696">
              <a:off x="8460155" y="5274597"/>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4" name="Google Shape;3944;p14"/>
            <p:cNvSpPr/>
            <p:nvPr/>
          </p:nvSpPr>
          <p:spPr>
            <a:xfrm rot="-818696">
              <a:off x="8460119" y="5274766"/>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5" name="Google Shape;3945;p14"/>
            <p:cNvSpPr/>
            <p:nvPr/>
          </p:nvSpPr>
          <p:spPr>
            <a:xfrm rot="-818696">
              <a:off x="8455941" y="5268905"/>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6" name="Google Shape;3946;p14"/>
            <p:cNvSpPr/>
            <p:nvPr/>
          </p:nvSpPr>
          <p:spPr>
            <a:xfrm rot="-818696">
              <a:off x="8467620" y="5283297"/>
              <a:ext cx="1569" cy="1503"/>
            </a:xfrm>
            <a:custGeom>
              <a:avLst/>
              <a:gdLst/>
              <a:ahLst/>
              <a:cxnLst/>
              <a:rect l="l" t="t" r="r" b="b"/>
              <a:pathLst>
                <a:path w="10" h="9" extrusionOk="0">
                  <a:moveTo>
                    <a:pt x="10" y="9"/>
                  </a:moveTo>
                  <a:lnTo>
                    <a:pt x="1" y="0"/>
                  </a:lnTo>
                  <a:cubicBezTo>
                    <a:pt x="1" y="0"/>
                    <a:pt x="1" y="0"/>
                    <a:pt x="1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7" name="Google Shape;3947;p14"/>
            <p:cNvSpPr/>
            <p:nvPr/>
          </p:nvSpPr>
          <p:spPr>
            <a:xfrm rot="-818696">
              <a:off x="8464795" y="52792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8" name="Google Shape;3948;p14"/>
            <p:cNvSpPr/>
            <p:nvPr/>
          </p:nvSpPr>
          <p:spPr>
            <a:xfrm rot="-818696">
              <a:off x="8466279" y="5281457"/>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9" name="Google Shape;3949;p14"/>
            <p:cNvSpPr/>
            <p:nvPr/>
          </p:nvSpPr>
          <p:spPr>
            <a:xfrm rot="-818696">
              <a:off x="8488680" y="5306375"/>
              <a:ext cx="2824" cy="4677"/>
            </a:xfrm>
            <a:custGeom>
              <a:avLst/>
              <a:gdLst/>
              <a:ahLst/>
              <a:cxnLst/>
              <a:rect l="l" t="t" r="r" b="b"/>
              <a:pathLst>
                <a:path w="18" h="28" extrusionOk="0">
                  <a:moveTo>
                    <a:pt x="0" y="1"/>
                  </a:moveTo>
                  <a:lnTo>
                    <a:pt x="18" y="27"/>
                  </a:ln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0" name="Google Shape;3950;p14"/>
            <p:cNvSpPr/>
            <p:nvPr/>
          </p:nvSpPr>
          <p:spPr>
            <a:xfrm rot="-818696">
              <a:off x="8457579" y="5271587"/>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1" name="Google Shape;3951;p14"/>
            <p:cNvSpPr/>
            <p:nvPr/>
          </p:nvSpPr>
          <p:spPr>
            <a:xfrm rot="-818696">
              <a:off x="8466117" y="5280461"/>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2" name="Google Shape;3952;p14"/>
            <p:cNvSpPr/>
            <p:nvPr/>
          </p:nvSpPr>
          <p:spPr>
            <a:xfrm rot="-818696">
              <a:off x="8472367" y="5287471"/>
              <a:ext cx="7059" cy="9020"/>
            </a:xfrm>
            <a:custGeom>
              <a:avLst/>
              <a:gdLst/>
              <a:ahLst/>
              <a:cxnLst/>
              <a:rect l="l" t="t" r="r" b="b"/>
              <a:pathLst>
                <a:path w="45" h="54" extrusionOk="0">
                  <a:moveTo>
                    <a:pt x="44" y="53"/>
                  </a:moveTo>
                  <a:lnTo>
                    <a:pt x="0" y="0"/>
                  </a:lnTo>
                  <a:lnTo>
                    <a:pt x="44" y="5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3" name="Google Shape;3953;p14"/>
            <p:cNvSpPr/>
            <p:nvPr/>
          </p:nvSpPr>
          <p:spPr>
            <a:xfrm rot="-818696">
              <a:off x="8452987" y="5266739"/>
              <a:ext cx="7059" cy="9020"/>
            </a:xfrm>
            <a:custGeom>
              <a:avLst/>
              <a:gdLst/>
              <a:ahLst/>
              <a:cxnLst/>
              <a:rect l="l" t="t" r="r" b="b"/>
              <a:pathLst>
                <a:path w="45" h="54" extrusionOk="0">
                  <a:moveTo>
                    <a:pt x="0" y="0"/>
                  </a:moveTo>
                  <a:lnTo>
                    <a:pt x="27" y="36"/>
                  </a:lnTo>
                  <a:lnTo>
                    <a:pt x="45" y="53"/>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4" name="Google Shape;3954;p14"/>
            <p:cNvSpPr/>
            <p:nvPr/>
          </p:nvSpPr>
          <p:spPr>
            <a:xfrm rot="-818696">
              <a:off x="8449946" y="5262739"/>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5" name="Google Shape;3955;p14"/>
            <p:cNvSpPr/>
            <p:nvPr/>
          </p:nvSpPr>
          <p:spPr>
            <a:xfrm rot="-818696">
              <a:off x="8457169" y="5270595"/>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6" name="Google Shape;3956;p14"/>
            <p:cNvSpPr/>
            <p:nvPr/>
          </p:nvSpPr>
          <p:spPr>
            <a:xfrm rot="-818696">
              <a:off x="8461900" y="5276607"/>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7" name="Google Shape;3957;p14"/>
            <p:cNvSpPr/>
            <p:nvPr/>
          </p:nvSpPr>
          <p:spPr>
            <a:xfrm rot="-818696">
              <a:off x="8467591" y="5283466"/>
              <a:ext cx="157" cy="167"/>
            </a:xfrm>
            <a:custGeom>
              <a:avLst/>
              <a:gdLst/>
              <a:ahLst/>
              <a:cxnLst/>
              <a:rect l="l" t="t" r="r" b="b"/>
              <a:pathLst>
                <a:path w="1" h="1" extrusionOk="0">
                  <a:moveTo>
                    <a:pt x="1" y="0"/>
                  </a:moveTo>
                  <a:lnTo>
                    <a:pt x="1" y="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8" name="Google Shape;3958;p14"/>
            <p:cNvSpPr/>
            <p:nvPr/>
          </p:nvSpPr>
          <p:spPr>
            <a:xfrm rot="-818696">
              <a:off x="8467591" y="5283466"/>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9" name="Google Shape;3959;p14"/>
            <p:cNvSpPr/>
            <p:nvPr/>
          </p:nvSpPr>
          <p:spPr>
            <a:xfrm rot="-818696">
              <a:off x="8475356" y="5289499"/>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0" name="Google Shape;3960;p14"/>
            <p:cNvSpPr/>
            <p:nvPr/>
          </p:nvSpPr>
          <p:spPr>
            <a:xfrm rot="-818696">
              <a:off x="8470793" y="5286475"/>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1" name="Google Shape;3961;p14"/>
            <p:cNvSpPr/>
            <p:nvPr/>
          </p:nvSpPr>
          <p:spPr>
            <a:xfrm rot="-818696">
              <a:off x="8475036" y="5290496"/>
              <a:ext cx="1569" cy="3007"/>
            </a:xfrm>
            <a:custGeom>
              <a:avLst/>
              <a:gdLst/>
              <a:ahLst/>
              <a:cxnLst/>
              <a:rect l="l" t="t" r="r" b="b"/>
              <a:pathLst>
                <a:path w="10" h="18" extrusionOk="0">
                  <a:moveTo>
                    <a:pt x="10" y="18"/>
                  </a:moveTo>
                  <a:lnTo>
                    <a:pt x="1" y="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2" name="Google Shape;3962;p14"/>
            <p:cNvSpPr/>
            <p:nvPr/>
          </p:nvSpPr>
          <p:spPr>
            <a:xfrm rot="-818696">
              <a:off x="8466153" y="5280293"/>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3" name="Google Shape;3963;p14"/>
            <p:cNvSpPr/>
            <p:nvPr/>
          </p:nvSpPr>
          <p:spPr>
            <a:xfrm rot="-818696">
              <a:off x="8467535" y="5281964"/>
              <a:ext cx="157" cy="1670"/>
            </a:xfrm>
            <a:custGeom>
              <a:avLst/>
              <a:gdLst/>
              <a:ahLst/>
              <a:cxnLst/>
              <a:rect l="l" t="t" r="r" b="b"/>
              <a:pathLst>
                <a:path w="1" h="10" extrusionOk="0">
                  <a:moveTo>
                    <a:pt x="1" y="0"/>
                  </a:moveTo>
                  <a:lnTo>
                    <a:pt x="1"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4" name="Google Shape;3964;p14"/>
            <p:cNvSpPr/>
            <p:nvPr/>
          </p:nvSpPr>
          <p:spPr>
            <a:xfrm rot="-818696">
              <a:off x="8469117" y="5284463"/>
              <a:ext cx="157" cy="1670"/>
            </a:xfrm>
            <a:custGeom>
              <a:avLst/>
              <a:gdLst/>
              <a:ahLst/>
              <a:cxnLst/>
              <a:rect l="l" t="t" r="r" b="b"/>
              <a:pathLst>
                <a:path w="1" h="10" extrusionOk="0">
                  <a:moveTo>
                    <a:pt x="1" y="1"/>
                  </a:moveTo>
                  <a:cubicBezTo>
                    <a:pt x="1" y="1"/>
                    <a:pt x="1" y="1"/>
                    <a:pt x="1"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5" name="Google Shape;3965;p14"/>
            <p:cNvSpPr/>
            <p:nvPr/>
          </p:nvSpPr>
          <p:spPr>
            <a:xfrm rot="-818696">
              <a:off x="8470580" y="5285463"/>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6" name="Google Shape;3966;p14"/>
            <p:cNvSpPr/>
            <p:nvPr/>
          </p:nvSpPr>
          <p:spPr>
            <a:xfrm rot="-818696">
              <a:off x="8463257" y="5278112"/>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7" name="Google Shape;3967;p14"/>
            <p:cNvSpPr/>
            <p:nvPr/>
          </p:nvSpPr>
          <p:spPr>
            <a:xfrm rot="-818696">
              <a:off x="8465997" y="5280800"/>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8" name="Google Shape;3968;p14"/>
            <p:cNvSpPr/>
            <p:nvPr/>
          </p:nvSpPr>
          <p:spPr>
            <a:xfrm rot="-818696">
              <a:off x="8466117" y="5280461"/>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9" name="Google Shape;3969;p14"/>
            <p:cNvSpPr/>
            <p:nvPr/>
          </p:nvSpPr>
          <p:spPr>
            <a:xfrm rot="-818696">
              <a:off x="8470355" y="5282148"/>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0" name="Google Shape;3970;p14"/>
            <p:cNvSpPr/>
            <p:nvPr/>
          </p:nvSpPr>
          <p:spPr>
            <a:xfrm rot="-818696">
              <a:off x="8463357" y="5276103"/>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1" name="Google Shape;3971;p14"/>
            <p:cNvSpPr/>
            <p:nvPr/>
          </p:nvSpPr>
          <p:spPr>
            <a:xfrm rot="-818696">
              <a:off x="8466686" y="5280308"/>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2" name="Google Shape;3972;p14"/>
            <p:cNvSpPr/>
            <p:nvPr/>
          </p:nvSpPr>
          <p:spPr>
            <a:xfrm rot="-818696">
              <a:off x="8495948" y="5313728"/>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3" name="Google Shape;3973;p14"/>
            <p:cNvSpPr/>
            <p:nvPr/>
          </p:nvSpPr>
          <p:spPr>
            <a:xfrm rot="-818696">
              <a:off x="8481544" y="5295007"/>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4" name="Google Shape;3974;p14"/>
            <p:cNvSpPr/>
            <p:nvPr/>
          </p:nvSpPr>
          <p:spPr>
            <a:xfrm rot="-818696">
              <a:off x="8482885" y="5299687"/>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5" name="Google Shape;3975;p14"/>
            <p:cNvSpPr/>
            <p:nvPr/>
          </p:nvSpPr>
          <p:spPr>
            <a:xfrm rot="-818696">
              <a:off x="8460404" y="5273938"/>
              <a:ext cx="7059" cy="10523"/>
            </a:xfrm>
            <a:custGeom>
              <a:avLst/>
              <a:gdLst/>
              <a:ahLst/>
              <a:cxnLst/>
              <a:rect l="l" t="t" r="r" b="b"/>
              <a:pathLst>
                <a:path w="45" h="63" extrusionOk="0">
                  <a:moveTo>
                    <a:pt x="1" y="0"/>
                  </a:moveTo>
                  <a:lnTo>
                    <a:pt x="45" y="62"/>
                  </a:lnTo>
                  <a:lnTo>
                    <a:pt x="36" y="4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6" name="Google Shape;3976;p14"/>
            <p:cNvSpPr/>
            <p:nvPr/>
          </p:nvSpPr>
          <p:spPr>
            <a:xfrm rot="-818696">
              <a:off x="8461815" y="5275441"/>
              <a:ext cx="4236" cy="7517"/>
            </a:xfrm>
            <a:custGeom>
              <a:avLst/>
              <a:gdLst/>
              <a:ahLst/>
              <a:cxnLst/>
              <a:rect l="l" t="t" r="r" b="b"/>
              <a:pathLst>
                <a:path w="27" h="45" extrusionOk="0">
                  <a:moveTo>
                    <a:pt x="0" y="0"/>
                  </a:moveTo>
                  <a:lnTo>
                    <a:pt x="27" y="44"/>
                  </a:lnTo>
                  <a:lnTo>
                    <a:pt x="18" y="2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7" name="Google Shape;3977;p14"/>
            <p:cNvSpPr/>
            <p:nvPr/>
          </p:nvSpPr>
          <p:spPr>
            <a:xfrm rot="-818696">
              <a:off x="8462611" y="5288923"/>
              <a:ext cx="1569" cy="1670"/>
            </a:xfrm>
            <a:custGeom>
              <a:avLst/>
              <a:gdLst/>
              <a:ahLst/>
              <a:cxnLst/>
              <a:rect l="l" t="t" r="r" b="b"/>
              <a:pathLst>
                <a:path w="10" h="10" extrusionOk="0">
                  <a:moveTo>
                    <a:pt x="0" y="1"/>
                  </a:moveTo>
                  <a:lnTo>
                    <a:pt x="9" y="9"/>
                  </a:ln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8" name="Google Shape;3978;p14"/>
            <p:cNvSpPr/>
            <p:nvPr/>
          </p:nvSpPr>
          <p:spPr>
            <a:xfrm rot="-818696">
              <a:off x="8464132" y="528993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9" name="Google Shape;3979;p14"/>
            <p:cNvSpPr/>
            <p:nvPr/>
          </p:nvSpPr>
          <p:spPr>
            <a:xfrm rot="-818696">
              <a:off x="8460404" y="5275441"/>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0" name="Google Shape;3980;p14"/>
            <p:cNvSpPr/>
            <p:nvPr/>
          </p:nvSpPr>
          <p:spPr>
            <a:xfrm rot="-818696">
              <a:off x="8497609" y="5314572"/>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1" name="Google Shape;3981;p14"/>
            <p:cNvSpPr/>
            <p:nvPr/>
          </p:nvSpPr>
          <p:spPr>
            <a:xfrm rot="-818696">
              <a:off x="8519875" y="533932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2" name="Google Shape;3982;p14"/>
            <p:cNvSpPr/>
            <p:nvPr/>
          </p:nvSpPr>
          <p:spPr>
            <a:xfrm rot="-818696">
              <a:off x="8451019" y="5279218"/>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3" name="Google Shape;3983;p14"/>
            <p:cNvSpPr/>
            <p:nvPr/>
          </p:nvSpPr>
          <p:spPr>
            <a:xfrm rot="-818696">
              <a:off x="8466117" y="5280461"/>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4" name="Google Shape;3984;p14"/>
            <p:cNvSpPr/>
            <p:nvPr/>
          </p:nvSpPr>
          <p:spPr>
            <a:xfrm rot="-818696">
              <a:off x="8528040" y="5340030"/>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5" name="Google Shape;3985;p14"/>
            <p:cNvSpPr/>
            <p:nvPr/>
          </p:nvSpPr>
          <p:spPr>
            <a:xfrm rot="-818696">
              <a:off x="8466052" y="5280798"/>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6" name="Google Shape;3986;p14"/>
            <p:cNvSpPr/>
            <p:nvPr/>
          </p:nvSpPr>
          <p:spPr>
            <a:xfrm rot="-818696">
              <a:off x="8462556" y="5288925"/>
              <a:ext cx="1569" cy="167"/>
            </a:xfrm>
            <a:custGeom>
              <a:avLst/>
              <a:gdLst/>
              <a:ahLst/>
              <a:cxnLst/>
              <a:rect l="l" t="t" r="r" b="b"/>
              <a:pathLst>
                <a:path w="10" h="1" extrusionOk="0">
                  <a:moveTo>
                    <a:pt x="0" y="1"/>
                  </a:moveTo>
                  <a:lnTo>
                    <a:pt x="9"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7" name="Google Shape;3987;p14"/>
            <p:cNvSpPr/>
            <p:nvPr/>
          </p:nvSpPr>
          <p:spPr>
            <a:xfrm rot="-818696">
              <a:off x="8526498" y="5339367"/>
              <a:ext cx="1569" cy="167"/>
            </a:xfrm>
            <a:custGeom>
              <a:avLst/>
              <a:gdLst/>
              <a:ahLst/>
              <a:cxnLst/>
              <a:rect l="l" t="t" r="r" b="b"/>
              <a:pathLst>
                <a:path w="10" h="1" extrusionOk="0">
                  <a:moveTo>
                    <a:pt x="1" y="0"/>
                  </a:move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8" name="Google Shape;3988;p14"/>
            <p:cNvSpPr/>
            <p:nvPr/>
          </p:nvSpPr>
          <p:spPr>
            <a:xfrm rot="-818696">
              <a:off x="8464666" y="5279597"/>
              <a:ext cx="157" cy="167"/>
            </a:xfrm>
            <a:custGeom>
              <a:avLst/>
              <a:gdLst/>
              <a:ahLst/>
              <a:cxnLst/>
              <a:rect l="l" t="t" r="r" b="b"/>
              <a:pathLst>
                <a:path w="1" h="1" extrusionOk="0">
                  <a:moveTo>
                    <a:pt x="0" y="1"/>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9" name="Google Shape;3989;p14"/>
            <p:cNvSpPr/>
            <p:nvPr/>
          </p:nvSpPr>
          <p:spPr>
            <a:xfrm rot="-818696">
              <a:off x="8487000" y="5302525"/>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0" name="Google Shape;3990;p14"/>
            <p:cNvSpPr/>
            <p:nvPr/>
          </p:nvSpPr>
          <p:spPr>
            <a:xfrm rot="-818696">
              <a:off x="8500320" y="5318931"/>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1" name="Google Shape;3991;p14"/>
            <p:cNvSpPr/>
            <p:nvPr/>
          </p:nvSpPr>
          <p:spPr>
            <a:xfrm rot="-818696">
              <a:off x="8464740" y="5279278"/>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2" name="Google Shape;3992;p14"/>
            <p:cNvSpPr/>
            <p:nvPr/>
          </p:nvSpPr>
          <p:spPr>
            <a:xfrm rot="-818696">
              <a:off x="8464666" y="5279597"/>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3" name="Google Shape;3993;p14"/>
            <p:cNvSpPr/>
            <p:nvPr/>
          </p:nvSpPr>
          <p:spPr>
            <a:xfrm rot="-818696">
              <a:off x="8464666" y="5279597"/>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4" name="Google Shape;3994;p14"/>
            <p:cNvSpPr/>
            <p:nvPr/>
          </p:nvSpPr>
          <p:spPr>
            <a:xfrm rot="-818696">
              <a:off x="8480041" y="5302827"/>
              <a:ext cx="157" cy="167"/>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5" name="Google Shape;3995;p14"/>
            <p:cNvSpPr/>
            <p:nvPr/>
          </p:nvSpPr>
          <p:spPr>
            <a:xfrm rot="-818696">
              <a:off x="8524358" y="5345993"/>
              <a:ext cx="157" cy="167"/>
            </a:xfrm>
            <a:custGeom>
              <a:avLst/>
              <a:gdLst/>
              <a:ahLst/>
              <a:cxnLst/>
              <a:rect l="l" t="t" r="r" b="b"/>
              <a:pathLst>
                <a:path w="1" h="1" extrusionOk="0">
                  <a:moveTo>
                    <a:pt x="0" y="0"/>
                  </a:moveTo>
                  <a:lnTo>
                    <a:pt x="0" y="0"/>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6" name="Google Shape;3996;p14"/>
            <p:cNvSpPr/>
            <p:nvPr/>
          </p:nvSpPr>
          <p:spPr>
            <a:xfrm rot="-818696">
              <a:off x="8508694" y="5325113"/>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7" name="Google Shape;3997;p14"/>
            <p:cNvSpPr/>
            <p:nvPr/>
          </p:nvSpPr>
          <p:spPr>
            <a:xfrm rot="-818696">
              <a:off x="8444847" y="5262257"/>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8" name="Google Shape;3998;p14"/>
            <p:cNvSpPr/>
            <p:nvPr/>
          </p:nvSpPr>
          <p:spPr>
            <a:xfrm rot="-818696">
              <a:off x="8516995" y="5336806"/>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9" name="Google Shape;3999;p14"/>
            <p:cNvSpPr/>
            <p:nvPr/>
          </p:nvSpPr>
          <p:spPr>
            <a:xfrm rot="-818696">
              <a:off x="8456846" y="5284407"/>
              <a:ext cx="1412" cy="1670"/>
            </a:xfrm>
            <a:custGeom>
              <a:avLst/>
              <a:gdLst/>
              <a:ahLst/>
              <a:cxnLst/>
              <a:rect l="l" t="t" r="r" b="b"/>
              <a:pathLst>
                <a:path w="9" h="10" extrusionOk="0">
                  <a:moveTo>
                    <a:pt x="9" y="9"/>
                  </a:moveTo>
                  <a:lnTo>
                    <a:pt x="9" y="9"/>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0" name="Google Shape;4000;p14"/>
            <p:cNvSpPr/>
            <p:nvPr/>
          </p:nvSpPr>
          <p:spPr>
            <a:xfrm rot="-818696">
              <a:off x="8521352" y="5341825"/>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1" name="Google Shape;4001;p14"/>
            <p:cNvSpPr/>
            <p:nvPr/>
          </p:nvSpPr>
          <p:spPr>
            <a:xfrm rot="-818696">
              <a:off x="8461722" y="5275593"/>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2" name="Google Shape;4002;p14"/>
            <p:cNvSpPr/>
            <p:nvPr/>
          </p:nvSpPr>
          <p:spPr>
            <a:xfrm rot="-818696">
              <a:off x="8496021" y="5313409"/>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3" name="Google Shape;4003;p14"/>
            <p:cNvSpPr/>
            <p:nvPr/>
          </p:nvSpPr>
          <p:spPr>
            <a:xfrm rot="-818696">
              <a:off x="8482636" y="5298844"/>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4" name="Google Shape;4004;p14"/>
            <p:cNvSpPr/>
            <p:nvPr/>
          </p:nvSpPr>
          <p:spPr>
            <a:xfrm rot="-818696">
              <a:off x="8483949" y="5300364"/>
              <a:ext cx="157" cy="1670"/>
            </a:xfrm>
            <a:custGeom>
              <a:avLst/>
              <a:gdLst/>
              <a:ahLst/>
              <a:cxnLst/>
              <a:rect l="l" t="t" r="r" b="b"/>
              <a:pathLst>
                <a:path w="1" h="10" extrusionOk="0">
                  <a:moveTo>
                    <a:pt x="1" y="10"/>
                  </a:moveTo>
                  <a:cubicBezTo>
                    <a:pt x="1" y="1"/>
                    <a:pt x="1" y="10"/>
                    <a:pt x="1"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5" name="Google Shape;4005;p14"/>
            <p:cNvSpPr/>
            <p:nvPr/>
          </p:nvSpPr>
          <p:spPr>
            <a:xfrm rot="-818696">
              <a:off x="8464720" y="5277608"/>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6" name="Google Shape;4006;p14"/>
            <p:cNvSpPr/>
            <p:nvPr/>
          </p:nvSpPr>
          <p:spPr>
            <a:xfrm rot="-818696">
              <a:off x="8493095" y="5309553"/>
              <a:ext cx="5804" cy="9020"/>
            </a:xfrm>
            <a:custGeom>
              <a:avLst/>
              <a:gdLst/>
              <a:ahLst/>
              <a:cxnLst/>
              <a:rect l="l" t="t" r="r" b="b"/>
              <a:pathLst>
                <a:path w="37" h="54" extrusionOk="0">
                  <a:moveTo>
                    <a:pt x="1" y="0"/>
                  </a:moveTo>
                  <a:lnTo>
                    <a:pt x="27" y="45"/>
                  </a:lnTo>
                  <a:lnTo>
                    <a:pt x="36" y="5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7" name="Google Shape;4007;p14"/>
            <p:cNvSpPr/>
            <p:nvPr/>
          </p:nvSpPr>
          <p:spPr>
            <a:xfrm rot="-818696">
              <a:off x="8494416" y="5311227"/>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8" name="Google Shape;4008;p14"/>
            <p:cNvSpPr/>
            <p:nvPr/>
          </p:nvSpPr>
          <p:spPr>
            <a:xfrm rot="-818696">
              <a:off x="8492884" y="5310063"/>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9" name="Google Shape;4009;p14"/>
            <p:cNvSpPr/>
            <p:nvPr/>
          </p:nvSpPr>
          <p:spPr>
            <a:xfrm rot="-818696">
              <a:off x="8499076" y="5317576"/>
              <a:ext cx="1412" cy="3007"/>
            </a:xfrm>
            <a:custGeom>
              <a:avLst/>
              <a:gdLst/>
              <a:ahLst/>
              <a:cxnLst/>
              <a:rect l="l" t="t" r="r" b="b"/>
              <a:pathLst>
                <a:path w="9" h="18" extrusionOk="0">
                  <a:moveTo>
                    <a:pt x="0" y="0"/>
                  </a:moveTo>
                  <a:lnTo>
                    <a:pt x="9" y="18"/>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0" name="Google Shape;4010;p14"/>
            <p:cNvSpPr/>
            <p:nvPr/>
          </p:nvSpPr>
          <p:spPr>
            <a:xfrm rot="-818696">
              <a:off x="8493115" y="5311223"/>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1" name="Google Shape;4011;p14"/>
            <p:cNvSpPr/>
            <p:nvPr/>
          </p:nvSpPr>
          <p:spPr>
            <a:xfrm rot="-818696">
              <a:off x="8506634" y="532410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2" name="Google Shape;4012;p14"/>
            <p:cNvSpPr/>
            <p:nvPr/>
          </p:nvSpPr>
          <p:spPr>
            <a:xfrm rot="-818696">
              <a:off x="8512532" y="5331805"/>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3" name="Google Shape;4013;p14"/>
            <p:cNvSpPr/>
            <p:nvPr/>
          </p:nvSpPr>
          <p:spPr>
            <a:xfrm rot="-818696">
              <a:off x="8490422" y="5305044"/>
              <a:ext cx="11138" cy="17873"/>
            </a:xfrm>
            <a:custGeom>
              <a:avLst/>
              <a:gdLst/>
              <a:ahLst/>
              <a:cxnLst/>
              <a:rect l="l" t="t" r="r" b="b"/>
              <a:pathLst>
                <a:path w="71" h="107" extrusionOk="0">
                  <a:moveTo>
                    <a:pt x="71" y="107"/>
                  </a:moveTo>
                  <a:lnTo>
                    <a:pt x="71" y="107"/>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4" name="Google Shape;4014;p14"/>
            <p:cNvSpPr/>
            <p:nvPr/>
          </p:nvSpPr>
          <p:spPr>
            <a:xfrm rot="-818696">
              <a:off x="8524622" y="534349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5" name="Google Shape;4015;p14"/>
            <p:cNvSpPr/>
            <p:nvPr/>
          </p:nvSpPr>
          <p:spPr>
            <a:xfrm rot="-818696">
              <a:off x="8521352" y="5341825"/>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6" name="Google Shape;4016;p14"/>
            <p:cNvSpPr/>
            <p:nvPr/>
          </p:nvSpPr>
          <p:spPr>
            <a:xfrm rot="-818696">
              <a:off x="8533967" y="5343210"/>
              <a:ext cx="4236" cy="6013"/>
            </a:xfrm>
            <a:custGeom>
              <a:avLst/>
              <a:gdLst/>
              <a:ahLst/>
              <a:cxnLst/>
              <a:rect l="l" t="t" r="r" b="b"/>
              <a:pathLst>
                <a:path w="27" h="36" extrusionOk="0">
                  <a:moveTo>
                    <a:pt x="0" y="0"/>
                  </a:moveTo>
                  <a:lnTo>
                    <a:pt x="9" y="18"/>
                  </a:lnTo>
                  <a:lnTo>
                    <a:pt x="27" y="3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7" name="Google Shape;4017;p14"/>
            <p:cNvSpPr/>
            <p:nvPr/>
          </p:nvSpPr>
          <p:spPr>
            <a:xfrm rot="-818696">
              <a:off x="8523949" y="5336003"/>
              <a:ext cx="9883" cy="10523"/>
            </a:xfrm>
            <a:custGeom>
              <a:avLst/>
              <a:gdLst/>
              <a:ahLst/>
              <a:cxnLst/>
              <a:rect l="l" t="t" r="r" b="b"/>
              <a:pathLst>
                <a:path w="63" h="63" extrusionOk="0">
                  <a:moveTo>
                    <a:pt x="0" y="0"/>
                  </a:moveTo>
                  <a:lnTo>
                    <a:pt x="9" y="9"/>
                  </a:lnTo>
                  <a:lnTo>
                    <a:pt x="62" y="6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8" name="Google Shape;4018;p14"/>
            <p:cNvSpPr/>
            <p:nvPr/>
          </p:nvSpPr>
          <p:spPr>
            <a:xfrm rot="-818696">
              <a:off x="8448159" y="5277036"/>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9" name="Google Shape;4019;p14"/>
            <p:cNvSpPr/>
            <p:nvPr/>
          </p:nvSpPr>
          <p:spPr>
            <a:xfrm rot="-818696">
              <a:off x="8455424" y="5280899"/>
              <a:ext cx="8471" cy="9020"/>
            </a:xfrm>
            <a:custGeom>
              <a:avLst/>
              <a:gdLst/>
              <a:ahLst/>
              <a:cxnLst/>
              <a:rect l="l" t="t" r="r" b="b"/>
              <a:pathLst>
                <a:path w="54" h="54" extrusionOk="0">
                  <a:moveTo>
                    <a:pt x="0" y="1"/>
                  </a:moveTo>
                  <a:lnTo>
                    <a:pt x="0" y="1"/>
                  </a:lnTo>
                  <a:lnTo>
                    <a:pt x="53" y="5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0" name="Google Shape;4020;p14"/>
            <p:cNvSpPr/>
            <p:nvPr/>
          </p:nvSpPr>
          <p:spPr>
            <a:xfrm rot="-818696">
              <a:off x="8443663" y="527402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1" name="Google Shape;4021;p14"/>
            <p:cNvSpPr/>
            <p:nvPr/>
          </p:nvSpPr>
          <p:spPr>
            <a:xfrm rot="-818696">
              <a:off x="7954580" y="5846788"/>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2" name="Google Shape;4022;p14"/>
            <p:cNvSpPr/>
            <p:nvPr/>
          </p:nvSpPr>
          <p:spPr>
            <a:xfrm rot="-818696">
              <a:off x="8150872" y="5759629"/>
              <a:ext cx="29179" cy="9020"/>
            </a:xfrm>
            <a:custGeom>
              <a:avLst/>
              <a:gdLst/>
              <a:ahLst/>
              <a:cxnLst/>
              <a:rect l="l" t="t" r="r" b="b"/>
              <a:pathLst>
                <a:path w="186" h="54" extrusionOk="0">
                  <a:moveTo>
                    <a:pt x="186" y="0"/>
                  </a:moveTo>
                  <a:lnTo>
                    <a:pt x="27" y="27"/>
                  </a:lnTo>
                  <a:lnTo>
                    <a:pt x="0" y="53"/>
                  </a:lnTo>
                  <a:lnTo>
                    <a:pt x="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3" name="Google Shape;4023;p14"/>
            <p:cNvSpPr/>
            <p:nvPr/>
          </p:nvSpPr>
          <p:spPr>
            <a:xfrm rot="-818696">
              <a:off x="8215625" y="5731999"/>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4" name="Google Shape;4024;p14"/>
            <p:cNvSpPr/>
            <p:nvPr/>
          </p:nvSpPr>
          <p:spPr>
            <a:xfrm rot="-818696">
              <a:off x="8419727" y="570804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5" name="Google Shape;4025;p14"/>
            <p:cNvSpPr/>
            <p:nvPr/>
          </p:nvSpPr>
          <p:spPr>
            <a:xfrm rot="-818696">
              <a:off x="8416923" y="5718846"/>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6" name="Google Shape;4026;p14"/>
            <p:cNvSpPr/>
            <p:nvPr/>
          </p:nvSpPr>
          <p:spPr>
            <a:xfrm rot="-818696">
              <a:off x="8488049" y="5667993"/>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7" name="Google Shape;4027;p14"/>
            <p:cNvSpPr/>
            <p:nvPr/>
          </p:nvSpPr>
          <p:spPr>
            <a:xfrm rot="-818696">
              <a:off x="8519229" y="5645237"/>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8" name="Google Shape;4028;p14"/>
            <p:cNvSpPr/>
            <p:nvPr/>
          </p:nvSpPr>
          <p:spPr>
            <a:xfrm rot="-818696">
              <a:off x="8494107" y="5655145"/>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9" name="Google Shape;4029;p14"/>
            <p:cNvSpPr/>
            <p:nvPr/>
          </p:nvSpPr>
          <p:spPr>
            <a:xfrm rot="-818696">
              <a:off x="8429833" y="5679053"/>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0" name="Google Shape;4030;p14"/>
            <p:cNvSpPr/>
            <p:nvPr/>
          </p:nvSpPr>
          <p:spPr>
            <a:xfrm rot="-818696">
              <a:off x="8308397" y="5705340"/>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1" name="Google Shape;4031;p14"/>
            <p:cNvSpPr/>
            <p:nvPr/>
          </p:nvSpPr>
          <p:spPr>
            <a:xfrm rot="-818696">
              <a:off x="8632277" y="5560058"/>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2" name="Google Shape;4032;p14"/>
            <p:cNvSpPr/>
            <p:nvPr/>
          </p:nvSpPr>
          <p:spPr>
            <a:xfrm rot="-818696">
              <a:off x="8644680" y="5536931"/>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3" name="Google Shape;4033;p14"/>
            <p:cNvSpPr/>
            <p:nvPr/>
          </p:nvSpPr>
          <p:spPr>
            <a:xfrm rot="-818696">
              <a:off x="8488455" y="5627157"/>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4" name="Google Shape;4034;p14"/>
            <p:cNvSpPr/>
            <p:nvPr/>
          </p:nvSpPr>
          <p:spPr>
            <a:xfrm rot="-818696">
              <a:off x="8746458" y="5422623"/>
              <a:ext cx="12550" cy="38419"/>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5" name="Google Shape;4035;p14"/>
            <p:cNvSpPr/>
            <p:nvPr/>
          </p:nvSpPr>
          <p:spPr>
            <a:xfrm rot="-818696">
              <a:off x="8777305" y="5263336"/>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6" name="Google Shape;4036;p14"/>
            <p:cNvSpPr/>
            <p:nvPr/>
          </p:nvSpPr>
          <p:spPr>
            <a:xfrm rot="-818696">
              <a:off x="8777224" y="5229934"/>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7" name="Google Shape;4037;p14"/>
            <p:cNvSpPr/>
            <p:nvPr/>
          </p:nvSpPr>
          <p:spPr>
            <a:xfrm rot="-818696">
              <a:off x="8710315" y="5464130"/>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8" name="Google Shape;4038;p14"/>
            <p:cNvSpPr/>
            <p:nvPr/>
          </p:nvSpPr>
          <p:spPr>
            <a:xfrm rot="-818696">
              <a:off x="8718776" y="5443499"/>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9" name="Google Shape;4039;p14"/>
            <p:cNvSpPr/>
            <p:nvPr/>
          </p:nvSpPr>
          <p:spPr>
            <a:xfrm rot="-818696">
              <a:off x="8709983" y="5483415"/>
              <a:ext cx="1569" cy="3174"/>
            </a:xfrm>
            <a:custGeom>
              <a:avLst/>
              <a:gdLst/>
              <a:ahLst/>
              <a:cxnLst/>
              <a:rect l="l" t="t" r="r" b="b"/>
              <a:pathLst>
                <a:path w="10" h="19" extrusionOk="0">
                  <a:moveTo>
                    <a:pt x="9" y="1"/>
                  </a:moveTo>
                  <a:cubicBezTo>
                    <a:pt x="0" y="1"/>
                    <a:pt x="0" y="9"/>
                    <a:pt x="0" y="18"/>
                  </a:cubicBez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0" name="Google Shape;4040;p14"/>
            <p:cNvSpPr/>
            <p:nvPr/>
          </p:nvSpPr>
          <p:spPr>
            <a:xfrm rot="-818696">
              <a:off x="8599246" y="5551875"/>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1" name="Google Shape;4041;p14"/>
            <p:cNvSpPr/>
            <p:nvPr/>
          </p:nvSpPr>
          <p:spPr>
            <a:xfrm rot="-818696">
              <a:off x="8664010" y="5498886"/>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2" name="Google Shape;4042;p14"/>
            <p:cNvSpPr/>
            <p:nvPr/>
          </p:nvSpPr>
          <p:spPr>
            <a:xfrm rot="-818696">
              <a:off x="8690852" y="5479677"/>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3" name="Google Shape;4043;p14"/>
            <p:cNvSpPr/>
            <p:nvPr/>
          </p:nvSpPr>
          <p:spPr>
            <a:xfrm rot="-818696">
              <a:off x="8763412" y="5247133"/>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4" name="Google Shape;4044;p14"/>
            <p:cNvSpPr/>
            <p:nvPr/>
          </p:nvSpPr>
          <p:spPr>
            <a:xfrm rot="-818696">
              <a:off x="8755950" y="5382394"/>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5" name="Google Shape;4045;p14"/>
            <p:cNvSpPr/>
            <p:nvPr/>
          </p:nvSpPr>
          <p:spPr>
            <a:xfrm rot="-818696">
              <a:off x="8675033" y="5084432"/>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6" name="Google Shape;4046;p14"/>
            <p:cNvSpPr/>
            <p:nvPr/>
          </p:nvSpPr>
          <p:spPr>
            <a:xfrm rot="-818696">
              <a:off x="8760329" y="5312770"/>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7" name="Google Shape;4047;p14"/>
            <p:cNvSpPr/>
            <p:nvPr/>
          </p:nvSpPr>
          <p:spPr>
            <a:xfrm rot="-818696">
              <a:off x="8756829" y="5178539"/>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8" name="Google Shape;4048;p14"/>
            <p:cNvSpPr/>
            <p:nvPr/>
          </p:nvSpPr>
          <p:spPr>
            <a:xfrm rot="-818696">
              <a:off x="8761009" y="5375714"/>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9" name="Google Shape;4049;p14"/>
            <p:cNvSpPr/>
            <p:nvPr/>
          </p:nvSpPr>
          <p:spPr>
            <a:xfrm rot="-818696">
              <a:off x="8756098" y="5354897"/>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0" name="Google Shape;4050;p14"/>
            <p:cNvSpPr/>
            <p:nvPr/>
          </p:nvSpPr>
          <p:spPr>
            <a:xfrm rot="-818696">
              <a:off x="8579221" y="5076279"/>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1" name="Google Shape;4051;p14"/>
            <p:cNvSpPr/>
            <p:nvPr/>
          </p:nvSpPr>
          <p:spPr>
            <a:xfrm rot="-818696">
              <a:off x="8679665" y="5079972"/>
              <a:ext cx="47219"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2" name="Google Shape;4052;p14"/>
            <p:cNvSpPr/>
            <p:nvPr/>
          </p:nvSpPr>
          <p:spPr>
            <a:xfrm rot="-818696">
              <a:off x="8728216" y="5143544"/>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3" name="Google Shape;4053;p14"/>
            <p:cNvSpPr/>
            <p:nvPr/>
          </p:nvSpPr>
          <p:spPr>
            <a:xfrm rot="-818696">
              <a:off x="8623303" y="5516225"/>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4" name="Google Shape;4054;p14"/>
            <p:cNvSpPr/>
            <p:nvPr/>
          </p:nvSpPr>
          <p:spPr>
            <a:xfrm rot="-818696">
              <a:off x="8609291" y="5502015"/>
              <a:ext cx="73574"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5" name="Google Shape;4055;p14"/>
            <p:cNvSpPr/>
            <p:nvPr/>
          </p:nvSpPr>
          <p:spPr>
            <a:xfrm rot="-818696">
              <a:off x="8727049" y="5317430"/>
              <a:ext cx="18041" cy="56292"/>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6" name="Google Shape;4056;p14"/>
            <p:cNvSpPr/>
            <p:nvPr/>
          </p:nvSpPr>
          <p:spPr>
            <a:xfrm rot="-818696">
              <a:off x="8649038" y="5063056"/>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7" name="Google Shape;4057;p14"/>
            <p:cNvSpPr/>
            <p:nvPr/>
          </p:nvSpPr>
          <p:spPr>
            <a:xfrm rot="-818696">
              <a:off x="8608458" y="5034849"/>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8" name="Google Shape;4058;p14"/>
            <p:cNvSpPr/>
            <p:nvPr/>
          </p:nvSpPr>
          <p:spPr>
            <a:xfrm rot="-818696">
              <a:off x="8770841" y="3893394"/>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9" name="Google Shape;4059;p14"/>
            <p:cNvSpPr/>
            <p:nvPr/>
          </p:nvSpPr>
          <p:spPr>
            <a:xfrm rot="-818696">
              <a:off x="8818810" y="3817465"/>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0" name="Google Shape;4060;p14"/>
            <p:cNvSpPr/>
            <p:nvPr/>
          </p:nvSpPr>
          <p:spPr>
            <a:xfrm rot="-818696">
              <a:off x="9289249" y="423348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1" name="Google Shape;4061;p14"/>
            <p:cNvSpPr/>
            <p:nvPr/>
          </p:nvSpPr>
          <p:spPr>
            <a:xfrm rot="-818696">
              <a:off x="9469148" y="3808738"/>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2" name="Google Shape;4062;p14"/>
            <p:cNvSpPr/>
            <p:nvPr/>
          </p:nvSpPr>
          <p:spPr>
            <a:xfrm rot="-818696">
              <a:off x="9433922" y="3774078"/>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3" name="Google Shape;4063;p14"/>
            <p:cNvSpPr/>
            <p:nvPr/>
          </p:nvSpPr>
          <p:spPr>
            <a:xfrm rot="-818696">
              <a:off x="9010780" y="4300360"/>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4" name="Google Shape;4064;p14"/>
            <p:cNvSpPr/>
            <p:nvPr/>
          </p:nvSpPr>
          <p:spPr>
            <a:xfrm rot="-818696">
              <a:off x="8683790" y="4852768"/>
              <a:ext cx="45964"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5" name="Google Shape;4065;p14"/>
            <p:cNvSpPr/>
            <p:nvPr/>
          </p:nvSpPr>
          <p:spPr>
            <a:xfrm rot="-818696">
              <a:off x="8710461" y="3816016"/>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6" name="Google Shape;4066;p14"/>
            <p:cNvSpPr/>
            <p:nvPr/>
          </p:nvSpPr>
          <p:spPr>
            <a:xfrm rot="-818696">
              <a:off x="8728728" y="4850001"/>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7" name="Google Shape;4067;p14"/>
            <p:cNvSpPr/>
            <p:nvPr/>
          </p:nvSpPr>
          <p:spPr>
            <a:xfrm rot="-818696">
              <a:off x="8304899" y="5492864"/>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8" name="Google Shape;4068;p14"/>
            <p:cNvSpPr/>
            <p:nvPr/>
          </p:nvSpPr>
          <p:spPr>
            <a:xfrm rot="-818696">
              <a:off x="7813368" y="5719491"/>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9" name="Google Shape;4069;p14"/>
            <p:cNvSpPr/>
            <p:nvPr/>
          </p:nvSpPr>
          <p:spPr>
            <a:xfrm rot="-818696">
              <a:off x="8481422" y="4932385"/>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0" name="Google Shape;4070;p14"/>
            <p:cNvSpPr/>
            <p:nvPr/>
          </p:nvSpPr>
          <p:spPr>
            <a:xfrm rot="-818696">
              <a:off x="8459571" y="4971049"/>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1" name="Google Shape;4071;p14"/>
            <p:cNvSpPr/>
            <p:nvPr/>
          </p:nvSpPr>
          <p:spPr>
            <a:xfrm rot="-818696">
              <a:off x="8903734" y="4759694"/>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2" name="Google Shape;4072;p14"/>
            <p:cNvSpPr/>
            <p:nvPr/>
          </p:nvSpPr>
          <p:spPr>
            <a:xfrm rot="-818696">
              <a:off x="8480248" y="4934326"/>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3" name="Google Shape;4073;p14"/>
            <p:cNvSpPr/>
            <p:nvPr/>
          </p:nvSpPr>
          <p:spPr>
            <a:xfrm rot="-818696">
              <a:off x="8485912" y="49358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4" name="Google Shape;4074;p14"/>
            <p:cNvSpPr/>
            <p:nvPr/>
          </p:nvSpPr>
          <p:spPr>
            <a:xfrm rot="-818696">
              <a:off x="8478635" y="4928641"/>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5" name="Google Shape;4075;p14"/>
            <p:cNvSpPr/>
            <p:nvPr/>
          </p:nvSpPr>
          <p:spPr>
            <a:xfrm rot="-818696">
              <a:off x="8296249" y="4679944"/>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6" name="Google Shape;4076;p14"/>
            <p:cNvSpPr/>
            <p:nvPr/>
          </p:nvSpPr>
          <p:spPr>
            <a:xfrm rot="-818696">
              <a:off x="8997144" y="4049491"/>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7" name="Google Shape;4077;p14"/>
            <p:cNvSpPr/>
            <p:nvPr/>
          </p:nvSpPr>
          <p:spPr>
            <a:xfrm rot="-818696">
              <a:off x="8942313" y="3983526"/>
              <a:ext cx="80477" cy="69488"/>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8" name="Google Shape;4078;p14"/>
            <p:cNvSpPr/>
            <p:nvPr/>
          </p:nvSpPr>
          <p:spPr>
            <a:xfrm rot="-818696">
              <a:off x="7704899" y="3737393"/>
              <a:ext cx="1902111" cy="1902056"/>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9" name="Google Shape;4079;p14"/>
            <p:cNvSpPr/>
            <p:nvPr/>
          </p:nvSpPr>
          <p:spPr>
            <a:xfrm rot="-818696">
              <a:off x="9439027" y="3796780"/>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0" name="Google Shape;4080;p14"/>
            <p:cNvSpPr/>
            <p:nvPr/>
          </p:nvSpPr>
          <p:spPr>
            <a:xfrm rot="-818696">
              <a:off x="9007837" y="4305991"/>
              <a:ext cx="2981" cy="1670"/>
            </a:xfrm>
            <a:custGeom>
              <a:avLst/>
              <a:gdLst/>
              <a:ahLst/>
              <a:cxnLst/>
              <a:rect l="l" t="t" r="r" b="b"/>
              <a:pathLst>
                <a:path w="19" h="10" extrusionOk="0">
                  <a:moveTo>
                    <a:pt x="1" y="0"/>
                  </a:moveTo>
                  <a:lnTo>
                    <a:pt x="1" y="9"/>
                  </a:lnTo>
                  <a:lnTo>
                    <a:pt x="18"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1" name="Google Shape;4081;p14"/>
            <p:cNvSpPr/>
            <p:nvPr/>
          </p:nvSpPr>
          <p:spPr>
            <a:xfrm rot="-818696">
              <a:off x="9078109" y="4680856"/>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2" name="Google Shape;4082;p14"/>
            <p:cNvSpPr/>
            <p:nvPr/>
          </p:nvSpPr>
          <p:spPr>
            <a:xfrm rot="-818696">
              <a:off x="8518648" y="4963309"/>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3" name="Google Shape;4083;p14"/>
            <p:cNvSpPr/>
            <p:nvPr/>
          </p:nvSpPr>
          <p:spPr>
            <a:xfrm rot="-818696">
              <a:off x="8684755" y="516551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4" name="Google Shape;4084;p14"/>
            <p:cNvSpPr/>
            <p:nvPr/>
          </p:nvSpPr>
          <p:spPr>
            <a:xfrm rot="-818696">
              <a:off x="8534182" y="5021528"/>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5" name="Google Shape;4085;p14"/>
            <p:cNvSpPr/>
            <p:nvPr/>
          </p:nvSpPr>
          <p:spPr>
            <a:xfrm rot="-818696">
              <a:off x="8569832" y="5049838"/>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6" name="Google Shape;4086;p14"/>
            <p:cNvSpPr/>
            <p:nvPr/>
          </p:nvSpPr>
          <p:spPr>
            <a:xfrm rot="-818696">
              <a:off x="8457997" y="4912524"/>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7" name="Google Shape;4087;p14"/>
            <p:cNvSpPr/>
            <p:nvPr/>
          </p:nvSpPr>
          <p:spPr>
            <a:xfrm rot="-818696">
              <a:off x="8521582" y="5044092"/>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8" name="Google Shape;4088;p14"/>
            <p:cNvSpPr/>
            <p:nvPr/>
          </p:nvSpPr>
          <p:spPr>
            <a:xfrm rot="-818696">
              <a:off x="8431780" y="4951241"/>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9" name="Google Shape;4089;p14"/>
            <p:cNvSpPr/>
            <p:nvPr/>
          </p:nvSpPr>
          <p:spPr>
            <a:xfrm rot="-818696">
              <a:off x="8455207" y="4977671"/>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0" name="Google Shape;4090;p14"/>
            <p:cNvSpPr/>
            <p:nvPr/>
          </p:nvSpPr>
          <p:spPr>
            <a:xfrm rot="-818696">
              <a:off x="8477152" y="5010738"/>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1" name="Google Shape;4091;p14"/>
            <p:cNvSpPr/>
            <p:nvPr/>
          </p:nvSpPr>
          <p:spPr>
            <a:xfrm rot="-818696">
              <a:off x="8614516" y="4822891"/>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2" name="Google Shape;4092;p14"/>
            <p:cNvSpPr/>
            <p:nvPr/>
          </p:nvSpPr>
          <p:spPr>
            <a:xfrm rot="-818696">
              <a:off x="8514626" y="4820931"/>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3" name="Google Shape;4093;p14"/>
            <p:cNvSpPr/>
            <p:nvPr/>
          </p:nvSpPr>
          <p:spPr>
            <a:xfrm rot="-818696">
              <a:off x="8581740" y="479044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4" name="Google Shape;4094;p14"/>
            <p:cNvSpPr/>
            <p:nvPr/>
          </p:nvSpPr>
          <p:spPr>
            <a:xfrm rot="-818696">
              <a:off x="9124341" y="4703858"/>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5" name="Google Shape;4095;p14"/>
            <p:cNvSpPr/>
            <p:nvPr/>
          </p:nvSpPr>
          <p:spPr>
            <a:xfrm rot="-818696">
              <a:off x="9207424" y="4315703"/>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6" name="Google Shape;4096;p14"/>
            <p:cNvSpPr/>
            <p:nvPr/>
          </p:nvSpPr>
          <p:spPr>
            <a:xfrm rot="-818696">
              <a:off x="9232329" y="4334834"/>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7" name="Google Shape;4097;p14"/>
            <p:cNvSpPr/>
            <p:nvPr/>
          </p:nvSpPr>
          <p:spPr>
            <a:xfrm rot="-818696">
              <a:off x="7849777" y="585549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8" name="Google Shape;4098;p14"/>
            <p:cNvSpPr/>
            <p:nvPr/>
          </p:nvSpPr>
          <p:spPr>
            <a:xfrm rot="-818696">
              <a:off x="7930644" y="5835841"/>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9" name="Google Shape;4099;p14"/>
            <p:cNvSpPr/>
            <p:nvPr/>
          </p:nvSpPr>
          <p:spPr>
            <a:xfrm rot="-818696">
              <a:off x="8977128" y="377565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0" name="Google Shape;4100;p14"/>
            <p:cNvSpPr/>
            <p:nvPr/>
          </p:nvSpPr>
          <p:spPr>
            <a:xfrm rot="-818696">
              <a:off x="8764293" y="3920538"/>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1" name="Google Shape;4101;p14"/>
            <p:cNvSpPr/>
            <p:nvPr/>
          </p:nvSpPr>
          <p:spPr>
            <a:xfrm rot="-818696">
              <a:off x="8863432" y="4097669"/>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102" name="Google Shape;4102;p14"/>
          <p:cNvSpPr/>
          <p:nvPr/>
        </p:nvSpPr>
        <p:spPr>
          <a:xfrm rot="1613552" flipH="1">
            <a:off x="-370357" y="-2429893"/>
            <a:ext cx="8086449" cy="4806993"/>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091450496"/>
      </p:ext>
    </p:extLst>
  </p:cSld>
  <p:clrMapOvr>
    <a:masterClrMapping/>
  </p:clrMapOvr>
  <p:transition>
    <p:split orient="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4103"/>
        <p:cNvGrpSpPr/>
        <p:nvPr/>
      </p:nvGrpSpPr>
      <p:grpSpPr>
        <a:xfrm>
          <a:off x="0" y="0"/>
          <a:ext cx="0" cy="0"/>
          <a:chOff x="0" y="0"/>
          <a:chExt cx="0" cy="0"/>
        </a:xfrm>
      </p:grpSpPr>
      <p:grpSp>
        <p:nvGrpSpPr>
          <p:cNvPr id="4104" name="Google Shape;4104;p15"/>
          <p:cNvGrpSpPr/>
          <p:nvPr/>
        </p:nvGrpSpPr>
        <p:grpSpPr>
          <a:xfrm>
            <a:off x="-1483949" y="-1286433"/>
            <a:ext cx="6620673" cy="4421031"/>
            <a:chOff x="-1236625" y="-964825"/>
            <a:chExt cx="5517227" cy="3315773"/>
          </a:xfrm>
        </p:grpSpPr>
        <p:sp>
          <p:nvSpPr>
            <p:cNvPr id="4105" name="Google Shape;4105;p15"/>
            <p:cNvSpPr/>
            <p:nvPr/>
          </p:nvSpPr>
          <p:spPr>
            <a:xfrm>
              <a:off x="-1236625" y="-885836"/>
              <a:ext cx="5461123" cy="3236785"/>
            </a:xfrm>
            <a:custGeom>
              <a:avLst/>
              <a:gdLst/>
              <a:ahLst/>
              <a:cxnLst/>
              <a:rect l="l" t="t" r="r" b="b"/>
              <a:pathLst>
                <a:path w="24919" h="22169" extrusionOk="0">
                  <a:moveTo>
                    <a:pt x="3568" y="0"/>
                  </a:moveTo>
                  <a:cubicBezTo>
                    <a:pt x="2446" y="451"/>
                    <a:pt x="1281" y="3841"/>
                    <a:pt x="1281" y="3841"/>
                  </a:cubicBezTo>
                  <a:cubicBezTo>
                    <a:pt x="1" y="5819"/>
                    <a:pt x="725" y="8654"/>
                    <a:pt x="1042" y="10817"/>
                  </a:cubicBezTo>
                  <a:cubicBezTo>
                    <a:pt x="1299" y="12556"/>
                    <a:pt x="1157" y="13845"/>
                    <a:pt x="742" y="15444"/>
                  </a:cubicBezTo>
                  <a:cubicBezTo>
                    <a:pt x="716" y="15541"/>
                    <a:pt x="689" y="15647"/>
                    <a:pt x="654" y="15753"/>
                  </a:cubicBezTo>
                  <a:cubicBezTo>
                    <a:pt x="504" y="16291"/>
                    <a:pt x="663" y="16865"/>
                    <a:pt x="760" y="17413"/>
                  </a:cubicBezTo>
                  <a:cubicBezTo>
                    <a:pt x="866" y="18040"/>
                    <a:pt x="1095" y="18658"/>
                    <a:pt x="1387" y="19214"/>
                  </a:cubicBezTo>
                  <a:cubicBezTo>
                    <a:pt x="1978" y="20371"/>
                    <a:pt x="2923" y="21421"/>
                    <a:pt x="4142" y="21836"/>
                  </a:cubicBezTo>
                  <a:cubicBezTo>
                    <a:pt x="4596" y="21994"/>
                    <a:pt x="5219" y="22169"/>
                    <a:pt x="5791" y="22169"/>
                  </a:cubicBezTo>
                  <a:cubicBezTo>
                    <a:pt x="6119" y="22169"/>
                    <a:pt x="6431" y="22111"/>
                    <a:pt x="6685" y="21960"/>
                  </a:cubicBezTo>
                  <a:cubicBezTo>
                    <a:pt x="7294" y="21598"/>
                    <a:pt x="7550" y="20874"/>
                    <a:pt x="8089" y="20441"/>
                  </a:cubicBezTo>
                  <a:cubicBezTo>
                    <a:pt x="8618" y="20017"/>
                    <a:pt x="9334" y="20000"/>
                    <a:pt x="9925" y="19735"/>
                  </a:cubicBezTo>
                  <a:cubicBezTo>
                    <a:pt x="10985" y="19285"/>
                    <a:pt x="11753" y="18093"/>
                    <a:pt x="12177" y="17024"/>
                  </a:cubicBezTo>
                  <a:cubicBezTo>
                    <a:pt x="12565" y="16044"/>
                    <a:pt x="12583" y="14817"/>
                    <a:pt x="13404" y="14084"/>
                  </a:cubicBezTo>
                  <a:cubicBezTo>
                    <a:pt x="14570" y="13033"/>
                    <a:pt x="16848" y="13104"/>
                    <a:pt x="18296" y="12786"/>
                  </a:cubicBezTo>
                  <a:cubicBezTo>
                    <a:pt x="20000" y="12406"/>
                    <a:pt x="21713" y="11762"/>
                    <a:pt x="22932" y="10420"/>
                  </a:cubicBezTo>
                  <a:cubicBezTo>
                    <a:pt x="24715" y="8442"/>
                    <a:pt x="24918" y="5501"/>
                    <a:pt x="24291" y="2976"/>
                  </a:cubicBezTo>
                  <a:cubicBezTo>
                    <a:pt x="24088" y="2146"/>
                    <a:pt x="23514" y="18"/>
                    <a:pt x="22411" y="9"/>
                  </a:cubicBezTo>
                  <a:cubicBezTo>
                    <a:pt x="22375" y="9"/>
                    <a:pt x="3568" y="0"/>
                    <a:pt x="3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6" name="Google Shape;4106;p15"/>
            <p:cNvSpPr/>
            <p:nvPr/>
          </p:nvSpPr>
          <p:spPr>
            <a:xfrm>
              <a:off x="-988979" y="288624"/>
              <a:ext cx="3506" cy="6862"/>
            </a:xfrm>
            <a:custGeom>
              <a:avLst/>
              <a:gdLst/>
              <a:ahLst/>
              <a:cxnLst/>
              <a:rect l="l" t="t" r="r" b="b"/>
              <a:pathLst>
                <a:path w="16" h="47" extrusionOk="0">
                  <a:moveTo>
                    <a:pt x="10" y="0"/>
                  </a:moveTo>
                  <a:lnTo>
                    <a:pt x="10" y="0"/>
                  </a:lnTo>
                  <a:cubicBezTo>
                    <a:pt x="10" y="18"/>
                    <a:pt x="1" y="36"/>
                    <a:pt x="1" y="44"/>
                  </a:cubicBezTo>
                  <a:cubicBezTo>
                    <a:pt x="4" y="46"/>
                    <a:pt x="6" y="47"/>
                    <a:pt x="8" y="47"/>
                  </a:cubicBezTo>
                  <a:cubicBezTo>
                    <a:pt x="16" y="47"/>
                    <a:pt x="10" y="3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7" name="Google Shape;4107;p15"/>
            <p:cNvSpPr/>
            <p:nvPr/>
          </p:nvSpPr>
          <p:spPr>
            <a:xfrm>
              <a:off x="-123532" y="-847145"/>
              <a:ext cx="24984" cy="3650"/>
            </a:xfrm>
            <a:custGeom>
              <a:avLst/>
              <a:gdLst/>
              <a:ahLst/>
              <a:cxnLst/>
              <a:rect l="l" t="t" r="r" b="b"/>
              <a:pathLst>
                <a:path w="114" h="25" extrusionOk="0">
                  <a:moveTo>
                    <a:pt x="87" y="0"/>
                  </a:moveTo>
                  <a:cubicBezTo>
                    <a:pt x="21" y="18"/>
                    <a:pt x="1" y="25"/>
                    <a:pt x="11" y="25"/>
                  </a:cubicBezTo>
                  <a:cubicBezTo>
                    <a:pt x="21" y="25"/>
                    <a:pt x="60" y="18"/>
                    <a:pt x="113" y="9"/>
                  </a:cubicBezTo>
                  <a:cubicBezTo>
                    <a:pt x="105" y="0"/>
                    <a:pt x="96"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8" name="Google Shape;4108;p15"/>
            <p:cNvSpPr/>
            <p:nvPr/>
          </p:nvSpPr>
          <p:spPr>
            <a:xfrm>
              <a:off x="-1215367" y="-964825"/>
              <a:ext cx="5495969" cy="3168016"/>
            </a:xfrm>
            <a:custGeom>
              <a:avLst/>
              <a:gdLst/>
              <a:ahLst/>
              <a:cxnLst/>
              <a:rect l="l" t="t" r="r" b="b"/>
              <a:pathLst>
                <a:path w="25078" h="21698" extrusionOk="0">
                  <a:moveTo>
                    <a:pt x="3718" y="144"/>
                  </a:moveTo>
                  <a:lnTo>
                    <a:pt x="3797" y="171"/>
                  </a:lnTo>
                  <a:cubicBezTo>
                    <a:pt x="3746" y="181"/>
                    <a:pt x="3712" y="185"/>
                    <a:pt x="3692" y="185"/>
                  </a:cubicBezTo>
                  <a:cubicBezTo>
                    <a:pt x="3677" y="185"/>
                    <a:pt x="3669" y="183"/>
                    <a:pt x="3665" y="179"/>
                  </a:cubicBezTo>
                  <a:cubicBezTo>
                    <a:pt x="3656" y="179"/>
                    <a:pt x="3665" y="171"/>
                    <a:pt x="3683" y="162"/>
                  </a:cubicBezTo>
                  <a:cubicBezTo>
                    <a:pt x="3692" y="162"/>
                    <a:pt x="3700" y="153"/>
                    <a:pt x="3718" y="144"/>
                  </a:cubicBezTo>
                  <a:close/>
                  <a:moveTo>
                    <a:pt x="22142" y="1009"/>
                  </a:moveTo>
                  <a:lnTo>
                    <a:pt x="22142" y="1009"/>
                  </a:lnTo>
                  <a:cubicBezTo>
                    <a:pt x="22136" y="1010"/>
                    <a:pt x="22131" y="1012"/>
                    <a:pt x="22125" y="1014"/>
                  </a:cubicBezTo>
                  <a:lnTo>
                    <a:pt x="22125" y="1014"/>
                  </a:lnTo>
                  <a:cubicBezTo>
                    <a:pt x="22131" y="1012"/>
                    <a:pt x="22137" y="1010"/>
                    <a:pt x="22142" y="1009"/>
                  </a:cubicBezTo>
                  <a:close/>
                  <a:moveTo>
                    <a:pt x="20142" y="1016"/>
                  </a:moveTo>
                  <a:lnTo>
                    <a:pt x="20080" y="1018"/>
                  </a:lnTo>
                  <a:cubicBezTo>
                    <a:pt x="20088" y="1019"/>
                    <a:pt x="20097" y="1019"/>
                    <a:pt x="20105" y="1019"/>
                  </a:cubicBezTo>
                  <a:cubicBezTo>
                    <a:pt x="20119" y="1019"/>
                    <a:pt x="20131" y="1018"/>
                    <a:pt x="20142" y="1016"/>
                  </a:cubicBezTo>
                  <a:close/>
                  <a:moveTo>
                    <a:pt x="8053" y="1133"/>
                  </a:moveTo>
                  <a:lnTo>
                    <a:pt x="8053" y="1133"/>
                  </a:lnTo>
                  <a:cubicBezTo>
                    <a:pt x="8033" y="1134"/>
                    <a:pt x="8014" y="1135"/>
                    <a:pt x="7995" y="1135"/>
                  </a:cubicBezTo>
                  <a:lnTo>
                    <a:pt x="7995" y="1135"/>
                  </a:lnTo>
                  <a:cubicBezTo>
                    <a:pt x="8001" y="1135"/>
                    <a:pt x="8006" y="1136"/>
                    <a:pt x="8012" y="1136"/>
                  </a:cubicBezTo>
                  <a:cubicBezTo>
                    <a:pt x="8027" y="1136"/>
                    <a:pt x="8041" y="1135"/>
                    <a:pt x="8053" y="1133"/>
                  </a:cubicBezTo>
                  <a:close/>
                  <a:moveTo>
                    <a:pt x="657" y="4452"/>
                  </a:moveTo>
                  <a:cubicBezTo>
                    <a:pt x="649" y="4455"/>
                    <a:pt x="640" y="4461"/>
                    <a:pt x="628" y="4471"/>
                  </a:cubicBezTo>
                  <a:cubicBezTo>
                    <a:pt x="637" y="4465"/>
                    <a:pt x="647" y="4458"/>
                    <a:pt x="657" y="4452"/>
                  </a:cubicBezTo>
                  <a:close/>
                  <a:moveTo>
                    <a:pt x="24300" y="6713"/>
                  </a:moveTo>
                  <a:cubicBezTo>
                    <a:pt x="24300" y="6802"/>
                    <a:pt x="24300" y="6899"/>
                    <a:pt x="24256" y="7005"/>
                  </a:cubicBezTo>
                  <a:cubicBezTo>
                    <a:pt x="24238" y="6934"/>
                    <a:pt x="24256" y="6828"/>
                    <a:pt x="24300" y="6713"/>
                  </a:cubicBezTo>
                  <a:close/>
                  <a:moveTo>
                    <a:pt x="963" y="7738"/>
                  </a:moveTo>
                  <a:lnTo>
                    <a:pt x="963" y="7738"/>
                  </a:lnTo>
                  <a:cubicBezTo>
                    <a:pt x="962" y="7743"/>
                    <a:pt x="962" y="7750"/>
                    <a:pt x="961" y="7758"/>
                  </a:cubicBezTo>
                  <a:lnTo>
                    <a:pt x="961" y="7758"/>
                  </a:lnTo>
                  <a:cubicBezTo>
                    <a:pt x="962" y="7751"/>
                    <a:pt x="963" y="7745"/>
                    <a:pt x="963" y="7738"/>
                  </a:cubicBezTo>
                  <a:close/>
                  <a:moveTo>
                    <a:pt x="23991" y="7808"/>
                  </a:moveTo>
                  <a:cubicBezTo>
                    <a:pt x="23990" y="7812"/>
                    <a:pt x="23989" y="7816"/>
                    <a:pt x="23988" y="7820"/>
                  </a:cubicBezTo>
                  <a:lnTo>
                    <a:pt x="23988" y="7820"/>
                  </a:lnTo>
                  <a:cubicBezTo>
                    <a:pt x="23989" y="7816"/>
                    <a:pt x="23990" y="7812"/>
                    <a:pt x="23991" y="7808"/>
                  </a:cubicBezTo>
                  <a:close/>
                  <a:moveTo>
                    <a:pt x="22985" y="10228"/>
                  </a:moveTo>
                  <a:lnTo>
                    <a:pt x="22932" y="10298"/>
                  </a:lnTo>
                  <a:cubicBezTo>
                    <a:pt x="22932" y="10299"/>
                    <a:pt x="22932" y="10299"/>
                    <a:pt x="22932" y="10299"/>
                  </a:cubicBezTo>
                  <a:lnTo>
                    <a:pt x="22932" y="10299"/>
                  </a:lnTo>
                  <a:cubicBezTo>
                    <a:pt x="22951" y="10275"/>
                    <a:pt x="22968" y="10251"/>
                    <a:pt x="22985" y="10228"/>
                  </a:cubicBezTo>
                  <a:close/>
                  <a:moveTo>
                    <a:pt x="20238" y="12274"/>
                  </a:moveTo>
                  <a:cubicBezTo>
                    <a:pt x="20232" y="12274"/>
                    <a:pt x="20227" y="12275"/>
                    <a:pt x="20221" y="12276"/>
                  </a:cubicBezTo>
                  <a:cubicBezTo>
                    <a:pt x="20228" y="12276"/>
                    <a:pt x="20234" y="12275"/>
                    <a:pt x="20241" y="12274"/>
                  </a:cubicBezTo>
                  <a:lnTo>
                    <a:pt x="20241" y="12274"/>
                  </a:lnTo>
                  <a:cubicBezTo>
                    <a:pt x="20240" y="12274"/>
                    <a:pt x="20239" y="12274"/>
                    <a:pt x="20238" y="12274"/>
                  </a:cubicBezTo>
                  <a:close/>
                  <a:moveTo>
                    <a:pt x="20062" y="12347"/>
                  </a:moveTo>
                  <a:cubicBezTo>
                    <a:pt x="20058" y="12349"/>
                    <a:pt x="20055" y="12352"/>
                    <a:pt x="20053" y="12356"/>
                  </a:cubicBezTo>
                  <a:lnTo>
                    <a:pt x="20053" y="12356"/>
                  </a:lnTo>
                  <a:cubicBezTo>
                    <a:pt x="20056" y="12353"/>
                    <a:pt x="20059" y="12350"/>
                    <a:pt x="20062" y="12347"/>
                  </a:cubicBezTo>
                  <a:close/>
                  <a:moveTo>
                    <a:pt x="20406" y="12877"/>
                  </a:moveTo>
                  <a:lnTo>
                    <a:pt x="20406" y="12877"/>
                  </a:lnTo>
                  <a:cubicBezTo>
                    <a:pt x="20423" y="12894"/>
                    <a:pt x="20474" y="12886"/>
                    <a:pt x="20396" y="12918"/>
                  </a:cubicBezTo>
                  <a:lnTo>
                    <a:pt x="20396" y="12918"/>
                  </a:lnTo>
                  <a:cubicBezTo>
                    <a:pt x="20402" y="12904"/>
                    <a:pt x="20406" y="12890"/>
                    <a:pt x="20406" y="12877"/>
                  </a:cubicBezTo>
                  <a:close/>
                  <a:moveTo>
                    <a:pt x="11103" y="19999"/>
                  </a:moveTo>
                  <a:cubicBezTo>
                    <a:pt x="11104" y="19999"/>
                    <a:pt x="11050" y="20036"/>
                    <a:pt x="10976" y="20090"/>
                  </a:cubicBezTo>
                  <a:cubicBezTo>
                    <a:pt x="10976" y="20082"/>
                    <a:pt x="10976" y="20082"/>
                    <a:pt x="10976" y="20082"/>
                  </a:cubicBezTo>
                  <a:cubicBezTo>
                    <a:pt x="11066" y="20023"/>
                    <a:pt x="11102" y="19999"/>
                    <a:pt x="11103" y="19999"/>
                  </a:cubicBezTo>
                  <a:close/>
                  <a:moveTo>
                    <a:pt x="22383" y="0"/>
                  </a:moveTo>
                  <a:cubicBezTo>
                    <a:pt x="22358" y="0"/>
                    <a:pt x="22331" y="1"/>
                    <a:pt x="22305" y="3"/>
                  </a:cubicBezTo>
                  <a:cubicBezTo>
                    <a:pt x="22208" y="20"/>
                    <a:pt x="22093" y="47"/>
                    <a:pt x="21960" y="65"/>
                  </a:cubicBezTo>
                  <a:cubicBezTo>
                    <a:pt x="21807" y="96"/>
                    <a:pt x="21644" y="122"/>
                    <a:pt x="21492" y="122"/>
                  </a:cubicBezTo>
                  <a:cubicBezTo>
                    <a:pt x="21391" y="122"/>
                    <a:pt x="21295" y="111"/>
                    <a:pt x="21210" y="82"/>
                  </a:cubicBezTo>
                  <a:lnTo>
                    <a:pt x="21210" y="82"/>
                  </a:lnTo>
                  <a:cubicBezTo>
                    <a:pt x="21307" y="135"/>
                    <a:pt x="21395" y="188"/>
                    <a:pt x="21183" y="232"/>
                  </a:cubicBezTo>
                  <a:cubicBezTo>
                    <a:pt x="21171" y="233"/>
                    <a:pt x="21158" y="233"/>
                    <a:pt x="21145" y="233"/>
                  </a:cubicBezTo>
                  <a:cubicBezTo>
                    <a:pt x="20916" y="233"/>
                    <a:pt x="20585" y="134"/>
                    <a:pt x="20312" y="134"/>
                  </a:cubicBezTo>
                  <a:cubicBezTo>
                    <a:pt x="20201" y="134"/>
                    <a:pt x="20099" y="150"/>
                    <a:pt x="20018" y="197"/>
                  </a:cubicBezTo>
                  <a:cubicBezTo>
                    <a:pt x="19982" y="188"/>
                    <a:pt x="19965" y="171"/>
                    <a:pt x="19965" y="153"/>
                  </a:cubicBezTo>
                  <a:cubicBezTo>
                    <a:pt x="19718" y="197"/>
                    <a:pt x="19161" y="232"/>
                    <a:pt x="19011" y="321"/>
                  </a:cubicBezTo>
                  <a:cubicBezTo>
                    <a:pt x="18948" y="226"/>
                    <a:pt x="18802" y="196"/>
                    <a:pt x="18625" y="196"/>
                  </a:cubicBezTo>
                  <a:cubicBezTo>
                    <a:pt x="18328" y="196"/>
                    <a:pt x="17940" y="280"/>
                    <a:pt x="17702" y="280"/>
                  </a:cubicBezTo>
                  <a:cubicBezTo>
                    <a:pt x="17568" y="280"/>
                    <a:pt x="17481" y="253"/>
                    <a:pt x="17484" y="171"/>
                  </a:cubicBezTo>
                  <a:lnTo>
                    <a:pt x="17484" y="171"/>
                  </a:lnTo>
                  <a:lnTo>
                    <a:pt x="16724" y="188"/>
                  </a:lnTo>
                  <a:lnTo>
                    <a:pt x="16742" y="153"/>
                  </a:lnTo>
                  <a:cubicBezTo>
                    <a:pt x="16691" y="151"/>
                    <a:pt x="16643" y="150"/>
                    <a:pt x="16599" y="150"/>
                  </a:cubicBezTo>
                  <a:cubicBezTo>
                    <a:pt x="16219" y="150"/>
                    <a:pt x="16062" y="214"/>
                    <a:pt x="15912" y="285"/>
                  </a:cubicBezTo>
                  <a:cubicBezTo>
                    <a:pt x="15797" y="268"/>
                    <a:pt x="15885" y="232"/>
                    <a:pt x="15894" y="215"/>
                  </a:cubicBezTo>
                  <a:cubicBezTo>
                    <a:pt x="15645" y="193"/>
                    <a:pt x="15474" y="181"/>
                    <a:pt x="15332" y="181"/>
                  </a:cubicBezTo>
                  <a:cubicBezTo>
                    <a:pt x="15067" y="181"/>
                    <a:pt x="14902" y="223"/>
                    <a:pt x="14517" y="321"/>
                  </a:cubicBezTo>
                  <a:lnTo>
                    <a:pt x="14455" y="224"/>
                  </a:lnTo>
                  <a:cubicBezTo>
                    <a:pt x="14435" y="231"/>
                    <a:pt x="14403" y="235"/>
                    <a:pt x="14362" y="235"/>
                  </a:cubicBezTo>
                  <a:cubicBezTo>
                    <a:pt x="14148" y="235"/>
                    <a:pt x="13674" y="146"/>
                    <a:pt x="13193" y="146"/>
                  </a:cubicBezTo>
                  <a:cubicBezTo>
                    <a:pt x="13038" y="146"/>
                    <a:pt x="12882" y="155"/>
                    <a:pt x="12733" y="179"/>
                  </a:cubicBezTo>
                  <a:cubicBezTo>
                    <a:pt x="12742" y="171"/>
                    <a:pt x="12751" y="153"/>
                    <a:pt x="12813" y="135"/>
                  </a:cubicBezTo>
                  <a:lnTo>
                    <a:pt x="12813" y="135"/>
                  </a:lnTo>
                  <a:cubicBezTo>
                    <a:pt x="12707" y="151"/>
                    <a:pt x="12595" y="157"/>
                    <a:pt x="12481" y="157"/>
                  </a:cubicBezTo>
                  <a:cubicBezTo>
                    <a:pt x="12031" y="157"/>
                    <a:pt x="11536" y="61"/>
                    <a:pt x="11164" y="61"/>
                  </a:cubicBezTo>
                  <a:cubicBezTo>
                    <a:pt x="10930" y="61"/>
                    <a:pt x="10744" y="99"/>
                    <a:pt x="10649" y="224"/>
                  </a:cubicBezTo>
                  <a:lnTo>
                    <a:pt x="10128" y="312"/>
                  </a:lnTo>
                  <a:cubicBezTo>
                    <a:pt x="10799" y="338"/>
                    <a:pt x="10031" y="471"/>
                    <a:pt x="10305" y="533"/>
                  </a:cubicBezTo>
                  <a:cubicBezTo>
                    <a:pt x="10281" y="535"/>
                    <a:pt x="10256" y="536"/>
                    <a:pt x="10230" y="536"/>
                  </a:cubicBezTo>
                  <a:cubicBezTo>
                    <a:pt x="9971" y="536"/>
                    <a:pt x="9655" y="424"/>
                    <a:pt x="9952" y="400"/>
                  </a:cubicBezTo>
                  <a:lnTo>
                    <a:pt x="9952" y="400"/>
                  </a:lnTo>
                  <a:lnTo>
                    <a:pt x="10005" y="427"/>
                  </a:lnTo>
                  <a:cubicBezTo>
                    <a:pt x="10120" y="232"/>
                    <a:pt x="9175" y="356"/>
                    <a:pt x="9192" y="224"/>
                  </a:cubicBezTo>
                  <a:lnTo>
                    <a:pt x="9192" y="224"/>
                  </a:lnTo>
                  <a:cubicBezTo>
                    <a:pt x="9140" y="224"/>
                    <a:pt x="9087" y="224"/>
                    <a:pt x="9035" y="224"/>
                  </a:cubicBezTo>
                  <a:cubicBezTo>
                    <a:pt x="7774" y="224"/>
                    <a:pt x="6539" y="126"/>
                    <a:pt x="5360" y="118"/>
                  </a:cubicBezTo>
                  <a:lnTo>
                    <a:pt x="5360" y="118"/>
                  </a:lnTo>
                  <a:lnTo>
                    <a:pt x="5502" y="268"/>
                  </a:lnTo>
                  <a:lnTo>
                    <a:pt x="5069" y="259"/>
                  </a:lnTo>
                  <a:cubicBezTo>
                    <a:pt x="4968" y="225"/>
                    <a:pt x="4923" y="143"/>
                    <a:pt x="5186" y="143"/>
                  </a:cubicBezTo>
                  <a:cubicBezTo>
                    <a:pt x="5200" y="143"/>
                    <a:pt x="5213" y="144"/>
                    <a:pt x="5228" y="144"/>
                  </a:cubicBezTo>
                  <a:cubicBezTo>
                    <a:pt x="5194" y="125"/>
                    <a:pt x="5152" y="118"/>
                    <a:pt x="5105" y="118"/>
                  </a:cubicBezTo>
                  <a:cubicBezTo>
                    <a:pt x="4934" y="118"/>
                    <a:pt x="4714" y="222"/>
                    <a:pt x="4707" y="250"/>
                  </a:cubicBezTo>
                  <a:cubicBezTo>
                    <a:pt x="4107" y="188"/>
                    <a:pt x="4937" y="73"/>
                    <a:pt x="4760" y="65"/>
                  </a:cubicBezTo>
                  <a:lnTo>
                    <a:pt x="4760" y="65"/>
                  </a:lnTo>
                  <a:lnTo>
                    <a:pt x="4504" y="82"/>
                  </a:lnTo>
                  <a:lnTo>
                    <a:pt x="4566" y="100"/>
                  </a:lnTo>
                  <a:cubicBezTo>
                    <a:pt x="4376" y="158"/>
                    <a:pt x="4348" y="216"/>
                    <a:pt x="4042" y="216"/>
                  </a:cubicBezTo>
                  <a:cubicBezTo>
                    <a:pt x="4020" y="216"/>
                    <a:pt x="3998" y="215"/>
                    <a:pt x="3974" y="215"/>
                  </a:cubicBezTo>
                  <a:cubicBezTo>
                    <a:pt x="3744" y="188"/>
                    <a:pt x="3850" y="126"/>
                    <a:pt x="3762" y="118"/>
                  </a:cubicBezTo>
                  <a:cubicBezTo>
                    <a:pt x="3762" y="109"/>
                    <a:pt x="3753" y="109"/>
                    <a:pt x="3736" y="109"/>
                  </a:cubicBezTo>
                  <a:lnTo>
                    <a:pt x="3594" y="109"/>
                  </a:lnTo>
                  <a:cubicBezTo>
                    <a:pt x="3524" y="109"/>
                    <a:pt x="3453" y="118"/>
                    <a:pt x="3382" y="118"/>
                  </a:cubicBezTo>
                  <a:cubicBezTo>
                    <a:pt x="3312" y="118"/>
                    <a:pt x="3250" y="171"/>
                    <a:pt x="3188" y="188"/>
                  </a:cubicBezTo>
                  <a:cubicBezTo>
                    <a:pt x="3126" y="224"/>
                    <a:pt x="3065" y="259"/>
                    <a:pt x="3003" y="294"/>
                  </a:cubicBezTo>
                  <a:cubicBezTo>
                    <a:pt x="2976" y="312"/>
                    <a:pt x="2950" y="338"/>
                    <a:pt x="2914" y="365"/>
                  </a:cubicBezTo>
                  <a:cubicBezTo>
                    <a:pt x="2897" y="382"/>
                    <a:pt x="2870" y="400"/>
                    <a:pt x="2853" y="418"/>
                  </a:cubicBezTo>
                  <a:cubicBezTo>
                    <a:pt x="2897" y="400"/>
                    <a:pt x="2941" y="391"/>
                    <a:pt x="3003" y="365"/>
                  </a:cubicBezTo>
                  <a:cubicBezTo>
                    <a:pt x="3056" y="347"/>
                    <a:pt x="3109" y="347"/>
                    <a:pt x="3162" y="329"/>
                  </a:cubicBezTo>
                  <a:lnTo>
                    <a:pt x="3162" y="329"/>
                  </a:lnTo>
                  <a:cubicBezTo>
                    <a:pt x="3100" y="382"/>
                    <a:pt x="3029" y="444"/>
                    <a:pt x="2976" y="497"/>
                  </a:cubicBezTo>
                  <a:cubicBezTo>
                    <a:pt x="2932" y="541"/>
                    <a:pt x="2897" y="577"/>
                    <a:pt x="2870" y="603"/>
                  </a:cubicBezTo>
                  <a:cubicBezTo>
                    <a:pt x="2838" y="641"/>
                    <a:pt x="2829" y="659"/>
                    <a:pt x="2861" y="659"/>
                  </a:cubicBezTo>
                  <a:cubicBezTo>
                    <a:pt x="2881" y="659"/>
                    <a:pt x="2918" y="652"/>
                    <a:pt x="2974" y="639"/>
                  </a:cubicBezTo>
                  <a:lnTo>
                    <a:pt x="2974" y="639"/>
                  </a:lnTo>
                  <a:cubicBezTo>
                    <a:pt x="2860" y="666"/>
                    <a:pt x="2702" y="781"/>
                    <a:pt x="2552" y="948"/>
                  </a:cubicBezTo>
                  <a:cubicBezTo>
                    <a:pt x="2394" y="1115"/>
                    <a:pt x="2243" y="1327"/>
                    <a:pt x="2111" y="1548"/>
                  </a:cubicBezTo>
                  <a:cubicBezTo>
                    <a:pt x="1855" y="1981"/>
                    <a:pt x="1661" y="2422"/>
                    <a:pt x="1581" y="2510"/>
                  </a:cubicBezTo>
                  <a:cubicBezTo>
                    <a:pt x="1519" y="2864"/>
                    <a:pt x="1378" y="3164"/>
                    <a:pt x="1219" y="3544"/>
                  </a:cubicBezTo>
                  <a:cubicBezTo>
                    <a:pt x="1240" y="3516"/>
                    <a:pt x="1271" y="3497"/>
                    <a:pt x="1296" y="3497"/>
                  </a:cubicBezTo>
                  <a:cubicBezTo>
                    <a:pt x="1344" y="3497"/>
                    <a:pt x="1371" y="3567"/>
                    <a:pt x="1272" y="3782"/>
                  </a:cubicBezTo>
                  <a:cubicBezTo>
                    <a:pt x="1248" y="3754"/>
                    <a:pt x="1223" y="3742"/>
                    <a:pt x="1199" y="3742"/>
                  </a:cubicBezTo>
                  <a:cubicBezTo>
                    <a:pt x="1154" y="3742"/>
                    <a:pt x="1109" y="3786"/>
                    <a:pt x="1069" y="3861"/>
                  </a:cubicBezTo>
                  <a:cubicBezTo>
                    <a:pt x="1034" y="3914"/>
                    <a:pt x="998" y="3976"/>
                    <a:pt x="963" y="4056"/>
                  </a:cubicBezTo>
                  <a:cubicBezTo>
                    <a:pt x="945" y="4091"/>
                    <a:pt x="928" y="4126"/>
                    <a:pt x="910" y="4162"/>
                  </a:cubicBezTo>
                  <a:lnTo>
                    <a:pt x="884" y="4223"/>
                  </a:lnTo>
                  <a:lnTo>
                    <a:pt x="866" y="4250"/>
                  </a:lnTo>
                  <a:lnTo>
                    <a:pt x="848" y="4276"/>
                  </a:lnTo>
                  <a:cubicBezTo>
                    <a:pt x="846" y="4278"/>
                    <a:pt x="845" y="4279"/>
                    <a:pt x="845" y="4279"/>
                  </a:cubicBezTo>
                  <a:cubicBezTo>
                    <a:pt x="843" y="4279"/>
                    <a:pt x="843" y="4277"/>
                    <a:pt x="842" y="4277"/>
                  </a:cubicBezTo>
                  <a:cubicBezTo>
                    <a:pt x="840" y="4277"/>
                    <a:pt x="837" y="4279"/>
                    <a:pt x="831" y="4285"/>
                  </a:cubicBezTo>
                  <a:cubicBezTo>
                    <a:pt x="804" y="4312"/>
                    <a:pt x="787" y="4338"/>
                    <a:pt x="760" y="4356"/>
                  </a:cubicBezTo>
                  <a:cubicBezTo>
                    <a:pt x="726" y="4397"/>
                    <a:pt x="691" y="4428"/>
                    <a:pt x="657" y="4452"/>
                  </a:cubicBezTo>
                  <a:lnTo>
                    <a:pt x="657" y="4452"/>
                  </a:lnTo>
                  <a:cubicBezTo>
                    <a:pt x="661" y="4450"/>
                    <a:pt x="665" y="4449"/>
                    <a:pt x="667" y="4449"/>
                  </a:cubicBezTo>
                  <a:cubicBezTo>
                    <a:pt x="712" y="4449"/>
                    <a:pt x="607" y="4657"/>
                    <a:pt x="539" y="4859"/>
                  </a:cubicBezTo>
                  <a:cubicBezTo>
                    <a:pt x="466" y="5039"/>
                    <a:pt x="428" y="5213"/>
                    <a:pt x="478" y="5213"/>
                  </a:cubicBezTo>
                  <a:cubicBezTo>
                    <a:pt x="494" y="5213"/>
                    <a:pt x="520" y="5194"/>
                    <a:pt x="557" y="5151"/>
                  </a:cubicBezTo>
                  <a:lnTo>
                    <a:pt x="557" y="5151"/>
                  </a:lnTo>
                  <a:cubicBezTo>
                    <a:pt x="513" y="5261"/>
                    <a:pt x="489" y="5287"/>
                    <a:pt x="468" y="5287"/>
                  </a:cubicBezTo>
                  <a:cubicBezTo>
                    <a:pt x="449" y="5287"/>
                    <a:pt x="434" y="5268"/>
                    <a:pt x="410" y="5268"/>
                  </a:cubicBezTo>
                  <a:cubicBezTo>
                    <a:pt x="389" y="5268"/>
                    <a:pt x="361" y="5284"/>
                    <a:pt x="319" y="5345"/>
                  </a:cubicBezTo>
                  <a:cubicBezTo>
                    <a:pt x="283" y="5539"/>
                    <a:pt x="266" y="5733"/>
                    <a:pt x="213" y="5928"/>
                  </a:cubicBezTo>
                  <a:cubicBezTo>
                    <a:pt x="177" y="6131"/>
                    <a:pt x="124" y="6343"/>
                    <a:pt x="98" y="6554"/>
                  </a:cubicBezTo>
                  <a:cubicBezTo>
                    <a:pt x="27" y="6978"/>
                    <a:pt x="1" y="7429"/>
                    <a:pt x="36" y="7879"/>
                  </a:cubicBezTo>
                  <a:cubicBezTo>
                    <a:pt x="39" y="7880"/>
                    <a:pt x="41" y="7880"/>
                    <a:pt x="44" y="7880"/>
                  </a:cubicBezTo>
                  <a:cubicBezTo>
                    <a:pt x="68" y="7880"/>
                    <a:pt x="93" y="7838"/>
                    <a:pt x="121" y="7838"/>
                  </a:cubicBezTo>
                  <a:cubicBezTo>
                    <a:pt x="140" y="7838"/>
                    <a:pt x="162" y="7859"/>
                    <a:pt x="186" y="7932"/>
                  </a:cubicBezTo>
                  <a:cubicBezTo>
                    <a:pt x="142" y="8091"/>
                    <a:pt x="89" y="8250"/>
                    <a:pt x="45" y="8418"/>
                  </a:cubicBezTo>
                  <a:cubicBezTo>
                    <a:pt x="80" y="8585"/>
                    <a:pt x="266" y="8559"/>
                    <a:pt x="177" y="8886"/>
                  </a:cubicBezTo>
                  <a:cubicBezTo>
                    <a:pt x="193" y="8859"/>
                    <a:pt x="212" y="8823"/>
                    <a:pt x="230" y="8823"/>
                  </a:cubicBezTo>
                  <a:cubicBezTo>
                    <a:pt x="243" y="8823"/>
                    <a:pt x="255" y="8839"/>
                    <a:pt x="266" y="8886"/>
                  </a:cubicBezTo>
                  <a:cubicBezTo>
                    <a:pt x="283" y="9751"/>
                    <a:pt x="486" y="10607"/>
                    <a:pt x="628" y="11464"/>
                  </a:cubicBezTo>
                  <a:cubicBezTo>
                    <a:pt x="760" y="12303"/>
                    <a:pt x="795" y="13168"/>
                    <a:pt x="539" y="13971"/>
                  </a:cubicBezTo>
                  <a:cubicBezTo>
                    <a:pt x="570" y="13897"/>
                    <a:pt x="590" y="13867"/>
                    <a:pt x="603" y="13867"/>
                  </a:cubicBezTo>
                  <a:cubicBezTo>
                    <a:pt x="625" y="13867"/>
                    <a:pt x="621" y="13969"/>
                    <a:pt x="610" y="14077"/>
                  </a:cubicBezTo>
                  <a:cubicBezTo>
                    <a:pt x="618" y="14045"/>
                    <a:pt x="629" y="14034"/>
                    <a:pt x="643" y="14034"/>
                  </a:cubicBezTo>
                  <a:cubicBezTo>
                    <a:pt x="670" y="14034"/>
                    <a:pt x="706" y="14079"/>
                    <a:pt x="740" y="14079"/>
                  </a:cubicBezTo>
                  <a:cubicBezTo>
                    <a:pt x="744" y="14079"/>
                    <a:pt x="748" y="14079"/>
                    <a:pt x="751" y="14077"/>
                  </a:cubicBezTo>
                  <a:lnTo>
                    <a:pt x="751" y="14077"/>
                  </a:lnTo>
                  <a:cubicBezTo>
                    <a:pt x="681" y="14307"/>
                    <a:pt x="592" y="14528"/>
                    <a:pt x="513" y="14748"/>
                  </a:cubicBezTo>
                  <a:cubicBezTo>
                    <a:pt x="628" y="14899"/>
                    <a:pt x="372" y="15490"/>
                    <a:pt x="477" y="15596"/>
                  </a:cubicBezTo>
                  <a:lnTo>
                    <a:pt x="504" y="15367"/>
                  </a:lnTo>
                  <a:cubicBezTo>
                    <a:pt x="520" y="15434"/>
                    <a:pt x="547" y="15461"/>
                    <a:pt x="581" y="15461"/>
                  </a:cubicBezTo>
                  <a:cubicBezTo>
                    <a:pt x="706" y="15461"/>
                    <a:pt x="929" y="15104"/>
                    <a:pt x="1073" y="15104"/>
                  </a:cubicBezTo>
                  <a:cubicBezTo>
                    <a:pt x="1084" y="15104"/>
                    <a:pt x="1094" y="15106"/>
                    <a:pt x="1104" y="15111"/>
                  </a:cubicBezTo>
                  <a:cubicBezTo>
                    <a:pt x="1051" y="14916"/>
                    <a:pt x="1157" y="14704"/>
                    <a:pt x="1254" y="14457"/>
                  </a:cubicBezTo>
                  <a:cubicBezTo>
                    <a:pt x="1343" y="14210"/>
                    <a:pt x="1422" y="13918"/>
                    <a:pt x="1316" y="13627"/>
                  </a:cubicBezTo>
                  <a:cubicBezTo>
                    <a:pt x="1326" y="13600"/>
                    <a:pt x="1334" y="13590"/>
                    <a:pt x="1341" y="13590"/>
                  </a:cubicBezTo>
                  <a:cubicBezTo>
                    <a:pt x="1362" y="13590"/>
                    <a:pt x="1376" y="13682"/>
                    <a:pt x="1405" y="13682"/>
                  </a:cubicBezTo>
                  <a:cubicBezTo>
                    <a:pt x="1410" y="13682"/>
                    <a:pt x="1416" y="13679"/>
                    <a:pt x="1422" y="13671"/>
                  </a:cubicBezTo>
                  <a:cubicBezTo>
                    <a:pt x="1343" y="13521"/>
                    <a:pt x="1343" y="13345"/>
                    <a:pt x="1378" y="13018"/>
                  </a:cubicBezTo>
                  <a:lnTo>
                    <a:pt x="1378" y="13018"/>
                  </a:lnTo>
                  <a:lnTo>
                    <a:pt x="1396" y="13053"/>
                  </a:lnTo>
                  <a:cubicBezTo>
                    <a:pt x="1387" y="12594"/>
                    <a:pt x="1378" y="12267"/>
                    <a:pt x="1369" y="11923"/>
                  </a:cubicBezTo>
                  <a:cubicBezTo>
                    <a:pt x="1360" y="11579"/>
                    <a:pt x="1343" y="11217"/>
                    <a:pt x="1290" y="10713"/>
                  </a:cubicBezTo>
                  <a:lnTo>
                    <a:pt x="1210" y="10802"/>
                  </a:lnTo>
                  <a:cubicBezTo>
                    <a:pt x="1184" y="10590"/>
                    <a:pt x="1210" y="10537"/>
                    <a:pt x="1219" y="10431"/>
                  </a:cubicBezTo>
                  <a:cubicBezTo>
                    <a:pt x="1197" y="10404"/>
                    <a:pt x="1181" y="10393"/>
                    <a:pt x="1171" y="10393"/>
                  </a:cubicBezTo>
                  <a:cubicBezTo>
                    <a:pt x="1102" y="10393"/>
                    <a:pt x="1241" y="10867"/>
                    <a:pt x="1161" y="10867"/>
                  </a:cubicBezTo>
                  <a:cubicBezTo>
                    <a:pt x="1150" y="10867"/>
                    <a:pt x="1134" y="10858"/>
                    <a:pt x="1113" y="10837"/>
                  </a:cubicBezTo>
                  <a:cubicBezTo>
                    <a:pt x="1254" y="10519"/>
                    <a:pt x="866" y="9336"/>
                    <a:pt x="1069" y="9115"/>
                  </a:cubicBezTo>
                  <a:cubicBezTo>
                    <a:pt x="1058" y="9018"/>
                    <a:pt x="1045" y="8991"/>
                    <a:pt x="1030" y="8991"/>
                  </a:cubicBezTo>
                  <a:cubicBezTo>
                    <a:pt x="1012" y="8991"/>
                    <a:pt x="992" y="9033"/>
                    <a:pt x="973" y="9033"/>
                  </a:cubicBezTo>
                  <a:cubicBezTo>
                    <a:pt x="957" y="9033"/>
                    <a:pt x="942" y="9005"/>
                    <a:pt x="928" y="8903"/>
                  </a:cubicBezTo>
                  <a:lnTo>
                    <a:pt x="981" y="8815"/>
                  </a:lnTo>
                  <a:lnTo>
                    <a:pt x="892" y="8735"/>
                  </a:lnTo>
                  <a:cubicBezTo>
                    <a:pt x="884" y="8524"/>
                    <a:pt x="945" y="8409"/>
                    <a:pt x="998" y="8400"/>
                  </a:cubicBezTo>
                  <a:cubicBezTo>
                    <a:pt x="998" y="8453"/>
                    <a:pt x="1025" y="8541"/>
                    <a:pt x="1034" y="8594"/>
                  </a:cubicBezTo>
                  <a:cubicBezTo>
                    <a:pt x="1075" y="8336"/>
                    <a:pt x="960" y="7890"/>
                    <a:pt x="961" y="7758"/>
                  </a:cubicBezTo>
                  <a:lnTo>
                    <a:pt x="961" y="7758"/>
                  </a:lnTo>
                  <a:cubicBezTo>
                    <a:pt x="954" y="7856"/>
                    <a:pt x="954" y="7948"/>
                    <a:pt x="945" y="8047"/>
                  </a:cubicBezTo>
                  <a:cubicBezTo>
                    <a:pt x="884" y="7614"/>
                    <a:pt x="884" y="7128"/>
                    <a:pt x="919" y="6669"/>
                  </a:cubicBezTo>
                  <a:cubicBezTo>
                    <a:pt x="963" y="6201"/>
                    <a:pt x="1034" y="5751"/>
                    <a:pt x="1122" y="5354"/>
                  </a:cubicBezTo>
                  <a:lnTo>
                    <a:pt x="1122" y="5354"/>
                  </a:lnTo>
                  <a:lnTo>
                    <a:pt x="1060" y="5398"/>
                  </a:lnTo>
                  <a:cubicBezTo>
                    <a:pt x="1104" y="5133"/>
                    <a:pt x="1175" y="5018"/>
                    <a:pt x="1228" y="4921"/>
                  </a:cubicBezTo>
                  <a:cubicBezTo>
                    <a:pt x="1263" y="4877"/>
                    <a:pt x="1299" y="4833"/>
                    <a:pt x="1334" y="4780"/>
                  </a:cubicBezTo>
                  <a:cubicBezTo>
                    <a:pt x="1352" y="4753"/>
                    <a:pt x="1378" y="4727"/>
                    <a:pt x="1396" y="4691"/>
                  </a:cubicBezTo>
                  <a:cubicBezTo>
                    <a:pt x="1413" y="4674"/>
                    <a:pt x="1422" y="4656"/>
                    <a:pt x="1431" y="4638"/>
                  </a:cubicBezTo>
                  <a:cubicBezTo>
                    <a:pt x="1449" y="4603"/>
                    <a:pt x="1475" y="4568"/>
                    <a:pt x="1493" y="4532"/>
                  </a:cubicBezTo>
                  <a:cubicBezTo>
                    <a:pt x="1511" y="4488"/>
                    <a:pt x="1528" y="4444"/>
                    <a:pt x="1546" y="4391"/>
                  </a:cubicBezTo>
                  <a:cubicBezTo>
                    <a:pt x="1555" y="4347"/>
                    <a:pt x="1572" y="4303"/>
                    <a:pt x="1590" y="4259"/>
                  </a:cubicBezTo>
                  <a:lnTo>
                    <a:pt x="1590" y="4285"/>
                  </a:lnTo>
                  <a:cubicBezTo>
                    <a:pt x="1590" y="4135"/>
                    <a:pt x="1643" y="3941"/>
                    <a:pt x="1722" y="3764"/>
                  </a:cubicBezTo>
                  <a:lnTo>
                    <a:pt x="1722" y="3764"/>
                  </a:lnTo>
                  <a:cubicBezTo>
                    <a:pt x="1719" y="3796"/>
                    <a:pt x="1724" y="3809"/>
                    <a:pt x="1734" y="3809"/>
                  </a:cubicBezTo>
                  <a:cubicBezTo>
                    <a:pt x="1767" y="3809"/>
                    <a:pt x="1861" y="3655"/>
                    <a:pt x="1897" y="3655"/>
                  </a:cubicBezTo>
                  <a:cubicBezTo>
                    <a:pt x="1910" y="3655"/>
                    <a:pt x="1916" y="3675"/>
                    <a:pt x="1908" y="3729"/>
                  </a:cubicBezTo>
                  <a:cubicBezTo>
                    <a:pt x="2102" y="3040"/>
                    <a:pt x="1979" y="3376"/>
                    <a:pt x="2014" y="2881"/>
                  </a:cubicBezTo>
                  <a:lnTo>
                    <a:pt x="2129" y="2811"/>
                  </a:lnTo>
                  <a:cubicBezTo>
                    <a:pt x="2137" y="2634"/>
                    <a:pt x="2111" y="2608"/>
                    <a:pt x="2261" y="2281"/>
                  </a:cubicBezTo>
                  <a:lnTo>
                    <a:pt x="2261" y="2281"/>
                  </a:lnTo>
                  <a:cubicBezTo>
                    <a:pt x="2239" y="2362"/>
                    <a:pt x="2245" y="2386"/>
                    <a:pt x="2263" y="2386"/>
                  </a:cubicBezTo>
                  <a:cubicBezTo>
                    <a:pt x="2291" y="2386"/>
                    <a:pt x="2348" y="2330"/>
                    <a:pt x="2381" y="2330"/>
                  </a:cubicBezTo>
                  <a:cubicBezTo>
                    <a:pt x="2404" y="2330"/>
                    <a:pt x="2415" y="2359"/>
                    <a:pt x="2394" y="2457"/>
                  </a:cubicBezTo>
                  <a:cubicBezTo>
                    <a:pt x="2632" y="2166"/>
                    <a:pt x="2738" y="1910"/>
                    <a:pt x="2826" y="1707"/>
                  </a:cubicBezTo>
                  <a:cubicBezTo>
                    <a:pt x="2923" y="1513"/>
                    <a:pt x="3003" y="1354"/>
                    <a:pt x="3197" y="1318"/>
                  </a:cubicBezTo>
                  <a:cubicBezTo>
                    <a:pt x="3208" y="1240"/>
                    <a:pt x="3193" y="1209"/>
                    <a:pt x="3163" y="1209"/>
                  </a:cubicBezTo>
                  <a:cubicBezTo>
                    <a:pt x="3121" y="1209"/>
                    <a:pt x="3052" y="1268"/>
                    <a:pt x="2985" y="1345"/>
                  </a:cubicBezTo>
                  <a:cubicBezTo>
                    <a:pt x="2900" y="1451"/>
                    <a:pt x="2821" y="1585"/>
                    <a:pt x="2811" y="1585"/>
                  </a:cubicBezTo>
                  <a:cubicBezTo>
                    <a:pt x="2809" y="1585"/>
                    <a:pt x="2810" y="1576"/>
                    <a:pt x="2817" y="1557"/>
                  </a:cubicBezTo>
                  <a:lnTo>
                    <a:pt x="2817" y="1557"/>
                  </a:lnTo>
                  <a:cubicBezTo>
                    <a:pt x="2802" y="1567"/>
                    <a:pt x="2790" y="1571"/>
                    <a:pt x="2781" y="1571"/>
                  </a:cubicBezTo>
                  <a:cubicBezTo>
                    <a:pt x="2701" y="1571"/>
                    <a:pt x="2853" y="1214"/>
                    <a:pt x="3012" y="1071"/>
                  </a:cubicBezTo>
                  <a:cubicBezTo>
                    <a:pt x="3091" y="992"/>
                    <a:pt x="3215" y="965"/>
                    <a:pt x="3356" y="930"/>
                  </a:cubicBezTo>
                  <a:cubicBezTo>
                    <a:pt x="3409" y="930"/>
                    <a:pt x="3471" y="921"/>
                    <a:pt x="3533" y="921"/>
                  </a:cubicBezTo>
                  <a:cubicBezTo>
                    <a:pt x="3559" y="921"/>
                    <a:pt x="3594" y="930"/>
                    <a:pt x="3630" y="939"/>
                  </a:cubicBezTo>
                  <a:cubicBezTo>
                    <a:pt x="3647" y="939"/>
                    <a:pt x="3656" y="948"/>
                    <a:pt x="3683" y="948"/>
                  </a:cubicBezTo>
                  <a:lnTo>
                    <a:pt x="3789" y="948"/>
                  </a:lnTo>
                  <a:cubicBezTo>
                    <a:pt x="3727" y="948"/>
                    <a:pt x="3718" y="965"/>
                    <a:pt x="3674" y="965"/>
                  </a:cubicBezTo>
                  <a:cubicBezTo>
                    <a:pt x="3711" y="975"/>
                    <a:pt x="3750" y="978"/>
                    <a:pt x="3788" y="978"/>
                  </a:cubicBezTo>
                  <a:cubicBezTo>
                    <a:pt x="3911" y="978"/>
                    <a:pt x="4041" y="943"/>
                    <a:pt x="4184" y="943"/>
                  </a:cubicBezTo>
                  <a:cubicBezTo>
                    <a:pt x="4252" y="943"/>
                    <a:pt x="4323" y="951"/>
                    <a:pt x="4398" y="974"/>
                  </a:cubicBezTo>
                  <a:cubicBezTo>
                    <a:pt x="4557" y="850"/>
                    <a:pt x="4769" y="983"/>
                    <a:pt x="4813" y="824"/>
                  </a:cubicBezTo>
                  <a:lnTo>
                    <a:pt x="4813" y="824"/>
                  </a:lnTo>
                  <a:lnTo>
                    <a:pt x="4248" y="859"/>
                  </a:lnTo>
                  <a:cubicBezTo>
                    <a:pt x="4506" y="823"/>
                    <a:pt x="4752" y="694"/>
                    <a:pt x="5119" y="694"/>
                  </a:cubicBezTo>
                  <a:cubicBezTo>
                    <a:pt x="5204" y="694"/>
                    <a:pt x="5296" y="701"/>
                    <a:pt x="5396" y="718"/>
                  </a:cubicBezTo>
                  <a:cubicBezTo>
                    <a:pt x="5360" y="753"/>
                    <a:pt x="5201" y="797"/>
                    <a:pt x="5087" y="824"/>
                  </a:cubicBezTo>
                  <a:cubicBezTo>
                    <a:pt x="5124" y="834"/>
                    <a:pt x="5161" y="838"/>
                    <a:pt x="5197" y="838"/>
                  </a:cubicBezTo>
                  <a:cubicBezTo>
                    <a:pt x="5272" y="838"/>
                    <a:pt x="5345" y="823"/>
                    <a:pt x="5420" y="823"/>
                  </a:cubicBezTo>
                  <a:cubicBezTo>
                    <a:pt x="5461" y="823"/>
                    <a:pt x="5503" y="827"/>
                    <a:pt x="5546" y="842"/>
                  </a:cubicBezTo>
                  <a:cubicBezTo>
                    <a:pt x="5502" y="1001"/>
                    <a:pt x="4857" y="877"/>
                    <a:pt x="4513" y="1001"/>
                  </a:cubicBezTo>
                  <a:cubicBezTo>
                    <a:pt x="4539" y="1010"/>
                    <a:pt x="4572" y="1014"/>
                    <a:pt x="4609" y="1014"/>
                  </a:cubicBezTo>
                  <a:cubicBezTo>
                    <a:pt x="4731" y="1014"/>
                    <a:pt x="4896" y="975"/>
                    <a:pt x="4977" y="975"/>
                  </a:cubicBezTo>
                  <a:cubicBezTo>
                    <a:pt x="5033" y="975"/>
                    <a:pt x="5050" y="993"/>
                    <a:pt x="4989" y="1054"/>
                  </a:cubicBezTo>
                  <a:cubicBezTo>
                    <a:pt x="5080" y="975"/>
                    <a:pt x="5183" y="956"/>
                    <a:pt x="5297" y="956"/>
                  </a:cubicBezTo>
                  <a:cubicBezTo>
                    <a:pt x="5410" y="956"/>
                    <a:pt x="5534" y="975"/>
                    <a:pt x="5667" y="975"/>
                  </a:cubicBezTo>
                  <a:cubicBezTo>
                    <a:pt x="5779" y="975"/>
                    <a:pt x="5898" y="962"/>
                    <a:pt x="6023" y="912"/>
                  </a:cubicBezTo>
                  <a:lnTo>
                    <a:pt x="6023" y="912"/>
                  </a:lnTo>
                  <a:lnTo>
                    <a:pt x="5996" y="1009"/>
                  </a:lnTo>
                  <a:cubicBezTo>
                    <a:pt x="6058" y="992"/>
                    <a:pt x="6199" y="948"/>
                    <a:pt x="6323" y="948"/>
                  </a:cubicBezTo>
                  <a:lnTo>
                    <a:pt x="6102" y="1080"/>
                  </a:lnTo>
                  <a:cubicBezTo>
                    <a:pt x="6176" y="1057"/>
                    <a:pt x="6249" y="1048"/>
                    <a:pt x="6322" y="1048"/>
                  </a:cubicBezTo>
                  <a:cubicBezTo>
                    <a:pt x="6537" y="1048"/>
                    <a:pt x="6747" y="1125"/>
                    <a:pt x="6955" y="1125"/>
                  </a:cubicBezTo>
                  <a:cubicBezTo>
                    <a:pt x="6994" y="1125"/>
                    <a:pt x="7034" y="1122"/>
                    <a:pt x="7073" y="1115"/>
                  </a:cubicBezTo>
                  <a:cubicBezTo>
                    <a:pt x="6393" y="1115"/>
                    <a:pt x="6923" y="992"/>
                    <a:pt x="6632" y="921"/>
                  </a:cubicBezTo>
                  <a:cubicBezTo>
                    <a:pt x="6750" y="904"/>
                    <a:pt x="6845" y="896"/>
                    <a:pt x="6923" y="896"/>
                  </a:cubicBezTo>
                  <a:cubicBezTo>
                    <a:pt x="7366" y="896"/>
                    <a:pt x="7266" y="1137"/>
                    <a:pt x="7909" y="1137"/>
                  </a:cubicBezTo>
                  <a:cubicBezTo>
                    <a:pt x="7937" y="1137"/>
                    <a:pt x="7965" y="1136"/>
                    <a:pt x="7995" y="1135"/>
                  </a:cubicBezTo>
                  <a:lnTo>
                    <a:pt x="7995" y="1135"/>
                  </a:lnTo>
                  <a:cubicBezTo>
                    <a:pt x="7847" y="1131"/>
                    <a:pt x="7603" y="1065"/>
                    <a:pt x="7780" y="1027"/>
                  </a:cubicBezTo>
                  <a:lnTo>
                    <a:pt x="7780" y="1027"/>
                  </a:lnTo>
                  <a:cubicBezTo>
                    <a:pt x="7956" y="1054"/>
                    <a:pt x="8195" y="1089"/>
                    <a:pt x="8301" y="1142"/>
                  </a:cubicBezTo>
                  <a:cubicBezTo>
                    <a:pt x="8928" y="1115"/>
                    <a:pt x="8204" y="1036"/>
                    <a:pt x="8477" y="983"/>
                  </a:cubicBezTo>
                  <a:lnTo>
                    <a:pt x="8477" y="983"/>
                  </a:lnTo>
                  <a:cubicBezTo>
                    <a:pt x="8530" y="1011"/>
                    <a:pt x="8575" y="1022"/>
                    <a:pt x="8617" y="1022"/>
                  </a:cubicBezTo>
                  <a:cubicBezTo>
                    <a:pt x="8744" y="1022"/>
                    <a:pt x="8845" y="921"/>
                    <a:pt x="9051" y="895"/>
                  </a:cubicBezTo>
                  <a:lnTo>
                    <a:pt x="9051" y="992"/>
                  </a:lnTo>
                  <a:cubicBezTo>
                    <a:pt x="9127" y="998"/>
                    <a:pt x="9189" y="1001"/>
                    <a:pt x="9240" y="1001"/>
                  </a:cubicBezTo>
                  <a:cubicBezTo>
                    <a:pt x="9612" y="1001"/>
                    <a:pt x="9394" y="847"/>
                    <a:pt x="9699" y="847"/>
                  </a:cubicBezTo>
                  <a:cubicBezTo>
                    <a:pt x="9746" y="847"/>
                    <a:pt x="9805" y="851"/>
                    <a:pt x="9881" y="859"/>
                  </a:cubicBezTo>
                  <a:lnTo>
                    <a:pt x="9607" y="1001"/>
                  </a:lnTo>
                  <a:lnTo>
                    <a:pt x="9607" y="1001"/>
                  </a:lnTo>
                  <a:lnTo>
                    <a:pt x="9943" y="965"/>
                  </a:lnTo>
                  <a:lnTo>
                    <a:pt x="9943" y="965"/>
                  </a:lnTo>
                  <a:lnTo>
                    <a:pt x="9872" y="1080"/>
                  </a:lnTo>
                  <a:cubicBezTo>
                    <a:pt x="10060" y="1034"/>
                    <a:pt x="10182" y="1019"/>
                    <a:pt x="10305" y="1019"/>
                  </a:cubicBezTo>
                  <a:cubicBezTo>
                    <a:pt x="10418" y="1019"/>
                    <a:pt x="10533" y="1032"/>
                    <a:pt x="10702" y="1045"/>
                  </a:cubicBezTo>
                  <a:cubicBezTo>
                    <a:pt x="10623" y="974"/>
                    <a:pt x="10755" y="868"/>
                    <a:pt x="11064" y="868"/>
                  </a:cubicBezTo>
                  <a:cubicBezTo>
                    <a:pt x="11254" y="916"/>
                    <a:pt x="11011" y="949"/>
                    <a:pt x="11278" y="949"/>
                  </a:cubicBezTo>
                  <a:cubicBezTo>
                    <a:pt x="11308" y="949"/>
                    <a:pt x="11346" y="948"/>
                    <a:pt x="11391" y="948"/>
                  </a:cubicBezTo>
                  <a:lnTo>
                    <a:pt x="11391" y="948"/>
                  </a:lnTo>
                  <a:cubicBezTo>
                    <a:pt x="11327" y="989"/>
                    <a:pt x="11255" y="1037"/>
                    <a:pt x="11157" y="1037"/>
                  </a:cubicBezTo>
                  <a:cubicBezTo>
                    <a:pt x="11107" y="1037"/>
                    <a:pt x="11051" y="1025"/>
                    <a:pt x="10985" y="992"/>
                  </a:cubicBezTo>
                  <a:cubicBezTo>
                    <a:pt x="10967" y="1027"/>
                    <a:pt x="10888" y="1054"/>
                    <a:pt x="10870" y="1089"/>
                  </a:cubicBezTo>
                  <a:cubicBezTo>
                    <a:pt x="10962" y="1117"/>
                    <a:pt x="11072" y="1126"/>
                    <a:pt x="11182" y="1126"/>
                  </a:cubicBezTo>
                  <a:cubicBezTo>
                    <a:pt x="11347" y="1126"/>
                    <a:pt x="11511" y="1107"/>
                    <a:pt x="11612" y="1107"/>
                  </a:cubicBezTo>
                  <a:cubicBezTo>
                    <a:pt x="11550" y="1098"/>
                    <a:pt x="11471" y="1098"/>
                    <a:pt x="11435" y="1080"/>
                  </a:cubicBezTo>
                  <a:lnTo>
                    <a:pt x="12080" y="939"/>
                  </a:lnTo>
                  <a:lnTo>
                    <a:pt x="12080" y="939"/>
                  </a:lnTo>
                  <a:cubicBezTo>
                    <a:pt x="12186" y="983"/>
                    <a:pt x="12097" y="1009"/>
                    <a:pt x="12018" y="1036"/>
                  </a:cubicBezTo>
                  <a:cubicBezTo>
                    <a:pt x="12150" y="1027"/>
                    <a:pt x="12239" y="983"/>
                    <a:pt x="12433" y="974"/>
                  </a:cubicBezTo>
                  <a:lnTo>
                    <a:pt x="12433" y="974"/>
                  </a:lnTo>
                  <a:cubicBezTo>
                    <a:pt x="12389" y="1054"/>
                    <a:pt x="12398" y="1133"/>
                    <a:pt x="12124" y="1177"/>
                  </a:cubicBezTo>
                  <a:lnTo>
                    <a:pt x="12742" y="1089"/>
                  </a:lnTo>
                  <a:cubicBezTo>
                    <a:pt x="12777" y="1124"/>
                    <a:pt x="13060" y="1177"/>
                    <a:pt x="12980" y="1212"/>
                  </a:cubicBezTo>
                  <a:cubicBezTo>
                    <a:pt x="13014" y="1217"/>
                    <a:pt x="13049" y="1219"/>
                    <a:pt x="13085" y="1219"/>
                  </a:cubicBezTo>
                  <a:cubicBezTo>
                    <a:pt x="13365" y="1219"/>
                    <a:pt x="13727" y="1104"/>
                    <a:pt x="14084" y="1104"/>
                  </a:cubicBezTo>
                  <a:cubicBezTo>
                    <a:pt x="14146" y="1104"/>
                    <a:pt x="14208" y="1107"/>
                    <a:pt x="14270" y="1115"/>
                  </a:cubicBezTo>
                  <a:cubicBezTo>
                    <a:pt x="14287" y="1107"/>
                    <a:pt x="14340" y="1089"/>
                    <a:pt x="14429" y="1080"/>
                  </a:cubicBezTo>
                  <a:cubicBezTo>
                    <a:pt x="14706" y="1091"/>
                    <a:pt x="14957" y="1135"/>
                    <a:pt x="15234" y="1135"/>
                  </a:cubicBezTo>
                  <a:cubicBezTo>
                    <a:pt x="15390" y="1135"/>
                    <a:pt x="15554" y="1121"/>
                    <a:pt x="15735" y="1080"/>
                  </a:cubicBezTo>
                  <a:lnTo>
                    <a:pt x="16027" y="1230"/>
                  </a:lnTo>
                  <a:cubicBezTo>
                    <a:pt x="16415" y="1195"/>
                    <a:pt x="15638" y="1045"/>
                    <a:pt x="16292" y="992"/>
                  </a:cubicBezTo>
                  <a:cubicBezTo>
                    <a:pt x="16345" y="987"/>
                    <a:pt x="16389" y="984"/>
                    <a:pt x="16424" y="984"/>
                  </a:cubicBezTo>
                  <a:cubicBezTo>
                    <a:pt x="16699" y="984"/>
                    <a:pt x="16486" y="1120"/>
                    <a:pt x="16627" y="1159"/>
                  </a:cubicBezTo>
                  <a:cubicBezTo>
                    <a:pt x="16801" y="1101"/>
                    <a:pt x="17061" y="1010"/>
                    <a:pt x="17353" y="1010"/>
                  </a:cubicBezTo>
                  <a:cubicBezTo>
                    <a:pt x="17461" y="1010"/>
                    <a:pt x="17573" y="1023"/>
                    <a:pt x="17687" y="1054"/>
                  </a:cubicBezTo>
                  <a:cubicBezTo>
                    <a:pt x="17638" y="1060"/>
                    <a:pt x="17591" y="1062"/>
                    <a:pt x="17545" y="1062"/>
                  </a:cubicBezTo>
                  <a:cubicBezTo>
                    <a:pt x="17495" y="1062"/>
                    <a:pt x="17446" y="1060"/>
                    <a:pt x="17395" y="1060"/>
                  </a:cubicBezTo>
                  <a:cubicBezTo>
                    <a:pt x="17366" y="1060"/>
                    <a:pt x="17337" y="1060"/>
                    <a:pt x="17307" y="1062"/>
                  </a:cubicBezTo>
                  <a:lnTo>
                    <a:pt x="17634" y="1142"/>
                  </a:lnTo>
                  <a:cubicBezTo>
                    <a:pt x="17236" y="1274"/>
                    <a:pt x="16954" y="1230"/>
                    <a:pt x="17263" y="1345"/>
                  </a:cubicBezTo>
                  <a:cubicBezTo>
                    <a:pt x="17307" y="1062"/>
                    <a:pt x="18526" y="1318"/>
                    <a:pt x="18570" y="1036"/>
                  </a:cubicBezTo>
                  <a:lnTo>
                    <a:pt x="18782" y="1098"/>
                  </a:lnTo>
                  <a:cubicBezTo>
                    <a:pt x="18769" y="1096"/>
                    <a:pt x="18759" y="1095"/>
                    <a:pt x="18750" y="1095"/>
                  </a:cubicBezTo>
                  <a:cubicBezTo>
                    <a:pt x="18714" y="1095"/>
                    <a:pt x="18699" y="1107"/>
                    <a:pt x="18649" y="1107"/>
                  </a:cubicBezTo>
                  <a:cubicBezTo>
                    <a:pt x="18720" y="1129"/>
                    <a:pt x="18776" y="1138"/>
                    <a:pt x="18822" y="1138"/>
                  </a:cubicBezTo>
                  <a:cubicBezTo>
                    <a:pt x="19036" y="1138"/>
                    <a:pt x="19047" y="944"/>
                    <a:pt x="19403" y="944"/>
                  </a:cubicBezTo>
                  <a:cubicBezTo>
                    <a:pt x="19432" y="944"/>
                    <a:pt x="19463" y="945"/>
                    <a:pt x="19497" y="948"/>
                  </a:cubicBezTo>
                  <a:cubicBezTo>
                    <a:pt x="19691" y="965"/>
                    <a:pt x="19815" y="1009"/>
                    <a:pt x="19691" y="1036"/>
                  </a:cubicBezTo>
                  <a:lnTo>
                    <a:pt x="20106" y="974"/>
                  </a:lnTo>
                  <a:cubicBezTo>
                    <a:pt x="20203" y="974"/>
                    <a:pt x="20202" y="1007"/>
                    <a:pt x="20142" y="1016"/>
                  </a:cubicBezTo>
                  <a:lnTo>
                    <a:pt x="20142" y="1016"/>
                  </a:lnTo>
                  <a:lnTo>
                    <a:pt x="20715" y="1001"/>
                  </a:lnTo>
                  <a:lnTo>
                    <a:pt x="20715" y="1001"/>
                  </a:lnTo>
                  <a:lnTo>
                    <a:pt x="20707" y="1009"/>
                  </a:lnTo>
                  <a:cubicBezTo>
                    <a:pt x="20804" y="965"/>
                    <a:pt x="21007" y="895"/>
                    <a:pt x="21104" y="868"/>
                  </a:cubicBezTo>
                  <a:lnTo>
                    <a:pt x="21104" y="868"/>
                  </a:lnTo>
                  <a:cubicBezTo>
                    <a:pt x="21272" y="903"/>
                    <a:pt x="21024" y="895"/>
                    <a:pt x="21069" y="930"/>
                  </a:cubicBezTo>
                  <a:lnTo>
                    <a:pt x="21422" y="859"/>
                  </a:lnTo>
                  <a:lnTo>
                    <a:pt x="21422" y="859"/>
                  </a:lnTo>
                  <a:cubicBezTo>
                    <a:pt x="21554" y="934"/>
                    <a:pt x="21307" y="993"/>
                    <a:pt x="21080" y="993"/>
                  </a:cubicBezTo>
                  <a:cubicBezTo>
                    <a:pt x="21064" y="993"/>
                    <a:pt x="21049" y="992"/>
                    <a:pt x="21033" y="992"/>
                  </a:cubicBezTo>
                  <a:lnTo>
                    <a:pt x="21033" y="992"/>
                  </a:lnTo>
                  <a:cubicBezTo>
                    <a:pt x="21134" y="1079"/>
                    <a:pt x="21201" y="1106"/>
                    <a:pt x="21265" y="1106"/>
                  </a:cubicBezTo>
                  <a:cubicBezTo>
                    <a:pt x="21365" y="1106"/>
                    <a:pt x="21461" y="1041"/>
                    <a:pt x="21674" y="1041"/>
                  </a:cubicBezTo>
                  <a:cubicBezTo>
                    <a:pt x="21767" y="1041"/>
                    <a:pt x="21883" y="1054"/>
                    <a:pt x="22031" y="1089"/>
                  </a:cubicBezTo>
                  <a:lnTo>
                    <a:pt x="21695" y="1124"/>
                  </a:lnTo>
                  <a:cubicBezTo>
                    <a:pt x="21810" y="1204"/>
                    <a:pt x="21925" y="1230"/>
                    <a:pt x="22066" y="1248"/>
                  </a:cubicBezTo>
                  <a:cubicBezTo>
                    <a:pt x="22137" y="1257"/>
                    <a:pt x="22208" y="1265"/>
                    <a:pt x="22287" y="1274"/>
                  </a:cubicBezTo>
                  <a:lnTo>
                    <a:pt x="22314" y="1274"/>
                  </a:lnTo>
                  <a:lnTo>
                    <a:pt x="22322" y="1283"/>
                  </a:lnTo>
                  <a:lnTo>
                    <a:pt x="22322" y="1301"/>
                  </a:lnTo>
                  <a:cubicBezTo>
                    <a:pt x="22331" y="1310"/>
                    <a:pt x="22331" y="1310"/>
                    <a:pt x="22340" y="1327"/>
                  </a:cubicBezTo>
                  <a:cubicBezTo>
                    <a:pt x="22340" y="1310"/>
                    <a:pt x="22340" y="1292"/>
                    <a:pt x="22331" y="1265"/>
                  </a:cubicBezTo>
                  <a:lnTo>
                    <a:pt x="22322" y="1239"/>
                  </a:lnTo>
                  <a:cubicBezTo>
                    <a:pt x="22322" y="1230"/>
                    <a:pt x="22314" y="1221"/>
                    <a:pt x="22296" y="1212"/>
                  </a:cubicBezTo>
                  <a:cubicBezTo>
                    <a:pt x="22252" y="1204"/>
                    <a:pt x="22216" y="1186"/>
                    <a:pt x="22190" y="1168"/>
                  </a:cubicBezTo>
                  <a:cubicBezTo>
                    <a:pt x="22072" y="1113"/>
                    <a:pt x="22004" y="1052"/>
                    <a:pt x="22125" y="1014"/>
                  </a:cubicBezTo>
                  <a:lnTo>
                    <a:pt x="22125" y="1014"/>
                  </a:lnTo>
                  <a:cubicBezTo>
                    <a:pt x="22061" y="1032"/>
                    <a:pt x="21979" y="1054"/>
                    <a:pt x="21913" y="1054"/>
                  </a:cubicBezTo>
                  <a:cubicBezTo>
                    <a:pt x="21875" y="1054"/>
                    <a:pt x="21841" y="1046"/>
                    <a:pt x="21819" y="1027"/>
                  </a:cubicBezTo>
                  <a:cubicBezTo>
                    <a:pt x="21866" y="976"/>
                    <a:pt x="21909" y="960"/>
                    <a:pt x="21957" y="960"/>
                  </a:cubicBezTo>
                  <a:cubicBezTo>
                    <a:pt x="22017" y="960"/>
                    <a:pt x="22084" y="986"/>
                    <a:pt x="22172" y="1001"/>
                  </a:cubicBezTo>
                  <a:cubicBezTo>
                    <a:pt x="22163" y="1003"/>
                    <a:pt x="22153" y="1006"/>
                    <a:pt x="22142" y="1009"/>
                  </a:cubicBezTo>
                  <a:lnTo>
                    <a:pt x="22142" y="1009"/>
                  </a:lnTo>
                  <a:cubicBezTo>
                    <a:pt x="22154" y="1006"/>
                    <a:pt x="22167" y="1003"/>
                    <a:pt x="22181" y="1001"/>
                  </a:cubicBezTo>
                  <a:lnTo>
                    <a:pt x="22181" y="1001"/>
                  </a:lnTo>
                  <a:cubicBezTo>
                    <a:pt x="22208" y="1009"/>
                    <a:pt x="22234" y="1009"/>
                    <a:pt x="22269" y="1018"/>
                  </a:cubicBezTo>
                  <a:lnTo>
                    <a:pt x="22314" y="1018"/>
                  </a:lnTo>
                  <a:cubicBezTo>
                    <a:pt x="22322" y="1018"/>
                    <a:pt x="22331" y="1027"/>
                    <a:pt x="22340" y="1027"/>
                  </a:cubicBezTo>
                  <a:cubicBezTo>
                    <a:pt x="22358" y="1027"/>
                    <a:pt x="22375" y="1027"/>
                    <a:pt x="22393" y="1018"/>
                  </a:cubicBezTo>
                  <a:cubicBezTo>
                    <a:pt x="22406" y="1014"/>
                    <a:pt x="22420" y="1014"/>
                    <a:pt x="22433" y="1014"/>
                  </a:cubicBezTo>
                  <a:cubicBezTo>
                    <a:pt x="22446" y="1014"/>
                    <a:pt x="22459" y="1014"/>
                    <a:pt x="22472" y="1009"/>
                  </a:cubicBezTo>
                  <a:lnTo>
                    <a:pt x="22472" y="1009"/>
                  </a:lnTo>
                  <a:cubicBezTo>
                    <a:pt x="22455" y="1062"/>
                    <a:pt x="22472" y="1071"/>
                    <a:pt x="22508" y="1107"/>
                  </a:cubicBezTo>
                  <a:cubicBezTo>
                    <a:pt x="22525" y="1124"/>
                    <a:pt x="22543" y="1142"/>
                    <a:pt x="22578" y="1151"/>
                  </a:cubicBezTo>
                  <a:cubicBezTo>
                    <a:pt x="22605" y="1168"/>
                    <a:pt x="22631" y="1195"/>
                    <a:pt x="22667" y="1221"/>
                  </a:cubicBezTo>
                  <a:lnTo>
                    <a:pt x="22570" y="1310"/>
                  </a:lnTo>
                  <a:cubicBezTo>
                    <a:pt x="22640" y="1345"/>
                    <a:pt x="22693" y="1380"/>
                    <a:pt x="22737" y="1380"/>
                  </a:cubicBezTo>
                  <a:cubicBezTo>
                    <a:pt x="22782" y="1389"/>
                    <a:pt x="22826" y="1398"/>
                    <a:pt x="22887" y="1433"/>
                  </a:cubicBezTo>
                  <a:cubicBezTo>
                    <a:pt x="22958" y="1530"/>
                    <a:pt x="22967" y="1627"/>
                    <a:pt x="22967" y="1689"/>
                  </a:cubicBezTo>
                  <a:cubicBezTo>
                    <a:pt x="22958" y="1751"/>
                    <a:pt x="22932" y="1795"/>
                    <a:pt x="22905" y="1848"/>
                  </a:cubicBezTo>
                  <a:cubicBezTo>
                    <a:pt x="22945" y="1932"/>
                    <a:pt x="22969" y="1962"/>
                    <a:pt x="22984" y="1962"/>
                  </a:cubicBezTo>
                  <a:cubicBezTo>
                    <a:pt x="23001" y="1962"/>
                    <a:pt x="23006" y="1918"/>
                    <a:pt x="23011" y="1875"/>
                  </a:cubicBezTo>
                  <a:cubicBezTo>
                    <a:pt x="23016" y="1839"/>
                    <a:pt x="23024" y="1802"/>
                    <a:pt x="23048" y="1802"/>
                  </a:cubicBezTo>
                  <a:cubicBezTo>
                    <a:pt x="23071" y="1802"/>
                    <a:pt x="23108" y="1839"/>
                    <a:pt x="23170" y="1954"/>
                  </a:cubicBezTo>
                  <a:cubicBezTo>
                    <a:pt x="23276" y="2307"/>
                    <a:pt x="23417" y="2537"/>
                    <a:pt x="23629" y="2961"/>
                  </a:cubicBezTo>
                  <a:cubicBezTo>
                    <a:pt x="23641" y="3052"/>
                    <a:pt x="23635" y="3079"/>
                    <a:pt x="23622" y="3079"/>
                  </a:cubicBezTo>
                  <a:cubicBezTo>
                    <a:pt x="23601" y="3079"/>
                    <a:pt x="23564" y="3017"/>
                    <a:pt x="23544" y="3017"/>
                  </a:cubicBezTo>
                  <a:cubicBezTo>
                    <a:pt x="23538" y="3017"/>
                    <a:pt x="23533" y="3023"/>
                    <a:pt x="23532" y="3040"/>
                  </a:cubicBezTo>
                  <a:lnTo>
                    <a:pt x="23700" y="3243"/>
                  </a:lnTo>
                  <a:cubicBezTo>
                    <a:pt x="23711" y="3283"/>
                    <a:pt x="23701" y="3294"/>
                    <a:pt x="23687" y="3294"/>
                  </a:cubicBezTo>
                  <a:cubicBezTo>
                    <a:pt x="23679" y="3294"/>
                    <a:pt x="23671" y="3291"/>
                    <a:pt x="23665" y="3287"/>
                  </a:cubicBezTo>
                  <a:lnTo>
                    <a:pt x="23665" y="3287"/>
                  </a:lnTo>
                  <a:cubicBezTo>
                    <a:pt x="23753" y="3473"/>
                    <a:pt x="23797" y="3270"/>
                    <a:pt x="23912" y="3579"/>
                  </a:cubicBezTo>
                  <a:cubicBezTo>
                    <a:pt x="23991" y="3605"/>
                    <a:pt x="23974" y="3782"/>
                    <a:pt x="23974" y="3985"/>
                  </a:cubicBezTo>
                  <a:cubicBezTo>
                    <a:pt x="23965" y="4197"/>
                    <a:pt x="23956" y="4444"/>
                    <a:pt x="24071" y="4630"/>
                  </a:cubicBezTo>
                  <a:cubicBezTo>
                    <a:pt x="24063" y="4660"/>
                    <a:pt x="24053" y="4670"/>
                    <a:pt x="24041" y="4670"/>
                  </a:cubicBezTo>
                  <a:cubicBezTo>
                    <a:pt x="24016" y="4670"/>
                    <a:pt x="23983" y="4624"/>
                    <a:pt x="23954" y="4624"/>
                  </a:cubicBezTo>
                  <a:cubicBezTo>
                    <a:pt x="23949" y="4624"/>
                    <a:pt x="23943" y="4625"/>
                    <a:pt x="23938" y="4630"/>
                  </a:cubicBezTo>
                  <a:cubicBezTo>
                    <a:pt x="24115" y="5159"/>
                    <a:pt x="24071" y="5080"/>
                    <a:pt x="24247" y="5521"/>
                  </a:cubicBezTo>
                  <a:lnTo>
                    <a:pt x="24177" y="5910"/>
                  </a:lnTo>
                  <a:cubicBezTo>
                    <a:pt x="24199" y="5837"/>
                    <a:pt x="24225" y="5807"/>
                    <a:pt x="24253" y="5807"/>
                  </a:cubicBezTo>
                  <a:cubicBezTo>
                    <a:pt x="24333" y="5807"/>
                    <a:pt x="24427" y="6064"/>
                    <a:pt x="24486" y="6307"/>
                  </a:cubicBezTo>
                  <a:cubicBezTo>
                    <a:pt x="24539" y="6201"/>
                    <a:pt x="24583" y="6113"/>
                    <a:pt x="24600" y="6060"/>
                  </a:cubicBezTo>
                  <a:cubicBezTo>
                    <a:pt x="24618" y="6228"/>
                    <a:pt x="24653" y="6404"/>
                    <a:pt x="24662" y="6581"/>
                  </a:cubicBezTo>
                  <a:cubicBezTo>
                    <a:pt x="24654" y="6600"/>
                    <a:pt x="24645" y="6608"/>
                    <a:pt x="24634" y="6608"/>
                  </a:cubicBezTo>
                  <a:cubicBezTo>
                    <a:pt x="24608" y="6608"/>
                    <a:pt x="24576" y="6563"/>
                    <a:pt x="24539" y="6501"/>
                  </a:cubicBezTo>
                  <a:lnTo>
                    <a:pt x="24539" y="6501"/>
                  </a:lnTo>
                  <a:cubicBezTo>
                    <a:pt x="24547" y="6537"/>
                    <a:pt x="24556" y="6572"/>
                    <a:pt x="24565" y="6599"/>
                  </a:cubicBezTo>
                  <a:cubicBezTo>
                    <a:pt x="24541" y="6670"/>
                    <a:pt x="24516" y="6698"/>
                    <a:pt x="24491" y="6698"/>
                  </a:cubicBezTo>
                  <a:cubicBezTo>
                    <a:pt x="24450" y="6698"/>
                    <a:pt x="24409" y="6627"/>
                    <a:pt x="24371" y="6546"/>
                  </a:cubicBezTo>
                  <a:cubicBezTo>
                    <a:pt x="24406" y="6484"/>
                    <a:pt x="24433" y="6422"/>
                    <a:pt x="24459" y="6369"/>
                  </a:cubicBezTo>
                  <a:cubicBezTo>
                    <a:pt x="24385" y="6246"/>
                    <a:pt x="24304" y="6138"/>
                    <a:pt x="24236" y="6138"/>
                  </a:cubicBezTo>
                  <a:cubicBezTo>
                    <a:pt x="24231" y="6138"/>
                    <a:pt x="24226" y="6138"/>
                    <a:pt x="24221" y="6139"/>
                  </a:cubicBezTo>
                  <a:cubicBezTo>
                    <a:pt x="24230" y="6175"/>
                    <a:pt x="24247" y="6237"/>
                    <a:pt x="24247" y="6307"/>
                  </a:cubicBezTo>
                  <a:cubicBezTo>
                    <a:pt x="24234" y="6281"/>
                    <a:pt x="24221" y="6265"/>
                    <a:pt x="24208" y="6265"/>
                  </a:cubicBezTo>
                  <a:cubicBezTo>
                    <a:pt x="24204" y="6265"/>
                    <a:pt x="24199" y="6267"/>
                    <a:pt x="24194" y="6272"/>
                  </a:cubicBezTo>
                  <a:cubicBezTo>
                    <a:pt x="24185" y="6290"/>
                    <a:pt x="24212" y="6343"/>
                    <a:pt x="24247" y="6422"/>
                  </a:cubicBezTo>
                  <a:cubicBezTo>
                    <a:pt x="24194" y="6457"/>
                    <a:pt x="24141" y="6493"/>
                    <a:pt x="24088" y="6528"/>
                  </a:cubicBezTo>
                  <a:lnTo>
                    <a:pt x="24150" y="6563"/>
                  </a:lnTo>
                  <a:lnTo>
                    <a:pt x="24080" y="6881"/>
                  </a:lnTo>
                  <a:cubicBezTo>
                    <a:pt x="24053" y="6987"/>
                    <a:pt x="24027" y="7093"/>
                    <a:pt x="24000" y="7199"/>
                  </a:cubicBezTo>
                  <a:cubicBezTo>
                    <a:pt x="24080" y="7667"/>
                    <a:pt x="24238" y="8126"/>
                    <a:pt x="24035" y="8877"/>
                  </a:cubicBezTo>
                  <a:cubicBezTo>
                    <a:pt x="24015" y="8756"/>
                    <a:pt x="23969" y="8741"/>
                    <a:pt x="23912" y="8741"/>
                  </a:cubicBezTo>
                  <a:cubicBezTo>
                    <a:pt x="23894" y="8741"/>
                    <a:pt x="23875" y="8743"/>
                    <a:pt x="23855" y="8743"/>
                  </a:cubicBezTo>
                  <a:cubicBezTo>
                    <a:pt x="23828" y="8743"/>
                    <a:pt x="23799" y="8740"/>
                    <a:pt x="23770" y="8727"/>
                  </a:cubicBezTo>
                  <a:cubicBezTo>
                    <a:pt x="23859" y="8656"/>
                    <a:pt x="23894" y="8515"/>
                    <a:pt x="23921" y="8347"/>
                  </a:cubicBezTo>
                  <a:cubicBezTo>
                    <a:pt x="23929" y="8183"/>
                    <a:pt x="23938" y="7994"/>
                    <a:pt x="23988" y="7820"/>
                  </a:cubicBezTo>
                  <a:lnTo>
                    <a:pt x="23988" y="7820"/>
                  </a:lnTo>
                  <a:cubicBezTo>
                    <a:pt x="23961" y="7909"/>
                    <a:pt x="23934" y="7938"/>
                    <a:pt x="23914" y="7938"/>
                  </a:cubicBezTo>
                  <a:cubicBezTo>
                    <a:pt x="23895" y="7938"/>
                    <a:pt x="23881" y="7913"/>
                    <a:pt x="23876" y="7888"/>
                  </a:cubicBezTo>
                  <a:cubicBezTo>
                    <a:pt x="23868" y="8109"/>
                    <a:pt x="23850" y="8338"/>
                    <a:pt x="23815" y="8568"/>
                  </a:cubicBezTo>
                  <a:cubicBezTo>
                    <a:pt x="23803" y="8563"/>
                    <a:pt x="23793" y="8560"/>
                    <a:pt x="23784" y="8560"/>
                  </a:cubicBezTo>
                  <a:cubicBezTo>
                    <a:pt x="23714" y="8560"/>
                    <a:pt x="23695" y="8700"/>
                    <a:pt x="23594" y="8833"/>
                  </a:cubicBezTo>
                  <a:cubicBezTo>
                    <a:pt x="23605" y="8830"/>
                    <a:pt x="23615" y="8829"/>
                    <a:pt x="23624" y="8829"/>
                  </a:cubicBezTo>
                  <a:cubicBezTo>
                    <a:pt x="23714" y="8829"/>
                    <a:pt x="23696" y="8946"/>
                    <a:pt x="23656" y="9106"/>
                  </a:cubicBezTo>
                  <a:cubicBezTo>
                    <a:pt x="23603" y="9283"/>
                    <a:pt x="23488" y="9477"/>
                    <a:pt x="23461" y="9618"/>
                  </a:cubicBezTo>
                  <a:cubicBezTo>
                    <a:pt x="23391" y="9601"/>
                    <a:pt x="23364" y="9512"/>
                    <a:pt x="23523" y="9221"/>
                  </a:cubicBezTo>
                  <a:lnTo>
                    <a:pt x="23523" y="9221"/>
                  </a:lnTo>
                  <a:cubicBezTo>
                    <a:pt x="23373" y="9354"/>
                    <a:pt x="23373" y="9486"/>
                    <a:pt x="23373" y="9618"/>
                  </a:cubicBezTo>
                  <a:cubicBezTo>
                    <a:pt x="23373" y="9751"/>
                    <a:pt x="23364" y="9892"/>
                    <a:pt x="23223" y="10016"/>
                  </a:cubicBezTo>
                  <a:cubicBezTo>
                    <a:pt x="23258" y="9945"/>
                    <a:pt x="23294" y="9910"/>
                    <a:pt x="23276" y="9866"/>
                  </a:cubicBezTo>
                  <a:lnTo>
                    <a:pt x="23276" y="9866"/>
                  </a:lnTo>
                  <a:cubicBezTo>
                    <a:pt x="23267" y="9919"/>
                    <a:pt x="23241" y="9972"/>
                    <a:pt x="23205" y="10033"/>
                  </a:cubicBezTo>
                  <a:cubicBezTo>
                    <a:pt x="23170" y="10095"/>
                    <a:pt x="23126" y="10157"/>
                    <a:pt x="23082" y="10201"/>
                  </a:cubicBezTo>
                  <a:cubicBezTo>
                    <a:pt x="23024" y="10271"/>
                    <a:pt x="22972" y="10323"/>
                    <a:pt x="22947" y="10323"/>
                  </a:cubicBezTo>
                  <a:cubicBezTo>
                    <a:pt x="22937" y="10323"/>
                    <a:pt x="22932" y="10316"/>
                    <a:pt x="22932" y="10299"/>
                  </a:cubicBezTo>
                  <a:lnTo>
                    <a:pt x="22932" y="10299"/>
                  </a:lnTo>
                  <a:cubicBezTo>
                    <a:pt x="22858" y="10394"/>
                    <a:pt x="22767" y="10495"/>
                    <a:pt x="22676" y="10607"/>
                  </a:cubicBezTo>
                  <a:cubicBezTo>
                    <a:pt x="22570" y="10749"/>
                    <a:pt x="22437" y="10890"/>
                    <a:pt x="22314" y="11022"/>
                  </a:cubicBezTo>
                  <a:cubicBezTo>
                    <a:pt x="22084" y="11287"/>
                    <a:pt x="21863" y="11508"/>
                    <a:pt x="21890" y="11605"/>
                  </a:cubicBezTo>
                  <a:cubicBezTo>
                    <a:pt x="21872" y="11587"/>
                    <a:pt x="21819" y="11393"/>
                    <a:pt x="21819" y="11340"/>
                  </a:cubicBezTo>
                  <a:cubicBezTo>
                    <a:pt x="21687" y="11693"/>
                    <a:pt x="21519" y="12047"/>
                    <a:pt x="21307" y="12391"/>
                  </a:cubicBezTo>
                  <a:cubicBezTo>
                    <a:pt x="21307" y="12214"/>
                    <a:pt x="20848" y="12073"/>
                    <a:pt x="21192" y="11773"/>
                  </a:cubicBezTo>
                  <a:lnTo>
                    <a:pt x="21192" y="11773"/>
                  </a:lnTo>
                  <a:cubicBezTo>
                    <a:pt x="21077" y="11817"/>
                    <a:pt x="20927" y="11879"/>
                    <a:pt x="20707" y="12047"/>
                  </a:cubicBezTo>
                  <a:cubicBezTo>
                    <a:pt x="20713" y="12045"/>
                    <a:pt x="20720" y="12045"/>
                    <a:pt x="20728" y="12045"/>
                  </a:cubicBezTo>
                  <a:cubicBezTo>
                    <a:pt x="20825" y="12045"/>
                    <a:pt x="20999" y="12140"/>
                    <a:pt x="20901" y="12206"/>
                  </a:cubicBezTo>
                  <a:cubicBezTo>
                    <a:pt x="20527" y="12214"/>
                    <a:pt x="20650" y="12240"/>
                    <a:pt x="20241" y="12274"/>
                  </a:cubicBezTo>
                  <a:lnTo>
                    <a:pt x="20241" y="12274"/>
                  </a:lnTo>
                  <a:cubicBezTo>
                    <a:pt x="20348" y="12280"/>
                    <a:pt x="20298" y="12536"/>
                    <a:pt x="20106" y="12603"/>
                  </a:cubicBezTo>
                  <a:cubicBezTo>
                    <a:pt x="20123" y="12561"/>
                    <a:pt x="20014" y="12410"/>
                    <a:pt x="20053" y="12356"/>
                  </a:cubicBezTo>
                  <a:lnTo>
                    <a:pt x="20053" y="12356"/>
                  </a:lnTo>
                  <a:cubicBezTo>
                    <a:pt x="19932" y="12477"/>
                    <a:pt x="19803" y="12598"/>
                    <a:pt x="19674" y="12718"/>
                  </a:cubicBezTo>
                  <a:lnTo>
                    <a:pt x="19674" y="12718"/>
                  </a:lnTo>
                  <a:cubicBezTo>
                    <a:pt x="19729" y="12643"/>
                    <a:pt x="19589" y="12556"/>
                    <a:pt x="19470" y="12532"/>
                  </a:cubicBezTo>
                  <a:lnTo>
                    <a:pt x="19470" y="12532"/>
                  </a:lnTo>
                  <a:cubicBezTo>
                    <a:pt x="19541" y="12559"/>
                    <a:pt x="19038" y="12665"/>
                    <a:pt x="18905" y="12726"/>
                  </a:cubicBezTo>
                  <a:cubicBezTo>
                    <a:pt x="18985" y="12718"/>
                    <a:pt x="19055" y="12718"/>
                    <a:pt x="19135" y="12709"/>
                  </a:cubicBezTo>
                  <a:lnTo>
                    <a:pt x="19135" y="12709"/>
                  </a:lnTo>
                  <a:cubicBezTo>
                    <a:pt x="18552" y="12841"/>
                    <a:pt x="18640" y="13194"/>
                    <a:pt x="18040" y="13309"/>
                  </a:cubicBezTo>
                  <a:cubicBezTo>
                    <a:pt x="18107" y="13250"/>
                    <a:pt x="18150" y="13016"/>
                    <a:pt x="17896" y="13016"/>
                  </a:cubicBezTo>
                  <a:cubicBezTo>
                    <a:pt x="17883" y="13016"/>
                    <a:pt x="17869" y="13017"/>
                    <a:pt x="17855" y="13018"/>
                  </a:cubicBezTo>
                  <a:cubicBezTo>
                    <a:pt x="17749" y="13159"/>
                    <a:pt x="17325" y="13680"/>
                    <a:pt x="16795" y="13830"/>
                  </a:cubicBezTo>
                  <a:lnTo>
                    <a:pt x="16680" y="13777"/>
                  </a:lnTo>
                  <a:lnTo>
                    <a:pt x="16283" y="13910"/>
                  </a:lnTo>
                  <a:cubicBezTo>
                    <a:pt x="16512" y="13698"/>
                    <a:pt x="17201" y="13239"/>
                    <a:pt x="17554" y="13036"/>
                  </a:cubicBezTo>
                  <a:cubicBezTo>
                    <a:pt x="17397" y="13023"/>
                    <a:pt x="17422" y="12995"/>
                    <a:pt x="17346" y="12995"/>
                  </a:cubicBezTo>
                  <a:cubicBezTo>
                    <a:pt x="17311" y="12995"/>
                    <a:pt x="17254" y="13001"/>
                    <a:pt x="17148" y="13018"/>
                  </a:cubicBezTo>
                  <a:cubicBezTo>
                    <a:pt x="17016" y="12974"/>
                    <a:pt x="17325" y="12903"/>
                    <a:pt x="17413" y="12885"/>
                  </a:cubicBezTo>
                  <a:lnTo>
                    <a:pt x="17413" y="12885"/>
                  </a:lnTo>
                  <a:cubicBezTo>
                    <a:pt x="17157" y="12903"/>
                    <a:pt x="16892" y="12921"/>
                    <a:pt x="16618" y="12947"/>
                  </a:cubicBezTo>
                  <a:cubicBezTo>
                    <a:pt x="16680" y="13080"/>
                    <a:pt x="16018" y="13168"/>
                    <a:pt x="16062" y="13274"/>
                  </a:cubicBezTo>
                  <a:lnTo>
                    <a:pt x="16919" y="13018"/>
                  </a:lnTo>
                  <a:lnTo>
                    <a:pt x="16919" y="13018"/>
                  </a:lnTo>
                  <a:cubicBezTo>
                    <a:pt x="16972" y="13150"/>
                    <a:pt x="16468" y="13468"/>
                    <a:pt x="15894" y="13530"/>
                  </a:cubicBezTo>
                  <a:cubicBezTo>
                    <a:pt x="15744" y="13495"/>
                    <a:pt x="15965" y="13265"/>
                    <a:pt x="15947" y="13221"/>
                  </a:cubicBezTo>
                  <a:lnTo>
                    <a:pt x="15947" y="13221"/>
                  </a:lnTo>
                  <a:cubicBezTo>
                    <a:pt x="15883" y="13277"/>
                    <a:pt x="15494" y="13384"/>
                    <a:pt x="15381" y="13384"/>
                  </a:cubicBezTo>
                  <a:cubicBezTo>
                    <a:pt x="15369" y="13384"/>
                    <a:pt x="15361" y="13382"/>
                    <a:pt x="15356" y="13380"/>
                  </a:cubicBezTo>
                  <a:lnTo>
                    <a:pt x="15585" y="13265"/>
                  </a:lnTo>
                  <a:lnTo>
                    <a:pt x="15585" y="13265"/>
                  </a:lnTo>
                  <a:cubicBezTo>
                    <a:pt x="15266" y="13273"/>
                    <a:pt x="15106" y="13514"/>
                    <a:pt x="14733" y="13514"/>
                  </a:cubicBezTo>
                  <a:cubicBezTo>
                    <a:pt x="14715" y="13514"/>
                    <a:pt x="14696" y="13514"/>
                    <a:pt x="14676" y="13512"/>
                  </a:cubicBezTo>
                  <a:cubicBezTo>
                    <a:pt x="14647" y="13518"/>
                    <a:pt x="14611" y="13519"/>
                    <a:pt x="14571" y="13519"/>
                  </a:cubicBezTo>
                  <a:cubicBezTo>
                    <a:pt x="14502" y="13519"/>
                    <a:pt x="14422" y="13514"/>
                    <a:pt x="14356" y="13514"/>
                  </a:cubicBezTo>
                  <a:cubicBezTo>
                    <a:pt x="14277" y="13514"/>
                    <a:pt x="14217" y="13522"/>
                    <a:pt x="14217" y="13556"/>
                  </a:cubicBezTo>
                  <a:cubicBezTo>
                    <a:pt x="14490" y="13636"/>
                    <a:pt x="14667" y="14086"/>
                    <a:pt x="14579" y="14245"/>
                  </a:cubicBezTo>
                  <a:cubicBezTo>
                    <a:pt x="14561" y="14245"/>
                    <a:pt x="14517" y="14245"/>
                    <a:pt x="14446" y="14254"/>
                  </a:cubicBezTo>
                  <a:cubicBezTo>
                    <a:pt x="14376" y="14263"/>
                    <a:pt x="14296" y="14281"/>
                    <a:pt x="14199" y="14289"/>
                  </a:cubicBezTo>
                  <a:cubicBezTo>
                    <a:pt x="14022" y="14316"/>
                    <a:pt x="13819" y="14351"/>
                    <a:pt x="13740" y="14369"/>
                  </a:cubicBezTo>
                  <a:cubicBezTo>
                    <a:pt x="13616" y="14369"/>
                    <a:pt x="13643" y="14272"/>
                    <a:pt x="13687" y="14157"/>
                  </a:cubicBezTo>
                  <a:cubicBezTo>
                    <a:pt x="13731" y="14051"/>
                    <a:pt x="13784" y="13945"/>
                    <a:pt x="13669" y="13945"/>
                  </a:cubicBezTo>
                  <a:cubicBezTo>
                    <a:pt x="13678" y="13980"/>
                    <a:pt x="13590" y="14086"/>
                    <a:pt x="13554" y="14130"/>
                  </a:cubicBezTo>
                  <a:cubicBezTo>
                    <a:pt x="13535" y="14137"/>
                    <a:pt x="13520" y="14140"/>
                    <a:pt x="13509" y="14140"/>
                  </a:cubicBezTo>
                  <a:cubicBezTo>
                    <a:pt x="13466" y="14140"/>
                    <a:pt x="13473" y="14100"/>
                    <a:pt x="13441" y="14100"/>
                  </a:cubicBezTo>
                  <a:cubicBezTo>
                    <a:pt x="13418" y="14100"/>
                    <a:pt x="13374" y="14122"/>
                    <a:pt x="13272" y="14201"/>
                  </a:cubicBezTo>
                  <a:cubicBezTo>
                    <a:pt x="13289" y="14272"/>
                    <a:pt x="13157" y="14369"/>
                    <a:pt x="13078" y="14439"/>
                  </a:cubicBezTo>
                  <a:cubicBezTo>
                    <a:pt x="13047" y="14470"/>
                    <a:pt x="13025" y="14487"/>
                    <a:pt x="13029" y="14487"/>
                  </a:cubicBezTo>
                  <a:cubicBezTo>
                    <a:pt x="13033" y="14487"/>
                    <a:pt x="13083" y="14457"/>
                    <a:pt x="13219" y="14386"/>
                  </a:cubicBezTo>
                  <a:lnTo>
                    <a:pt x="13219" y="14386"/>
                  </a:lnTo>
                  <a:cubicBezTo>
                    <a:pt x="13007" y="14634"/>
                    <a:pt x="12936" y="14598"/>
                    <a:pt x="12716" y="14925"/>
                  </a:cubicBezTo>
                  <a:cubicBezTo>
                    <a:pt x="12723" y="14923"/>
                    <a:pt x="12730" y="14921"/>
                    <a:pt x="12737" y="14921"/>
                  </a:cubicBezTo>
                  <a:cubicBezTo>
                    <a:pt x="12797" y="14921"/>
                    <a:pt x="12804" y="15028"/>
                    <a:pt x="12804" y="15163"/>
                  </a:cubicBezTo>
                  <a:cubicBezTo>
                    <a:pt x="12795" y="15314"/>
                    <a:pt x="12786" y="15499"/>
                    <a:pt x="12751" y="15640"/>
                  </a:cubicBezTo>
                  <a:cubicBezTo>
                    <a:pt x="12744" y="15631"/>
                    <a:pt x="12734" y="15627"/>
                    <a:pt x="12722" y="15627"/>
                  </a:cubicBezTo>
                  <a:cubicBezTo>
                    <a:pt x="12690" y="15627"/>
                    <a:pt x="12647" y="15656"/>
                    <a:pt x="12627" y="15676"/>
                  </a:cubicBezTo>
                  <a:cubicBezTo>
                    <a:pt x="12407" y="16241"/>
                    <a:pt x="12301" y="16559"/>
                    <a:pt x="12142" y="17097"/>
                  </a:cubicBezTo>
                  <a:cubicBezTo>
                    <a:pt x="12106" y="17125"/>
                    <a:pt x="12021" y="17283"/>
                    <a:pt x="11974" y="17283"/>
                  </a:cubicBezTo>
                  <a:cubicBezTo>
                    <a:pt x="11962" y="17283"/>
                    <a:pt x="11953" y="17272"/>
                    <a:pt x="11947" y="17247"/>
                  </a:cubicBezTo>
                  <a:lnTo>
                    <a:pt x="11947" y="17247"/>
                  </a:lnTo>
                  <a:cubicBezTo>
                    <a:pt x="11947" y="17327"/>
                    <a:pt x="11974" y="17415"/>
                    <a:pt x="11912" y="17574"/>
                  </a:cubicBezTo>
                  <a:cubicBezTo>
                    <a:pt x="11872" y="17617"/>
                    <a:pt x="11849" y="17635"/>
                    <a:pt x="11838" y="17635"/>
                  </a:cubicBezTo>
                  <a:cubicBezTo>
                    <a:pt x="11817" y="17635"/>
                    <a:pt x="11836" y="17575"/>
                    <a:pt x="11859" y="17512"/>
                  </a:cubicBezTo>
                  <a:cubicBezTo>
                    <a:pt x="11879" y="17439"/>
                    <a:pt x="11899" y="17361"/>
                    <a:pt x="11862" y="17361"/>
                  </a:cubicBezTo>
                  <a:cubicBezTo>
                    <a:pt x="11850" y="17361"/>
                    <a:pt x="11832" y="17369"/>
                    <a:pt x="11806" y="17389"/>
                  </a:cubicBezTo>
                  <a:cubicBezTo>
                    <a:pt x="11877" y="17442"/>
                    <a:pt x="11753" y="17839"/>
                    <a:pt x="11682" y="18077"/>
                  </a:cubicBezTo>
                  <a:cubicBezTo>
                    <a:pt x="11833" y="18068"/>
                    <a:pt x="11947" y="17574"/>
                    <a:pt x="11974" y="17327"/>
                  </a:cubicBezTo>
                  <a:lnTo>
                    <a:pt x="11974" y="17327"/>
                  </a:lnTo>
                  <a:cubicBezTo>
                    <a:pt x="12142" y="17380"/>
                    <a:pt x="12177" y="17865"/>
                    <a:pt x="11947" y="18439"/>
                  </a:cubicBezTo>
                  <a:cubicBezTo>
                    <a:pt x="11862" y="18637"/>
                    <a:pt x="11814" y="18687"/>
                    <a:pt x="11785" y="18687"/>
                  </a:cubicBezTo>
                  <a:cubicBezTo>
                    <a:pt x="11756" y="18687"/>
                    <a:pt x="11746" y="18638"/>
                    <a:pt x="11736" y="18638"/>
                  </a:cubicBezTo>
                  <a:cubicBezTo>
                    <a:pt x="11733" y="18638"/>
                    <a:pt x="11730" y="18642"/>
                    <a:pt x="11727" y="18651"/>
                  </a:cubicBezTo>
                  <a:cubicBezTo>
                    <a:pt x="11479" y="19031"/>
                    <a:pt x="11426" y="19225"/>
                    <a:pt x="11365" y="19411"/>
                  </a:cubicBezTo>
                  <a:cubicBezTo>
                    <a:pt x="11303" y="19587"/>
                    <a:pt x="11232" y="19755"/>
                    <a:pt x="10897" y="19976"/>
                  </a:cubicBezTo>
                  <a:cubicBezTo>
                    <a:pt x="10840" y="20001"/>
                    <a:pt x="10799" y="20011"/>
                    <a:pt x="10770" y="20011"/>
                  </a:cubicBezTo>
                  <a:cubicBezTo>
                    <a:pt x="10644" y="20011"/>
                    <a:pt x="10727" y="19822"/>
                    <a:pt x="10641" y="19808"/>
                  </a:cubicBezTo>
                  <a:cubicBezTo>
                    <a:pt x="10897" y="19525"/>
                    <a:pt x="11109" y="19437"/>
                    <a:pt x="11276" y="19225"/>
                  </a:cubicBezTo>
                  <a:lnTo>
                    <a:pt x="11276" y="19225"/>
                  </a:lnTo>
                  <a:cubicBezTo>
                    <a:pt x="11188" y="19305"/>
                    <a:pt x="11109" y="19375"/>
                    <a:pt x="11020" y="19446"/>
                  </a:cubicBezTo>
                  <a:cubicBezTo>
                    <a:pt x="11082" y="19331"/>
                    <a:pt x="11214" y="19110"/>
                    <a:pt x="11320" y="19013"/>
                  </a:cubicBezTo>
                  <a:lnTo>
                    <a:pt x="11320" y="19013"/>
                  </a:lnTo>
                  <a:cubicBezTo>
                    <a:pt x="11214" y="19084"/>
                    <a:pt x="10994" y="19384"/>
                    <a:pt x="10676" y="19675"/>
                  </a:cubicBezTo>
                  <a:cubicBezTo>
                    <a:pt x="10526" y="19817"/>
                    <a:pt x="10340" y="19949"/>
                    <a:pt x="10155" y="20064"/>
                  </a:cubicBezTo>
                  <a:cubicBezTo>
                    <a:pt x="9978" y="20170"/>
                    <a:pt x="9784" y="20241"/>
                    <a:pt x="9625" y="20276"/>
                  </a:cubicBezTo>
                  <a:cubicBezTo>
                    <a:pt x="9528" y="20347"/>
                    <a:pt x="9334" y="20444"/>
                    <a:pt x="9440" y="20461"/>
                  </a:cubicBezTo>
                  <a:cubicBezTo>
                    <a:pt x="9510" y="20435"/>
                    <a:pt x="9572" y="20408"/>
                    <a:pt x="9643" y="20382"/>
                  </a:cubicBezTo>
                  <a:lnTo>
                    <a:pt x="9643" y="20382"/>
                  </a:lnTo>
                  <a:cubicBezTo>
                    <a:pt x="9844" y="20398"/>
                    <a:pt x="9380" y="20582"/>
                    <a:pt x="9507" y="20582"/>
                  </a:cubicBezTo>
                  <a:cubicBezTo>
                    <a:pt x="9519" y="20582"/>
                    <a:pt x="9538" y="20580"/>
                    <a:pt x="9563" y="20576"/>
                  </a:cubicBezTo>
                  <a:lnTo>
                    <a:pt x="9563" y="20576"/>
                  </a:lnTo>
                  <a:cubicBezTo>
                    <a:pt x="9298" y="20726"/>
                    <a:pt x="8998" y="20885"/>
                    <a:pt x="8636" y="20965"/>
                  </a:cubicBezTo>
                  <a:lnTo>
                    <a:pt x="8534" y="20880"/>
                  </a:lnTo>
                  <a:lnTo>
                    <a:pt x="8534" y="20880"/>
                  </a:lnTo>
                  <a:cubicBezTo>
                    <a:pt x="8540" y="20883"/>
                    <a:pt x="8550" y="20884"/>
                    <a:pt x="8564" y="20884"/>
                  </a:cubicBezTo>
                  <a:cubicBezTo>
                    <a:pt x="8637" y="20884"/>
                    <a:pt x="8804" y="20845"/>
                    <a:pt x="8875" y="20788"/>
                  </a:cubicBezTo>
                  <a:lnTo>
                    <a:pt x="8875" y="20788"/>
                  </a:lnTo>
                  <a:cubicBezTo>
                    <a:pt x="8804" y="20841"/>
                    <a:pt x="8654" y="20841"/>
                    <a:pt x="8504" y="20876"/>
                  </a:cubicBezTo>
                  <a:cubicBezTo>
                    <a:pt x="8362" y="20903"/>
                    <a:pt x="8221" y="20965"/>
                    <a:pt x="8195" y="21079"/>
                  </a:cubicBezTo>
                  <a:cubicBezTo>
                    <a:pt x="8283" y="21062"/>
                    <a:pt x="8371" y="21044"/>
                    <a:pt x="8460" y="21035"/>
                  </a:cubicBezTo>
                  <a:lnTo>
                    <a:pt x="8460" y="21035"/>
                  </a:lnTo>
                  <a:cubicBezTo>
                    <a:pt x="8248" y="21203"/>
                    <a:pt x="8159" y="21459"/>
                    <a:pt x="7921" y="21698"/>
                  </a:cubicBezTo>
                  <a:cubicBezTo>
                    <a:pt x="8018" y="21680"/>
                    <a:pt x="8027" y="21662"/>
                    <a:pt x="8045" y="21636"/>
                  </a:cubicBezTo>
                  <a:cubicBezTo>
                    <a:pt x="8062" y="21618"/>
                    <a:pt x="8089" y="21592"/>
                    <a:pt x="8212" y="21565"/>
                  </a:cubicBezTo>
                  <a:cubicBezTo>
                    <a:pt x="8080" y="21565"/>
                    <a:pt x="8212" y="21424"/>
                    <a:pt x="8336" y="21335"/>
                  </a:cubicBezTo>
                  <a:cubicBezTo>
                    <a:pt x="8438" y="21265"/>
                    <a:pt x="8567" y="21202"/>
                    <a:pt x="8473" y="21176"/>
                  </a:cubicBezTo>
                  <a:lnTo>
                    <a:pt x="8473" y="21176"/>
                  </a:lnTo>
                  <a:cubicBezTo>
                    <a:pt x="8498" y="21179"/>
                    <a:pt x="8522" y="21180"/>
                    <a:pt x="8545" y="21180"/>
                  </a:cubicBezTo>
                  <a:cubicBezTo>
                    <a:pt x="8692" y="21180"/>
                    <a:pt x="8801" y="21123"/>
                    <a:pt x="8998" y="21123"/>
                  </a:cubicBezTo>
                  <a:cubicBezTo>
                    <a:pt x="9041" y="21123"/>
                    <a:pt x="9087" y="21126"/>
                    <a:pt x="9139" y="21132"/>
                  </a:cubicBezTo>
                  <a:cubicBezTo>
                    <a:pt x="9122" y="21097"/>
                    <a:pt x="9007" y="21088"/>
                    <a:pt x="9298" y="21035"/>
                  </a:cubicBezTo>
                  <a:cubicBezTo>
                    <a:pt x="9307" y="21018"/>
                    <a:pt x="9334" y="20991"/>
                    <a:pt x="9351" y="20982"/>
                  </a:cubicBezTo>
                  <a:cubicBezTo>
                    <a:pt x="9369" y="20982"/>
                    <a:pt x="9369" y="20982"/>
                    <a:pt x="9378" y="20973"/>
                  </a:cubicBezTo>
                  <a:lnTo>
                    <a:pt x="9360" y="20973"/>
                  </a:lnTo>
                  <a:cubicBezTo>
                    <a:pt x="9365" y="20969"/>
                    <a:pt x="9367" y="20967"/>
                    <a:pt x="9366" y="20967"/>
                  </a:cubicBezTo>
                  <a:cubicBezTo>
                    <a:pt x="9365" y="20967"/>
                    <a:pt x="9360" y="20969"/>
                    <a:pt x="9351" y="20973"/>
                  </a:cubicBezTo>
                  <a:cubicBezTo>
                    <a:pt x="9330" y="20976"/>
                    <a:pt x="9310" y="20977"/>
                    <a:pt x="9292" y="20977"/>
                  </a:cubicBezTo>
                  <a:cubicBezTo>
                    <a:pt x="9241" y="20977"/>
                    <a:pt x="9203" y="20969"/>
                    <a:pt x="9184" y="20956"/>
                  </a:cubicBezTo>
                  <a:cubicBezTo>
                    <a:pt x="9245" y="20894"/>
                    <a:pt x="9396" y="20832"/>
                    <a:pt x="9554" y="20762"/>
                  </a:cubicBezTo>
                  <a:cubicBezTo>
                    <a:pt x="9713" y="20700"/>
                    <a:pt x="9872" y="20620"/>
                    <a:pt x="9952" y="20567"/>
                  </a:cubicBezTo>
                  <a:cubicBezTo>
                    <a:pt x="9987" y="20554"/>
                    <a:pt x="10007" y="20548"/>
                    <a:pt x="10016" y="20548"/>
                  </a:cubicBezTo>
                  <a:cubicBezTo>
                    <a:pt x="10054" y="20548"/>
                    <a:pt x="9922" y="20638"/>
                    <a:pt x="9996" y="20638"/>
                  </a:cubicBezTo>
                  <a:cubicBezTo>
                    <a:pt x="9999" y="20638"/>
                    <a:pt x="10002" y="20638"/>
                    <a:pt x="10005" y="20638"/>
                  </a:cubicBezTo>
                  <a:cubicBezTo>
                    <a:pt x="10084" y="20576"/>
                    <a:pt x="10155" y="20514"/>
                    <a:pt x="10226" y="20453"/>
                  </a:cubicBezTo>
                  <a:cubicBezTo>
                    <a:pt x="10235" y="20463"/>
                    <a:pt x="10253" y="20467"/>
                    <a:pt x="10277" y="20467"/>
                  </a:cubicBezTo>
                  <a:cubicBezTo>
                    <a:pt x="10344" y="20467"/>
                    <a:pt x="10454" y="20434"/>
                    <a:pt x="10504" y="20434"/>
                  </a:cubicBezTo>
                  <a:cubicBezTo>
                    <a:pt x="10554" y="20434"/>
                    <a:pt x="10544" y="20466"/>
                    <a:pt x="10376" y="20594"/>
                  </a:cubicBezTo>
                  <a:cubicBezTo>
                    <a:pt x="10508" y="20523"/>
                    <a:pt x="10632" y="20444"/>
                    <a:pt x="10747" y="20355"/>
                  </a:cubicBezTo>
                  <a:cubicBezTo>
                    <a:pt x="10994" y="20241"/>
                    <a:pt x="11259" y="20002"/>
                    <a:pt x="11373" y="19817"/>
                  </a:cubicBezTo>
                  <a:cubicBezTo>
                    <a:pt x="11499" y="19712"/>
                    <a:pt x="11575" y="19491"/>
                    <a:pt x="11580" y="19491"/>
                  </a:cubicBezTo>
                  <a:cubicBezTo>
                    <a:pt x="11581" y="19491"/>
                    <a:pt x="11577" y="19506"/>
                    <a:pt x="11568" y="19543"/>
                  </a:cubicBezTo>
                  <a:cubicBezTo>
                    <a:pt x="11691" y="19366"/>
                    <a:pt x="11797" y="19172"/>
                    <a:pt x="11894" y="18987"/>
                  </a:cubicBezTo>
                  <a:lnTo>
                    <a:pt x="11921" y="18987"/>
                  </a:lnTo>
                  <a:cubicBezTo>
                    <a:pt x="12265" y="18448"/>
                    <a:pt x="12407" y="17804"/>
                    <a:pt x="12760" y="17150"/>
                  </a:cubicBezTo>
                  <a:cubicBezTo>
                    <a:pt x="12795" y="16938"/>
                    <a:pt x="12813" y="16726"/>
                    <a:pt x="12919" y="16426"/>
                  </a:cubicBezTo>
                  <a:lnTo>
                    <a:pt x="13016" y="16382"/>
                  </a:lnTo>
                  <a:cubicBezTo>
                    <a:pt x="13033" y="16267"/>
                    <a:pt x="13104" y="16099"/>
                    <a:pt x="13166" y="15958"/>
                  </a:cubicBezTo>
                  <a:cubicBezTo>
                    <a:pt x="13228" y="15817"/>
                    <a:pt x="13281" y="15711"/>
                    <a:pt x="13263" y="15649"/>
                  </a:cubicBezTo>
                  <a:cubicBezTo>
                    <a:pt x="13413" y="15587"/>
                    <a:pt x="13519" y="15393"/>
                    <a:pt x="13660" y="15225"/>
                  </a:cubicBezTo>
                  <a:cubicBezTo>
                    <a:pt x="13731" y="15146"/>
                    <a:pt x="13828" y="15058"/>
                    <a:pt x="13916" y="14978"/>
                  </a:cubicBezTo>
                  <a:cubicBezTo>
                    <a:pt x="14014" y="14916"/>
                    <a:pt x="14102" y="14846"/>
                    <a:pt x="14190" y="14819"/>
                  </a:cubicBezTo>
                  <a:lnTo>
                    <a:pt x="14155" y="14713"/>
                  </a:lnTo>
                  <a:cubicBezTo>
                    <a:pt x="14384" y="14598"/>
                    <a:pt x="14623" y="14484"/>
                    <a:pt x="14950" y="14351"/>
                  </a:cubicBezTo>
                  <a:lnTo>
                    <a:pt x="14905" y="14272"/>
                  </a:lnTo>
                  <a:cubicBezTo>
                    <a:pt x="15188" y="14113"/>
                    <a:pt x="15709" y="14157"/>
                    <a:pt x="16212" y="14077"/>
                  </a:cubicBezTo>
                  <a:lnTo>
                    <a:pt x="16212" y="14077"/>
                  </a:lnTo>
                  <a:cubicBezTo>
                    <a:pt x="16177" y="14113"/>
                    <a:pt x="16053" y="14122"/>
                    <a:pt x="15956" y="14122"/>
                  </a:cubicBezTo>
                  <a:cubicBezTo>
                    <a:pt x="16028" y="14134"/>
                    <a:pt x="16099" y="14139"/>
                    <a:pt x="16171" y="14139"/>
                  </a:cubicBezTo>
                  <a:cubicBezTo>
                    <a:pt x="16690" y="14139"/>
                    <a:pt x="17211" y="13861"/>
                    <a:pt x="17710" y="13861"/>
                  </a:cubicBezTo>
                  <a:cubicBezTo>
                    <a:pt x="17746" y="13861"/>
                    <a:pt x="17783" y="13862"/>
                    <a:pt x="17819" y="13866"/>
                  </a:cubicBezTo>
                  <a:cubicBezTo>
                    <a:pt x="17931" y="13817"/>
                    <a:pt x="18021" y="13801"/>
                    <a:pt x="18106" y="13801"/>
                  </a:cubicBezTo>
                  <a:cubicBezTo>
                    <a:pt x="18128" y="13801"/>
                    <a:pt x="18150" y="13802"/>
                    <a:pt x="18172" y="13804"/>
                  </a:cubicBezTo>
                  <a:cubicBezTo>
                    <a:pt x="18164" y="13804"/>
                    <a:pt x="18146" y="13804"/>
                    <a:pt x="18137" y="13813"/>
                  </a:cubicBezTo>
                  <a:cubicBezTo>
                    <a:pt x="18155" y="13813"/>
                    <a:pt x="18172" y="13804"/>
                    <a:pt x="18199" y="13804"/>
                  </a:cubicBezTo>
                  <a:lnTo>
                    <a:pt x="18411" y="13804"/>
                  </a:lnTo>
                  <a:cubicBezTo>
                    <a:pt x="18349" y="13795"/>
                    <a:pt x="18287" y="13795"/>
                    <a:pt x="18234" y="13795"/>
                  </a:cubicBezTo>
                  <a:cubicBezTo>
                    <a:pt x="18349" y="13768"/>
                    <a:pt x="18508" y="13715"/>
                    <a:pt x="18658" y="13662"/>
                  </a:cubicBezTo>
                  <a:lnTo>
                    <a:pt x="18755" y="13733"/>
                  </a:lnTo>
                  <a:lnTo>
                    <a:pt x="18790" y="13724"/>
                  </a:lnTo>
                  <a:cubicBezTo>
                    <a:pt x="18958" y="13715"/>
                    <a:pt x="18905" y="13645"/>
                    <a:pt x="18799" y="13601"/>
                  </a:cubicBezTo>
                  <a:cubicBezTo>
                    <a:pt x="18879" y="13556"/>
                    <a:pt x="18949" y="13521"/>
                    <a:pt x="19002" y="13486"/>
                  </a:cubicBezTo>
                  <a:cubicBezTo>
                    <a:pt x="19031" y="13505"/>
                    <a:pt x="19061" y="13513"/>
                    <a:pt x="19093" y="13513"/>
                  </a:cubicBezTo>
                  <a:cubicBezTo>
                    <a:pt x="19216" y="13513"/>
                    <a:pt x="19361" y="13397"/>
                    <a:pt x="19507" y="13397"/>
                  </a:cubicBezTo>
                  <a:cubicBezTo>
                    <a:pt x="19545" y="13397"/>
                    <a:pt x="19583" y="13404"/>
                    <a:pt x="19620" y="13424"/>
                  </a:cubicBezTo>
                  <a:cubicBezTo>
                    <a:pt x="19703" y="13317"/>
                    <a:pt x="20306" y="13111"/>
                    <a:pt x="20395" y="12919"/>
                  </a:cubicBezTo>
                  <a:lnTo>
                    <a:pt x="20395" y="12919"/>
                  </a:lnTo>
                  <a:cubicBezTo>
                    <a:pt x="20570" y="12866"/>
                    <a:pt x="20752" y="12813"/>
                    <a:pt x="20874" y="12691"/>
                  </a:cubicBezTo>
                  <a:lnTo>
                    <a:pt x="21007" y="12771"/>
                  </a:lnTo>
                  <a:cubicBezTo>
                    <a:pt x="21104" y="12665"/>
                    <a:pt x="21192" y="12550"/>
                    <a:pt x="21280" y="12435"/>
                  </a:cubicBezTo>
                  <a:cubicBezTo>
                    <a:pt x="21380" y="12414"/>
                    <a:pt x="21458" y="12398"/>
                    <a:pt x="21505" y="12398"/>
                  </a:cubicBezTo>
                  <a:cubicBezTo>
                    <a:pt x="21579" y="12398"/>
                    <a:pt x="21580" y="12438"/>
                    <a:pt x="21484" y="12568"/>
                  </a:cubicBezTo>
                  <a:cubicBezTo>
                    <a:pt x="21704" y="12356"/>
                    <a:pt x="21793" y="12276"/>
                    <a:pt x="21881" y="12197"/>
                  </a:cubicBezTo>
                  <a:cubicBezTo>
                    <a:pt x="21960" y="12126"/>
                    <a:pt x="22040" y="12055"/>
                    <a:pt x="22190" y="11843"/>
                  </a:cubicBezTo>
                  <a:lnTo>
                    <a:pt x="22225" y="11923"/>
                  </a:lnTo>
                  <a:cubicBezTo>
                    <a:pt x="22367" y="11808"/>
                    <a:pt x="22517" y="11543"/>
                    <a:pt x="22631" y="11517"/>
                  </a:cubicBezTo>
                  <a:cubicBezTo>
                    <a:pt x="22843" y="11437"/>
                    <a:pt x="23205" y="11075"/>
                    <a:pt x="23550" y="10598"/>
                  </a:cubicBezTo>
                  <a:cubicBezTo>
                    <a:pt x="23894" y="10122"/>
                    <a:pt x="24194" y="9530"/>
                    <a:pt x="24442" y="9053"/>
                  </a:cubicBezTo>
                  <a:lnTo>
                    <a:pt x="24442" y="9053"/>
                  </a:lnTo>
                  <a:cubicBezTo>
                    <a:pt x="24414" y="9063"/>
                    <a:pt x="24395" y="9067"/>
                    <a:pt x="24381" y="9067"/>
                  </a:cubicBezTo>
                  <a:cubicBezTo>
                    <a:pt x="24317" y="9067"/>
                    <a:pt x="24376" y="8976"/>
                    <a:pt x="24442" y="8868"/>
                  </a:cubicBezTo>
                  <a:cubicBezTo>
                    <a:pt x="24521" y="8735"/>
                    <a:pt x="24609" y="8568"/>
                    <a:pt x="24530" y="8524"/>
                  </a:cubicBezTo>
                  <a:cubicBezTo>
                    <a:pt x="24574" y="8496"/>
                    <a:pt x="24614" y="8434"/>
                    <a:pt x="24641" y="8434"/>
                  </a:cubicBezTo>
                  <a:cubicBezTo>
                    <a:pt x="24657" y="8434"/>
                    <a:pt x="24668" y="8457"/>
                    <a:pt x="24671" y="8524"/>
                  </a:cubicBezTo>
                  <a:cubicBezTo>
                    <a:pt x="24751" y="7994"/>
                    <a:pt x="24945" y="7746"/>
                    <a:pt x="24839" y="7358"/>
                  </a:cubicBezTo>
                  <a:cubicBezTo>
                    <a:pt x="24847" y="7351"/>
                    <a:pt x="24854" y="7348"/>
                    <a:pt x="24861" y="7348"/>
                  </a:cubicBezTo>
                  <a:cubicBezTo>
                    <a:pt x="24898" y="7348"/>
                    <a:pt x="24911" y="7445"/>
                    <a:pt x="24934" y="7445"/>
                  </a:cubicBezTo>
                  <a:cubicBezTo>
                    <a:pt x="24937" y="7445"/>
                    <a:pt x="24941" y="7442"/>
                    <a:pt x="24945" y="7437"/>
                  </a:cubicBezTo>
                  <a:cubicBezTo>
                    <a:pt x="24945" y="7393"/>
                    <a:pt x="24918" y="7261"/>
                    <a:pt x="24962" y="7208"/>
                  </a:cubicBezTo>
                  <a:cubicBezTo>
                    <a:pt x="24968" y="7199"/>
                    <a:pt x="24973" y="7196"/>
                    <a:pt x="24977" y="7196"/>
                  </a:cubicBezTo>
                  <a:cubicBezTo>
                    <a:pt x="24998" y="7196"/>
                    <a:pt x="25001" y="7301"/>
                    <a:pt x="25015" y="7376"/>
                  </a:cubicBezTo>
                  <a:cubicBezTo>
                    <a:pt x="25077" y="6828"/>
                    <a:pt x="24883" y="6758"/>
                    <a:pt x="24724" y="6705"/>
                  </a:cubicBezTo>
                  <a:cubicBezTo>
                    <a:pt x="24830" y="6440"/>
                    <a:pt x="24812" y="6307"/>
                    <a:pt x="24706" y="6113"/>
                  </a:cubicBezTo>
                  <a:cubicBezTo>
                    <a:pt x="24735" y="6060"/>
                    <a:pt x="24767" y="5989"/>
                    <a:pt x="24791" y="5989"/>
                  </a:cubicBezTo>
                  <a:cubicBezTo>
                    <a:pt x="24811" y="5989"/>
                    <a:pt x="24826" y="6039"/>
                    <a:pt x="24830" y="6192"/>
                  </a:cubicBezTo>
                  <a:cubicBezTo>
                    <a:pt x="24839" y="6095"/>
                    <a:pt x="24857" y="5813"/>
                    <a:pt x="24848" y="5539"/>
                  </a:cubicBezTo>
                  <a:cubicBezTo>
                    <a:pt x="24830" y="5274"/>
                    <a:pt x="24795" y="5036"/>
                    <a:pt x="24724" y="5036"/>
                  </a:cubicBezTo>
                  <a:cubicBezTo>
                    <a:pt x="24759" y="4974"/>
                    <a:pt x="24706" y="4771"/>
                    <a:pt x="24689" y="4727"/>
                  </a:cubicBezTo>
                  <a:cubicBezTo>
                    <a:pt x="24645" y="4312"/>
                    <a:pt x="24636" y="4268"/>
                    <a:pt x="24547" y="3870"/>
                  </a:cubicBezTo>
                  <a:lnTo>
                    <a:pt x="24547" y="3870"/>
                  </a:lnTo>
                  <a:cubicBezTo>
                    <a:pt x="24547" y="3906"/>
                    <a:pt x="24556" y="3950"/>
                    <a:pt x="24547" y="3985"/>
                  </a:cubicBezTo>
                  <a:cubicBezTo>
                    <a:pt x="24362" y="3861"/>
                    <a:pt x="24450" y="3658"/>
                    <a:pt x="24353" y="3349"/>
                  </a:cubicBezTo>
                  <a:lnTo>
                    <a:pt x="24371" y="3349"/>
                  </a:lnTo>
                  <a:cubicBezTo>
                    <a:pt x="24327" y="2978"/>
                    <a:pt x="24291" y="2899"/>
                    <a:pt x="24256" y="2828"/>
                  </a:cubicBezTo>
                  <a:cubicBezTo>
                    <a:pt x="24221" y="2749"/>
                    <a:pt x="24194" y="2678"/>
                    <a:pt x="24132" y="2307"/>
                  </a:cubicBezTo>
                  <a:lnTo>
                    <a:pt x="24053" y="2378"/>
                  </a:lnTo>
                  <a:cubicBezTo>
                    <a:pt x="23938" y="2378"/>
                    <a:pt x="23921" y="2210"/>
                    <a:pt x="23885" y="1998"/>
                  </a:cubicBezTo>
                  <a:cubicBezTo>
                    <a:pt x="23850" y="1786"/>
                    <a:pt x="23797" y="1522"/>
                    <a:pt x="23647" y="1345"/>
                  </a:cubicBezTo>
                  <a:lnTo>
                    <a:pt x="23647" y="1345"/>
                  </a:lnTo>
                  <a:cubicBezTo>
                    <a:pt x="23656" y="1398"/>
                    <a:pt x="23665" y="1451"/>
                    <a:pt x="23673" y="1513"/>
                  </a:cubicBezTo>
                  <a:cubicBezTo>
                    <a:pt x="23585" y="1416"/>
                    <a:pt x="23567" y="1239"/>
                    <a:pt x="23532" y="1045"/>
                  </a:cubicBezTo>
                  <a:cubicBezTo>
                    <a:pt x="23506" y="850"/>
                    <a:pt x="23453" y="639"/>
                    <a:pt x="23347" y="524"/>
                  </a:cubicBezTo>
                  <a:cubicBezTo>
                    <a:pt x="23339" y="511"/>
                    <a:pt x="23340" y="505"/>
                    <a:pt x="23346" y="505"/>
                  </a:cubicBezTo>
                  <a:cubicBezTo>
                    <a:pt x="23368" y="505"/>
                    <a:pt x="23466" y="581"/>
                    <a:pt x="23514" y="630"/>
                  </a:cubicBezTo>
                  <a:cubicBezTo>
                    <a:pt x="23488" y="586"/>
                    <a:pt x="23461" y="550"/>
                    <a:pt x="23444" y="524"/>
                  </a:cubicBezTo>
                  <a:cubicBezTo>
                    <a:pt x="23417" y="488"/>
                    <a:pt x="23391" y="462"/>
                    <a:pt x="23364" y="444"/>
                  </a:cubicBezTo>
                  <a:cubicBezTo>
                    <a:pt x="23329" y="400"/>
                    <a:pt x="23294" y="365"/>
                    <a:pt x="23267" y="347"/>
                  </a:cubicBezTo>
                  <a:cubicBezTo>
                    <a:pt x="23243" y="335"/>
                    <a:pt x="23227" y="330"/>
                    <a:pt x="23215" y="330"/>
                  </a:cubicBezTo>
                  <a:cubicBezTo>
                    <a:pt x="23200" y="330"/>
                    <a:pt x="23193" y="337"/>
                    <a:pt x="23188" y="347"/>
                  </a:cubicBezTo>
                  <a:cubicBezTo>
                    <a:pt x="23169" y="371"/>
                    <a:pt x="23155" y="399"/>
                    <a:pt x="23106" y="399"/>
                  </a:cubicBezTo>
                  <a:cubicBezTo>
                    <a:pt x="23063" y="399"/>
                    <a:pt x="22993" y="378"/>
                    <a:pt x="22870" y="312"/>
                  </a:cubicBezTo>
                  <a:cubicBezTo>
                    <a:pt x="22826" y="259"/>
                    <a:pt x="22879" y="232"/>
                    <a:pt x="22896" y="206"/>
                  </a:cubicBezTo>
                  <a:cubicBezTo>
                    <a:pt x="22905" y="171"/>
                    <a:pt x="22879" y="118"/>
                    <a:pt x="22649" y="38"/>
                  </a:cubicBezTo>
                  <a:cubicBezTo>
                    <a:pt x="22605" y="16"/>
                    <a:pt x="22502" y="0"/>
                    <a:pt x="2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109" name="Google Shape;4109;p15"/>
          <p:cNvSpPr txBox="1">
            <a:spLocks noGrp="1"/>
          </p:cNvSpPr>
          <p:nvPr>
            <p:ph type="title"/>
          </p:nvPr>
        </p:nvSpPr>
        <p:spPr>
          <a:xfrm>
            <a:off x="864000" y="720000"/>
            <a:ext cx="6458400" cy="118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4200"/>
              <a:buNone/>
              <a:defRPr sz="48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4200"/>
              <a:buNone/>
              <a:defRPr sz="5040">
                <a:solidFill>
                  <a:srgbClr val="FFFFFF"/>
                </a:solidFill>
              </a:defRPr>
            </a:lvl2pPr>
            <a:lvl3pPr lvl="2" algn="ctr" rtl="0">
              <a:spcBef>
                <a:spcPts val="0"/>
              </a:spcBef>
              <a:spcAft>
                <a:spcPts val="0"/>
              </a:spcAft>
              <a:buClr>
                <a:srgbClr val="FFFFFF"/>
              </a:buClr>
              <a:buSzPts val="4200"/>
              <a:buNone/>
              <a:defRPr sz="5040">
                <a:solidFill>
                  <a:srgbClr val="FFFFFF"/>
                </a:solidFill>
              </a:defRPr>
            </a:lvl3pPr>
            <a:lvl4pPr lvl="3" algn="ctr" rtl="0">
              <a:spcBef>
                <a:spcPts val="0"/>
              </a:spcBef>
              <a:spcAft>
                <a:spcPts val="0"/>
              </a:spcAft>
              <a:buClr>
                <a:srgbClr val="FFFFFF"/>
              </a:buClr>
              <a:buSzPts val="4200"/>
              <a:buNone/>
              <a:defRPr sz="5040">
                <a:solidFill>
                  <a:srgbClr val="FFFFFF"/>
                </a:solidFill>
              </a:defRPr>
            </a:lvl4pPr>
            <a:lvl5pPr lvl="4" algn="ctr" rtl="0">
              <a:spcBef>
                <a:spcPts val="0"/>
              </a:spcBef>
              <a:spcAft>
                <a:spcPts val="0"/>
              </a:spcAft>
              <a:buClr>
                <a:srgbClr val="FFFFFF"/>
              </a:buClr>
              <a:buSzPts val="4200"/>
              <a:buNone/>
              <a:defRPr sz="5040">
                <a:solidFill>
                  <a:srgbClr val="FFFFFF"/>
                </a:solidFill>
              </a:defRPr>
            </a:lvl5pPr>
            <a:lvl6pPr lvl="5" algn="ctr" rtl="0">
              <a:spcBef>
                <a:spcPts val="0"/>
              </a:spcBef>
              <a:spcAft>
                <a:spcPts val="0"/>
              </a:spcAft>
              <a:buClr>
                <a:srgbClr val="FFFFFF"/>
              </a:buClr>
              <a:buSzPts val="4200"/>
              <a:buNone/>
              <a:defRPr sz="5040">
                <a:solidFill>
                  <a:srgbClr val="FFFFFF"/>
                </a:solidFill>
              </a:defRPr>
            </a:lvl6pPr>
            <a:lvl7pPr lvl="6" algn="ctr" rtl="0">
              <a:spcBef>
                <a:spcPts val="0"/>
              </a:spcBef>
              <a:spcAft>
                <a:spcPts val="0"/>
              </a:spcAft>
              <a:buClr>
                <a:srgbClr val="FFFFFF"/>
              </a:buClr>
              <a:buSzPts val="4200"/>
              <a:buNone/>
              <a:defRPr sz="5040">
                <a:solidFill>
                  <a:srgbClr val="FFFFFF"/>
                </a:solidFill>
              </a:defRPr>
            </a:lvl7pPr>
            <a:lvl8pPr lvl="7" algn="ctr" rtl="0">
              <a:spcBef>
                <a:spcPts val="0"/>
              </a:spcBef>
              <a:spcAft>
                <a:spcPts val="0"/>
              </a:spcAft>
              <a:buClr>
                <a:srgbClr val="FFFFFF"/>
              </a:buClr>
              <a:buSzPts val="4200"/>
              <a:buNone/>
              <a:defRPr sz="5040">
                <a:solidFill>
                  <a:srgbClr val="FFFFFF"/>
                </a:solidFill>
              </a:defRPr>
            </a:lvl8pPr>
            <a:lvl9pPr lvl="8" algn="ctr" rtl="0">
              <a:spcBef>
                <a:spcPts val="0"/>
              </a:spcBef>
              <a:spcAft>
                <a:spcPts val="0"/>
              </a:spcAft>
              <a:buClr>
                <a:srgbClr val="FFFFFF"/>
              </a:buClr>
              <a:buSzPts val="4200"/>
              <a:buNone/>
              <a:defRPr sz="5040">
                <a:solidFill>
                  <a:srgbClr val="FFFFFF"/>
                </a:solidFill>
              </a:defRPr>
            </a:lvl9pPr>
          </a:lstStyle>
          <a:p>
            <a:endParaRPr/>
          </a:p>
        </p:txBody>
      </p:sp>
      <p:sp>
        <p:nvSpPr>
          <p:cNvPr id="4110" name="Google Shape;4110;p15"/>
          <p:cNvSpPr txBox="1">
            <a:spLocks noGrp="1"/>
          </p:cNvSpPr>
          <p:nvPr>
            <p:ph type="subTitle" idx="1"/>
          </p:nvPr>
        </p:nvSpPr>
        <p:spPr>
          <a:xfrm>
            <a:off x="1566453"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1" name="Google Shape;4111;p15"/>
          <p:cNvSpPr txBox="1">
            <a:spLocks noGrp="1"/>
          </p:cNvSpPr>
          <p:nvPr>
            <p:ph type="subTitle" idx="2"/>
          </p:nvPr>
        </p:nvSpPr>
        <p:spPr>
          <a:xfrm>
            <a:off x="1566453"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112" name="Google Shape;4112;p15"/>
          <p:cNvSpPr txBox="1">
            <a:spLocks noGrp="1"/>
          </p:cNvSpPr>
          <p:nvPr>
            <p:ph type="subTitle" idx="3"/>
          </p:nvPr>
        </p:nvSpPr>
        <p:spPr>
          <a:xfrm>
            <a:off x="4193193"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3" name="Google Shape;4113;p15"/>
          <p:cNvSpPr txBox="1">
            <a:spLocks noGrp="1"/>
          </p:cNvSpPr>
          <p:nvPr>
            <p:ph type="subTitle" idx="4"/>
          </p:nvPr>
        </p:nvSpPr>
        <p:spPr>
          <a:xfrm>
            <a:off x="4193193"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114" name="Google Shape;4114;p15"/>
          <p:cNvSpPr txBox="1">
            <a:spLocks noGrp="1"/>
          </p:cNvSpPr>
          <p:nvPr>
            <p:ph type="subTitle" idx="5"/>
          </p:nvPr>
        </p:nvSpPr>
        <p:spPr>
          <a:xfrm>
            <a:off x="6860697"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5" name="Google Shape;4115;p15"/>
          <p:cNvSpPr txBox="1">
            <a:spLocks noGrp="1"/>
          </p:cNvSpPr>
          <p:nvPr>
            <p:ph type="subTitle" idx="6"/>
          </p:nvPr>
        </p:nvSpPr>
        <p:spPr>
          <a:xfrm>
            <a:off x="6916587"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4116" name="Google Shape;4116;p15"/>
          <p:cNvGrpSpPr/>
          <p:nvPr/>
        </p:nvGrpSpPr>
        <p:grpSpPr>
          <a:xfrm>
            <a:off x="9337621" y="-260483"/>
            <a:ext cx="2177279" cy="1960968"/>
            <a:chOff x="7781350" y="-195362"/>
            <a:chExt cx="1814399" cy="1470726"/>
          </a:xfrm>
        </p:grpSpPr>
        <p:sp>
          <p:nvSpPr>
            <p:cNvPr id="4117" name="Google Shape;4117;p15"/>
            <p:cNvSpPr/>
            <p:nvPr/>
          </p:nvSpPr>
          <p:spPr>
            <a:xfrm>
              <a:off x="7883606" y="698404"/>
              <a:ext cx="68321" cy="49154"/>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8" name="Google Shape;4118;p15"/>
            <p:cNvSpPr/>
            <p:nvPr/>
          </p:nvSpPr>
          <p:spPr>
            <a:xfrm>
              <a:off x="7781350" y="614555"/>
              <a:ext cx="68062" cy="5493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9" name="Google Shape;4119;p15"/>
            <p:cNvSpPr/>
            <p:nvPr/>
          </p:nvSpPr>
          <p:spPr>
            <a:xfrm>
              <a:off x="7897621" y="520587"/>
              <a:ext cx="90641" cy="5590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0" name="Google Shape;4120;p15"/>
            <p:cNvSpPr/>
            <p:nvPr/>
          </p:nvSpPr>
          <p:spPr>
            <a:xfrm>
              <a:off x="8077608" y="531257"/>
              <a:ext cx="71825" cy="52114"/>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1" name="Google Shape;4121;p15"/>
            <p:cNvSpPr/>
            <p:nvPr/>
          </p:nvSpPr>
          <p:spPr>
            <a:xfrm>
              <a:off x="8002732" y="660472"/>
              <a:ext cx="55410" cy="46744"/>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2" name="Google Shape;4122;p15"/>
            <p:cNvSpPr/>
            <p:nvPr/>
          </p:nvSpPr>
          <p:spPr>
            <a:xfrm>
              <a:off x="8189013" y="877460"/>
              <a:ext cx="75718" cy="56795"/>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3" name="Google Shape;4123;p15"/>
            <p:cNvSpPr/>
            <p:nvPr/>
          </p:nvSpPr>
          <p:spPr>
            <a:xfrm>
              <a:off x="8457695" y="835949"/>
              <a:ext cx="75913" cy="54592"/>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4" name="Google Shape;4124;p15"/>
            <p:cNvSpPr/>
            <p:nvPr/>
          </p:nvSpPr>
          <p:spPr>
            <a:xfrm>
              <a:off x="9084209" y="-176913"/>
              <a:ext cx="82985" cy="53284"/>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5" name="Google Shape;4125;p15"/>
            <p:cNvSpPr/>
            <p:nvPr/>
          </p:nvSpPr>
          <p:spPr>
            <a:xfrm>
              <a:off x="9292615" y="-195362"/>
              <a:ext cx="57161" cy="44197"/>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6" name="Google Shape;4126;p15"/>
            <p:cNvSpPr/>
            <p:nvPr/>
          </p:nvSpPr>
          <p:spPr>
            <a:xfrm>
              <a:off x="9325511" y="55702"/>
              <a:ext cx="67997" cy="43371"/>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7" name="Google Shape;4127;p15"/>
            <p:cNvSpPr/>
            <p:nvPr/>
          </p:nvSpPr>
          <p:spPr>
            <a:xfrm>
              <a:off x="8960476" y="101137"/>
              <a:ext cx="91355" cy="54041"/>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8" name="Google Shape;4128;p15"/>
            <p:cNvSpPr/>
            <p:nvPr/>
          </p:nvSpPr>
          <p:spPr>
            <a:xfrm>
              <a:off x="9160058" y="-59057"/>
              <a:ext cx="81752" cy="61270"/>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9" name="Google Shape;4129;p15"/>
            <p:cNvSpPr/>
            <p:nvPr/>
          </p:nvSpPr>
          <p:spPr>
            <a:xfrm>
              <a:off x="9179458" y="123717"/>
              <a:ext cx="67478" cy="50668"/>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0" name="Google Shape;4130;p15"/>
            <p:cNvSpPr/>
            <p:nvPr/>
          </p:nvSpPr>
          <p:spPr>
            <a:xfrm>
              <a:off x="9084728" y="167913"/>
              <a:ext cx="83634" cy="53904"/>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1" name="Google Shape;4131;p15"/>
            <p:cNvSpPr/>
            <p:nvPr/>
          </p:nvSpPr>
          <p:spPr>
            <a:xfrm>
              <a:off x="8983315" y="-68213"/>
              <a:ext cx="62093" cy="4454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2" name="Google Shape;4132;p15"/>
            <p:cNvSpPr/>
            <p:nvPr/>
          </p:nvSpPr>
          <p:spPr>
            <a:xfrm>
              <a:off x="9318957" y="1185180"/>
              <a:ext cx="86618" cy="70288"/>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3" name="Google Shape;4133;p15"/>
            <p:cNvSpPr/>
            <p:nvPr/>
          </p:nvSpPr>
          <p:spPr>
            <a:xfrm>
              <a:off x="9193667" y="1233576"/>
              <a:ext cx="44834" cy="41787"/>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4" name="Google Shape;4134;p15"/>
            <p:cNvSpPr/>
            <p:nvPr/>
          </p:nvSpPr>
          <p:spPr>
            <a:xfrm>
              <a:off x="9122555" y="956077"/>
              <a:ext cx="70592" cy="6230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5" name="Google Shape;4135;p15"/>
            <p:cNvSpPr/>
            <p:nvPr/>
          </p:nvSpPr>
          <p:spPr>
            <a:xfrm>
              <a:off x="9353929" y="946990"/>
              <a:ext cx="74874" cy="56038"/>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6" name="Google Shape;4136;p15"/>
            <p:cNvSpPr/>
            <p:nvPr/>
          </p:nvSpPr>
          <p:spPr>
            <a:xfrm>
              <a:off x="9249986" y="1053831"/>
              <a:ext cx="84477" cy="5163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7" name="Google Shape;4137;p15"/>
            <p:cNvSpPr/>
            <p:nvPr/>
          </p:nvSpPr>
          <p:spPr>
            <a:xfrm>
              <a:off x="9066561" y="1098372"/>
              <a:ext cx="92263" cy="47708"/>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8" name="Google Shape;4138;p15"/>
            <p:cNvSpPr/>
            <p:nvPr/>
          </p:nvSpPr>
          <p:spPr>
            <a:xfrm>
              <a:off x="9143902" y="822525"/>
              <a:ext cx="70592" cy="64437"/>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9" name="Google Shape;4139;p15"/>
            <p:cNvSpPr/>
            <p:nvPr/>
          </p:nvSpPr>
          <p:spPr>
            <a:xfrm>
              <a:off x="9501669" y="1032353"/>
              <a:ext cx="94080" cy="55694"/>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0" name="Google Shape;4140;p15"/>
            <p:cNvSpPr/>
            <p:nvPr/>
          </p:nvSpPr>
          <p:spPr>
            <a:xfrm>
              <a:off x="9263871" y="511293"/>
              <a:ext cx="69035" cy="5514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1" name="Google Shape;4141;p15"/>
            <p:cNvSpPr/>
            <p:nvPr/>
          </p:nvSpPr>
          <p:spPr>
            <a:xfrm>
              <a:off x="8914474" y="533529"/>
              <a:ext cx="58005" cy="4165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2" name="Google Shape;4142;p15"/>
            <p:cNvSpPr/>
            <p:nvPr/>
          </p:nvSpPr>
          <p:spPr>
            <a:xfrm>
              <a:off x="8947370" y="709694"/>
              <a:ext cx="59367" cy="4316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3" name="Google Shape;4143;p15"/>
            <p:cNvSpPr/>
            <p:nvPr/>
          </p:nvSpPr>
          <p:spPr>
            <a:xfrm>
              <a:off x="8750319" y="413470"/>
              <a:ext cx="77794" cy="5858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4144" name="Google Shape;4144;p15"/>
          <p:cNvGrpSpPr/>
          <p:nvPr/>
        </p:nvGrpSpPr>
        <p:grpSpPr>
          <a:xfrm>
            <a:off x="9235537" y="4160657"/>
            <a:ext cx="3909279" cy="4270771"/>
            <a:chOff x="7696280" y="3120492"/>
            <a:chExt cx="3257732" cy="3203078"/>
          </a:xfrm>
        </p:grpSpPr>
        <p:sp>
          <p:nvSpPr>
            <p:cNvPr id="4145" name="Google Shape;4145;p15"/>
            <p:cNvSpPr/>
            <p:nvPr/>
          </p:nvSpPr>
          <p:spPr>
            <a:xfrm rot="7501853">
              <a:off x="8075236" y="3825859"/>
              <a:ext cx="2502104" cy="181140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6" name="Google Shape;4146;p15"/>
            <p:cNvSpPr/>
            <p:nvPr/>
          </p:nvSpPr>
          <p:spPr>
            <a:xfrm rot="7501853">
              <a:off x="9921470" y="3599622"/>
              <a:ext cx="35605" cy="48009"/>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7" name="Google Shape;4147;p15"/>
            <p:cNvSpPr/>
            <p:nvPr/>
          </p:nvSpPr>
          <p:spPr>
            <a:xfrm rot="7501853">
              <a:off x="9911011" y="3584182"/>
              <a:ext cx="4712" cy="2548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8" name="Google Shape;4148;p15"/>
            <p:cNvSpPr/>
            <p:nvPr/>
          </p:nvSpPr>
          <p:spPr>
            <a:xfrm rot="7501853">
              <a:off x="9877147" y="3613648"/>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9" name="Google Shape;4149;p15"/>
            <p:cNvSpPr/>
            <p:nvPr/>
          </p:nvSpPr>
          <p:spPr>
            <a:xfrm rot="7501853">
              <a:off x="9799791" y="3499444"/>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0" name="Google Shape;4150;p15"/>
            <p:cNvSpPr/>
            <p:nvPr/>
          </p:nvSpPr>
          <p:spPr>
            <a:xfrm rot="7501853">
              <a:off x="9893669" y="3650917"/>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1" name="Google Shape;4151;p15"/>
            <p:cNvSpPr/>
            <p:nvPr/>
          </p:nvSpPr>
          <p:spPr>
            <a:xfrm rot="7501853">
              <a:off x="9864607" y="3568162"/>
              <a:ext cx="22427"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2" name="Google Shape;4152;p15"/>
            <p:cNvSpPr/>
            <p:nvPr/>
          </p:nvSpPr>
          <p:spPr>
            <a:xfrm rot="7501853">
              <a:off x="9678842" y="3474904"/>
              <a:ext cx="107949" cy="100811"/>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3" name="Google Shape;4153;p15"/>
            <p:cNvSpPr/>
            <p:nvPr/>
          </p:nvSpPr>
          <p:spPr>
            <a:xfrm rot="7501853">
              <a:off x="9805021" y="3492854"/>
              <a:ext cx="39444" cy="59352"/>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4" name="Google Shape;4154;p15"/>
            <p:cNvSpPr/>
            <p:nvPr/>
          </p:nvSpPr>
          <p:spPr>
            <a:xfrm rot="7501853">
              <a:off x="9812447" y="3565783"/>
              <a:ext cx="70948" cy="67740"/>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5" name="Google Shape;4155;p15"/>
            <p:cNvSpPr/>
            <p:nvPr/>
          </p:nvSpPr>
          <p:spPr>
            <a:xfrm rot="7501853">
              <a:off x="9837828" y="3684720"/>
              <a:ext cx="30107"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6" name="Google Shape;4156;p15"/>
            <p:cNvSpPr/>
            <p:nvPr/>
          </p:nvSpPr>
          <p:spPr>
            <a:xfrm rot="7501853">
              <a:off x="9795934" y="3461987"/>
              <a:ext cx="20857"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7" name="Google Shape;4157;p15"/>
            <p:cNvSpPr/>
            <p:nvPr/>
          </p:nvSpPr>
          <p:spPr>
            <a:xfrm rot="7501853">
              <a:off x="9753295" y="3427568"/>
              <a:ext cx="17890"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8" name="Google Shape;4158;p15"/>
            <p:cNvSpPr/>
            <p:nvPr/>
          </p:nvSpPr>
          <p:spPr>
            <a:xfrm rot="7501853">
              <a:off x="8555521" y="4059943"/>
              <a:ext cx="33249" cy="30755"/>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9" name="Google Shape;4159;p15"/>
            <p:cNvSpPr/>
            <p:nvPr/>
          </p:nvSpPr>
          <p:spPr>
            <a:xfrm rot="7501853">
              <a:off x="9088618" y="3463441"/>
              <a:ext cx="38572" cy="29077"/>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0" name="Google Shape;4160;p15"/>
            <p:cNvSpPr/>
            <p:nvPr/>
          </p:nvSpPr>
          <p:spPr>
            <a:xfrm rot="7501853">
              <a:off x="9037523" y="3494098"/>
              <a:ext cx="50178" cy="17095"/>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1" name="Google Shape;4161;p15"/>
            <p:cNvSpPr/>
            <p:nvPr/>
          </p:nvSpPr>
          <p:spPr>
            <a:xfrm rot="7501853">
              <a:off x="9522667" y="3336334"/>
              <a:ext cx="4363" cy="5752"/>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2" name="Google Shape;4162;p15"/>
            <p:cNvSpPr/>
            <p:nvPr/>
          </p:nvSpPr>
          <p:spPr>
            <a:xfrm rot="7501853">
              <a:off x="9554498" y="3426713"/>
              <a:ext cx="10821" cy="2476"/>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3" name="Google Shape;4163;p15"/>
            <p:cNvSpPr/>
            <p:nvPr/>
          </p:nvSpPr>
          <p:spPr>
            <a:xfrm rot="7501853">
              <a:off x="9039440" y="3683257"/>
              <a:ext cx="2182" cy="2716"/>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4" name="Google Shape;4164;p15"/>
            <p:cNvSpPr/>
            <p:nvPr/>
          </p:nvSpPr>
          <p:spPr>
            <a:xfrm rot="7501853">
              <a:off x="9530697" y="3337713"/>
              <a:ext cx="3229" cy="18453"/>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5" name="Google Shape;4165;p15"/>
            <p:cNvSpPr/>
            <p:nvPr/>
          </p:nvSpPr>
          <p:spPr>
            <a:xfrm rot="7501853">
              <a:off x="9544094" y="3334747"/>
              <a:ext cx="7069" cy="12861"/>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6" name="Google Shape;4166;p15"/>
            <p:cNvSpPr/>
            <p:nvPr/>
          </p:nvSpPr>
          <p:spPr>
            <a:xfrm rot="7501853">
              <a:off x="9507780" y="3329873"/>
              <a:ext cx="10123" cy="21169"/>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7" name="Google Shape;4167;p15"/>
            <p:cNvSpPr/>
            <p:nvPr/>
          </p:nvSpPr>
          <p:spPr>
            <a:xfrm rot="7501853">
              <a:off x="8559717" y="4407861"/>
              <a:ext cx="1658" cy="1518"/>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8" name="Google Shape;4168;p15"/>
            <p:cNvSpPr/>
            <p:nvPr/>
          </p:nvSpPr>
          <p:spPr>
            <a:xfrm rot="7501853">
              <a:off x="8510556" y="4381621"/>
              <a:ext cx="40143" cy="6710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9" name="Google Shape;4169;p15"/>
            <p:cNvSpPr/>
            <p:nvPr/>
          </p:nvSpPr>
          <p:spPr>
            <a:xfrm rot="7501853">
              <a:off x="7980108" y="3729935"/>
              <a:ext cx="2690076" cy="1984191"/>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0" name="Google Shape;4170;p15"/>
            <p:cNvSpPr/>
            <p:nvPr/>
          </p:nvSpPr>
          <p:spPr>
            <a:xfrm rot="7501853">
              <a:off x="8993417" y="3845200"/>
              <a:ext cx="15533" cy="10624"/>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1" name="Google Shape;4171;p15"/>
            <p:cNvSpPr/>
            <p:nvPr/>
          </p:nvSpPr>
          <p:spPr>
            <a:xfrm rot="7501853">
              <a:off x="9647058" y="3350725"/>
              <a:ext cx="13963" cy="29716"/>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2" name="Google Shape;4172;p15"/>
            <p:cNvSpPr/>
            <p:nvPr/>
          </p:nvSpPr>
          <p:spPr>
            <a:xfrm rot="7501853">
              <a:off x="9744336" y="3601894"/>
              <a:ext cx="15533" cy="18692"/>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3" name="Google Shape;4173;p15"/>
            <p:cNvSpPr/>
            <p:nvPr/>
          </p:nvSpPr>
          <p:spPr>
            <a:xfrm rot="7501853">
              <a:off x="9654811" y="3435256"/>
              <a:ext cx="32899" cy="36746"/>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4" name="Google Shape;4174;p15"/>
            <p:cNvSpPr/>
            <p:nvPr/>
          </p:nvSpPr>
          <p:spPr>
            <a:xfrm rot="7501853">
              <a:off x="9691236" y="3464249"/>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5" name="Google Shape;4175;p15"/>
            <p:cNvSpPr/>
            <p:nvPr/>
          </p:nvSpPr>
          <p:spPr>
            <a:xfrm rot="7501853">
              <a:off x="9448057" y="3329948"/>
              <a:ext cx="47298" cy="2132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6" name="Google Shape;4176;p15"/>
            <p:cNvSpPr/>
            <p:nvPr/>
          </p:nvSpPr>
          <p:spPr>
            <a:xfrm rot="7501853">
              <a:off x="9622092" y="3480251"/>
              <a:ext cx="23998" cy="14938"/>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7" name="Google Shape;4177;p15"/>
            <p:cNvSpPr/>
            <p:nvPr/>
          </p:nvSpPr>
          <p:spPr>
            <a:xfrm rot="7501853">
              <a:off x="9528504" y="3431151"/>
              <a:ext cx="13177" cy="31394"/>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8" name="Google Shape;4178;p15"/>
            <p:cNvSpPr/>
            <p:nvPr/>
          </p:nvSpPr>
          <p:spPr>
            <a:xfrm rot="7501853">
              <a:off x="9558710" y="3440341"/>
              <a:ext cx="10123" cy="19811"/>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9" name="Google Shape;4179;p15"/>
            <p:cNvSpPr/>
            <p:nvPr/>
          </p:nvSpPr>
          <p:spPr>
            <a:xfrm rot="7501853">
              <a:off x="9587392" y="3469854"/>
              <a:ext cx="3927" cy="26201"/>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0" name="Google Shape;4180;p15"/>
            <p:cNvSpPr/>
            <p:nvPr/>
          </p:nvSpPr>
          <p:spPr>
            <a:xfrm rot="7501853">
              <a:off x="9193331" y="3510739"/>
              <a:ext cx="37786" cy="16296"/>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1" name="Google Shape;4181;p15"/>
            <p:cNvSpPr/>
            <p:nvPr/>
          </p:nvSpPr>
          <p:spPr>
            <a:xfrm rot="7501853">
              <a:off x="9302916" y="3512668"/>
              <a:ext cx="18588" cy="19811"/>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2" name="Google Shape;4182;p15"/>
            <p:cNvSpPr/>
            <p:nvPr/>
          </p:nvSpPr>
          <p:spPr>
            <a:xfrm rot="7501853">
              <a:off x="9222411" y="3565706"/>
              <a:ext cx="62570" cy="17015"/>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3" name="Google Shape;4183;p15"/>
            <p:cNvSpPr/>
            <p:nvPr/>
          </p:nvSpPr>
          <p:spPr>
            <a:xfrm rot="7501853">
              <a:off x="8901510" y="3809070"/>
              <a:ext cx="7767" cy="43855"/>
            </a:xfrm>
            <a:custGeom>
              <a:avLst/>
              <a:gdLst/>
              <a:ahLst/>
              <a:cxnLst/>
              <a:rect l="l" t="t" r="r" b="b"/>
              <a:pathLst>
                <a:path w="89" h="549" extrusionOk="0">
                  <a:moveTo>
                    <a:pt x="89" y="1"/>
                  </a:moveTo>
                  <a:lnTo>
                    <a:pt x="1" y="9"/>
                  </a:lnTo>
                  <a:lnTo>
                    <a:pt x="1" y="548"/>
                  </a:lnTo>
                  <a:lnTo>
                    <a:pt x="89"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4" name="Google Shape;4184;p15"/>
            <p:cNvSpPr/>
            <p:nvPr/>
          </p:nvSpPr>
          <p:spPr>
            <a:xfrm rot="7501853">
              <a:off x="8725257" y="4178627"/>
              <a:ext cx="58643" cy="3387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5" name="Google Shape;4185;p15"/>
            <p:cNvSpPr/>
            <p:nvPr/>
          </p:nvSpPr>
          <p:spPr>
            <a:xfrm rot="7501853">
              <a:off x="8737201" y="4174879"/>
              <a:ext cx="11694" cy="5752"/>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4186" name="Google Shape;4186;p15"/>
          <p:cNvGrpSpPr/>
          <p:nvPr/>
        </p:nvGrpSpPr>
        <p:grpSpPr>
          <a:xfrm>
            <a:off x="10366044" y="5292285"/>
            <a:ext cx="1013817" cy="1515769"/>
            <a:chOff x="8485969" y="3816812"/>
            <a:chExt cx="844847" cy="1136827"/>
          </a:xfrm>
        </p:grpSpPr>
        <p:sp>
          <p:nvSpPr>
            <p:cNvPr id="4187" name="Google Shape;4187;p15"/>
            <p:cNvSpPr/>
            <p:nvPr/>
          </p:nvSpPr>
          <p:spPr>
            <a:xfrm rot="-2391711">
              <a:off x="8891296" y="4570247"/>
              <a:ext cx="137127" cy="13062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8" name="Google Shape;4188;p15"/>
            <p:cNvSpPr/>
            <p:nvPr/>
          </p:nvSpPr>
          <p:spPr>
            <a:xfrm rot="-2391711">
              <a:off x="8982062" y="4330146"/>
              <a:ext cx="139643" cy="10485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9" name="Google Shape;4189;p15"/>
            <p:cNvSpPr/>
            <p:nvPr/>
          </p:nvSpPr>
          <p:spPr>
            <a:xfrm rot="-2391711">
              <a:off x="9178753" y="4117957"/>
              <a:ext cx="168234" cy="129096"/>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0" name="Google Shape;4190;p15"/>
            <p:cNvSpPr/>
            <p:nvPr/>
          </p:nvSpPr>
          <p:spPr>
            <a:xfrm rot="-2391711">
              <a:off x="8772423" y="4781155"/>
              <a:ext cx="139986" cy="1277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1" name="Google Shape;4191;p15"/>
            <p:cNvSpPr/>
            <p:nvPr/>
          </p:nvSpPr>
          <p:spPr>
            <a:xfrm rot="-2391711">
              <a:off x="8676999" y="4549216"/>
              <a:ext cx="137012" cy="134913"/>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2" name="Google Shape;4192;p15"/>
            <p:cNvSpPr/>
            <p:nvPr/>
          </p:nvSpPr>
          <p:spPr>
            <a:xfrm rot="-2391711">
              <a:off x="8790732" y="4192398"/>
              <a:ext cx="120772" cy="151258"/>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3" name="Google Shape;4193;p15"/>
            <p:cNvSpPr/>
            <p:nvPr/>
          </p:nvSpPr>
          <p:spPr>
            <a:xfrm rot="-2391711">
              <a:off x="8868096" y="3873782"/>
              <a:ext cx="178070" cy="139761"/>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4" name="Google Shape;4194;p15"/>
            <p:cNvSpPr/>
            <p:nvPr/>
          </p:nvSpPr>
          <p:spPr>
            <a:xfrm rot="-2391711">
              <a:off x="9165643" y="4498432"/>
              <a:ext cx="158513" cy="117738"/>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5" name="Google Shape;4195;p15"/>
            <p:cNvSpPr/>
            <p:nvPr/>
          </p:nvSpPr>
          <p:spPr>
            <a:xfrm rot="-2391711">
              <a:off x="9020257" y="4033954"/>
              <a:ext cx="117798" cy="9280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6" name="Google Shape;4196;p15"/>
            <p:cNvSpPr/>
            <p:nvPr/>
          </p:nvSpPr>
          <p:spPr>
            <a:xfrm rot="-2391711">
              <a:off x="8690142" y="3895225"/>
              <a:ext cx="127405" cy="13172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7" name="Google Shape;4197;p15"/>
            <p:cNvSpPr/>
            <p:nvPr/>
          </p:nvSpPr>
          <p:spPr>
            <a:xfrm rot="-2391711">
              <a:off x="8593327" y="4299754"/>
              <a:ext cx="126376" cy="131451"/>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8" name="Google Shape;4198;p15"/>
            <p:cNvSpPr/>
            <p:nvPr/>
          </p:nvSpPr>
          <p:spPr>
            <a:xfrm rot="-2391711">
              <a:off x="8474626" y="4059312"/>
              <a:ext cx="127405" cy="132282"/>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249178523"/>
      </p:ext>
    </p:extLst>
  </p:cSld>
  <p:clrMapOvr>
    <a:masterClrMapping/>
  </p:clrMapOvr>
  <p:transition>
    <p:split orient="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FFFF"/>
        </a:solidFill>
        <a:effectLst/>
      </p:bgPr>
    </p:bg>
    <p:spTree>
      <p:nvGrpSpPr>
        <p:cNvPr id="1" name="Shape 4199"/>
        <p:cNvGrpSpPr/>
        <p:nvPr/>
      </p:nvGrpSpPr>
      <p:grpSpPr>
        <a:xfrm>
          <a:off x="0" y="0"/>
          <a:ext cx="0" cy="0"/>
          <a:chOff x="0" y="0"/>
          <a:chExt cx="0" cy="0"/>
        </a:xfrm>
      </p:grpSpPr>
      <p:sp>
        <p:nvSpPr>
          <p:cNvPr id="4200" name="Google Shape;4200;p16"/>
          <p:cNvSpPr/>
          <p:nvPr/>
        </p:nvSpPr>
        <p:spPr>
          <a:xfrm>
            <a:off x="4852380" y="-260467"/>
            <a:ext cx="6345907" cy="7375645"/>
          </a:xfrm>
          <a:custGeom>
            <a:avLst/>
            <a:gdLst/>
            <a:ahLst/>
            <a:cxnLst/>
            <a:rect l="l" t="t" r="r" b="b"/>
            <a:pathLst>
              <a:path w="111767" h="93072" extrusionOk="0">
                <a:moveTo>
                  <a:pt x="0" y="0"/>
                </a:moveTo>
                <a:cubicBezTo>
                  <a:pt x="81" y="1487"/>
                  <a:pt x="305" y="2974"/>
                  <a:pt x="652" y="4399"/>
                </a:cubicBezTo>
                <a:cubicBezTo>
                  <a:pt x="2220" y="10753"/>
                  <a:pt x="6069" y="16313"/>
                  <a:pt x="10590" y="21058"/>
                </a:cubicBezTo>
                <a:cubicBezTo>
                  <a:pt x="20345" y="31323"/>
                  <a:pt x="33522" y="38308"/>
                  <a:pt x="47513" y="40589"/>
                </a:cubicBezTo>
                <a:cubicBezTo>
                  <a:pt x="55720" y="41933"/>
                  <a:pt x="64131" y="41709"/>
                  <a:pt x="72278" y="43440"/>
                </a:cubicBezTo>
                <a:cubicBezTo>
                  <a:pt x="80403" y="45171"/>
                  <a:pt x="88631" y="49346"/>
                  <a:pt x="92317" y="56800"/>
                </a:cubicBezTo>
                <a:cubicBezTo>
                  <a:pt x="95820" y="63887"/>
                  <a:pt x="94578" y="72502"/>
                  <a:pt x="97449" y="79874"/>
                </a:cubicBezTo>
                <a:cubicBezTo>
                  <a:pt x="99792" y="85923"/>
                  <a:pt x="104944" y="90790"/>
                  <a:pt x="111094" y="92847"/>
                </a:cubicBezTo>
                <a:cubicBezTo>
                  <a:pt x="111318" y="92929"/>
                  <a:pt x="111543" y="93010"/>
                  <a:pt x="111767" y="93071"/>
                </a:cubicBezTo>
                <a:lnTo>
                  <a:pt x="111767" y="0"/>
                </a:ln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01" name="Google Shape;4201;p16"/>
          <p:cNvSpPr txBox="1">
            <a:spLocks noGrp="1"/>
          </p:cNvSpPr>
          <p:nvPr>
            <p:ph type="title"/>
          </p:nvPr>
        </p:nvSpPr>
        <p:spPr>
          <a:xfrm>
            <a:off x="864000" y="720000"/>
            <a:ext cx="418788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4202" name="Google Shape;4202;p16"/>
          <p:cNvSpPr txBox="1">
            <a:spLocks noGrp="1"/>
          </p:cNvSpPr>
          <p:nvPr>
            <p:ph type="subTitle" idx="1"/>
          </p:nvPr>
        </p:nvSpPr>
        <p:spPr>
          <a:xfrm>
            <a:off x="864000" y="23577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chemeClr val="dk1"/>
              </a:buClr>
              <a:buSzPts val="1500"/>
              <a:buNone/>
              <a:defRPr>
                <a:solidFill>
                  <a:schemeClr val="dk1"/>
                </a:solidFill>
              </a:defRPr>
            </a:lvl2pPr>
            <a:lvl3pPr lvl="2" rtl="0">
              <a:spcBef>
                <a:spcPts val="1920"/>
              </a:spcBef>
              <a:spcAft>
                <a:spcPts val="0"/>
              </a:spcAft>
              <a:buClr>
                <a:schemeClr val="dk1"/>
              </a:buClr>
              <a:buSzPts val="1500"/>
              <a:buNone/>
              <a:defRPr>
                <a:solidFill>
                  <a:schemeClr val="dk1"/>
                </a:solidFill>
              </a:defRPr>
            </a:lvl3pPr>
            <a:lvl4pPr lvl="3" rtl="0">
              <a:spcBef>
                <a:spcPts val="1920"/>
              </a:spcBef>
              <a:spcAft>
                <a:spcPts val="0"/>
              </a:spcAft>
              <a:buClr>
                <a:schemeClr val="dk1"/>
              </a:buClr>
              <a:buSzPts val="1500"/>
              <a:buNone/>
              <a:defRPr>
                <a:solidFill>
                  <a:schemeClr val="dk1"/>
                </a:solidFill>
              </a:defRPr>
            </a:lvl4pPr>
            <a:lvl5pPr lvl="4" rtl="0">
              <a:spcBef>
                <a:spcPts val="1920"/>
              </a:spcBef>
              <a:spcAft>
                <a:spcPts val="0"/>
              </a:spcAft>
              <a:buClr>
                <a:schemeClr val="dk1"/>
              </a:buClr>
              <a:buSzPts val="1500"/>
              <a:buNone/>
              <a:defRPr>
                <a:solidFill>
                  <a:schemeClr val="dk1"/>
                </a:solidFill>
              </a:defRPr>
            </a:lvl5pPr>
            <a:lvl6pPr lvl="5" rtl="0">
              <a:spcBef>
                <a:spcPts val="1920"/>
              </a:spcBef>
              <a:spcAft>
                <a:spcPts val="0"/>
              </a:spcAft>
              <a:buClr>
                <a:schemeClr val="dk1"/>
              </a:buClr>
              <a:buSzPts val="1500"/>
              <a:buNone/>
              <a:defRPr>
                <a:solidFill>
                  <a:schemeClr val="dk1"/>
                </a:solidFill>
              </a:defRPr>
            </a:lvl6pPr>
            <a:lvl7pPr lvl="6" rtl="0">
              <a:spcBef>
                <a:spcPts val="1920"/>
              </a:spcBef>
              <a:spcAft>
                <a:spcPts val="0"/>
              </a:spcAft>
              <a:buClr>
                <a:schemeClr val="dk1"/>
              </a:buClr>
              <a:buSzPts val="1500"/>
              <a:buNone/>
              <a:defRPr>
                <a:solidFill>
                  <a:schemeClr val="dk1"/>
                </a:solidFill>
              </a:defRPr>
            </a:lvl7pPr>
            <a:lvl8pPr lvl="7" rtl="0">
              <a:spcBef>
                <a:spcPts val="1920"/>
              </a:spcBef>
              <a:spcAft>
                <a:spcPts val="0"/>
              </a:spcAft>
              <a:buClr>
                <a:schemeClr val="dk1"/>
              </a:buClr>
              <a:buSzPts val="1500"/>
              <a:buNone/>
              <a:defRPr>
                <a:solidFill>
                  <a:schemeClr val="dk1"/>
                </a:solidFill>
              </a:defRPr>
            </a:lvl8pPr>
            <a:lvl9pPr lvl="8" rtl="0">
              <a:spcBef>
                <a:spcPts val="1920"/>
              </a:spcBef>
              <a:spcAft>
                <a:spcPts val="1920"/>
              </a:spcAft>
              <a:buClr>
                <a:schemeClr val="dk1"/>
              </a:buClr>
              <a:buSzPts val="1500"/>
              <a:buNone/>
              <a:defRPr>
                <a:solidFill>
                  <a:schemeClr val="dk1"/>
                </a:solidFill>
              </a:defRPr>
            </a:lvl9pPr>
          </a:lstStyle>
          <a:p>
            <a:endParaRPr/>
          </a:p>
        </p:txBody>
      </p:sp>
      <p:sp>
        <p:nvSpPr>
          <p:cNvPr id="4203" name="Google Shape;4203;p16"/>
          <p:cNvSpPr txBox="1">
            <a:spLocks noGrp="1"/>
          </p:cNvSpPr>
          <p:nvPr>
            <p:ph type="subTitle" idx="2"/>
          </p:nvPr>
        </p:nvSpPr>
        <p:spPr>
          <a:xfrm>
            <a:off x="864000" y="3191200"/>
            <a:ext cx="3915720" cy="33808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grpSp>
        <p:nvGrpSpPr>
          <p:cNvPr id="4204" name="Google Shape;4204;p16"/>
          <p:cNvGrpSpPr/>
          <p:nvPr/>
        </p:nvGrpSpPr>
        <p:grpSpPr>
          <a:xfrm>
            <a:off x="9337621" y="-260483"/>
            <a:ext cx="2177279" cy="1960968"/>
            <a:chOff x="7781350" y="-195362"/>
            <a:chExt cx="1814399" cy="1470726"/>
          </a:xfrm>
        </p:grpSpPr>
        <p:sp>
          <p:nvSpPr>
            <p:cNvPr id="4205" name="Google Shape;4205;p16"/>
            <p:cNvSpPr/>
            <p:nvPr/>
          </p:nvSpPr>
          <p:spPr>
            <a:xfrm>
              <a:off x="7883606" y="698404"/>
              <a:ext cx="68321" cy="49154"/>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6" name="Google Shape;4206;p16"/>
            <p:cNvSpPr/>
            <p:nvPr/>
          </p:nvSpPr>
          <p:spPr>
            <a:xfrm>
              <a:off x="7781350" y="614555"/>
              <a:ext cx="68062" cy="5493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7" name="Google Shape;4207;p16"/>
            <p:cNvSpPr/>
            <p:nvPr/>
          </p:nvSpPr>
          <p:spPr>
            <a:xfrm>
              <a:off x="7897621" y="520587"/>
              <a:ext cx="90641" cy="5590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8" name="Google Shape;4208;p16"/>
            <p:cNvSpPr/>
            <p:nvPr/>
          </p:nvSpPr>
          <p:spPr>
            <a:xfrm>
              <a:off x="8077608" y="531257"/>
              <a:ext cx="71825" cy="52114"/>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9" name="Google Shape;4209;p16"/>
            <p:cNvSpPr/>
            <p:nvPr/>
          </p:nvSpPr>
          <p:spPr>
            <a:xfrm>
              <a:off x="8002732" y="660472"/>
              <a:ext cx="55410" cy="46744"/>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0" name="Google Shape;4210;p16"/>
            <p:cNvSpPr/>
            <p:nvPr/>
          </p:nvSpPr>
          <p:spPr>
            <a:xfrm>
              <a:off x="8189013" y="877460"/>
              <a:ext cx="75718" cy="56795"/>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1" name="Google Shape;4211;p16"/>
            <p:cNvSpPr/>
            <p:nvPr/>
          </p:nvSpPr>
          <p:spPr>
            <a:xfrm>
              <a:off x="8457695" y="835949"/>
              <a:ext cx="75913" cy="54592"/>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2" name="Google Shape;4212;p16"/>
            <p:cNvSpPr/>
            <p:nvPr/>
          </p:nvSpPr>
          <p:spPr>
            <a:xfrm>
              <a:off x="9084209" y="-176913"/>
              <a:ext cx="82985" cy="53284"/>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3" name="Google Shape;4213;p16"/>
            <p:cNvSpPr/>
            <p:nvPr/>
          </p:nvSpPr>
          <p:spPr>
            <a:xfrm>
              <a:off x="9292615" y="-195362"/>
              <a:ext cx="57161" cy="44197"/>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4" name="Google Shape;4214;p16"/>
            <p:cNvSpPr/>
            <p:nvPr/>
          </p:nvSpPr>
          <p:spPr>
            <a:xfrm>
              <a:off x="9325511" y="55702"/>
              <a:ext cx="67997" cy="43371"/>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5" name="Google Shape;4215;p16"/>
            <p:cNvSpPr/>
            <p:nvPr/>
          </p:nvSpPr>
          <p:spPr>
            <a:xfrm>
              <a:off x="8960476" y="101137"/>
              <a:ext cx="91355" cy="54041"/>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6" name="Google Shape;4216;p16"/>
            <p:cNvSpPr/>
            <p:nvPr/>
          </p:nvSpPr>
          <p:spPr>
            <a:xfrm>
              <a:off x="9160058" y="-59057"/>
              <a:ext cx="81752" cy="61270"/>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7" name="Google Shape;4217;p16"/>
            <p:cNvSpPr/>
            <p:nvPr/>
          </p:nvSpPr>
          <p:spPr>
            <a:xfrm>
              <a:off x="9179458" y="123717"/>
              <a:ext cx="67478" cy="50668"/>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8" name="Google Shape;4218;p16"/>
            <p:cNvSpPr/>
            <p:nvPr/>
          </p:nvSpPr>
          <p:spPr>
            <a:xfrm>
              <a:off x="9084728" y="167913"/>
              <a:ext cx="83634" cy="53904"/>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9" name="Google Shape;4219;p16"/>
            <p:cNvSpPr/>
            <p:nvPr/>
          </p:nvSpPr>
          <p:spPr>
            <a:xfrm>
              <a:off x="8983315" y="-68213"/>
              <a:ext cx="62093" cy="4454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0" name="Google Shape;4220;p16"/>
            <p:cNvSpPr/>
            <p:nvPr/>
          </p:nvSpPr>
          <p:spPr>
            <a:xfrm>
              <a:off x="9318957" y="1185180"/>
              <a:ext cx="86618" cy="70288"/>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1" name="Google Shape;4221;p16"/>
            <p:cNvSpPr/>
            <p:nvPr/>
          </p:nvSpPr>
          <p:spPr>
            <a:xfrm>
              <a:off x="9193667" y="1233576"/>
              <a:ext cx="44834" cy="41787"/>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2" name="Google Shape;4222;p16"/>
            <p:cNvSpPr/>
            <p:nvPr/>
          </p:nvSpPr>
          <p:spPr>
            <a:xfrm>
              <a:off x="9122555" y="956077"/>
              <a:ext cx="70592" cy="6230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3" name="Google Shape;4223;p16"/>
            <p:cNvSpPr/>
            <p:nvPr/>
          </p:nvSpPr>
          <p:spPr>
            <a:xfrm>
              <a:off x="9353929" y="946990"/>
              <a:ext cx="74874" cy="56038"/>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4" name="Google Shape;4224;p16"/>
            <p:cNvSpPr/>
            <p:nvPr/>
          </p:nvSpPr>
          <p:spPr>
            <a:xfrm>
              <a:off x="9249986" y="1053831"/>
              <a:ext cx="84477" cy="5163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5" name="Google Shape;4225;p16"/>
            <p:cNvSpPr/>
            <p:nvPr/>
          </p:nvSpPr>
          <p:spPr>
            <a:xfrm>
              <a:off x="9066561" y="1098372"/>
              <a:ext cx="92263" cy="47708"/>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6" name="Google Shape;4226;p16"/>
            <p:cNvSpPr/>
            <p:nvPr/>
          </p:nvSpPr>
          <p:spPr>
            <a:xfrm>
              <a:off x="9143902" y="822525"/>
              <a:ext cx="70592" cy="64437"/>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7" name="Google Shape;4227;p16"/>
            <p:cNvSpPr/>
            <p:nvPr/>
          </p:nvSpPr>
          <p:spPr>
            <a:xfrm>
              <a:off x="9501669" y="1032353"/>
              <a:ext cx="94080" cy="55694"/>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8" name="Google Shape;4228;p16"/>
            <p:cNvSpPr/>
            <p:nvPr/>
          </p:nvSpPr>
          <p:spPr>
            <a:xfrm>
              <a:off x="9263871" y="511293"/>
              <a:ext cx="69035" cy="5514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9" name="Google Shape;4229;p16"/>
            <p:cNvSpPr/>
            <p:nvPr/>
          </p:nvSpPr>
          <p:spPr>
            <a:xfrm>
              <a:off x="8914474" y="533529"/>
              <a:ext cx="58005" cy="4165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0" name="Google Shape;4230;p16"/>
            <p:cNvSpPr/>
            <p:nvPr/>
          </p:nvSpPr>
          <p:spPr>
            <a:xfrm>
              <a:off x="8947370" y="709694"/>
              <a:ext cx="59367" cy="4316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1" name="Google Shape;4231;p16"/>
            <p:cNvSpPr/>
            <p:nvPr/>
          </p:nvSpPr>
          <p:spPr>
            <a:xfrm>
              <a:off x="8750319" y="413470"/>
              <a:ext cx="77794" cy="5858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32" name="Google Shape;4232;p16"/>
          <p:cNvSpPr/>
          <p:nvPr/>
        </p:nvSpPr>
        <p:spPr>
          <a:xfrm rot="10582594">
            <a:off x="873749" y="6150252"/>
            <a:ext cx="39898" cy="41007"/>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3" name="Google Shape;4233;p16"/>
          <p:cNvSpPr/>
          <p:nvPr/>
        </p:nvSpPr>
        <p:spPr>
          <a:xfrm rot="10582594">
            <a:off x="1831909" y="6211727"/>
            <a:ext cx="46285" cy="38769"/>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4" name="Google Shape;4234;p16"/>
          <p:cNvSpPr/>
          <p:nvPr/>
        </p:nvSpPr>
        <p:spPr>
          <a:xfrm rot="10582594">
            <a:off x="1767880" y="6193101"/>
            <a:ext cx="60213" cy="22793"/>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5" name="Google Shape;4235;p16"/>
          <p:cNvSpPr/>
          <p:nvPr/>
        </p:nvSpPr>
        <p:spPr>
          <a:xfrm rot="10582594">
            <a:off x="2294999" y="6545839"/>
            <a:ext cx="5235" cy="7669"/>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6" name="Google Shape;4236;p16"/>
          <p:cNvSpPr/>
          <p:nvPr/>
        </p:nvSpPr>
        <p:spPr>
          <a:xfrm rot="10582594">
            <a:off x="2234242" y="6658436"/>
            <a:ext cx="12985" cy="3301"/>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7" name="Google Shape;4237;p16"/>
          <p:cNvSpPr/>
          <p:nvPr/>
        </p:nvSpPr>
        <p:spPr>
          <a:xfrm rot="10582594">
            <a:off x="1609603" y="6331247"/>
            <a:ext cx="2618" cy="3621"/>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8" name="Google Shape;4238;p16"/>
          <p:cNvSpPr/>
          <p:nvPr/>
        </p:nvSpPr>
        <p:spPr>
          <a:xfrm rot="10582594">
            <a:off x="2294029" y="6551579"/>
            <a:ext cx="3875" cy="24604"/>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9" name="Google Shape;4239;p16"/>
          <p:cNvSpPr/>
          <p:nvPr/>
        </p:nvSpPr>
        <p:spPr>
          <a:xfrm rot="10582594">
            <a:off x="2308604" y="6566457"/>
            <a:ext cx="8482" cy="17148"/>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0" name="Google Shape;4240;p16"/>
          <p:cNvSpPr/>
          <p:nvPr/>
        </p:nvSpPr>
        <p:spPr>
          <a:xfrm rot="10582594">
            <a:off x="2281375" y="6524099"/>
            <a:ext cx="12147" cy="28225"/>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1" name="Google Shape;4241;p16"/>
          <p:cNvSpPr/>
          <p:nvPr/>
        </p:nvSpPr>
        <p:spPr>
          <a:xfrm rot="10582594">
            <a:off x="571672" y="6435252"/>
            <a:ext cx="1990" cy="2024"/>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2" name="Google Shape;4242;p16"/>
          <p:cNvSpPr/>
          <p:nvPr/>
        </p:nvSpPr>
        <p:spPr>
          <a:xfrm rot="10582594">
            <a:off x="520017" y="6365835"/>
            <a:ext cx="48171" cy="89469"/>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3" name="Google Shape;4243;p16"/>
          <p:cNvSpPr/>
          <p:nvPr/>
        </p:nvSpPr>
        <p:spPr>
          <a:xfrm rot="10582594">
            <a:off x="1416637" y="6423171"/>
            <a:ext cx="18640" cy="14165"/>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4" name="Google Shape;4244;p16"/>
          <p:cNvSpPr/>
          <p:nvPr/>
        </p:nvSpPr>
        <p:spPr>
          <a:xfrm rot="10582594">
            <a:off x="2361360" y="6686344"/>
            <a:ext cx="16754" cy="39621"/>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5" name="Google Shape;4245;p16"/>
          <p:cNvSpPr/>
          <p:nvPr/>
        </p:nvSpPr>
        <p:spPr>
          <a:xfrm rot="10582594">
            <a:off x="2280399" y="6772917"/>
            <a:ext cx="39479" cy="48995"/>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4246" name="Google Shape;4246;p16"/>
          <p:cNvGrpSpPr/>
          <p:nvPr/>
        </p:nvGrpSpPr>
        <p:grpSpPr>
          <a:xfrm>
            <a:off x="-932184" y="6071346"/>
            <a:ext cx="3568589" cy="2844043"/>
            <a:chOff x="-776821" y="4553509"/>
            <a:chExt cx="2973824" cy="2133032"/>
          </a:xfrm>
        </p:grpSpPr>
        <p:sp>
          <p:nvSpPr>
            <p:cNvPr id="4247" name="Google Shape;4247;p16"/>
            <p:cNvSpPr/>
            <p:nvPr/>
          </p:nvSpPr>
          <p:spPr>
            <a:xfrm rot="10582594">
              <a:off x="-547664" y="4721159"/>
              <a:ext cx="2502046" cy="181142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48" name="Google Shape;4248;p16"/>
            <p:cNvSpPr/>
            <p:nvPr/>
          </p:nvSpPr>
          <p:spPr>
            <a:xfrm rot="10582594">
              <a:off x="-634916" y="4627918"/>
              <a:ext cx="2690014" cy="1984213"/>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nvGrpSpPr>
            <p:cNvPr id="4249" name="Google Shape;4249;p16"/>
            <p:cNvGrpSpPr/>
            <p:nvPr/>
          </p:nvGrpSpPr>
          <p:grpSpPr>
            <a:xfrm>
              <a:off x="-317954" y="5021894"/>
              <a:ext cx="1920162" cy="1053384"/>
              <a:chOff x="-317954" y="5021894"/>
              <a:chExt cx="1920162" cy="1053384"/>
            </a:xfrm>
          </p:grpSpPr>
          <p:sp>
            <p:nvSpPr>
              <p:cNvPr id="4250" name="Google Shape;4250;p16"/>
              <p:cNvSpPr/>
              <p:nvPr/>
            </p:nvSpPr>
            <p:spPr>
              <a:xfrm rot="9758818">
                <a:off x="-90350" y="5634508"/>
                <a:ext cx="153964" cy="77549"/>
              </a:xfrm>
              <a:custGeom>
                <a:avLst/>
                <a:gdLst/>
                <a:ahLst/>
                <a:cxnLst/>
                <a:rect l="l" t="t" r="r" b="b"/>
                <a:pathLst>
                  <a:path w="1630" h="821" extrusionOk="0">
                    <a:moveTo>
                      <a:pt x="851" y="0"/>
                    </a:moveTo>
                    <a:cubicBezTo>
                      <a:pt x="709" y="0"/>
                      <a:pt x="567" y="25"/>
                      <a:pt x="448" y="67"/>
                    </a:cubicBezTo>
                    <a:cubicBezTo>
                      <a:pt x="224" y="149"/>
                      <a:pt x="0" y="413"/>
                      <a:pt x="224" y="637"/>
                    </a:cubicBezTo>
                    <a:cubicBezTo>
                      <a:pt x="365" y="766"/>
                      <a:pt x="559" y="821"/>
                      <a:pt x="754" y="821"/>
                    </a:cubicBezTo>
                    <a:cubicBezTo>
                      <a:pt x="897" y="821"/>
                      <a:pt x="1040" y="791"/>
                      <a:pt x="1161" y="739"/>
                    </a:cubicBezTo>
                    <a:cubicBezTo>
                      <a:pt x="1385" y="658"/>
                      <a:pt x="1630" y="393"/>
                      <a:pt x="1385" y="169"/>
                    </a:cubicBezTo>
                    <a:cubicBezTo>
                      <a:pt x="1254" y="50"/>
                      <a:pt x="1053" y="0"/>
                      <a:pt x="85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1" name="Google Shape;4251;p16"/>
              <p:cNvSpPr/>
              <p:nvPr/>
            </p:nvSpPr>
            <p:spPr>
              <a:xfrm rot="9758818">
                <a:off x="44473" y="5468938"/>
                <a:ext cx="136490" cy="73393"/>
              </a:xfrm>
              <a:custGeom>
                <a:avLst/>
                <a:gdLst/>
                <a:ahLst/>
                <a:cxnLst/>
                <a:rect l="l" t="t" r="r" b="b"/>
                <a:pathLst>
                  <a:path w="1445" h="777" extrusionOk="0">
                    <a:moveTo>
                      <a:pt x="909" y="0"/>
                    </a:moveTo>
                    <a:cubicBezTo>
                      <a:pt x="739" y="0"/>
                      <a:pt x="568" y="33"/>
                      <a:pt x="489" y="73"/>
                    </a:cubicBezTo>
                    <a:cubicBezTo>
                      <a:pt x="428" y="114"/>
                      <a:pt x="367" y="154"/>
                      <a:pt x="306" y="175"/>
                    </a:cubicBezTo>
                    <a:cubicBezTo>
                      <a:pt x="1" y="358"/>
                      <a:pt x="204" y="664"/>
                      <a:pt x="449" y="745"/>
                    </a:cubicBezTo>
                    <a:cubicBezTo>
                      <a:pt x="518" y="764"/>
                      <a:pt x="618" y="777"/>
                      <a:pt x="726" y="777"/>
                    </a:cubicBezTo>
                    <a:cubicBezTo>
                      <a:pt x="968" y="777"/>
                      <a:pt x="1248" y="712"/>
                      <a:pt x="1304" y="501"/>
                    </a:cubicBezTo>
                    <a:lnTo>
                      <a:pt x="1345" y="358"/>
                    </a:lnTo>
                    <a:cubicBezTo>
                      <a:pt x="1445" y="84"/>
                      <a:pt x="1178" y="0"/>
                      <a:pt x="90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2" name="Google Shape;4252;p16"/>
              <p:cNvSpPr/>
              <p:nvPr/>
            </p:nvSpPr>
            <p:spPr>
              <a:xfrm rot="9758818">
                <a:off x="146520" y="5591284"/>
                <a:ext cx="107775" cy="61869"/>
              </a:xfrm>
              <a:custGeom>
                <a:avLst/>
                <a:gdLst/>
                <a:ahLst/>
                <a:cxnLst/>
                <a:rect l="l" t="t" r="r" b="b"/>
                <a:pathLst>
                  <a:path w="1141" h="655" extrusionOk="0">
                    <a:moveTo>
                      <a:pt x="509" y="1"/>
                    </a:moveTo>
                    <a:cubicBezTo>
                      <a:pt x="407" y="1"/>
                      <a:pt x="306" y="21"/>
                      <a:pt x="224" y="62"/>
                    </a:cubicBezTo>
                    <a:cubicBezTo>
                      <a:pt x="102" y="123"/>
                      <a:pt x="0" y="204"/>
                      <a:pt x="20" y="326"/>
                    </a:cubicBezTo>
                    <a:cubicBezTo>
                      <a:pt x="41" y="347"/>
                      <a:pt x="41" y="367"/>
                      <a:pt x="61" y="388"/>
                    </a:cubicBezTo>
                    <a:cubicBezTo>
                      <a:pt x="61" y="408"/>
                      <a:pt x="61" y="408"/>
                      <a:pt x="61" y="408"/>
                    </a:cubicBezTo>
                    <a:cubicBezTo>
                      <a:pt x="154" y="578"/>
                      <a:pt x="353" y="654"/>
                      <a:pt x="550" y="654"/>
                    </a:cubicBezTo>
                    <a:cubicBezTo>
                      <a:pt x="612" y="654"/>
                      <a:pt x="675" y="647"/>
                      <a:pt x="733" y="632"/>
                    </a:cubicBezTo>
                    <a:lnTo>
                      <a:pt x="774" y="632"/>
                    </a:lnTo>
                    <a:cubicBezTo>
                      <a:pt x="815" y="632"/>
                      <a:pt x="876" y="612"/>
                      <a:pt x="917" y="571"/>
                    </a:cubicBezTo>
                    <a:cubicBezTo>
                      <a:pt x="998" y="550"/>
                      <a:pt x="1039" y="489"/>
                      <a:pt x="1059" y="428"/>
                    </a:cubicBezTo>
                    <a:cubicBezTo>
                      <a:pt x="1141" y="265"/>
                      <a:pt x="998" y="143"/>
                      <a:pt x="855" y="62"/>
                    </a:cubicBezTo>
                    <a:cubicBezTo>
                      <a:pt x="835" y="62"/>
                      <a:pt x="835" y="62"/>
                      <a:pt x="815" y="41"/>
                    </a:cubicBezTo>
                    <a:cubicBezTo>
                      <a:pt x="794" y="41"/>
                      <a:pt x="794" y="41"/>
                      <a:pt x="774" y="21"/>
                    </a:cubicBezTo>
                    <a:lnTo>
                      <a:pt x="713" y="21"/>
                    </a:lnTo>
                    <a:cubicBezTo>
                      <a:pt x="693" y="21"/>
                      <a:pt x="693" y="1"/>
                      <a:pt x="6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3" name="Google Shape;4253;p16"/>
              <p:cNvSpPr/>
              <p:nvPr/>
            </p:nvSpPr>
            <p:spPr>
              <a:xfrm rot="9758818">
                <a:off x="-309222" y="5443407"/>
                <a:ext cx="140552" cy="80005"/>
              </a:xfrm>
              <a:custGeom>
                <a:avLst/>
                <a:gdLst/>
                <a:ahLst/>
                <a:cxnLst/>
                <a:rect l="l" t="t" r="r" b="b"/>
                <a:pathLst>
                  <a:path w="1488" h="847" extrusionOk="0">
                    <a:moveTo>
                      <a:pt x="868" y="0"/>
                    </a:moveTo>
                    <a:cubicBezTo>
                      <a:pt x="792" y="0"/>
                      <a:pt x="723" y="6"/>
                      <a:pt x="673" y="15"/>
                    </a:cubicBezTo>
                    <a:cubicBezTo>
                      <a:pt x="367" y="76"/>
                      <a:pt x="1" y="443"/>
                      <a:pt x="429" y="647"/>
                    </a:cubicBezTo>
                    <a:cubicBezTo>
                      <a:pt x="595" y="746"/>
                      <a:pt x="720" y="846"/>
                      <a:pt x="905" y="846"/>
                    </a:cubicBezTo>
                    <a:cubicBezTo>
                      <a:pt x="946" y="846"/>
                      <a:pt x="991" y="841"/>
                      <a:pt x="1039" y="830"/>
                    </a:cubicBezTo>
                    <a:cubicBezTo>
                      <a:pt x="1263" y="789"/>
                      <a:pt x="1488" y="585"/>
                      <a:pt x="1488" y="341"/>
                    </a:cubicBezTo>
                    <a:cubicBezTo>
                      <a:pt x="1488" y="73"/>
                      <a:pt x="1132" y="0"/>
                      <a:pt x="86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4" name="Google Shape;4254;p16"/>
              <p:cNvSpPr/>
              <p:nvPr/>
            </p:nvSpPr>
            <p:spPr>
              <a:xfrm rot="9758818">
                <a:off x="-38738" y="5129364"/>
                <a:ext cx="184757" cy="110609"/>
              </a:xfrm>
              <a:custGeom>
                <a:avLst/>
                <a:gdLst/>
                <a:ahLst/>
                <a:cxnLst/>
                <a:rect l="l" t="t" r="r" b="b"/>
                <a:pathLst>
                  <a:path w="1956" h="1171" extrusionOk="0">
                    <a:moveTo>
                      <a:pt x="1038" y="0"/>
                    </a:moveTo>
                    <a:cubicBezTo>
                      <a:pt x="597" y="0"/>
                      <a:pt x="122" y="170"/>
                      <a:pt x="62" y="608"/>
                    </a:cubicBezTo>
                    <a:cubicBezTo>
                      <a:pt x="41" y="608"/>
                      <a:pt x="41" y="628"/>
                      <a:pt x="41" y="648"/>
                    </a:cubicBezTo>
                    <a:cubicBezTo>
                      <a:pt x="1" y="872"/>
                      <a:pt x="347" y="1056"/>
                      <a:pt x="510" y="1096"/>
                    </a:cubicBezTo>
                    <a:cubicBezTo>
                      <a:pt x="646" y="1145"/>
                      <a:pt x="800" y="1170"/>
                      <a:pt x="956" y="1170"/>
                    </a:cubicBezTo>
                    <a:cubicBezTo>
                      <a:pt x="1126" y="1170"/>
                      <a:pt x="1298" y="1140"/>
                      <a:pt x="1447" y="1076"/>
                    </a:cubicBezTo>
                    <a:cubicBezTo>
                      <a:pt x="1467" y="1056"/>
                      <a:pt x="1487" y="1056"/>
                      <a:pt x="1508" y="1056"/>
                    </a:cubicBezTo>
                    <a:cubicBezTo>
                      <a:pt x="1691" y="954"/>
                      <a:pt x="1956" y="791"/>
                      <a:pt x="1956" y="546"/>
                    </a:cubicBezTo>
                    <a:cubicBezTo>
                      <a:pt x="1935" y="282"/>
                      <a:pt x="1671" y="139"/>
                      <a:pt x="1467" y="58"/>
                    </a:cubicBezTo>
                    <a:cubicBezTo>
                      <a:pt x="1341" y="21"/>
                      <a:pt x="1191" y="0"/>
                      <a:pt x="103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5" name="Google Shape;4255;p16"/>
              <p:cNvSpPr/>
              <p:nvPr/>
            </p:nvSpPr>
            <p:spPr>
              <a:xfrm rot="9758818">
                <a:off x="112020" y="5252022"/>
                <a:ext cx="102580" cy="59886"/>
              </a:xfrm>
              <a:custGeom>
                <a:avLst/>
                <a:gdLst/>
                <a:ahLst/>
                <a:cxnLst/>
                <a:rect l="l" t="t" r="r" b="b"/>
                <a:pathLst>
                  <a:path w="1086" h="634" extrusionOk="0">
                    <a:moveTo>
                      <a:pt x="688" y="1"/>
                    </a:moveTo>
                    <a:cubicBezTo>
                      <a:pt x="581" y="1"/>
                      <a:pt x="479" y="17"/>
                      <a:pt x="428" y="39"/>
                    </a:cubicBezTo>
                    <a:cubicBezTo>
                      <a:pt x="387" y="60"/>
                      <a:pt x="346" y="80"/>
                      <a:pt x="306" y="100"/>
                    </a:cubicBezTo>
                    <a:cubicBezTo>
                      <a:pt x="20" y="223"/>
                      <a:pt x="0" y="508"/>
                      <a:pt x="326" y="610"/>
                    </a:cubicBezTo>
                    <a:cubicBezTo>
                      <a:pt x="387" y="625"/>
                      <a:pt x="461" y="634"/>
                      <a:pt x="538" y="634"/>
                    </a:cubicBezTo>
                    <a:cubicBezTo>
                      <a:pt x="769" y="634"/>
                      <a:pt x="1028" y="554"/>
                      <a:pt x="1059" y="324"/>
                    </a:cubicBezTo>
                    <a:cubicBezTo>
                      <a:pt x="1059" y="284"/>
                      <a:pt x="1059" y="263"/>
                      <a:pt x="1059" y="223"/>
                    </a:cubicBezTo>
                    <a:cubicBezTo>
                      <a:pt x="1085" y="53"/>
                      <a:pt x="878" y="1"/>
                      <a:pt x="68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6" name="Google Shape;4256;p16"/>
              <p:cNvSpPr/>
              <p:nvPr/>
            </p:nvSpPr>
            <p:spPr>
              <a:xfrm rot="9758818">
                <a:off x="1425684" y="5701954"/>
                <a:ext cx="109759" cy="55824"/>
              </a:xfrm>
              <a:custGeom>
                <a:avLst/>
                <a:gdLst/>
                <a:ahLst/>
                <a:cxnLst/>
                <a:rect l="l" t="t" r="r" b="b"/>
                <a:pathLst>
                  <a:path w="1162" h="591" extrusionOk="0">
                    <a:moveTo>
                      <a:pt x="588" y="0"/>
                    </a:moveTo>
                    <a:cubicBezTo>
                      <a:pt x="496" y="0"/>
                      <a:pt x="405" y="17"/>
                      <a:pt x="327" y="48"/>
                    </a:cubicBezTo>
                    <a:cubicBezTo>
                      <a:pt x="164" y="129"/>
                      <a:pt x="1" y="313"/>
                      <a:pt x="164" y="455"/>
                    </a:cubicBezTo>
                    <a:cubicBezTo>
                      <a:pt x="259" y="551"/>
                      <a:pt x="403" y="590"/>
                      <a:pt x="548" y="590"/>
                    </a:cubicBezTo>
                    <a:cubicBezTo>
                      <a:pt x="650" y="590"/>
                      <a:pt x="751" y="570"/>
                      <a:pt x="836" y="537"/>
                    </a:cubicBezTo>
                    <a:cubicBezTo>
                      <a:pt x="999" y="476"/>
                      <a:pt x="1162" y="292"/>
                      <a:pt x="999" y="129"/>
                    </a:cubicBezTo>
                    <a:cubicBezTo>
                      <a:pt x="886" y="42"/>
                      <a:pt x="735" y="0"/>
                      <a:pt x="58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7" name="Google Shape;4257;p16"/>
              <p:cNvSpPr/>
              <p:nvPr/>
            </p:nvSpPr>
            <p:spPr>
              <a:xfrm rot="9758818">
                <a:off x="1472493" y="5494410"/>
                <a:ext cx="119677" cy="85578"/>
              </a:xfrm>
              <a:custGeom>
                <a:avLst/>
                <a:gdLst/>
                <a:ahLst/>
                <a:cxnLst/>
                <a:rect l="l" t="t" r="r" b="b"/>
                <a:pathLst>
                  <a:path w="1267" h="906" extrusionOk="0">
                    <a:moveTo>
                      <a:pt x="675" y="1"/>
                    </a:moveTo>
                    <a:cubicBezTo>
                      <a:pt x="342" y="1"/>
                      <a:pt x="1" y="147"/>
                      <a:pt x="44" y="397"/>
                    </a:cubicBezTo>
                    <a:cubicBezTo>
                      <a:pt x="65" y="560"/>
                      <a:pt x="105" y="703"/>
                      <a:pt x="268" y="805"/>
                    </a:cubicBezTo>
                    <a:cubicBezTo>
                      <a:pt x="394" y="874"/>
                      <a:pt x="547" y="906"/>
                      <a:pt x="691" y="906"/>
                    </a:cubicBezTo>
                    <a:cubicBezTo>
                      <a:pt x="757" y="906"/>
                      <a:pt x="821" y="899"/>
                      <a:pt x="879" y="886"/>
                    </a:cubicBezTo>
                    <a:cubicBezTo>
                      <a:pt x="1001" y="866"/>
                      <a:pt x="1164" y="805"/>
                      <a:pt x="1226" y="683"/>
                    </a:cubicBezTo>
                    <a:cubicBezTo>
                      <a:pt x="1266" y="560"/>
                      <a:pt x="1266" y="520"/>
                      <a:pt x="1266" y="357"/>
                    </a:cubicBezTo>
                    <a:cubicBezTo>
                      <a:pt x="1247" y="111"/>
                      <a:pt x="965" y="1"/>
                      <a:pt x="67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8" name="Google Shape;4258;p16"/>
              <p:cNvSpPr/>
              <p:nvPr/>
            </p:nvSpPr>
            <p:spPr>
              <a:xfrm rot="9758818">
                <a:off x="1061360" y="5608385"/>
                <a:ext cx="132901" cy="74999"/>
              </a:xfrm>
              <a:custGeom>
                <a:avLst/>
                <a:gdLst/>
                <a:ahLst/>
                <a:cxnLst/>
                <a:rect l="l" t="t" r="r" b="b"/>
                <a:pathLst>
                  <a:path w="1407" h="794" extrusionOk="0">
                    <a:moveTo>
                      <a:pt x="856" y="1"/>
                    </a:moveTo>
                    <a:cubicBezTo>
                      <a:pt x="634" y="1"/>
                      <a:pt x="403" y="66"/>
                      <a:pt x="286" y="183"/>
                    </a:cubicBezTo>
                    <a:cubicBezTo>
                      <a:pt x="143" y="224"/>
                      <a:pt x="1" y="305"/>
                      <a:pt x="1" y="468"/>
                    </a:cubicBezTo>
                    <a:cubicBezTo>
                      <a:pt x="21" y="733"/>
                      <a:pt x="388" y="794"/>
                      <a:pt x="571" y="794"/>
                    </a:cubicBezTo>
                    <a:cubicBezTo>
                      <a:pt x="877" y="794"/>
                      <a:pt x="1406" y="733"/>
                      <a:pt x="1406" y="346"/>
                    </a:cubicBezTo>
                    <a:cubicBezTo>
                      <a:pt x="1406" y="106"/>
                      <a:pt x="1138" y="1"/>
                      <a:pt x="8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9" name="Google Shape;4259;p16"/>
              <p:cNvSpPr/>
              <p:nvPr/>
            </p:nvSpPr>
            <p:spPr>
              <a:xfrm rot="9758818">
                <a:off x="1203834" y="6011439"/>
                <a:ext cx="77360" cy="34099"/>
              </a:xfrm>
              <a:custGeom>
                <a:avLst/>
                <a:gdLst/>
                <a:ahLst/>
                <a:cxnLst/>
                <a:rect l="l" t="t" r="r" b="b"/>
                <a:pathLst>
                  <a:path w="819" h="361" extrusionOk="0">
                    <a:moveTo>
                      <a:pt x="492" y="0"/>
                    </a:moveTo>
                    <a:cubicBezTo>
                      <a:pt x="380" y="0"/>
                      <a:pt x="278" y="32"/>
                      <a:pt x="167" y="101"/>
                    </a:cubicBezTo>
                    <a:cubicBezTo>
                      <a:pt x="1" y="212"/>
                      <a:pt x="193" y="361"/>
                      <a:pt x="378" y="361"/>
                    </a:cubicBezTo>
                    <a:cubicBezTo>
                      <a:pt x="464" y="361"/>
                      <a:pt x="549" y="328"/>
                      <a:pt x="595" y="244"/>
                    </a:cubicBezTo>
                    <a:cubicBezTo>
                      <a:pt x="605" y="213"/>
                      <a:pt x="600" y="208"/>
                      <a:pt x="605" y="208"/>
                    </a:cubicBezTo>
                    <a:cubicBezTo>
                      <a:pt x="607" y="208"/>
                      <a:pt x="612" y="209"/>
                      <a:pt x="623" y="209"/>
                    </a:cubicBezTo>
                    <a:cubicBezTo>
                      <a:pt x="634" y="209"/>
                      <a:pt x="651" y="208"/>
                      <a:pt x="676" y="203"/>
                    </a:cubicBezTo>
                    <a:cubicBezTo>
                      <a:pt x="819" y="162"/>
                      <a:pt x="798" y="40"/>
                      <a:pt x="656" y="20"/>
                    </a:cubicBezTo>
                    <a:cubicBezTo>
                      <a:pt x="598" y="7"/>
                      <a:pt x="544" y="0"/>
                      <a:pt x="4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0" name="Google Shape;4260;p16"/>
              <p:cNvSpPr/>
              <p:nvPr/>
            </p:nvSpPr>
            <p:spPr>
              <a:xfrm rot="9758818">
                <a:off x="845388" y="5220292"/>
                <a:ext cx="129028" cy="75565"/>
              </a:xfrm>
              <a:custGeom>
                <a:avLst/>
                <a:gdLst/>
                <a:ahLst/>
                <a:cxnLst/>
                <a:rect l="l" t="t" r="r" b="b"/>
                <a:pathLst>
                  <a:path w="1366" h="800" extrusionOk="0">
                    <a:moveTo>
                      <a:pt x="703" y="0"/>
                    </a:moveTo>
                    <a:cubicBezTo>
                      <a:pt x="588" y="0"/>
                      <a:pt x="473" y="21"/>
                      <a:pt x="367" y="59"/>
                    </a:cubicBezTo>
                    <a:cubicBezTo>
                      <a:pt x="204" y="120"/>
                      <a:pt x="1" y="283"/>
                      <a:pt x="103" y="467"/>
                    </a:cubicBezTo>
                    <a:cubicBezTo>
                      <a:pt x="143" y="568"/>
                      <a:pt x="204" y="609"/>
                      <a:pt x="286" y="670"/>
                    </a:cubicBezTo>
                    <a:cubicBezTo>
                      <a:pt x="327" y="711"/>
                      <a:pt x="388" y="731"/>
                      <a:pt x="449" y="752"/>
                    </a:cubicBezTo>
                    <a:cubicBezTo>
                      <a:pt x="421" y="738"/>
                      <a:pt x="400" y="728"/>
                      <a:pt x="386" y="722"/>
                    </a:cubicBezTo>
                    <a:lnTo>
                      <a:pt x="386" y="722"/>
                    </a:lnTo>
                    <a:cubicBezTo>
                      <a:pt x="404" y="728"/>
                      <a:pt x="432" y="739"/>
                      <a:pt x="469" y="752"/>
                    </a:cubicBezTo>
                    <a:cubicBezTo>
                      <a:pt x="555" y="783"/>
                      <a:pt x="651" y="799"/>
                      <a:pt x="747" y="799"/>
                    </a:cubicBezTo>
                    <a:cubicBezTo>
                      <a:pt x="901" y="799"/>
                      <a:pt x="1057" y="758"/>
                      <a:pt x="1182" y="670"/>
                    </a:cubicBezTo>
                    <a:cubicBezTo>
                      <a:pt x="1304" y="568"/>
                      <a:pt x="1365" y="467"/>
                      <a:pt x="1324" y="304"/>
                    </a:cubicBezTo>
                    <a:cubicBezTo>
                      <a:pt x="1284" y="202"/>
                      <a:pt x="1182" y="141"/>
                      <a:pt x="1080" y="80"/>
                    </a:cubicBezTo>
                    <a:cubicBezTo>
                      <a:pt x="962" y="26"/>
                      <a:pt x="832" y="0"/>
                      <a:pt x="7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1" name="Google Shape;4261;p16"/>
              <p:cNvSpPr/>
              <p:nvPr/>
            </p:nvSpPr>
            <p:spPr>
              <a:xfrm rot="9758818">
                <a:off x="961080" y="5038039"/>
                <a:ext cx="119299" cy="72354"/>
              </a:xfrm>
              <a:custGeom>
                <a:avLst/>
                <a:gdLst/>
                <a:ahLst/>
                <a:cxnLst/>
                <a:rect l="l" t="t" r="r" b="b"/>
                <a:pathLst>
                  <a:path w="1263" h="766" extrusionOk="0">
                    <a:moveTo>
                      <a:pt x="563" y="1"/>
                    </a:moveTo>
                    <a:cubicBezTo>
                      <a:pt x="392" y="1"/>
                      <a:pt x="224" y="51"/>
                      <a:pt x="143" y="163"/>
                    </a:cubicBezTo>
                    <a:cubicBezTo>
                      <a:pt x="122" y="184"/>
                      <a:pt x="122" y="204"/>
                      <a:pt x="102" y="225"/>
                    </a:cubicBezTo>
                    <a:cubicBezTo>
                      <a:pt x="61" y="306"/>
                      <a:pt x="0" y="408"/>
                      <a:pt x="61" y="489"/>
                    </a:cubicBezTo>
                    <a:cubicBezTo>
                      <a:pt x="183" y="673"/>
                      <a:pt x="306" y="713"/>
                      <a:pt x="509" y="754"/>
                    </a:cubicBezTo>
                    <a:cubicBezTo>
                      <a:pt x="551" y="762"/>
                      <a:pt x="598" y="766"/>
                      <a:pt x="647" y="766"/>
                    </a:cubicBezTo>
                    <a:cubicBezTo>
                      <a:pt x="861" y="766"/>
                      <a:pt x="1119" y="688"/>
                      <a:pt x="1202" y="489"/>
                    </a:cubicBezTo>
                    <a:cubicBezTo>
                      <a:pt x="1263" y="347"/>
                      <a:pt x="1161" y="265"/>
                      <a:pt x="1059" y="184"/>
                    </a:cubicBezTo>
                    <a:lnTo>
                      <a:pt x="1039" y="184"/>
                    </a:lnTo>
                    <a:cubicBezTo>
                      <a:pt x="1018" y="163"/>
                      <a:pt x="1018" y="163"/>
                      <a:pt x="998" y="143"/>
                    </a:cubicBezTo>
                    <a:cubicBezTo>
                      <a:pt x="906" y="51"/>
                      <a:pt x="733" y="1"/>
                      <a:pt x="56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2" name="Google Shape;4262;p16"/>
              <p:cNvSpPr/>
              <p:nvPr/>
            </p:nvSpPr>
            <p:spPr>
              <a:xfrm rot="9758818">
                <a:off x="518480" y="5990437"/>
                <a:ext cx="107775" cy="70370"/>
              </a:xfrm>
              <a:custGeom>
                <a:avLst/>
                <a:gdLst/>
                <a:ahLst/>
                <a:cxnLst/>
                <a:rect l="l" t="t" r="r" b="b"/>
                <a:pathLst>
                  <a:path w="1141" h="745" extrusionOk="0">
                    <a:moveTo>
                      <a:pt x="620" y="0"/>
                    </a:moveTo>
                    <a:cubicBezTo>
                      <a:pt x="436" y="0"/>
                      <a:pt x="244" y="64"/>
                      <a:pt x="143" y="164"/>
                    </a:cubicBezTo>
                    <a:cubicBezTo>
                      <a:pt x="143" y="185"/>
                      <a:pt x="123" y="205"/>
                      <a:pt x="102" y="205"/>
                    </a:cubicBezTo>
                    <a:cubicBezTo>
                      <a:pt x="0" y="307"/>
                      <a:pt x="41" y="429"/>
                      <a:pt x="123" y="531"/>
                    </a:cubicBezTo>
                    <a:cubicBezTo>
                      <a:pt x="112" y="526"/>
                      <a:pt x="106" y="523"/>
                      <a:pt x="103" y="523"/>
                    </a:cubicBezTo>
                    <a:cubicBezTo>
                      <a:pt x="95" y="523"/>
                      <a:pt x="118" y="546"/>
                      <a:pt x="163" y="592"/>
                    </a:cubicBezTo>
                    <a:cubicBezTo>
                      <a:pt x="184" y="613"/>
                      <a:pt x="204" y="633"/>
                      <a:pt x="225" y="653"/>
                    </a:cubicBezTo>
                    <a:cubicBezTo>
                      <a:pt x="265" y="674"/>
                      <a:pt x="306" y="674"/>
                      <a:pt x="306" y="694"/>
                    </a:cubicBezTo>
                    <a:cubicBezTo>
                      <a:pt x="374" y="728"/>
                      <a:pt x="453" y="744"/>
                      <a:pt x="532" y="744"/>
                    </a:cubicBezTo>
                    <a:cubicBezTo>
                      <a:pt x="612" y="744"/>
                      <a:pt x="693" y="727"/>
                      <a:pt x="763" y="695"/>
                    </a:cubicBezTo>
                    <a:lnTo>
                      <a:pt x="763" y="695"/>
                    </a:lnTo>
                    <a:cubicBezTo>
                      <a:pt x="813" y="680"/>
                      <a:pt x="860" y="661"/>
                      <a:pt x="917" y="633"/>
                    </a:cubicBezTo>
                    <a:cubicBezTo>
                      <a:pt x="958" y="592"/>
                      <a:pt x="998" y="551"/>
                      <a:pt x="1039" y="511"/>
                    </a:cubicBezTo>
                    <a:cubicBezTo>
                      <a:pt x="1141" y="409"/>
                      <a:pt x="1100" y="287"/>
                      <a:pt x="1019" y="185"/>
                    </a:cubicBezTo>
                    <a:cubicBezTo>
                      <a:pt x="1019" y="164"/>
                      <a:pt x="998" y="144"/>
                      <a:pt x="998" y="144"/>
                    </a:cubicBezTo>
                    <a:cubicBezTo>
                      <a:pt x="916" y="43"/>
                      <a:pt x="771" y="0"/>
                      <a:pt x="6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3" name="Google Shape;4263;p16"/>
              <p:cNvSpPr/>
              <p:nvPr/>
            </p:nvSpPr>
            <p:spPr>
              <a:xfrm rot="9758818">
                <a:off x="569768" y="5743679"/>
                <a:ext cx="119393" cy="65081"/>
              </a:xfrm>
              <a:custGeom>
                <a:avLst/>
                <a:gdLst/>
                <a:ahLst/>
                <a:cxnLst/>
                <a:rect l="l" t="t" r="r" b="b"/>
                <a:pathLst>
                  <a:path w="1264" h="689" extrusionOk="0">
                    <a:moveTo>
                      <a:pt x="742" y="1"/>
                    </a:moveTo>
                    <a:cubicBezTo>
                      <a:pt x="674" y="1"/>
                      <a:pt x="614" y="7"/>
                      <a:pt x="571" y="16"/>
                    </a:cubicBezTo>
                    <a:cubicBezTo>
                      <a:pt x="327" y="77"/>
                      <a:pt x="1" y="383"/>
                      <a:pt x="347" y="566"/>
                    </a:cubicBezTo>
                    <a:cubicBezTo>
                      <a:pt x="429" y="607"/>
                      <a:pt x="490" y="648"/>
                      <a:pt x="571" y="668"/>
                    </a:cubicBezTo>
                    <a:cubicBezTo>
                      <a:pt x="632" y="688"/>
                      <a:pt x="693" y="688"/>
                      <a:pt x="775" y="688"/>
                    </a:cubicBezTo>
                    <a:lnTo>
                      <a:pt x="877" y="688"/>
                    </a:lnTo>
                    <a:cubicBezTo>
                      <a:pt x="897" y="668"/>
                      <a:pt x="897" y="668"/>
                      <a:pt x="897" y="668"/>
                    </a:cubicBezTo>
                    <a:cubicBezTo>
                      <a:pt x="1080" y="627"/>
                      <a:pt x="1243" y="505"/>
                      <a:pt x="1264" y="301"/>
                    </a:cubicBezTo>
                    <a:cubicBezTo>
                      <a:pt x="1264" y="67"/>
                      <a:pt x="964" y="1"/>
                      <a:pt x="74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64" name="Google Shape;4264;p16"/>
            <p:cNvSpPr/>
            <p:nvPr/>
          </p:nvSpPr>
          <p:spPr>
            <a:xfrm rot="10582594">
              <a:off x="1933633" y="5389537"/>
              <a:ext cx="35604" cy="48010"/>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5" name="Google Shape;4265;p16"/>
            <p:cNvSpPr/>
            <p:nvPr/>
          </p:nvSpPr>
          <p:spPr>
            <a:xfrm rot="10582594">
              <a:off x="1953750" y="5363891"/>
              <a:ext cx="4712" cy="25483"/>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6" name="Google Shape;4266;p16"/>
            <p:cNvSpPr/>
            <p:nvPr/>
          </p:nvSpPr>
          <p:spPr>
            <a:xfrm rot="10582594">
              <a:off x="1898774" y="5361014"/>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7" name="Google Shape;4267;p16"/>
            <p:cNvSpPr/>
            <p:nvPr/>
          </p:nvSpPr>
          <p:spPr>
            <a:xfrm rot="10582594">
              <a:off x="1959280" y="5228350"/>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8" name="Google Shape;4268;p16"/>
            <p:cNvSpPr/>
            <p:nvPr/>
          </p:nvSpPr>
          <p:spPr>
            <a:xfrm rot="10582594">
              <a:off x="1889308" y="5395383"/>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9" name="Google Shape;4269;p16"/>
            <p:cNvSpPr/>
            <p:nvPr/>
          </p:nvSpPr>
          <p:spPr>
            <a:xfrm rot="10582594">
              <a:off x="1938910" y="5326947"/>
              <a:ext cx="22427"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0" name="Google Shape;4270;p16"/>
            <p:cNvSpPr/>
            <p:nvPr/>
          </p:nvSpPr>
          <p:spPr>
            <a:xfrm rot="10582594">
              <a:off x="1845281" y="5140497"/>
              <a:ext cx="107946" cy="100812"/>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1" name="Google Shape;4271;p16"/>
            <p:cNvSpPr/>
            <p:nvPr/>
          </p:nvSpPr>
          <p:spPr>
            <a:xfrm rot="10582594">
              <a:off x="1939122" y="5231278"/>
              <a:ext cx="39444" cy="5935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2" name="Google Shape;4272;p16"/>
            <p:cNvSpPr/>
            <p:nvPr/>
          </p:nvSpPr>
          <p:spPr>
            <a:xfrm rot="10582594">
              <a:off x="1877622" y="5293357"/>
              <a:ext cx="70946" cy="67741"/>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3" name="Google Shape;4273;p16"/>
            <p:cNvSpPr/>
            <p:nvPr/>
          </p:nvSpPr>
          <p:spPr>
            <a:xfrm rot="10582594">
              <a:off x="1820081" y="5377207"/>
              <a:ext cx="30106"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4" name="Google Shape;4274;p16"/>
            <p:cNvSpPr/>
            <p:nvPr/>
          </p:nvSpPr>
          <p:spPr>
            <a:xfrm rot="10582594">
              <a:off x="1970990" y="5202427"/>
              <a:ext cx="20856"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5" name="Google Shape;4275;p16"/>
            <p:cNvSpPr/>
            <p:nvPr/>
          </p:nvSpPr>
          <p:spPr>
            <a:xfrm rot="10582594">
              <a:off x="1977530" y="5149231"/>
              <a:ext cx="17889"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6" name="Google Shape;4276;p16"/>
            <p:cNvSpPr/>
            <p:nvPr/>
          </p:nvSpPr>
          <p:spPr>
            <a:xfrm rot="10582594">
              <a:off x="1836428" y="5250294"/>
              <a:ext cx="15533" cy="18693"/>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7" name="Google Shape;4277;p16"/>
            <p:cNvSpPr/>
            <p:nvPr/>
          </p:nvSpPr>
          <p:spPr>
            <a:xfrm rot="10582594">
              <a:off x="1912635" y="5120526"/>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78" name="Google Shape;4278;p16"/>
          <p:cNvSpPr/>
          <p:nvPr/>
        </p:nvSpPr>
        <p:spPr>
          <a:xfrm rot="10582594">
            <a:off x="2228090" y="6481290"/>
            <a:ext cx="56757" cy="2843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79" name="Google Shape;4279;p16"/>
          <p:cNvSpPr/>
          <p:nvPr/>
        </p:nvSpPr>
        <p:spPr>
          <a:xfrm rot="10582594">
            <a:off x="2225931" y="6777147"/>
            <a:ext cx="28797" cy="1991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0" name="Google Shape;4280;p16"/>
          <p:cNvSpPr/>
          <p:nvPr/>
        </p:nvSpPr>
        <p:spPr>
          <a:xfrm rot="10582594">
            <a:off x="2196521" y="6629056"/>
            <a:ext cx="15812" cy="41859"/>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1" name="Google Shape;4281;p16"/>
          <p:cNvSpPr/>
          <p:nvPr/>
        </p:nvSpPr>
        <p:spPr>
          <a:xfrm rot="10582594">
            <a:off x="2216666" y="6669471"/>
            <a:ext cx="12147" cy="26415"/>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2" name="Google Shape;4282;p16"/>
          <p:cNvSpPr/>
          <p:nvPr/>
        </p:nvSpPr>
        <p:spPr>
          <a:xfrm rot="10582594">
            <a:off x="2208908" y="6719088"/>
            <a:ext cx="4712" cy="34936"/>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3" name="Google Shape;4283;p16"/>
          <p:cNvSpPr/>
          <p:nvPr/>
        </p:nvSpPr>
        <p:spPr>
          <a:xfrm rot="10582594">
            <a:off x="1872238" y="6362939"/>
            <a:ext cx="45343" cy="21728"/>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4" name="Google Shape;4284;p16"/>
          <p:cNvSpPr/>
          <p:nvPr/>
        </p:nvSpPr>
        <p:spPr>
          <a:xfrm rot="10582594">
            <a:off x="1955249" y="6467774"/>
            <a:ext cx="22305" cy="26415"/>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5" name="Google Shape;4285;p16"/>
          <p:cNvSpPr/>
          <p:nvPr/>
        </p:nvSpPr>
        <p:spPr>
          <a:xfrm rot="10582594">
            <a:off x="1836610" y="6451719"/>
            <a:ext cx="75083" cy="22687"/>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6" name="Google Shape;4286;p16"/>
          <p:cNvSpPr/>
          <p:nvPr/>
        </p:nvSpPr>
        <p:spPr>
          <a:xfrm rot="10582594">
            <a:off x="1367782" y="6285024"/>
            <a:ext cx="9320" cy="58475"/>
          </a:xfrm>
          <a:custGeom>
            <a:avLst/>
            <a:gdLst/>
            <a:ahLst/>
            <a:cxnLst/>
            <a:rect l="l" t="t" r="r" b="b"/>
            <a:pathLst>
              <a:path w="89" h="549" extrusionOk="0">
                <a:moveTo>
                  <a:pt x="89" y="1"/>
                </a:moveTo>
                <a:lnTo>
                  <a:pt x="1" y="9"/>
                </a:lnTo>
                <a:lnTo>
                  <a:pt x="1" y="548"/>
                </a:lnTo>
                <a:lnTo>
                  <a:pt x="89" y="1"/>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7" name="Google Shape;4287;p16"/>
          <p:cNvSpPr/>
          <p:nvPr/>
        </p:nvSpPr>
        <p:spPr>
          <a:xfrm rot="10582594">
            <a:off x="882579" y="6438272"/>
            <a:ext cx="70370" cy="4516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8" name="Google Shape;4288;p16"/>
          <p:cNvSpPr/>
          <p:nvPr/>
        </p:nvSpPr>
        <p:spPr>
          <a:xfrm rot="10582594">
            <a:off x="918792" y="6430183"/>
            <a:ext cx="14032" cy="7669"/>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4289" name="Google Shape;4289;p16"/>
          <p:cNvGrpSpPr/>
          <p:nvPr/>
        </p:nvGrpSpPr>
        <p:grpSpPr>
          <a:xfrm>
            <a:off x="-782777" y="-998541"/>
            <a:ext cx="2906193" cy="2303789"/>
            <a:chOff x="-652315" y="-748906"/>
            <a:chExt cx="2421827" cy="1727842"/>
          </a:xfrm>
        </p:grpSpPr>
        <p:sp>
          <p:nvSpPr>
            <p:cNvPr id="4290" name="Google Shape;4290;p16"/>
            <p:cNvSpPr/>
            <p:nvPr/>
          </p:nvSpPr>
          <p:spPr>
            <a:xfrm rot="-954605">
              <a:off x="-371881" y="-472276"/>
              <a:ext cx="1868821" cy="1163802"/>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1" name="Google Shape;4291;p16"/>
            <p:cNvSpPr/>
            <p:nvPr/>
          </p:nvSpPr>
          <p:spPr>
            <a:xfrm rot="-954605">
              <a:off x="-329986" y="434066"/>
              <a:ext cx="26593" cy="30845"/>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2" name="Google Shape;4292;p16"/>
            <p:cNvSpPr/>
            <p:nvPr/>
          </p:nvSpPr>
          <p:spPr>
            <a:xfrm rot="-954605">
              <a:off x="-316611" y="465108"/>
              <a:ext cx="3520" cy="1637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3" name="Google Shape;4293;p16"/>
            <p:cNvSpPr/>
            <p:nvPr/>
          </p:nvSpPr>
          <p:spPr>
            <a:xfrm rot="-954605">
              <a:off x="-293274" y="448604"/>
              <a:ext cx="19619" cy="27509"/>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4" name="Google Shape;4294;p16"/>
            <p:cNvSpPr/>
            <p:nvPr/>
          </p:nvSpPr>
          <p:spPr>
            <a:xfrm rot="-954605">
              <a:off x="-299781" y="564920"/>
              <a:ext cx="3520" cy="1848"/>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5" name="Google Shape;4295;p16"/>
            <p:cNvSpPr/>
            <p:nvPr/>
          </p:nvSpPr>
          <p:spPr>
            <a:xfrm rot="-954605">
              <a:off x="-280353" y="435633"/>
              <a:ext cx="9842" cy="16218"/>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6" name="Google Shape;4296;p16"/>
            <p:cNvSpPr/>
            <p:nvPr/>
          </p:nvSpPr>
          <p:spPr>
            <a:xfrm rot="-954605">
              <a:off x="-312717" y="495214"/>
              <a:ext cx="16751" cy="8212"/>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7" name="Google Shape;4297;p16"/>
            <p:cNvSpPr/>
            <p:nvPr/>
          </p:nvSpPr>
          <p:spPr>
            <a:xfrm rot="-954605">
              <a:off x="-287352" y="547390"/>
              <a:ext cx="80627" cy="64770"/>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8" name="Google Shape;4298;p16"/>
            <p:cNvSpPr/>
            <p:nvPr/>
          </p:nvSpPr>
          <p:spPr>
            <a:xfrm rot="-954605">
              <a:off x="-315145" y="526866"/>
              <a:ext cx="29461" cy="3813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9" name="Google Shape;4299;p16"/>
            <p:cNvSpPr/>
            <p:nvPr/>
          </p:nvSpPr>
          <p:spPr>
            <a:xfrm rot="-954605">
              <a:off x="-302985" y="475238"/>
              <a:ext cx="52991" cy="43522"/>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0" name="Google Shape;4300;p16"/>
            <p:cNvSpPr/>
            <p:nvPr/>
          </p:nvSpPr>
          <p:spPr>
            <a:xfrm rot="-954605">
              <a:off x="-240682" y="429170"/>
              <a:ext cx="22487" cy="24071"/>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1" name="Google Shape;4301;p16"/>
            <p:cNvSpPr/>
            <p:nvPr/>
          </p:nvSpPr>
          <p:spPr>
            <a:xfrm rot="-954605">
              <a:off x="-318745" y="564747"/>
              <a:ext cx="15578" cy="21761"/>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2" name="Google Shape;4302;p16"/>
            <p:cNvSpPr/>
            <p:nvPr/>
          </p:nvSpPr>
          <p:spPr>
            <a:xfrm rot="-954605">
              <a:off x="-312722" y="608088"/>
              <a:ext cx="13362" cy="12318"/>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3" name="Google Shape;4303;p16"/>
            <p:cNvSpPr/>
            <p:nvPr/>
          </p:nvSpPr>
          <p:spPr>
            <a:xfrm rot="-954605">
              <a:off x="661801" y="729857"/>
              <a:ext cx="24833" cy="19759"/>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4" name="Google Shape;4304;p16"/>
            <p:cNvSpPr/>
            <p:nvPr/>
          </p:nvSpPr>
          <p:spPr>
            <a:xfrm rot="-954605">
              <a:off x="69588" y="834867"/>
              <a:ext cx="28809" cy="18682"/>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5" name="Google Shape;4305;p16"/>
            <p:cNvSpPr/>
            <p:nvPr/>
          </p:nvSpPr>
          <p:spPr>
            <a:xfrm rot="-954605">
              <a:off x="102742" y="843295"/>
              <a:ext cx="37478" cy="10983"/>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6" name="Google Shape;4306;p16"/>
            <p:cNvSpPr/>
            <p:nvPr/>
          </p:nvSpPr>
          <p:spPr>
            <a:xfrm rot="-954605">
              <a:off x="-220329" y="754365"/>
              <a:ext cx="3259" cy="3695"/>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7" name="Google Shape;4307;p16"/>
            <p:cNvSpPr/>
            <p:nvPr/>
          </p:nvSpPr>
          <p:spPr>
            <a:xfrm rot="-954605">
              <a:off x="-199962" y="695890"/>
              <a:ext cx="8082" cy="1591"/>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8" name="Google Shape;4308;p16"/>
            <p:cNvSpPr/>
            <p:nvPr/>
          </p:nvSpPr>
          <p:spPr>
            <a:xfrm rot="-954605">
              <a:off x="220574" y="761918"/>
              <a:ext cx="1629" cy="1745"/>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9" name="Google Shape;4309;p16"/>
            <p:cNvSpPr/>
            <p:nvPr/>
          </p:nvSpPr>
          <p:spPr>
            <a:xfrm rot="-954605">
              <a:off x="-220417" y="743408"/>
              <a:ext cx="2412" cy="11856"/>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0" name="Google Shape;4310;p16"/>
            <p:cNvSpPr/>
            <p:nvPr/>
          </p:nvSpPr>
          <p:spPr>
            <a:xfrm rot="-954605">
              <a:off x="-233289" y="742316"/>
              <a:ext cx="5280" cy="8263"/>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1" name="Google Shape;4311;p16"/>
            <p:cNvSpPr/>
            <p:nvPr/>
          </p:nvSpPr>
          <p:spPr>
            <a:xfrm rot="-954605">
              <a:off x="-215083" y="753373"/>
              <a:ext cx="7561" cy="13601"/>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2" name="Google Shape;4312;p16"/>
            <p:cNvSpPr/>
            <p:nvPr/>
          </p:nvSpPr>
          <p:spPr>
            <a:xfrm rot="-954605">
              <a:off x="840262" y="570667"/>
              <a:ext cx="1238" cy="975"/>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3" name="Google Shape;4313;p16"/>
            <p:cNvSpPr/>
            <p:nvPr/>
          </p:nvSpPr>
          <p:spPr>
            <a:xfrm rot="-954605">
              <a:off x="845974" y="557682"/>
              <a:ext cx="29982" cy="4311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4" name="Google Shape;4314;p16"/>
            <p:cNvSpPr/>
            <p:nvPr/>
          </p:nvSpPr>
          <p:spPr>
            <a:xfrm rot="-954605">
              <a:off x="-446010" y="-522392"/>
              <a:ext cx="2009218" cy="1274814"/>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5" name="Google Shape;4315;p16"/>
            <p:cNvSpPr/>
            <p:nvPr/>
          </p:nvSpPr>
          <p:spPr>
            <a:xfrm rot="-954605">
              <a:off x="317550" y="688355"/>
              <a:ext cx="11602" cy="6826"/>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6" name="Google Shape;4316;p16"/>
            <p:cNvSpPr/>
            <p:nvPr/>
          </p:nvSpPr>
          <p:spPr>
            <a:xfrm rot="-954605">
              <a:off x="-284381" y="683387"/>
              <a:ext cx="10429" cy="19092"/>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7" name="Google Shape;4317;p16"/>
            <p:cNvSpPr/>
            <p:nvPr/>
          </p:nvSpPr>
          <p:spPr>
            <a:xfrm rot="-954605">
              <a:off x="-222482" y="521755"/>
              <a:ext cx="11602" cy="12010"/>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8" name="Google Shape;4318;p16"/>
            <p:cNvSpPr/>
            <p:nvPr/>
          </p:nvSpPr>
          <p:spPr>
            <a:xfrm rot="-954605">
              <a:off x="-258910" y="628810"/>
              <a:ext cx="24573" cy="23609"/>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9" name="Google Shape;4319;p16"/>
            <p:cNvSpPr/>
            <p:nvPr/>
          </p:nvSpPr>
          <p:spPr>
            <a:xfrm rot="-954605">
              <a:off x="-254511" y="615813"/>
              <a:ext cx="6583" cy="10983"/>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0" name="Google Shape;4320;p16"/>
            <p:cNvSpPr/>
            <p:nvPr/>
          </p:nvSpPr>
          <p:spPr>
            <a:xfrm rot="-954605">
              <a:off x="-205605" y="769031"/>
              <a:ext cx="35327" cy="13703"/>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1" name="Google Shape;4321;p16"/>
            <p:cNvSpPr/>
            <p:nvPr/>
          </p:nvSpPr>
          <p:spPr>
            <a:xfrm rot="-954605">
              <a:off x="-218168" y="632384"/>
              <a:ext cx="17924" cy="959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2" name="Google Shape;4322;p16"/>
            <p:cNvSpPr/>
            <p:nvPr/>
          </p:nvSpPr>
          <p:spPr>
            <a:xfrm rot="-954605">
              <a:off x="-177716" y="686316"/>
              <a:ext cx="9842" cy="20170"/>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3" name="Google Shape;4323;p16"/>
            <p:cNvSpPr/>
            <p:nvPr/>
          </p:nvSpPr>
          <p:spPr>
            <a:xfrm rot="-954605">
              <a:off x="-191179" y="677264"/>
              <a:ext cx="7561" cy="12728"/>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4" name="Google Shape;4324;p16"/>
            <p:cNvSpPr/>
            <p:nvPr/>
          </p:nvSpPr>
          <p:spPr>
            <a:xfrm rot="-954605">
              <a:off x="-187637" y="648410"/>
              <a:ext cx="2933" cy="16834"/>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5" name="Google Shape;4325;p16"/>
            <p:cNvSpPr/>
            <p:nvPr/>
          </p:nvSpPr>
          <p:spPr>
            <a:xfrm rot="-954605">
              <a:off x="30475" y="777693"/>
              <a:ext cx="28223" cy="10470"/>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6" name="Google Shape;4326;p16"/>
            <p:cNvSpPr/>
            <p:nvPr/>
          </p:nvSpPr>
          <p:spPr>
            <a:xfrm rot="-954605">
              <a:off x="-17187" y="736273"/>
              <a:ext cx="13883" cy="12728"/>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7" name="Google Shape;4327;p16"/>
            <p:cNvSpPr/>
            <p:nvPr/>
          </p:nvSpPr>
          <p:spPr>
            <a:xfrm rot="-954605">
              <a:off x="24317" y="732822"/>
              <a:ext cx="46734" cy="10932"/>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8" name="Google Shape;4328;p16"/>
            <p:cNvSpPr/>
            <p:nvPr/>
          </p:nvSpPr>
          <p:spPr>
            <a:xfrm rot="-954605">
              <a:off x="365304" y="724578"/>
              <a:ext cx="5801" cy="28176"/>
            </a:xfrm>
            <a:custGeom>
              <a:avLst/>
              <a:gdLst/>
              <a:ahLst/>
              <a:cxnLst/>
              <a:rect l="l" t="t" r="r" b="b"/>
              <a:pathLst>
                <a:path w="89" h="549" extrusionOk="0">
                  <a:moveTo>
                    <a:pt x="89" y="1"/>
                  </a:moveTo>
                  <a:lnTo>
                    <a:pt x="1" y="9"/>
                  </a:lnTo>
                  <a:lnTo>
                    <a:pt x="1" y="548"/>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9" name="Google Shape;4329;p16"/>
            <p:cNvSpPr/>
            <p:nvPr/>
          </p:nvSpPr>
          <p:spPr>
            <a:xfrm rot="-954605">
              <a:off x="606798" y="596409"/>
              <a:ext cx="43801" cy="21761"/>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0" name="Google Shape;4330;p16"/>
            <p:cNvSpPr/>
            <p:nvPr/>
          </p:nvSpPr>
          <p:spPr>
            <a:xfrm rot="-954605">
              <a:off x="622304" y="619111"/>
              <a:ext cx="8734" cy="3695"/>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024145757"/>
      </p:ext>
    </p:extLst>
  </p:cSld>
  <p:clrMapOvr>
    <a:masterClrMapping/>
  </p:clrMapOvr>
  <p:transition>
    <p:split orient="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bg>
      <p:bgPr>
        <a:solidFill>
          <a:schemeClr val="dk1"/>
        </a:solidFill>
        <a:effectLst/>
      </p:bgPr>
    </p:bg>
    <p:spTree>
      <p:nvGrpSpPr>
        <p:cNvPr id="1" name="Shape 4331"/>
        <p:cNvGrpSpPr/>
        <p:nvPr/>
      </p:nvGrpSpPr>
      <p:grpSpPr>
        <a:xfrm>
          <a:off x="0" y="0"/>
          <a:ext cx="0" cy="0"/>
          <a:chOff x="0" y="0"/>
          <a:chExt cx="0" cy="0"/>
        </a:xfrm>
      </p:grpSpPr>
      <p:sp>
        <p:nvSpPr>
          <p:cNvPr id="4332" name="Google Shape;4332;p17"/>
          <p:cNvSpPr txBox="1">
            <a:spLocks noGrp="1"/>
          </p:cNvSpPr>
          <p:nvPr>
            <p:ph type="title"/>
          </p:nvPr>
        </p:nvSpPr>
        <p:spPr>
          <a:xfrm flipH="1">
            <a:off x="864000" y="720000"/>
            <a:ext cx="5097960" cy="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4700"/>
              <a:buNone/>
              <a:defRPr sz="48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4200"/>
              <a:buNone/>
              <a:defRPr sz="5040">
                <a:solidFill>
                  <a:srgbClr val="FFFFFF"/>
                </a:solidFill>
              </a:defRPr>
            </a:lvl2pPr>
            <a:lvl3pPr lvl="2" algn="ctr" rtl="0">
              <a:spcBef>
                <a:spcPts val="0"/>
              </a:spcBef>
              <a:spcAft>
                <a:spcPts val="0"/>
              </a:spcAft>
              <a:buClr>
                <a:srgbClr val="FFFFFF"/>
              </a:buClr>
              <a:buSzPts val="4200"/>
              <a:buNone/>
              <a:defRPr sz="5040">
                <a:solidFill>
                  <a:srgbClr val="FFFFFF"/>
                </a:solidFill>
              </a:defRPr>
            </a:lvl3pPr>
            <a:lvl4pPr lvl="3" algn="ctr" rtl="0">
              <a:spcBef>
                <a:spcPts val="0"/>
              </a:spcBef>
              <a:spcAft>
                <a:spcPts val="0"/>
              </a:spcAft>
              <a:buClr>
                <a:srgbClr val="FFFFFF"/>
              </a:buClr>
              <a:buSzPts val="4200"/>
              <a:buNone/>
              <a:defRPr sz="5040">
                <a:solidFill>
                  <a:srgbClr val="FFFFFF"/>
                </a:solidFill>
              </a:defRPr>
            </a:lvl4pPr>
            <a:lvl5pPr lvl="4" algn="ctr" rtl="0">
              <a:spcBef>
                <a:spcPts val="0"/>
              </a:spcBef>
              <a:spcAft>
                <a:spcPts val="0"/>
              </a:spcAft>
              <a:buClr>
                <a:srgbClr val="FFFFFF"/>
              </a:buClr>
              <a:buSzPts val="4200"/>
              <a:buNone/>
              <a:defRPr sz="5040">
                <a:solidFill>
                  <a:srgbClr val="FFFFFF"/>
                </a:solidFill>
              </a:defRPr>
            </a:lvl5pPr>
            <a:lvl6pPr lvl="5" algn="ctr" rtl="0">
              <a:spcBef>
                <a:spcPts val="0"/>
              </a:spcBef>
              <a:spcAft>
                <a:spcPts val="0"/>
              </a:spcAft>
              <a:buClr>
                <a:srgbClr val="FFFFFF"/>
              </a:buClr>
              <a:buSzPts val="4200"/>
              <a:buNone/>
              <a:defRPr sz="5040">
                <a:solidFill>
                  <a:srgbClr val="FFFFFF"/>
                </a:solidFill>
              </a:defRPr>
            </a:lvl6pPr>
            <a:lvl7pPr lvl="6" algn="ctr" rtl="0">
              <a:spcBef>
                <a:spcPts val="0"/>
              </a:spcBef>
              <a:spcAft>
                <a:spcPts val="0"/>
              </a:spcAft>
              <a:buClr>
                <a:srgbClr val="FFFFFF"/>
              </a:buClr>
              <a:buSzPts val="4200"/>
              <a:buNone/>
              <a:defRPr sz="5040">
                <a:solidFill>
                  <a:srgbClr val="FFFFFF"/>
                </a:solidFill>
              </a:defRPr>
            </a:lvl7pPr>
            <a:lvl8pPr lvl="7" algn="ctr" rtl="0">
              <a:spcBef>
                <a:spcPts val="0"/>
              </a:spcBef>
              <a:spcAft>
                <a:spcPts val="0"/>
              </a:spcAft>
              <a:buClr>
                <a:srgbClr val="FFFFFF"/>
              </a:buClr>
              <a:buSzPts val="4200"/>
              <a:buNone/>
              <a:defRPr sz="5040">
                <a:solidFill>
                  <a:srgbClr val="FFFFFF"/>
                </a:solidFill>
              </a:defRPr>
            </a:lvl8pPr>
            <a:lvl9pPr lvl="8" algn="ctr" rtl="0">
              <a:spcBef>
                <a:spcPts val="0"/>
              </a:spcBef>
              <a:spcAft>
                <a:spcPts val="0"/>
              </a:spcAft>
              <a:buClr>
                <a:srgbClr val="FFFFFF"/>
              </a:buClr>
              <a:buSzPts val="4200"/>
              <a:buNone/>
              <a:defRPr sz="5040">
                <a:solidFill>
                  <a:srgbClr val="FFFFFF"/>
                </a:solidFill>
              </a:defRPr>
            </a:lvl9pPr>
          </a:lstStyle>
          <a:p>
            <a:endParaRPr/>
          </a:p>
        </p:txBody>
      </p:sp>
      <p:sp>
        <p:nvSpPr>
          <p:cNvPr id="4333" name="Google Shape;4333;p17"/>
          <p:cNvSpPr txBox="1">
            <a:spLocks noGrp="1"/>
          </p:cNvSpPr>
          <p:nvPr>
            <p:ph type="subTitle" idx="1"/>
          </p:nvPr>
        </p:nvSpPr>
        <p:spPr>
          <a:xfrm>
            <a:off x="1466700" y="2507600"/>
            <a:ext cx="26578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a:solidFill>
                  <a:srgbClr val="FFFFFF"/>
                </a:solidFill>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34" name="Google Shape;4334;p17"/>
          <p:cNvSpPr txBox="1">
            <a:spLocks noGrp="1"/>
          </p:cNvSpPr>
          <p:nvPr>
            <p:ph type="subTitle" idx="2"/>
          </p:nvPr>
        </p:nvSpPr>
        <p:spPr>
          <a:xfrm>
            <a:off x="1466700" y="4395000"/>
            <a:ext cx="26578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a:solidFill>
                  <a:srgbClr val="FFFFFF"/>
                </a:solidFill>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Tree>
    <p:extLst>
      <p:ext uri="{BB962C8B-B14F-4D97-AF65-F5344CB8AC3E}">
        <p14:creationId xmlns:p14="http://schemas.microsoft.com/office/powerpoint/2010/main" val="1522458533"/>
      </p:ext>
    </p:extLst>
  </p:cSld>
  <p:clrMapOvr>
    <a:masterClrMapping/>
  </p:clrMapOvr>
  <p:transition>
    <p:split orient="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35"/>
        <p:cNvGrpSpPr/>
        <p:nvPr/>
      </p:nvGrpSpPr>
      <p:grpSpPr>
        <a:xfrm>
          <a:off x="0" y="0"/>
          <a:ext cx="0" cy="0"/>
          <a:chOff x="0" y="0"/>
          <a:chExt cx="0" cy="0"/>
        </a:xfrm>
      </p:grpSpPr>
      <p:grpSp>
        <p:nvGrpSpPr>
          <p:cNvPr id="4336" name="Google Shape;4336;p18"/>
          <p:cNvGrpSpPr/>
          <p:nvPr/>
        </p:nvGrpSpPr>
        <p:grpSpPr>
          <a:xfrm>
            <a:off x="8049472" y="-1214368"/>
            <a:ext cx="4264647" cy="3616765"/>
            <a:chOff x="6707892" y="-910776"/>
            <a:chExt cx="3553873" cy="2712574"/>
          </a:xfrm>
        </p:grpSpPr>
        <p:sp>
          <p:nvSpPr>
            <p:cNvPr id="4337" name="Google Shape;4337;p18"/>
            <p:cNvSpPr/>
            <p:nvPr/>
          </p:nvSpPr>
          <p:spPr>
            <a:xfrm rot="-9178609">
              <a:off x="7000704" y="-122833"/>
              <a:ext cx="2845411" cy="1084923"/>
            </a:xfrm>
            <a:custGeom>
              <a:avLst/>
              <a:gdLst/>
              <a:ahLst/>
              <a:cxnLst/>
              <a:rect l="l" t="t" r="r" b="b"/>
              <a:pathLst>
                <a:path w="28742" h="10959" extrusionOk="0">
                  <a:moveTo>
                    <a:pt x="14336" y="1"/>
                  </a:moveTo>
                  <a:cubicBezTo>
                    <a:pt x="9643" y="1"/>
                    <a:pt x="4949" y="2299"/>
                    <a:pt x="2225" y="6915"/>
                  </a:cubicBezTo>
                  <a:lnTo>
                    <a:pt x="0" y="10685"/>
                  </a:lnTo>
                  <a:lnTo>
                    <a:pt x="28741" y="10959"/>
                  </a:lnTo>
                  <a:lnTo>
                    <a:pt x="26596" y="7153"/>
                  </a:lnTo>
                  <a:cubicBezTo>
                    <a:pt x="23907" y="2392"/>
                    <a:pt x="19123" y="1"/>
                    <a:pt x="14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8" name="Google Shape;4338;p18"/>
            <p:cNvSpPr/>
            <p:nvPr/>
          </p:nvSpPr>
          <p:spPr>
            <a:xfrm rot="-9178609">
              <a:off x="6838337" y="-237231"/>
              <a:ext cx="3292983" cy="1365484"/>
            </a:xfrm>
            <a:custGeom>
              <a:avLst/>
              <a:gdLst/>
              <a:ahLst/>
              <a:cxnLst/>
              <a:rect l="l" t="t" r="r" b="b"/>
              <a:pathLst>
                <a:path w="33263" h="13793" extrusionOk="0">
                  <a:moveTo>
                    <a:pt x="6288" y="13422"/>
                  </a:moveTo>
                  <a:cubicBezTo>
                    <a:pt x="6270" y="13475"/>
                    <a:pt x="6155" y="13457"/>
                    <a:pt x="6155" y="13537"/>
                  </a:cubicBezTo>
                  <a:lnTo>
                    <a:pt x="6014" y="13537"/>
                  </a:lnTo>
                  <a:cubicBezTo>
                    <a:pt x="6014" y="13492"/>
                    <a:pt x="6226" y="13466"/>
                    <a:pt x="6102" y="13439"/>
                  </a:cubicBezTo>
                  <a:cubicBezTo>
                    <a:pt x="6129" y="13404"/>
                    <a:pt x="6217" y="13422"/>
                    <a:pt x="6288" y="13422"/>
                  </a:cubicBezTo>
                  <a:close/>
                  <a:moveTo>
                    <a:pt x="6915" y="13219"/>
                  </a:moveTo>
                  <a:cubicBezTo>
                    <a:pt x="6897" y="13254"/>
                    <a:pt x="6826" y="13236"/>
                    <a:pt x="6817" y="13281"/>
                  </a:cubicBezTo>
                  <a:cubicBezTo>
                    <a:pt x="6720" y="13307"/>
                    <a:pt x="6765" y="13228"/>
                    <a:pt x="6747" y="13219"/>
                  </a:cubicBezTo>
                  <a:cubicBezTo>
                    <a:pt x="6685" y="13192"/>
                    <a:pt x="6482" y="13263"/>
                    <a:pt x="6544" y="13148"/>
                  </a:cubicBezTo>
                  <a:cubicBezTo>
                    <a:pt x="6729" y="13139"/>
                    <a:pt x="6826" y="13175"/>
                    <a:pt x="6915" y="13219"/>
                  </a:cubicBezTo>
                  <a:close/>
                  <a:moveTo>
                    <a:pt x="6270" y="13475"/>
                  </a:moveTo>
                  <a:lnTo>
                    <a:pt x="6500" y="13484"/>
                  </a:lnTo>
                  <a:cubicBezTo>
                    <a:pt x="6473" y="13581"/>
                    <a:pt x="6191" y="13607"/>
                    <a:pt x="6270" y="13475"/>
                  </a:cubicBezTo>
                  <a:close/>
                  <a:moveTo>
                    <a:pt x="8363" y="13077"/>
                  </a:moveTo>
                  <a:cubicBezTo>
                    <a:pt x="8283" y="13122"/>
                    <a:pt x="8301" y="13139"/>
                    <a:pt x="8213" y="13104"/>
                  </a:cubicBezTo>
                  <a:cubicBezTo>
                    <a:pt x="8151" y="13104"/>
                    <a:pt x="8186" y="13201"/>
                    <a:pt x="8142" y="13219"/>
                  </a:cubicBezTo>
                  <a:lnTo>
                    <a:pt x="7851" y="13210"/>
                  </a:lnTo>
                  <a:cubicBezTo>
                    <a:pt x="7753" y="13183"/>
                    <a:pt x="7904" y="13175"/>
                    <a:pt x="7939" y="13183"/>
                  </a:cubicBezTo>
                  <a:cubicBezTo>
                    <a:pt x="7930" y="13113"/>
                    <a:pt x="7833" y="13130"/>
                    <a:pt x="7851" y="13033"/>
                  </a:cubicBezTo>
                  <a:cubicBezTo>
                    <a:pt x="7798" y="13033"/>
                    <a:pt x="7833" y="13130"/>
                    <a:pt x="7789" y="13148"/>
                  </a:cubicBezTo>
                  <a:cubicBezTo>
                    <a:pt x="7612" y="13166"/>
                    <a:pt x="7595" y="13042"/>
                    <a:pt x="7524" y="12963"/>
                  </a:cubicBezTo>
                  <a:cubicBezTo>
                    <a:pt x="7506" y="12971"/>
                    <a:pt x="7480" y="12971"/>
                    <a:pt x="7462" y="12980"/>
                  </a:cubicBezTo>
                  <a:cubicBezTo>
                    <a:pt x="7436" y="12980"/>
                    <a:pt x="7418" y="12980"/>
                    <a:pt x="7383" y="12980"/>
                  </a:cubicBezTo>
                  <a:cubicBezTo>
                    <a:pt x="7330" y="12971"/>
                    <a:pt x="7277" y="12954"/>
                    <a:pt x="7250" y="12919"/>
                  </a:cubicBezTo>
                  <a:cubicBezTo>
                    <a:pt x="7294" y="12901"/>
                    <a:pt x="7338" y="12901"/>
                    <a:pt x="7400" y="12901"/>
                  </a:cubicBezTo>
                  <a:cubicBezTo>
                    <a:pt x="7453" y="12910"/>
                    <a:pt x="7480" y="12919"/>
                    <a:pt x="7524" y="12936"/>
                  </a:cubicBezTo>
                  <a:cubicBezTo>
                    <a:pt x="7612" y="12963"/>
                    <a:pt x="7700" y="13007"/>
                    <a:pt x="7762" y="13024"/>
                  </a:cubicBezTo>
                  <a:cubicBezTo>
                    <a:pt x="7745" y="12998"/>
                    <a:pt x="7700" y="12989"/>
                    <a:pt x="7709" y="12936"/>
                  </a:cubicBezTo>
                  <a:cubicBezTo>
                    <a:pt x="7815" y="12945"/>
                    <a:pt x="7939" y="12945"/>
                    <a:pt x="7939" y="13060"/>
                  </a:cubicBezTo>
                  <a:cubicBezTo>
                    <a:pt x="8107" y="13139"/>
                    <a:pt x="8221" y="12971"/>
                    <a:pt x="8363" y="12980"/>
                  </a:cubicBezTo>
                  <a:cubicBezTo>
                    <a:pt x="8354" y="12980"/>
                    <a:pt x="8380" y="13077"/>
                    <a:pt x="8416" y="13042"/>
                  </a:cubicBezTo>
                  <a:cubicBezTo>
                    <a:pt x="8425" y="12963"/>
                    <a:pt x="8319" y="12980"/>
                    <a:pt x="8363" y="12857"/>
                  </a:cubicBezTo>
                  <a:cubicBezTo>
                    <a:pt x="8460" y="12927"/>
                    <a:pt x="8495" y="12839"/>
                    <a:pt x="8575" y="12839"/>
                  </a:cubicBezTo>
                  <a:cubicBezTo>
                    <a:pt x="8628" y="12839"/>
                    <a:pt x="8663" y="12901"/>
                    <a:pt x="8751" y="12874"/>
                  </a:cubicBezTo>
                  <a:cubicBezTo>
                    <a:pt x="8751" y="12901"/>
                    <a:pt x="8716" y="12892"/>
                    <a:pt x="8689" y="12901"/>
                  </a:cubicBezTo>
                  <a:cubicBezTo>
                    <a:pt x="8592" y="12980"/>
                    <a:pt x="8610" y="13192"/>
                    <a:pt x="8442" y="13201"/>
                  </a:cubicBezTo>
                  <a:cubicBezTo>
                    <a:pt x="8522" y="13166"/>
                    <a:pt x="8504" y="13033"/>
                    <a:pt x="8575" y="12989"/>
                  </a:cubicBezTo>
                  <a:cubicBezTo>
                    <a:pt x="8566" y="12954"/>
                    <a:pt x="8513" y="12963"/>
                    <a:pt x="8486" y="12954"/>
                  </a:cubicBezTo>
                  <a:cubicBezTo>
                    <a:pt x="8460" y="13024"/>
                    <a:pt x="8442" y="13042"/>
                    <a:pt x="8416" y="13166"/>
                  </a:cubicBezTo>
                  <a:cubicBezTo>
                    <a:pt x="8354" y="13183"/>
                    <a:pt x="8363" y="13122"/>
                    <a:pt x="8363" y="13077"/>
                  </a:cubicBezTo>
                  <a:close/>
                  <a:moveTo>
                    <a:pt x="7197" y="13475"/>
                  </a:moveTo>
                  <a:cubicBezTo>
                    <a:pt x="7215" y="13581"/>
                    <a:pt x="7021" y="13581"/>
                    <a:pt x="6959" y="13528"/>
                  </a:cubicBezTo>
                  <a:cubicBezTo>
                    <a:pt x="6976" y="13457"/>
                    <a:pt x="7082" y="13466"/>
                    <a:pt x="7197" y="13475"/>
                  </a:cubicBezTo>
                  <a:close/>
                  <a:moveTo>
                    <a:pt x="7930" y="13492"/>
                  </a:moveTo>
                  <a:lnTo>
                    <a:pt x="7868" y="13492"/>
                  </a:lnTo>
                  <a:cubicBezTo>
                    <a:pt x="7771" y="13510"/>
                    <a:pt x="7780" y="13439"/>
                    <a:pt x="7718" y="13422"/>
                  </a:cubicBezTo>
                  <a:cubicBezTo>
                    <a:pt x="7462" y="13395"/>
                    <a:pt x="7762" y="13413"/>
                    <a:pt x="7815" y="13369"/>
                  </a:cubicBezTo>
                  <a:cubicBezTo>
                    <a:pt x="7842" y="13413"/>
                    <a:pt x="7939" y="13404"/>
                    <a:pt x="7930" y="13492"/>
                  </a:cubicBezTo>
                  <a:close/>
                  <a:moveTo>
                    <a:pt x="7480" y="13537"/>
                  </a:moveTo>
                  <a:cubicBezTo>
                    <a:pt x="7444" y="13545"/>
                    <a:pt x="7427" y="13537"/>
                    <a:pt x="7409" y="13528"/>
                  </a:cubicBezTo>
                  <a:cubicBezTo>
                    <a:pt x="7383" y="13519"/>
                    <a:pt x="7365" y="13510"/>
                    <a:pt x="7330" y="13501"/>
                  </a:cubicBezTo>
                  <a:cubicBezTo>
                    <a:pt x="7409" y="13448"/>
                    <a:pt x="7515" y="13492"/>
                    <a:pt x="7480" y="13360"/>
                  </a:cubicBezTo>
                  <a:cubicBezTo>
                    <a:pt x="7550" y="13369"/>
                    <a:pt x="7506" y="13519"/>
                    <a:pt x="7480" y="13537"/>
                  </a:cubicBezTo>
                  <a:close/>
                  <a:moveTo>
                    <a:pt x="7003" y="13219"/>
                  </a:moveTo>
                  <a:cubicBezTo>
                    <a:pt x="6888" y="13201"/>
                    <a:pt x="7012" y="13122"/>
                    <a:pt x="7100" y="13166"/>
                  </a:cubicBezTo>
                  <a:cubicBezTo>
                    <a:pt x="7074" y="13086"/>
                    <a:pt x="6800" y="13166"/>
                    <a:pt x="6773" y="13095"/>
                  </a:cubicBezTo>
                  <a:cubicBezTo>
                    <a:pt x="6879" y="13033"/>
                    <a:pt x="6915" y="13113"/>
                    <a:pt x="7065" y="13069"/>
                  </a:cubicBezTo>
                  <a:cubicBezTo>
                    <a:pt x="7065" y="13139"/>
                    <a:pt x="7206" y="13130"/>
                    <a:pt x="7171" y="13228"/>
                  </a:cubicBezTo>
                  <a:cubicBezTo>
                    <a:pt x="7091" y="13254"/>
                    <a:pt x="7047" y="13130"/>
                    <a:pt x="7003" y="13219"/>
                  </a:cubicBezTo>
                  <a:close/>
                  <a:moveTo>
                    <a:pt x="6076" y="13263"/>
                  </a:moveTo>
                  <a:cubicBezTo>
                    <a:pt x="6085" y="13130"/>
                    <a:pt x="6473" y="13139"/>
                    <a:pt x="6385" y="13263"/>
                  </a:cubicBezTo>
                  <a:cubicBezTo>
                    <a:pt x="6270" y="13228"/>
                    <a:pt x="6217" y="13228"/>
                    <a:pt x="6076" y="13263"/>
                  </a:cubicBezTo>
                  <a:close/>
                  <a:moveTo>
                    <a:pt x="13537" y="1519"/>
                  </a:moveTo>
                  <a:cubicBezTo>
                    <a:pt x="13528" y="1625"/>
                    <a:pt x="13634" y="1537"/>
                    <a:pt x="13696" y="1537"/>
                  </a:cubicBezTo>
                  <a:cubicBezTo>
                    <a:pt x="13687" y="1599"/>
                    <a:pt x="13581" y="1661"/>
                    <a:pt x="13555" y="1572"/>
                  </a:cubicBezTo>
                  <a:cubicBezTo>
                    <a:pt x="13502" y="1590"/>
                    <a:pt x="13555" y="1678"/>
                    <a:pt x="13519" y="1705"/>
                  </a:cubicBezTo>
                  <a:cubicBezTo>
                    <a:pt x="13440" y="1669"/>
                    <a:pt x="13360" y="1758"/>
                    <a:pt x="13281" y="1740"/>
                  </a:cubicBezTo>
                  <a:cubicBezTo>
                    <a:pt x="13263" y="1740"/>
                    <a:pt x="13272" y="1661"/>
                    <a:pt x="13254" y="1652"/>
                  </a:cubicBezTo>
                  <a:cubicBezTo>
                    <a:pt x="13228" y="1634"/>
                    <a:pt x="13051" y="1722"/>
                    <a:pt x="13122" y="1625"/>
                  </a:cubicBezTo>
                  <a:cubicBezTo>
                    <a:pt x="13237" y="1563"/>
                    <a:pt x="13263" y="1634"/>
                    <a:pt x="13325" y="1661"/>
                  </a:cubicBezTo>
                  <a:cubicBezTo>
                    <a:pt x="13396" y="1643"/>
                    <a:pt x="13458" y="1608"/>
                    <a:pt x="13484" y="1563"/>
                  </a:cubicBezTo>
                  <a:cubicBezTo>
                    <a:pt x="13413" y="1449"/>
                    <a:pt x="13387" y="1581"/>
                    <a:pt x="13307" y="1608"/>
                  </a:cubicBezTo>
                  <a:cubicBezTo>
                    <a:pt x="13237" y="1546"/>
                    <a:pt x="13104" y="1581"/>
                    <a:pt x="12954" y="1625"/>
                  </a:cubicBezTo>
                  <a:cubicBezTo>
                    <a:pt x="12813" y="1669"/>
                    <a:pt x="12663" y="1740"/>
                    <a:pt x="12548" y="1731"/>
                  </a:cubicBezTo>
                  <a:cubicBezTo>
                    <a:pt x="12645" y="1687"/>
                    <a:pt x="12760" y="1643"/>
                    <a:pt x="12875" y="1599"/>
                  </a:cubicBezTo>
                  <a:cubicBezTo>
                    <a:pt x="12990" y="1563"/>
                    <a:pt x="13113" y="1528"/>
                    <a:pt x="13237" y="1502"/>
                  </a:cubicBezTo>
                  <a:cubicBezTo>
                    <a:pt x="13360" y="1466"/>
                    <a:pt x="13484" y="1440"/>
                    <a:pt x="13599" y="1413"/>
                  </a:cubicBezTo>
                  <a:cubicBezTo>
                    <a:pt x="13722" y="1387"/>
                    <a:pt x="13828" y="1369"/>
                    <a:pt x="13943" y="1360"/>
                  </a:cubicBezTo>
                  <a:cubicBezTo>
                    <a:pt x="13890" y="1457"/>
                    <a:pt x="13590" y="1413"/>
                    <a:pt x="13537" y="1519"/>
                  </a:cubicBezTo>
                  <a:close/>
                  <a:moveTo>
                    <a:pt x="14429" y="928"/>
                  </a:moveTo>
                  <a:cubicBezTo>
                    <a:pt x="14438" y="786"/>
                    <a:pt x="14588" y="848"/>
                    <a:pt x="14658" y="786"/>
                  </a:cubicBezTo>
                  <a:cubicBezTo>
                    <a:pt x="14703" y="751"/>
                    <a:pt x="14685" y="760"/>
                    <a:pt x="14782" y="778"/>
                  </a:cubicBezTo>
                  <a:cubicBezTo>
                    <a:pt x="14826" y="884"/>
                    <a:pt x="14747" y="910"/>
                    <a:pt x="14650" y="919"/>
                  </a:cubicBezTo>
                  <a:cubicBezTo>
                    <a:pt x="14552" y="937"/>
                    <a:pt x="14438" y="919"/>
                    <a:pt x="14429" y="928"/>
                  </a:cubicBezTo>
                  <a:close/>
                  <a:moveTo>
                    <a:pt x="14129" y="884"/>
                  </a:moveTo>
                  <a:cubicBezTo>
                    <a:pt x="14111" y="919"/>
                    <a:pt x="14102" y="981"/>
                    <a:pt x="14146" y="981"/>
                  </a:cubicBezTo>
                  <a:cubicBezTo>
                    <a:pt x="14217" y="981"/>
                    <a:pt x="14208" y="910"/>
                    <a:pt x="14164" y="910"/>
                  </a:cubicBezTo>
                  <a:cubicBezTo>
                    <a:pt x="14208" y="813"/>
                    <a:pt x="14323" y="919"/>
                    <a:pt x="14411" y="866"/>
                  </a:cubicBezTo>
                  <a:lnTo>
                    <a:pt x="14420" y="928"/>
                  </a:lnTo>
                  <a:cubicBezTo>
                    <a:pt x="14190" y="990"/>
                    <a:pt x="13996" y="1140"/>
                    <a:pt x="13802" y="1166"/>
                  </a:cubicBezTo>
                  <a:cubicBezTo>
                    <a:pt x="13705" y="1184"/>
                    <a:pt x="13669" y="1104"/>
                    <a:pt x="13555" y="1193"/>
                  </a:cubicBezTo>
                  <a:cubicBezTo>
                    <a:pt x="13510" y="1166"/>
                    <a:pt x="13528" y="1148"/>
                    <a:pt x="13528" y="1104"/>
                  </a:cubicBezTo>
                  <a:cubicBezTo>
                    <a:pt x="13484" y="1034"/>
                    <a:pt x="13360" y="1078"/>
                    <a:pt x="13263" y="1078"/>
                  </a:cubicBezTo>
                  <a:cubicBezTo>
                    <a:pt x="13210" y="972"/>
                    <a:pt x="13528" y="1051"/>
                    <a:pt x="13431" y="972"/>
                  </a:cubicBezTo>
                  <a:cubicBezTo>
                    <a:pt x="13475" y="866"/>
                    <a:pt x="13546" y="1042"/>
                    <a:pt x="13581" y="1060"/>
                  </a:cubicBezTo>
                  <a:cubicBezTo>
                    <a:pt x="13652" y="998"/>
                    <a:pt x="13669" y="1095"/>
                    <a:pt x="13687" y="1095"/>
                  </a:cubicBezTo>
                  <a:cubicBezTo>
                    <a:pt x="13722" y="1104"/>
                    <a:pt x="13775" y="1060"/>
                    <a:pt x="13811" y="1069"/>
                  </a:cubicBezTo>
                  <a:cubicBezTo>
                    <a:pt x="13828" y="1078"/>
                    <a:pt x="13837" y="1157"/>
                    <a:pt x="13890" y="1122"/>
                  </a:cubicBezTo>
                  <a:cubicBezTo>
                    <a:pt x="13917" y="1104"/>
                    <a:pt x="13890" y="1087"/>
                    <a:pt x="13873" y="1060"/>
                  </a:cubicBezTo>
                  <a:cubicBezTo>
                    <a:pt x="13820" y="998"/>
                    <a:pt x="13811" y="1069"/>
                    <a:pt x="13705" y="1034"/>
                  </a:cubicBezTo>
                  <a:cubicBezTo>
                    <a:pt x="13705" y="1025"/>
                    <a:pt x="13740" y="972"/>
                    <a:pt x="13722" y="963"/>
                  </a:cubicBezTo>
                  <a:cubicBezTo>
                    <a:pt x="13669" y="954"/>
                    <a:pt x="13563" y="1060"/>
                    <a:pt x="13555" y="945"/>
                  </a:cubicBezTo>
                  <a:cubicBezTo>
                    <a:pt x="13687" y="910"/>
                    <a:pt x="13784" y="910"/>
                    <a:pt x="13873" y="901"/>
                  </a:cubicBezTo>
                  <a:cubicBezTo>
                    <a:pt x="13961" y="901"/>
                    <a:pt x="14040" y="892"/>
                    <a:pt x="14129" y="884"/>
                  </a:cubicBezTo>
                  <a:close/>
                  <a:moveTo>
                    <a:pt x="14084" y="990"/>
                  </a:moveTo>
                  <a:cubicBezTo>
                    <a:pt x="14023" y="990"/>
                    <a:pt x="14014" y="910"/>
                    <a:pt x="13917" y="954"/>
                  </a:cubicBezTo>
                  <a:cubicBezTo>
                    <a:pt x="13899" y="1051"/>
                    <a:pt x="14076" y="1060"/>
                    <a:pt x="14084" y="990"/>
                  </a:cubicBezTo>
                  <a:close/>
                  <a:moveTo>
                    <a:pt x="6685" y="13086"/>
                  </a:moveTo>
                  <a:cubicBezTo>
                    <a:pt x="6517" y="13086"/>
                    <a:pt x="6553" y="12963"/>
                    <a:pt x="6350" y="12989"/>
                  </a:cubicBezTo>
                  <a:cubicBezTo>
                    <a:pt x="6491" y="12892"/>
                    <a:pt x="6588" y="12901"/>
                    <a:pt x="6667" y="12998"/>
                  </a:cubicBezTo>
                  <a:cubicBezTo>
                    <a:pt x="6773" y="12927"/>
                    <a:pt x="6950" y="12866"/>
                    <a:pt x="7038" y="12980"/>
                  </a:cubicBezTo>
                  <a:cubicBezTo>
                    <a:pt x="7127" y="13051"/>
                    <a:pt x="6932" y="12945"/>
                    <a:pt x="6835" y="12971"/>
                  </a:cubicBezTo>
                  <a:cubicBezTo>
                    <a:pt x="6756" y="12980"/>
                    <a:pt x="6738" y="13051"/>
                    <a:pt x="6685" y="13086"/>
                  </a:cubicBezTo>
                  <a:close/>
                  <a:moveTo>
                    <a:pt x="15020" y="654"/>
                  </a:moveTo>
                  <a:cubicBezTo>
                    <a:pt x="15144" y="619"/>
                    <a:pt x="15321" y="751"/>
                    <a:pt x="15135" y="795"/>
                  </a:cubicBezTo>
                  <a:cubicBezTo>
                    <a:pt x="15223" y="672"/>
                    <a:pt x="15020" y="760"/>
                    <a:pt x="15020" y="654"/>
                  </a:cubicBezTo>
                  <a:close/>
                  <a:moveTo>
                    <a:pt x="14800" y="892"/>
                  </a:moveTo>
                  <a:lnTo>
                    <a:pt x="14959" y="875"/>
                  </a:lnTo>
                  <a:cubicBezTo>
                    <a:pt x="15012" y="963"/>
                    <a:pt x="14764" y="990"/>
                    <a:pt x="14800" y="892"/>
                  </a:cubicBezTo>
                  <a:close/>
                  <a:moveTo>
                    <a:pt x="5873" y="13439"/>
                  </a:moveTo>
                  <a:lnTo>
                    <a:pt x="6005" y="13439"/>
                  </a:lnTo>
                  <a:lnTo>
                    <a:pt x="5961" y="13563"/>
                  </a:lnTo>
                  <a:lnTo>
                    <a:pt x="5820" y="13563"/>
                  </a:lnTo>
                  <a:cubicBezTo>
                    <a:pt x="5926" y="13501"/>
                    <a:pt x="5829" y="13519"/>
                    <a:pt x="5873" y="13439"/>
                  </a:cubicBezTo>
                  <a:close/>
                  <a:moveTo>
                    <a:pt x="13157" y="1016"/>
                  </a:moveTo>
                  <a:cubicBezTo>
                    <a:pt x="13157" y="928"/>
                    <a:pt x="13281" y="919"/>
                    <a:pt x="13272" y="831"/>
                  </a:cubicBezTo>
                  <a:cubicBezTo>
                    <a:pt x="13378" y="804"/>
                    <a:pt x="13502" y="769"/>
                    <a:pt x="13616" y="733"/>
                  </a:cubicBezTo>
                  <a:cubicBezTo>
                    <a:pt x="13731" y="707"/>
                    <a:pt x="13846" y="698"/>
                    <a:pt x="13934" y="707"/>
                  </a:cubicBezTo>
                  <a:cubicBezTo>
                    <a:pt x="13846" y="760"/>
                    <a:pt x="13740" y="778"/>
                    <a:pt x="13643" y="795"/>
                  </a:cubicBezTo>
                  <a:cubicBezTo>
                    <a:pt x="13537" y="813"/>
                    <a:pt x="13431" y="831"/>
                    <a:pt x="13352" y="866"/>
                  </a:cubicBezTo>
                  <a:cubicBezTo>
                    <a:pt x="13254" y="919"/>
                    <a:pt x="13246" y="990"/>
                    <a:pt x="13157" y="1016"/>
                  </a:cubicBezTo>
                  <a:close/>
                  <a:moveTo>
                    <a:pt x="4336" y="6367"/>
                  </a:moveTo>
                  <a:cubicBezTo>
                    <a:pt x="4266" y="6190"/>
                    <a:pt x="4433" y="6075"/>
                    <a:pt x="4584" y="5890"/>
                  </a:cubicBezTo>
                  <a:cubicBezTo>
                    <a:pt x="4645" y="5978"/>
                    <a:pt x="4504" y="6031"/>
                    <a:pt x="4442" y="6120"/>
                  </a:cubicBezTo>
                  <a:cubicBezTo>
                    <a:pt x="4389" y="6217"/>
                    <a:pt x="4398" y="6296"/>
                    <a:pt x="4336" y="6367"/>
                  </a:cubicBezTo>
                  <a:close/>
                  <a:moveTo>
                    <a:pt x="8681" y="13236"/>
                  </a:moveTo>
                  <a:cubicBezTo>
                    <a:pt x="8557" y="13236"/>
                    <a:pt x="8725" y="13369"/>
                    <a:pt x="8592" y="13360"/>
                  </a:cubicBezTo>
                  <a:cubicBezTo>
                    <a:pt x="8610" y="13386"/>
                    <a:pt x="8654" y="13395"/>
                    <a:pt x="8645" y="13448"/>
                  </a:cubicBezTo>
                  <a:cubicBezTo>
                    <a:pt x="8592" y="13475"/>
                    <a:pt x="8548" y="13431"/>
                    <a:pt x="8495" y="13413"/>
                  </a:cubicBezTo>
                  <a:cubicBezTo>
                    <a:pt x="8451" y="13404"/>
                    <a:pt x="8327" y="13448"/>
                    <a:pt x="8354" y="13351"/>
                  </a:cubicBezTo>
                  <a:cubicBezTo>
                    <a:pt x="8425" y="13342"/>
                    <a:pt x="8469" y="13360"/>
                    <a:pt x="8495" y="13386"/>
                  </a:cubicBezTo>
                  <a:cubicBezTo>
                    <a:pt x="8566" y="13386"/>
                    <a:pt x="8504" y="13281"/>
                    <a:pt x="8504" y="13298"/>
                  </a:cubicBezTo>
                  <a:cubicBezTo>
                    <a:pt x="8522" y="13236"/>
                    <a:pt x="8636" y="13298"/>
                    <a:pt x="8592" y="13175"/>
                  </a:cubicBezTo>
                  <a:cubicBezTo>
                    <a:pt x="8734" y="13254"/>
                    <a:pt x="8760" y="13113"/>
                    <a:pt x="8866" y="13183"/>
                  </a:cubicBezTo>
                  <a:cubicBezTo>
                    <a:pt x="8848" y="13210"/>
                    <a:pt x="8831" y="13236"/>
                    <a:pt x="8831" y="13272"/>
                  </a:cubicBezTo>
                  <a:cubicBezTo>
                    <a:pt x="8787" y="13254"/>
                    <a:pt x="8672" y="13307"/>
                    <a:pt x="8681" y="13236"/>
                  </a:cubicBezTo>
                  <a:close/>
                  <a:moveTo>
                    <a:pt x="12539" y="1060"/>
                  </a:moveTo>
                  <a:cubicBezTo>
                    <a:pt x="12557" y="963"/>
                    <a:pt x="12654" y="963"/>
                    <a:pt x="12716" y="998"/>
                  </a:cubicBezTo>
                  <a:cubicBezTo>
                    <a:pt x="12751" y="990"/>
                    <a:pt x="12733" y="954"/>
                    <a:pt x="12733" y="937"/>
                  </a:cubicBezTo>
                  <a:cubicBezTo>
                    <a:pt x="12822" y="972"/>
                    <a:pt x="12875" y="866"/>
                    <a:pt x="12945" y="848"/>
                  </a:cubicBezTo>
                  <a:cubicBezTo>
                    <a:pt x="12981" y="839"/>
                    <a:pt x="13078" y="778"/>
                    <a:pt x="13087" y="875"/>
                  </a:cubicBezTo>
                  <a:cubicBezTo>
                    <a:pt x="12937" y="866"/>
                    <a:pt x="12901" y="1007"/>
                    <a:pt x="12831" y="1034"/>
                  </a:cubicBezTo>
                  <a:cubicBezTo>
                    <a:pt x="12733" y="1069"/>
                    <a:pt x="12663" y="1007"/>
                    <a:pt x="12539" y="1060"/>
                  </a:cubicBezTo>
                  <a:close/>
                  <a:moveTo>
                    <a:pt x="26005" y="4283"/>
                  </a:moveTo>
                  <a:cubicBezTo>
                    <a:pt x="25961" y="4407"/>
                    <a:pt x="25669" y="4274"/>
                    <a:pt x="25802" y="4151"/>
                  </a:cubicBezTo>
                  <a:cubicBezTo>
                    <a:pt x="25846" y="4195"/>
                    <a:pt x="25775" y="4248"/>
                    <a:pt x="25855" y="4274"/>
                  </a:cubicBezTo>
                  <a:cubicBezTo>
                    <a:pt x="25916" y="4318"/>
                    <a:pt x="25881" y="4195"/>
                    <a:pt x="25863" y="4168"/>
                  </a:cubicBezTo>
                  <a:cubicBezTo>
                    <a:pt x="25775" y="4080"/>
                    <a:pt x="25704" y="4257"/>
                    <a:pt x="25607" y="4159"/>
                  </a:cubicBezTo>
                  <a:cubicBezTo>
                    <a:pt x="25687" y="4089"/>
                    <a:pt x="25846" y="4062"/>
                    <a:pt x="25925" y="4142"/>
                  </a:cubicBezTo>
                  <a:cubicBezTo>
                    <a:pt x="25987" y="4186"/>
                    <a:pt x="25943" y="4239"/>
                    <a:pt x="26005" y="4283"/>
                  </a:cubicBezTo>
                  <a:close/>
                  <a:moveTo>
                    <a:pt x="23983" y="2808"/>
                  </a:moveTo>
                  <a:cubicBezTo>
                    <a:pt x="23912" y="2782"/>
                    <a:pt x="23780" y="2782"/>
                    <a:pt x="23850" y="2667"/>
                  </a:cubicBezTo>
                  <a:cubicBezTo>
                    <a:pt x="23894" y="2702"/>
                    <a:pt x="23859" y="2773"/>
                    <a:pt x="23956" y="2791"/>
                  </a:cubicBezTo>
                  <a:cubicBezTo>
                    <a:pt x="24027" y="2711"/>
                    <a:pt x="23868" y="2702"/>
                    <a:pt x="23947" y="2614"/>
                  </a:cubicBezTo>
                  <a:cubicBezTo>
                    <a:pt x="24018" y="2667"/>
                    <a:pt x="24150" y="2861"/>
                    <a:pt x="24168" y="2729"/>
                  </a:cubicBezTo>
                  <a:cubicBezTo>
                    <a:pt x="24248" y="2685"/>
                    <a:pt x="24309" y="2826"/>
                    <a:pt x="24256" y="2888"/>
                  </a:cubicBezTo>
                  <a:cubicBezTo>
                    <a:pt x="24221" y="2879"/>
                    <a:pt x="24186" y="2826"/>
                    <a:pt x="24150" y="2826"/>
                  </a:cubicBezTo>
                  <a:cubicBezTo>
                    <a:pt x="24124" y="2826"/>
                    <a:pt x="24097" y="2870"/>
                    <a:pt x="24089" y="2861"/>
                  </a:cubicBezTo>
                  <a:cubicBezTo>
                    <a:pt x="24053" y="2861"/>
                    <a:pt x="24018" y="2817"/>
                    <a:pt x="23983" y="2808"/>
                  </a:cubicBezTo>
                  <a:close/>
                  <a:moveTo>
                    <a:pt x="24177" y="3365"/>
                  </a:moveTo>
                  <a:cubicBezTo>
                    <a:pt x="24062" y="3382"/>
                    <a:pt x="23903" y="3232"/>
                    <a:pt x="23780" y="3179"/>
                  </a:cubicBezTo>
                  <a:cubicBezTo>
                    <a:pt x="23833" y="3153"/>
                    <a:pt x="23894" y="3126"/>
                    <a:pt x="23930" y="3020"/>
                  </a:cubicBezTo>
                  <a:cubicBezTo>
                    <a:pt x="24036" y="3047"/>
                    <a:pt x="23930" y="3126"/>
                    <a:pt x="23912" y="3188"/>
                  </a:cubicBezTo>
                  <a:cubicBezTo>
                    <a:pt x="23965" y="3250"/>
                    <a:pt x="23974" y="3144"/>
                    <a:pt x="24009" y="3135"/>
                  </a:cubicBezTo>
                  <a:cubicBezTo>
                    <a:pt x="24027" y="3126"/>
                    <a:pt x="24080" y="3135"/>
                    <a:pt x="24062" y="3162"/>
                  </a:cubicBezTo>
                  <a:cubicBezTo>
                    <a:pt x="24097" y="3126"/>
                    <a:pt x="24106" y="3091"/>
                    <a:pt x="24089" y="3047"/>
                  </a:cubicBezTo>
                  <a:cubicBezTo>
                    <a:pt x="24089" y="3020"/>
                    <a:pt x="24044" y="3047"/>
                    <a:pt x="24053" y="3056"/>
                  </a:cubicBezTo>
                  <a:cubicBezTo>
                    <a:pt x="24036" y="3029"/>
                    <a:pt x="24009" y="2879"/>
                    <a:pt x="23938" y="2888"/>
                  </a:cubicBezTo>
                  <a:cubicBezTo>
                    <a:pt x="24000" y="2844"/>
                    <a:pt x="24115" y="2897"/>
                    <a:pt x="24097" y="2976"/>
                  </a:cubicBezTo>
                  <a:cubicBezTo>
                    <a:pt x="24230" y="3065"/>
                    <a:pt x="24274" y="2967"/>
                    <a:pt x="24371" y="3100"/>
                  </a:cubicBezTo>
                  <a:cubicBezTo>
                    <a:pt x="24336" y="3162"/>
                    <a:pt x="24256" y="3100"/>
                    <a:pt x="24186" y="3056"/>
                  </a:cubicBezTo>
                  <a:lnTo>
                    <a:pt x="24142" y="3135"/>
                  </a:lnTo>
                  <a:cubicBezTo>
                    <a:pt x="24248" y="3188"/>
                    <a:pt x="24300" y="3109"/>
                    <a:pt x="24362" y="3232"/>
                  </a:cubicBezTo>
                  <a:cubicBezTo>
                    <a:pt x="24398" y="3250"/>
                    <a:pt x="24415" y="3197"/>
                    <a:pt x="24433" y="3170"/>
                  </a:cubicBezTo>
                  <a:cubicBezTo>
                    <a:pt x="24512" y="3197"/>
                    <a:pt x="24451" y="3259"/>
                    <a:pt x="24504" y="3285"/>
                  </a:cubicBezTo>
                  <a:cubicBezTo>
                    <a:pt x="24574" y="3338"/>
                    <a:pt x="24610" y="3232"/>
                    <a:pt x="24689" y="3338"/>
                  </a:cubicBezTo>
                  <a:cubicBezTo>
                    <a:pt x="24636" y="3418"/>
                    <a:pt x="24557" y="3391"/>
                    <a:pt x="24468" y="3338"/>
                  </a:cubicBezTo>
                  <a:cubicBezTo>
                    <a:pt x="24345" y="3338"/>
                    <a:pt x="24336" y="3391"/>
                    <a:pt x="24256" y="3462"/>
                  </a:cubicBezTo>
                  <a:cubicBezTo>
                    <a:pt x="24142" y="3435"/>
                    <a:pt x="24327" y="3338"/>
                    <a:pt x="24212" y="3312"/>
                  </a:cubicBezTo>
                  <a:cubicBezTo>
                    <a:pt x="24177" y="3303"/>
                    <a:pt x="24150" y="3356"/>
                    <a:pt x="24177" y="3365"/>
                  </a:cubicBezTo>
                  <a:close/>
                  <a:moveTo>
                    <a:pt x="25908" y="3771"/>
                  </a:moveTo>
                  <a:cubicBezTo>
                    <a:pt x="25969" y="3762"/>
                    <a:pt x="25934" y="3833"/>
                    <a:pt x="25987" y="3868"/>
                  </a:cubicBezTo>
                  <a:cubicBezTo>
                    <a:pt x="26031" y="3912"/>
                    <a:pt x="26075" y="3903"/>
                    <a:pt x="26102" y="3921"/>
                  </a:cubicBezTo>
                  <a:cubicBezTo>
                    <a:pt x="26155" y="3992"/>
                    <a:pt x="26146" y="4080"/>
                    <a:pt x="26208" y="4133"/>
                  </a:cubicBezTo>
                  <a:cubicBezTo>
                    <a:pt x="26040" y="4212"/>
                    <a:pt x="26093" y="3930"/>
                    <a:pt x="25925" y="3947"/>
                  </a:cubicBezTo>
                  <a:cubicBezTo>
                    <a:pt x="25943" y="3886"/>
                    <a:pt x="25934" y="3833"/>
                    <a:pt x="25908" y="3771"/>
                  </a:cubicBezTo>
                  <a:close/>
                  <a:moveTo>
                    <a:pt x="25501" y="3594"/>
                  </a:moveTo>
                  <a:cubicBezTo>
                    <a:pt x="25528" y="3532"/>
                    <a:pt x="25678" y="3594"/>
                    <a:pt x="25643" y="3656"/>
                  </a:cubicBezTo>
                  <a:cubicBezTo>
                    <a:pt x="25731" y="3674"/>
                    <a:pt x="25802" y="3638"/>
                    <a:pt x="25899" y="3736"/>
                  </a:cubicBezTo>
                  <a:cubicBezTo>
                    <a:pt x="25740" y="3674"/>
                    <a:pt x="25775" y="3806"/>
                    <a:pt x="25855" y="3886"/>
                  </a:cubicBezTo>
                  <a:cubicBezTo>
                    <a:pt x="25651" y="3939"/>
                    <a:pt x="25678" y="3691"/>
                    <a:pt x="25493" y="3656"/>
                  </a:cubicBezTo>
                  <a:cubicBezTo>
                    <a:pt x="25519" y="3638"/>
                    <a:pt x="25519" y="3612"/>
                    <a:pt x="25501" y="3594"/>
                  </a:cubicBezTo>
                  <a:close/>
                  <a:moveTo>
                    <a:pt x="23091" y="2349"/>
                  </a:moveTo>
                  <a:lnTo>
                    <a:pt x="23170" y="2393"/>
                  </a:lnTo>
                  <a:cubicBezTo>
                    <a:pt x="23126" y="2455"/>
                    <a:pt x="23082" y="2526"/>
                    <a:pt x="23003" y="2482"/>
                  </a:cubicBezTo>
                  <a:cubicBezTo>
                    <a:pt x="23011" y="2393"/>
                    <a:pt x="23073" y="2429"/>
                    <a:pt x="23091" y="2349"/>
                  </a:cubicBezTo>
                  <a:close/>
                  <a:moveTo>
                    <a:pt x="22950" y="2729"/>
                  </a:moveTo>
                  <a:cubicBezTo>
                    <a:pt x="22994" y="2764"/>
                    <a:pt x="22958" y="2826"/>
                    <a:pt x="23055" y="2844"/>
                  </a:cubicBezTo>
                  <a:cubicBezTo>
                    <a:pt x="23091" y="2835"/>
                    <a:pt x="23117" y="2791"/>
                    <a:pt x="23161" y="2826"/>
                  </a:cubicBezTo>
                  <a:cubicBezTo>
                    <a:pt x="23144" y="2861"/>
                    <a:pt x="23126" y="2906"/>
                    <a:pt x="23153" y="2923"/>
                  </a:cubicBezTo>
                  <a:cubicBezTo>
                    <a:pt x="23073" y="2923"/>
                    <a:pt x="22897" y="2879"/>
                    <a:pt x="22950" y="2729"/>
                  </a:cubicBezTo>
                  <a:close/>
                  <a:moveTo>
                    <a:pt x="23188" y="2906"/>
                  </a:moveTo>
                  <a:cubicBezTo>
                    <a:pt x="23276" y="2808"/>
                    <a:pt x="23312" y="2967"/>
                    <a:pt x="23444" y="2994"/>
                  </a:cubicBezTo>
                  <a:cubicBezTo>
                    <a:pt x="23453" y="2853"/>
                    <a:pt x="23603" y="3109"/>
                    <a:pt x="23727" y="3082"/>
                  </a:cubicBezTo>
                  <a:cubicBezTo>
                    <a:pt x="23682" y="3215"/>
                    <a:pt x="23559" y="3082"/>
                    <a:pt x="23479" y="3056"/>
                  </a:cubicBezTo>
                  <a:cubicBezTo>
                    <a:pt x="23365" y="3003"/>
                    <a:pt x="23223" y="2994"/>
                    <a:pt x="23188" y="2906"/>
                  </a:cubicBezTo>
                  <a:close/>
                  <a:moveTo>
                    <a:pt x="23206" y="2747"/>
                  </a:moveTo>
                  <a:cubicBezTo>
                    <a:pt x="23214" y="2720"/>
                    <a:pt x="23250" y="2738"/>
                    <a:pt x="23267" y="2747"/>
                  </a:cubicBezTo>
                  <a:cubicBezTo>
                    <a:pt x="23294" y="2694"/>
                    <a:pt x="23285" y="2658"/>
                    <a:pt x="23259" y="2632"/>
                  </a:cubicBezTo>
                  <a:cubicBezTo>
                    <a:pt x="23267" y="2597"/>
                    <a:pt x="23435" y="2676"/>
                    <a:pt x="23356" y="2579"/>
                  </a:cubicBezTo>
                  <a:cubicBezTo>
                    <a:pt x="23418" y="2482"/>
                    <a:pt x="23435" y="2650"/>
                    <a:pt x="23453" y="2658"/>
                  </a:cubicBezTo>
                  <a:cubicBezTo>
                    <a:pt x="23479" y="2685"/>
                    <a:pt x="23532" y="2685"/>
                    <a:pt x="23559" y="2711"/>
                  </a:cubicBezTo>
                  <a:cubicBezTo>
                    <a:pt x="23568" y="2720"/>
                    <a:pt x="23550" y="2773"/>
                    <a:pt x="23559" y="2782"/>
                  </a:cubicBezTo>
                  <a:cubicBezTo>
                    <a:pt x="23585" y="2817"/>
                    <a:pt x="23656" y="2817"/>
                    <a:pt x="23603" y="2879"/>
                  </a:cubicBezTo>
                  <a:cubicBezTo>
                    <a:pt x="23647" y="2906"/>
                    <a:pt x="23753" y="2923"/>
                    <a:pt x="23682" y="2985"/>
                  </a:cubicBezTo>
                  <a:cubicBezTo>
                    <a:pt x="23638" y="2914"/>
                    <a:pt x="23532" y="2879"/>
                    <a:pt x="23479" y="2808"/>
                  </a:cubicBezTo>
                  <a:cubicBezTo>
                    <a:pt x="23435" y="2764"/>
                    <a:pt x="23462" y="2597"/>
                    <a:pt x="23338" y="2676"/>
                  </a:cubicBezTo>
                  <a:cubicBezTo>
                    <a:pt x="23365" y="2747"/>
                    <a:pt x="23515" y="2773"/>
                    <a:pt x="23435" y="2888"/>
                  </a:cubicBezTo>
                  <a:cubicBezTo>
                    <a:pt x="23285" y="2844"/>
                    <a:pt x="23347" y="2729"/>
                    <a:pt x="23206" y="2747"/>
                  </a:cubicBezTo>
                  <a:close/>
                  <a:moveTo>
                    <a:pt x="26181" y="4071"/>
                  </a:moveTo>
                  <a:cubicBezTo>
                    <a:pt x="26181" y="4036"/>
                    <a:pt x="26181" y="4009"/>
                    <a:pt x="26217" y="4027"/>
                  </a:cubicBezTo>
                  <a:cubicBezTo>
                    <a:pt x="26331" y="4089"/>
                    <a:pt x="26534" y="4310"/>
                    <a:pt x="26711" y="4442"/>
                  </a:cubicBezTo>
                  <a:cubicBezTo>
                    <a:pt x="26808" y="4495"/>
                    <a:pt x="26755" y="4557"/>
                    <a:pt x="26685" y="4468"/>
                  </a:cubicBezTo>
                  <a:cubicBezTo>
                    <a:pt x="26508" y="4345"/>
                    <a:pt x="26305" y="4239"/>
                    <a:pt x="26181" y="4071"/>
                  </a:cubicBezTo>
                  <a:close/>
                  <a:moveTo>
                    <a:pt x="23541" y="2464"/>
                  </a:moveTo>
                  <a:cubicBezTo>
                    <a:pt x="23612" y="2446"/>
                    <a:pt x="23656" y="2332"/>
                    <a:pt x="23753" y="2402"/>
                  </a:cubicBezTo>
                  <a:cubicBezTo>
                    <a:pt x="23647" y="2393"/>
                    <a:pt x="23744" y="2579"/>
                    <a:pt x="23629" y="2508"/>
                  </a:cubicBezTo>
                  <a:cubicBezTo>
                    <a:pt x="23612" y="2570"/>
                    <a:pt x="23762" y="2588"/>
                    <a:pt x="23674" y="2676"/>
                  </a:cubicBezTo>
                  <a:cubicBezTo>
                    <a:pt x="23621" y="2535"/>
                    <a:pt x="23453" y="2561"/>
                    <a:pt x="23320" y="2429"/>
                  </a:cubicBezTo>
                  <a:cubicBezTo>
                    <a:pt x="23435" y="2393"/>
                    <a:pt x="23294" y="2385"/>
                    <a:pt x="23347" y="2305"/>
                  </a:cubicBezTo>
                  <a:cubicBezTo>
                    <a:pt x="23488" y="2332"/>
                    <a:pt x="23418" y="2429"/>
                    <a:pt x="23541" y="2464"/>
                  </a:cubicBezTo>
                  <a:close/>
                  <a:moveTo>
                    <a:pt x="23735" y="2217"/>
                  </a:moveTo>
                  <a:cubicBezTo>
                    <a:pt x="23682" y="2102"/>
                    <a:pt x="23930" y="2340"/>
                    <a:pt x="23956" y="2270"/>
                  </a:cubicBezTo>
                  <a:cubicBezTo>
                    <a:pt x="24009" y="2358"/>
                    <a:pt x="24089" y="2305"/>
                    <a:pt x="24133" y="2402"/>
                  </a:cubicBezTo>
                  <a:cubicBezTo>
                    <a:pt x="24027" y="2367"/>
                    <a:pt x="23841" y="2376"/>
                    <a:pt x="23788" y="2323"/>
                  </a:cubicBezTo>
                  <a:cubicBezTo>
                    <a:pt x="23912" y="2314"/>
                    <a:pt x="23841" y="2270"/>
                    <a:pt x="23735" y="2217"/>
                  </a:cubicBezTo>
                  <a:close/>
                  <a:moveTo>
                    <a:pt x="25316" y="3753"/>
                  </a:moveTo>
                  <a:cubicBezTo>
                    <a:pt x="25351" y="3806"/>
                    <a:pt x="25404" y="3744"/>
                    <a:pt x="25422" y="3762"/>
                  </a:cubicBezTo>
                  <a:cubicBezTo>
                    <a:pt x="25484" y="3797"/>
                    <a:pt x="25404" y="3850"/>
                    <a:pt x="25466" y="3903"/>
                  </a:cubicBezTo>
                  <a:cubicBezTo>
                    <a:pt x="25351" y="3947"/>
                    <a:pt x="25378" y="4036"/>
                    <a:pt x="25263" y="3983"/>
                  </a:cubicBezTo>
                  <a:cubicBezTo>
                    <a:pt x="25298" y="3895"/>
                    <a:pt x="25351" y="3939"/>
                    <a:pt x="25387" y="3850"/>
                  </a:cubicBezTo>
                  <a:cubicBezTo>
                    <a:pt x="25334" y="3797"/>
                    <a:pt x="25192" y="3842"/>
                    <a:pt x="25228" y="3921"/>
                  </a:cubicBezTo>
                  <a:cubicBezTo>
                    <a:pt x="25201" y="3947"/>
                    <a:pt x="25192" y="3921"/>
                    <a:pt x="25201" y="3903"/>
                  </a:cubicBezTo>
                  <a:lnTo>
                    <a:pt x="25157" y="3868"/>
                  </a:lnTo>
                  <a:cubicBezTo>
                    <a:pt x="25192" y="3780"/>
                    <a:pt x="25254" y="3868"/>
                    <a:pt x="25298" y="3780"/>
                  </a:cubicBezTo>
                  <a:cubicBezTo>
                    <a:pt x="25175" y="3727"/>
                    <a:pt x="25122" y="3753"/>
                    <a:pt x="25060" y="3647"/>
                  </a:cubicBezTo>
                  <a:cubicBezTo>
                    <a:pt x="25113" y="3568"/>
                    <a:pt x="25183" y="3594"/>
                    <a:pt x="25245" y="3594"/>
                  </a:cubicBezTo>
                  <a:cubicBezTo>
                    <a:pt x="25325" y="3647"/>
                    <a:pt x="25263" y="3700"/>
                    <a:pt x="25316" y="3753"/>
                  </a:cubicBezTo>
                  <a:close/>
                  <a:moveTo>
                    <a:pt x="28150" y="5987"/>
                  </a:moveTo>
                  <a:cubicBezTo>
                    <a:pt x="28159" y="5908"/>
                    <a:pt x="28318" y="6173"/>
                    <a:pt x="28380" y="6234"/>
                  </a:cubicBezTo>
                  <a:cubicBezTo>
                    <a:pt x="28247" y="6279"/>
                    <a:pt x="28256" y="6075"/>
                    <a:pt x="28150" y="5987"/>
                  </a:cubicBezTo>
                  <a:close/>
                  <a:moveTo>
                    <a:pt x="26914" y="5528"/>
                  </a:moveTo>
                  <a:cubicBezTo>
                    <a:pt x="26914" y="5599"/>
                    <a:pt x="26949" y="5669"/>
                    <a:pt x="27038" y="5740"/>
                  </a:cubicBezTo>
                  <a:cubicBezTo>
                    <a:pt x="26994" y="5766"/>
                    <a:pt x="26941" y="5749"/>
                    <a:pt x="26905" y="5713"/>
                  </a:cubicBezTo>
                  <a:cubicBezTo>
                    <a:pt x="26870" y="5687"/>
                    <a:pt x="26843" y="5643"/>
                    <a:pt x="26870" y="5616"/>
                  </a:cubicBezTo>
                  <a:cubicBezTo>
                    <a:pt x="26817" y="5660"/>
                    <a:pt x="26755" y="5563"/>
                    <a:pt x="26702" y="5581"/>
                  </a:cubicBezTo>
                  <a:cubicBezTo>
                    <a:pt x="26702" y="5713"/>
                    <a:pt x="26914" y="5758"/>
                    <a:pt x="26949" y="5784"/>
                  </a:cubicBezTo>
                  <a:cubicBezTo>
                    <a:pt x="26941" y="5775"/>
                    <a:pt x="26905" y="5828"/>
                    <a:pt x="26905" y="5828"/>
                  </a:cubicBezTo>
                  <a:cubicBezTo>
                    <a:pt x="26958" y="5855"/>
                    <a:pt x="27020" y="5837"/>
                    <a:pt x="27073" y="5828"/>
                  </a:cubicBezTo>
                  <a:cubicBezTo>
                    <a:pt x="27108" y="5864"/>
                    <a:pt x="27100" y="5899"/>
                    <a:pt x="27082" y="5934"/>
                  </a:cubicBezTo>
                  <a:cubicBezTo>
                    <a:pt x="27144" y="5978"/>
                    <a:pt x="27223" y="6022"/>
                    <a:pt x="27241" y="6067"/>
                  </a:cubicBezTo>
                  <a:cubicBezTo>
                    <a:pt x="27347" y="6120"/>
                    <a:pt x="27144" y="6155"/>
                    <a:pt x="27250" y="6208"/>
                  </a:cubicBezTo>
                  <a:cubicBezTo>
                    <a:pt x="27285" y="6234"/>
                    <a:pt x="27294" y="6173"/>
                    <a:pt x="27276" y="6146"/>
                  </a:cubicBezTo>
                  <a:cubicBezTo>
                    <a:pt x="27347" y="6120"/>
                    <a:pt x="27391" y="6261"/>
                    <a:pt x="27453" y="6305"/>
                  </a:cubicBezTo>
                  <a:cubicBezTo>
                    <a:pt x="27400" y="6305"/>
                    <a:pt x="27347" y="6252"/>
                    <a:pt x="27285" y="6252"/>
                  </a:cubicBezTo>
                  <a:cubicBezTo>
                    <a:pt x="27276" y="6279"/>
                    <a:pt x="27285" y="6296"/>
                    <a:pt x="27258" y="6314"/>
                  </a:cubicBezTo>
                  <a:cubicBezTo>
                    <a:pt x="27311" y="6358"/>
                    <a:pt x="27373" y="6340"/>
                    <a:pt x="27426" y="6367"/>
                  </a:cubicBezTo>
                  <a:cubicBezTo>
                    <a:pt x="27382" y="6384"/>
                    <a:pt x="27400" y="6437"/>
                    <a:pt x="27444" y="6499"/>
                  </a:cubicBezTo>
                  <a:cubicBezTo>
                    <a:pt x="27470" y="6552"/>
                    <a:pt x="27523" y="6614"/>
                    <a:pt x="27541" y="6641"/>
                  </a:cubicBezTo>
                  <a:cubicBezTo>
                    <a:pt x="27479" y="6623"/>
                    <a:pt x="27417" y="6614"/>
                    <a:pt x="27364" y="6570"/>
                  </a:cubicBezTo>
                  <a:cubicBezTo>
                    <a:pt x="27338" y="6596"/>
                    <a:pt x="27391" y="6641"/>
                    <a:pt x="27409" y="6676"/>
                  </a:cubicBezTo>
                  <a:cubicBezTo>
                    <a:pt x="27294" y="6658"/>
                    <a:pt x="27038" y="6446"/>
                    <a:pt x="26932" y="6305"/>
                  </a:cubicBezTo>
                  <a:cubicBezTo>
                    <a:pt x="26896" y="6270"/>
                    <a:pt x="26905" y="6261"/>
                    <a:pt x="26932" y="6226"/>
                  </a:cubicBezTo>
                  <a:cubicBezTo>
                    <a:pt x="26905" y="6208"/>
                    <a:pt x="26879" y="6243"/>
                    <a:pt x="26852" y="6226"/>
                  </a:cubicBezTo>
                  <a:cubicBezTo>
                    <a:pt x="26799" y="6190"/>
                    <a:pt x="26870" y="6146"/>
                    <a:pt x="26861" y="6137"/>
                  </a:cubicBezTo>
                  <a:cubicBezTo>
                    <a:pt x="26835" y="6111"/>
                    <a:pt x="26791" y="6137"/>
                    <a:pt x="26755" y="6120"/>
                  </a:cubicBezTo>
                  <a:cubicBezTo>
                    <a:pt x="26711" y="6084"/>
                    <a:pt x="26711" y="5961"/>
                    <a:pt x="26649" y="5908"/>
                  </a:cubicBezTo>
                  <a:cubicBezTo>
                    <a:pt x="26561" y="5819"/>
                    <a:pt x="26446" y="5775"/>
                    <a:pt x="26367" y="5678"/>
                  </a:cubicBezTo>
                  <a:cubicBezTo>
                    <a:pt x="26287" y="5590"/>
                    <a:pt x="26261" y="5466"/>
                    <a:pt x="26181" y="5369"/>
                  </a:cubicBezTo>
                  <a:cubicBezTo>
                    <a:pt x="26155" y="5334"/>
                    <a:pt x="26111" y="5343"/>
                    <a:pt x="26102" y="5334"/>
                  </a:cubicBezTo>
                  <a:cubicBezTo>
                    <a:pt x="25961" y="5210"/>
                    <a:pt x="25890" y="5007"/>
                    <a:pt x="25696" y="4981"/>
                  </a:cubicBezTo>
                  <a:cubicBezTo>
                    <a:pt x="25696" y="4945"/>
                    <a:pt x="25687" y="4910"/>
                    <a:pt x="25669" y="4875"/>
                  </a:cubicBezTo>
                  <a:cubicBezTo>
                    <a:pt x="25731" y="4839"/>
                    <a:pt x="25802" y="4998"/>
                    <a:pt x="25855" y="4875"/>
                  </a:cubicBezTo>
                  <a:cubicBezTo>
                    <a:pt x="25766" y="4857"/>
                    <a:pt x="25669" y="4830"/>
                    <a:pt x="25581" y="4848"/>
                  </a:cubicBezTo>
                  <a:cubicBezTo>
                    <a:pt x="25563" y="4760"/>
                    <a:pt x="25493" y="4689"/>
                    <a:pt x="25413" y="4636"/>
                  </a:cubicBezTo>
                  <a:cubicBezTo>
                    <a:pt x="25325" y="4574"/>
                    <a:pt x="25228" y="4521"/>
                    <a:pt x="25166" y="4442"/>
                  </a:cubicBezTo>
                  <a:cubicBezTo>
                    <a:pt x="25122" y="4389"/>
                    <a:pt x="25157" y="4362"/>
                    <a:pt x="25130" y="4301"/>
                  </a:cubicBezTo>
                  <a:cubicBezTo>
                    <a:pt x="25095" y="4221"/>
                    <a:pt x="24998" y="4195"/>
                    <a:pt x="25025" y="4106"/>
                  </a:cubicBezTo>
                  <a:cubicBezTo>
                    <a:pt x="25122" y="4009"/>
                    <a:pt x="25175" y="4186"/>
                    <a:pt x="25228" y="4221"/>
                  </a:cubicBezTo>
                  <a:cubicBezTo>
                    <a:pt x="25298" y="4274"/>
                    <a:pt x="25387" y="4327"/>
                    <a:pt x="25440" y="4380"/>
                  </a:cubicBezTo>
                  <a:cubicBezTo>
                    <a:pt x="25457" y="4398"/>
                    <a:pt x="25501" y="4389"/>
                    <a:pt x="25501" y="4389"/>
                  </a:cubicBezTo>
                  <a:cubicBezTo>
                    <a:pt x="25519" y="4407"/>
                    <a:pt x="25528" y="4486"/>
                    <a:pt x="25537" y="4486"/>
                  </a:cubicBezTo>
                  <a:cubicBezTo>
                    <a:pt x="25563" y="4513"/>
                    <a:pt x="25634" y="4530"/>
                    <a:pt x="25669" y="4557"/>
                  </a:cubicBezTo>
                  <a:cubicBezTo>
                    <a:pt x="25740" y="4627"/>
                    <a:pt x="25749" y="4672"/>
                    <a:pt x="25863" y="4689"/>
                  </a:cubicBezTo>
                  <a:cubicBezTo>
                    <a:pt x="25810" y="4760"/>
                    <a:pt x="25704" y="4698"/>
                    <a:pt x="25766" y="4804"/>
                  </a:cubicBezTo>
                  <a:cubicBezTo>
                    <a:pt x="25810" y="4822"/>
                    <a:pt x="25784" y="4769"/>
                    <a:pt x="25828" y="4733"/>
                  </a:cubicBezTo>
                  <a:cubicBezTo>
                    <a:pt x="25899" y="4742"/>
                    <a:pt x="25969" y="4804"/>
                    <a:pt x="26040" y="4751"/>
                  </a:cubicBezTo>
                  <a:cubicBezTo>
                    <a:pt x="26181" y="4936"/>
                    <a:pt x="26314" y="5007"/>
                    <a:pt x="26393" y="5184"/>
                  </a:cubicBezTo>
                  <a:cubicBezTo>
                    <a:pt x="26490" y="5245"/>
                    <a:pt x="26587" y="5263"/>
                    <a:pt x="26685" y="5219"/>
                  </a:cubicBezTo>
                  <a:cubicBezTo>
                    <a:pt x="26720" y="5290"/>
                    <a:pt x="26773" y="5351"/>
                    <a:pt x="26852" y="5422"/>
                  </a:cubicBezTo>
                  <a:lnTo>
                    <a:pt x="26764" y="5510"/>
                  </a:lnTo>
                  <a:cubicBezTo>
                    <a:pt x="26817" y="5572"/>
                    <a:pt x="26861" y="5590"/>
                    <a:pt x="26914" y="5528"/>
                  </a:cubicBezTo>
                  <a:close/>
                  <a:moveTo>
                    <a:pt x="26084" y="4875"/>
                  </a:moveTo>
                  <a:cubicBezTo>
                    <a:pt x="26066" y="4901"/>
                    <a:pt x="26084" y="4928"/>
                    <a:pt x="26093" y="4963"/>
                  </a:cubicBezTo>
                  <a:cubicBezTo>
                    <a:pt x="26181" y="4848"/>
                    <a:pt x="26066" y="4857"/>
                    <a:pt x="25996" y="4804"/>
                  </a:cubicBezTo>
                  <a:cubicBezTo>
                    <a:pt x="25987" y="4857"/>
                    <a:pt x="25908" y="4919"/>
                    <a:pt x="25925" y="4972"/>
                  </a:cubicBezTo>
                  <a:cubicBezTo>
                    <a:pt x="26013" y="4963"/>
                    <a:pt x="25978" y="4848"/>
                    <a:pt x="26084" y="4875"/>
                  </a:cubicBezTo>
                  <a:close/>
                  <a:moveTo>
                    <a:pt x="26199" y="5051"/>
                  </a:moveTo>
                  <a:cubicBezTo>
                    <a:pt x="26146" y="4981"/>
                    <a:pt x="26084" y="5069"/>
                    <a:pt x="26031" y="5025"/>
                  </a:cubicBezTo>
                  <a:cubicBezTo>
                    <a:pt x="26049" y="5007"/>
                    <a:pt x="26013" y="4963"/>
                    <a:pt x="25987" y="4989"/>
                  </a:cubicBezTo>
                  <a:cubicBezTo>
                    <a:pt x="26093" y="5034"/>
                    <a:pt x="25943" y="5104"/>
                    <a:pt x="26031" y="5148"/>
                  </a:cubicBezTo>
                  <a:cubicBezTo>
                    <a:pt x="26084" y="5051"/>
                    <a:pt x="26146" y="5131"/>
                    <a:pt x="26199" y="5051"/>
                  </a:cubicBezTo>
                  <a:close/>
                  <a:moveTo>
                    <a:pt x="26305" y="5237"/>
                  </a:moveTo>
                  <a:cubicBezTo>
                    <a:pt x="26358" y="5166"/>
                    <a:pt x="26287" y="5095"/>
                    <a:pt x="26261" y="5025"/>
                  </a:cubicBezTo>
                  <a:cubicBezTo>
                    <a:pt x="26190" y="5078"/>
                    <a:pt x="26243" y="5113"/>
                    <a:pt x="26181" y="5157"/>
                  </a:cubicBezTo>
                  <a:cubicBezTo>
                    <a:pt x="26225" y="5219"/>
                    <a:pt x="26270" y="5157"/>
                    <a:pt x="26305" y="5237"/>
                  </a:cubicBezTo>
                  <a:close/>
                  <a:moveTo>
                    <a:pt x="27038" y="6243"/>
                  </a:moveTo>
                  <a:cubicBezTo>
                    <a:pt x="27047" y="6270"/>
                    <a:pt x="27038" y="6287"/>
                    <a:pt x="27011" y="6305"/>
                  </a:cubicBezTo>
                  <a:cubicBezTo>
                    <a:pt x="27073" y="6349"/>
                    <a:pt x="27126" y="6402"/>
                    <a:pt x="27197" y="6332"/>
                  </a:cubicBezTo>
                  <a:cubicBezTo>
                    <a:pt x="27144" y="6270"/>
                    <a:pt x="27100" y="6234"/>
                    <a:pt x="27038" y="6243"/>
                  </a:cubicBezTo>
                  <a:close/>
                  <a:moveTo>
                    <a:pt x="26517" y="5563"/>
                  </a:moveTo>
                  <a:cubicBezTo>
                    <a:pt x="26428" y="5528"/>
                    <a:pt x="26358" y="5316"/>
                    <a:pt x="26349" y="5404"/>
                  </a:cubicBezTo>
                  <a:cubicBezTo>
                    <a:pt x="26358" y="5449"/>
                    <a:pt x="26517" y="5652"/>
                    <a:pt x="26517" y="5563"/>
                  </a:cubicBezTo>
                  <a:close/>
                  <a:moveTo>
                    <a:pt x="26729" y="5475"/>
                  </a:moveTo>
                  <a:cubicBezTo>
                    <a:pt x="26835" y="5334"/>
                    <a:pt x="26517" y="5254"/>
                    <a:pt x="26437" y="5316"/>
                  </a:cubicBezTo>
                  <a:cubicBezTo>
                    <a:pt x="26526" y="5457"/>
                    <a:pt x="26632" y="5307"/>
                    <a:pt x="26729" y="5475"/>
                  </a:cubicBezTo>
                  <a:close/>
                  <a:moveTo>
                    <a:pt x="15250" y="680"/>
                  </a:moveTo>
                  <a:cubicBezTo>
                    <a:pt x="15356" y="689"/>
                    <a:pt x="15276" y="557"/>
                    <a:pt x="15391" y="575"/>
                  </a:cubicBezTo>
                  <a:cubicBezTo>
                    <a:pt x="15391" y="663"/>
                    <a:pt x="15276" y="663"/>
                    <a:pt x="15321" y="795"/>
                  </a:cubicBezTo>
                  <a:cubicBezTo>
                    <a:pt x="15268" y="795"/>
                    <a:pt x="15250" y="751"/>
                    <a:pt x="15250" y="680"/>
                  </a:cubicBezTo>
                  <a:close/>
                  <a:moveTo>
                    <a:pt x="29510" y="8557"/>
                  </a:moveTo>
                  <a:cubicBezTo>
                    <a:pt x="29378" y="8592"/>
                    <a:pt x="29439" y="8433"/>
                    <a:pt x="29351" y="8345"/>
                  </a:cubicBezTo>
                  <a:cubicBezTo>
                    <a:pt x="29369" y="8256"/>
                    <a:pt x="29466" y="8504"/>
                    <a:pt x="29510" y="8557"/>
                  </a:cubicBezTo>
                  <a:close/>
                  <a:moveTo>
                    <a:pt x="26031" y="4345"/>
                  </a:moveTo>
                  <a:cubicBezTo>
                    <a:pt x="26146" y="4389"/>
                    <a:pt x="26022" y="4451"/>
                    <a:pt x="26102" y="4486"/>
                  </a:cubicBezTo>
                  <a:cubicBezTo>
                    <a:pt x="26013" y="4539"/>
                    <a:pt x="26022" y="4362"/>
                    <a:pt x="25952" y="4398"/>
                  </a:cubicBezTo>
                  <a:cubicBezTo>
                    <a:pt x="25890" y="4310"/>
                    <a:pt x="26022" y="4442"/>
                    <a:pt x="26031" y="4345"/>
                  </a:cubicBezTo>
                  <a:close/>
                  <a:moveTo>
                    <a:pt x="26013" y="4689"/>
                  </a:moveTo>
                  <a:cubicBezTo>
                    <a:pt x="25978" y="4751"/>
                    <a:pt x="25943" y="4689"/>
                    <a:pt x="25908" y="4724"/>
                  </a:cubicBezTo>
                  <a:cubicBezTo>
                    <a:pt x="25863" y="4645"/>
                    <a:pt x="25837" y="4619"/>
                    <a:pt x="25757" y="4592"/>
                  </a:cubicBezTo>
                  <a:cubicBezTo>
                    <a:pt x="25881" y="4513"/>
                    <a:pt x="25890" y="4636"/>
                    <a:pt x="26013" y="4689"/>
                  </a:cubicBezTo>
                  <a:close/>
                  <a:moveTo>
                    <a:pt x="26932" y="4654"/>
                  </a:moveTo>
                  <a:lnTo>
                    <a:pt x="27020" y="4742"/>
                  </a:lnTo>
                  <a:cubicBezTo>
                    <a:pt x="26994" y="4742"/>
                    <a:pt x="26967" y="4751"/>
                    <a:pt x="26941" y="4786"/>
                  </a:cubicBezTo>
                  <a:lnTo>
                    <a:pt x="26985" y="4822"/>
                  </a:lnTo>
                  <a:cubicBezTo>
                    <a:pt x="27011" y="4848"/>
                    <a:pt x="27047" y="4804"/>
                    <a:pt x="27020" y="4777"/>
                  </a:cubicBezTo>
                  <a:cubicBezTo>
                    <a:pt x="27117" y="4742"/>
                    <a:pt x="27091" y="4875"/>
                    <a:pt x="27108" y="4910"/>
                  </a:cubicBezTo>
                  <a:cubicBezTo>
                    <a:pt x="27153" y="4875"/>
                    <a:pt x="27126" y="4839"/>
                    <a:pt x="27170" y="4804"/>
                  </a:cubicBezTo>
                  <a:cubicBezTo>
                    <a:pt x="27153" y="4928"/>
                    <a:pt x="27232" y="4972"/>
                    <a:pt x="27356" y="5060"/>
                  </a:cubicBezTo>
                  <a:cubicBezTo>
                    <a:pt x="27294" y="5104"/>
                    <a:pt x="27232" y="4972"/>
                    <a:pt x="27179" y="5060"/>
                  </a:cubicBezTo>
                  <a:cubicBezTo>
                    <a:pt x="27161" y="5051"/>
                    <a:pt x="27153" y="4954"/>
                    <a:pt x="27153" y="4954"/>
                  </a:cubicBezTo>
                  <a:cubicBezTo>
                    <a:pt x="27135" y="4945"/>
                    <a:pt x="27091" y="4972"/>
                    <a:pt x="27091" y="4972"/>
                  </a:cubicBezTo>
                  <a:cubicBezTo>
                    <a:pt x="27038" y="4928"/>
                    <a:pt x="27011" y="4866"/>
                    <a:pt x="26896" y="4786"/>
                  </a:cubicBezTo>
                  <a:cubicBezTo>
                    <a:pt x="26932" y="4742"/>
                    <a:pt x="26861" y="4698"/>
                    <a:pt x="26932" y="4654"/>
                  </a:cubicBezTo>
                  <a:close/>
                  <a:moveTo>
                    <a:pt x="9219" y="13351"/>
                  </a:moveTo>
                  <a:cubicBezTo>
                    <a:pt x="9219" y="13439"/>
                    <a:pt x="9104" y="13457"/>
                    <a:pt x="9069" y="13404"/>
                  </a:cubicBezTo>
                  <a:cubicBezTo>
                    <a:pt x="9069" y="13342"/>
                    <a:pt x="9140" y="13342"/>
                    <a:pt x="9219" y="13351"/>
                  </a:cubicBezTo>
                  <a:close/>
                  <a:moveTo>
                    <a:pt x="26596" y="4707"/>
                  </a:moveTo>
                  <a:cubicBezTo>
                    <a:pt x="26685" y="4795"/>
                    <a:pt x="26667" y="4954"/>
                    <a:pt x="26808" y="4875"/>
                  </a:cubicBezTo>
                  <a:cubicBezTo>
                    <a:pt x="26914" y="4928"/>
                    <a:pt x="26817" y="4989"/>
                    <a:pt x="26896" y="5042"/>
                  </a:cubicBezTo>
                  <a:cubicBezTo>
                    <a:pt x="26967" y="5139"/>
                    <a:pt x="27091" y="5069"/>
                    <a:pt x="27091" y="5192"/>
                  </a:cubicBezTo>
                  <a:cubicBezTo>
                    <a:pt x="27029" y="5210"/>
                    <a:pt x="26949" y="5157"/>
                    <a:pt x="26852" y="5087"/>
                  </a:cubicBezTo>
                  <a:cubicBezTo>
                    <a:pt x="26738" y="4989"/>
                    <a:pt x="26517" y="4830"/>
                    <a:pt x="26596" y="4707"/>
                  </a:cubicBezTo>
                  <a:close/>
                  <a:moveTo>
                    <a:pt x="26526" y="4689"/>
                  </a:moveTo>
                  <a:cubicBezTo>
                    <a:pt x="26349" y="4857"/>
                    <a:pt x="26323" y="4539"/>
                    <a:pt x="26155" y="4530"/>
                  </a:cubicBezTo>
                  <a:cubicBezTo>
                    <a:pt x="26270" y="4451"/>
                    <a:pt x="26190" y="4513"/>
                    <a:pt x="26164" y="4424"/>
                  </a:cubicBezTo>
                  <a:cubicBezTo>
                    <a:pt x="26340" y="4371"/>
                    <a:pt x="26331" y="4672"/>
                    <a:pt x="26526" y="4689"/>
                  </a:cubicBezTo>
                  <a:close/>
                  <a:moveTo>
                    <a:pt x="26517" y="5051"/>
                  </a:moveTo>
                  <a:cubicBezTo>
                    <a:pt x="26552" y="5095"/>
                    <a:pt x="26587" y="5069"/>
                    <a:pt x="26623" y="5113"/>
                  </a:cubicBezTo>
                  <a:cubicBezTo>
                    <a:pt x="26570" y="5237"/>
                    <a:pt x="26526" y="5034"/>
                    <a:pt x="26473" y="5095"/>
                  </a:cubicBezTo>
                  <a:cubicBezTo>
                    <a:pt x="26437" y="5042"/>
                    <a:pt x="26402" y="4981"/>
                    <a:pt x="26358" y="4928"/>
                  </a:cubicBezTo>
                  <a:cubicBezTo>
                    <a:pt x="26314" y="4866"/>
                    <a:pt x="26261" y="4813"/>
                    <a:pt x="26190" y="4760"/>
                  </a:cubicBezTo>
                  <a:cubicBezTo>
                    <a:pt x="26208" y="4663"/>
                    <a:pt x="26464" y="4989"/>
                    <a:pt x="26517" y="5051"/>
                  </a:cubicBezTo>
                  <a:close/>
                  <a:moveTo>
                    <a:pt x="31408" y="7312"/>
                  </a:moveTo>
                  <a:cubicBezTo>
                    <a:pt x="31250" y="7303"/>
                    <a:pt x="31073" y="7365"/>
                    <a:pt x="30923" y="7276"/>
                  </a:cubicBezTo>
                  <a:cubicBezTo>
                    <a:pt x="30896" y="7259"/>
                    <a:pt x="30861" y="7179"/>
                    <a:pt x="30808" y="7144"/>
                  </a:cubicBezTo>
                  <a:cubicBezTo>
                    <a:pt x="30764" y="7109"/>
                    <a:pt x="30623" y="7047"/>
                    <a:pt x="30605" y="6914"/>
                  </a:cubicBezTo>
                  <a:cubicBezTo>
                    <a:pt x="30552" y="6861"/>
                    <a:pt x="30499" y="6852"/>
                    <a:pt x="30446" y="6817"/>
                  </a:cubicBezTo>
                  <a:cubicBezTo>
                    <a:pt x="30199" y="6402"/>
                    <a:pt x="29952" y="6208"/>
                    <a:pt x="29828" y="5908"/>
                  </a:cubicBezTo>
                  <a:cubicBezTo>
                    <a:pt x="29863" y="5908"/>
                    <a:pt x="29899" y="5934"/>
                    <a:pt x="29934" y="5952"/>
                  </a:cubicBezTo>
                  <a:cubicBezTo>
                    <a:pt x="29996" y="5881"/>
                    <a:pt x="29916" y="5855"/>
                    <a:pt x="29863" y="5802"/>
                  </a:cubicBezTo>
                  <a:cubicBezTo>
                    <a:pt x="29925" y="5722"/>
                    <a:pt x="29872" y="5546"/>
                    <a:pt x="29793" y="5510"/>
                  </a:cubicBezTo>
                  <a:cubicBezTo>
                    <a:pt x="29784" y="5643"/>
                    <a:pt x="29775" y="5775"/>
                    <a:pt x="29837" y="5864"/>
                  </a:cubicBezTo>
                  <a:cubicBezTo>
                    <a:pt x="29696" y="5802"/>
                    <a:pt x="29704" y="5652"/>
                    <a:pt x="29563" y="5563"/>
                  </a:cubicBezTo>
                  <a:cubicBezTo>
                    <a:pt x="29678" y="5546"/>
                    <a:pt x="29590" y="5422"/>
                    <a:pt x="29704" y="5546"/>
                  </a:cubicBezTo>
                  <a:cubicBezTo>
                    <a:pt x="29704" y="5484"/>
                    <a:pt x="29651" y="5369"/>
                    <a:pt x="29598" y="5360"/>
                  </a:cubicBezTo>
                  <a:cubicBezTo>
                    <a:pt x="29528" y="5431"/>
                    <a:pt x="29616" y="5519"/>
                    <a:pt x="29492" y="5572"/>
                  </a:cubicBezTo>
                  <a:lnTo>
                    <a:pt x="29395" y="5440"/>
                  </a:lnTo>
                  <a:cubicBezTo>
                    <a:pt x="29554" y="5590"/>
                    <a:pt x="29528" y="5290"/>
                    <a:pt x="29404" y="5263"/>
                  </a:cubicBezTo>
                  <a:cubicBezTo>
                    <a:pt x="29369" y="5290"/>
                    <a:pt x="29439" y="5325"/>
                    <a:pt x="29448" y="5360"/>
                  </a:cubicBezTo>
                  <a:cubicBezTo>
                    <a:pt x="29448" y="5457"/>
                    <a:pt x="29325" y="5219"/>
                    <a:pt x="29228" y="5184"/>
                  </a:cubicBezTo>
                  <a:cubicBezTo>
                    <a:pt x="29245" y="5148"/>
                    <a:pt x="29210" y="5104"/>
                    <a:pt x="29263" y="5078"/>
                  </a:cubicBezTo>
                  <a:cubicBezTo>
                    <a:pt x="29139" y="5042"/>
                    <a:pt x="29139" y="4848"/>
                    <a:pt x="29086" y="4733"/>
                  </a:cubicBezTo>
                  <a:cubicBezTo>
                    <a:pt x="29166" y="4786"/>
                    <a:pt x="29245" y="4848"/>
                    <a:pt x="29316" y="4883"/>
                  </a:cubicBezTo>
                  <a:cubicBezTo>
                    <a:pt x="29386" y="4928"/>
                    <a:pt x="29466" y="4936"/>
                    <a:pt x="29545" y="4892"/>
                  </a:cubicBezTo>
                  <a:cubicBezTo>
                    <a:pt x="29563" y="4928"/>
                    <a:pt x="29510" y="4945"/>
                    <a:pt x="29537" y="4981"/>
                  </a:cubicBezTo>
                  <a:cubicBezTo>
                    <a:pt x="29616" y="5051"/>
                    <a:pt x="29572" y="4919"/>
                    <a:pt x="29634" y="4910"/>
                  </a:cubicBezTo>
                  <a:cubicBezTo>
                    <a:pt x="29696" y="5025"/>
                    <a:pt x="29766" y="5016"/>
                    <a:pt x="29828" y="5104"/>
                  </a:cubicBezTo>
                  <a:cubicBezTo>
                    <a:pt x="29775" y="5184"/>
                    <a:pt x="29740" y="5078"/>
                    <a:pt x="29696" y="5034"/>
                  </a:cubicBezTo>
                  <a:cubicBezTo>
                    <a:pt x="29563" y="5095"/>
                    <a:pt x="29793" y="5263"/>
                    <a:pt x="29863" y="5245"/>
                  </a:cubicBezTo>
                  <a:cubicBezTo>
                    <a:pt x="29943" y="5325"/>
                    <a:pt x="29837" y="5369"/>
                    <a:pt x="29943" y="5449"/>
                  </a:cubicBezTo>
                  <a:cubicBezTo>
                    <a:pt x="29987" y="5457"/>
                    <a:pt x="30031" y="5466"/>
                    <a:pt x="30075" y="5475"/>
                  </a:cubicBezTo>
                  <a:cubicBezTo>
                    <a:pt x="30128" y="5431"/>
                    <a:pt x="30013" y="5387"/>
                    <a:pt x="30013" y="5396"/>
                  </a:cubicBezTo>
                  <a:cubicBezTo>
                    <a:pt x="29996" y="5351"/>
                    <a:pt x="30031" y="5316"/>
                    <a:pt x="29996" y="5272"/>
                  </a:cubicBezTo>
                  <a:cubicBezTo>
                    <a:pt x="29969" y="5228"/>
                    <a:pt x="29863" y="5184"/>
                    <a:pt x="29828" y="5060"/>
                  </a:cubicBezTo>
                  <a:cubicBezTo>
                    <a:pt x="30040" y="5272"/>
                    <a:pt x="30269" y="5502"/>
                    <a:pt x="30464" y="5749"/>
                  </a:cubicBezTo>
                  <a:cubicBezTo>
                    <a:pt x="30331" y="5793"/>
                    <a:pt x="30269" y="5846"/>
                    <a:pt x="30208" y="5925"/>
                  </a:cubicBezTo>
                  <a:cubicBezTo>
                    <a:pt x="30252" y="6022"/>
                    <a:pt x="30314" y="5978"/>
                    <a:pt x="30349" y="6075"/>
                  </a:cubicBezTo>
                  <a:cubicBezTo>
                    <a:pt x="30428" y="6137"/>
                    <a:pt x="30349" y="5969"/>
                    <a:pt x="30455" y="5961"/>
                  </a:cubicBezTo>
                  <a:lnTo>
                    <a:pt x="30552" y="6102"/>
                  </a:lnTo>
                  <a:cubicBezTo>
                    <a:pt x="30667" y="6014"/>
                    <a:pt x="30587" y="5952"/>
                    <a:pt x="30499" y="5855"/>
                  </a:cubicBezTo>
                  <a:cubicBezTo>
                    <a:pt x="30640" y="5855"/>
                    <a:pt x="30755" y="6102"/>
                    <a:pt x="30888" y="6217"/>
                  </a:cubicBezTo>
                  <a:cubicBezTo>
                    <a:pt x="30861" y="6217"/>
                    <a:pt x="30826" y="6217"/>
                    <a:pt x="30790" y="6234"/>
                  </a:cubicBezTo>
                  <a:cubicBezTo>
                    <a:pt x="30835" y="6314"/>
                    <a:pt x="30896" y="6296"/>
                    <a:pt x="30941" y="6349"/>
                  </a:cubicBezTo>
                  <a:cubicBezTo>
                    <a:pt x="30958" y="6323"/>
                    <a:pt x="30976" y="6296"/>
                    <a:pt x="30958" y="6261"/>
                  </a:cubicBezTo>
                  <a:cubicBezTo>
                    <a:pt x="31126" y="6323"/>
                    <a:pt x="31241" y="6561"/>
                    <a:pt x="31382" y="6729"/>
                  </a:cubicBezTo>
                  <a:cubicBezTo>
                    <a:pt x="31329" y="6720"/>
                    <a:pt x="31303" y="6738"/>
                    <a:pt x="31320" y="6808"/>
                  </a:cubicBezTo>
                  <a:cubicBezTo>
                    <a:pt x="31338" y="6879"/>
                    <a:pt x="31497" y="6870"/>
                    <a:pt x="31461" y="6808"/>
                  </a:cubicBezTo>
                  <a:cubicBezTo>
                    <a:pt x="31523" y="6773"/>
                    <a:pt x="31550" y="6923"/>
                    <a:pt x="31594" y="6967"/>
                  </a:cubicBezTo>
                  <a:cubicBezTo>
                    <a:pt x="31559" y="7100"/>
                    <a:pt x="31426" y="7188"/>
                    <a:pt x="31408" y="7312"/>
                  </a:cubicBezTo>
                  <a:close/>
                  <a:moveTo>
                    <a:pt x="29801" y="5466"/>
                  </a:moveTo>
                  <a:cubicBezTo>
                    <a:pt x="29881" y="5413"/>
                    <a:pt x="29748" y="5184"/>
                    <a:pt x="29660" y="5237"/>
                  </a:cubicBezTo>
                  <a:cubicBezTo>
                    <a:pt x="29678" y="5343"/>
                    <a:pt x="29748" y="5343"/>
                    <a:pt x="29801" y="5466"/>
                  </a:cubicBezTo>
                  <a:close/>
                  <a:moveTo>
                    <a:pt x="30190" y="5943"/>
                  </a:moveTo>
                  <a:cubicBezTo>
                    <a:pt x="30199" y="5811"/>
                    <a:pt x="30172" y="5775"/>
                    <a:pt x="30331" y="5713"/>
                  </a:cubicBezTo>
                  <a:cubicBezTo>
                    <a:pt x="30252" y="5554"/>
                    <a:pt x="30155" y="5784"/>
                    <a:pt x="30119" y="5740"/>
                  </a:cubicBezTo>
                  <a:cubicBezTo>
                    <a:pt x="30155" y="5652"/>
                    <a:pt x="29996" y="5431"/>
                    <a:pt x="29890" y="5528"/>
                  </a:cubicBezTo>
                  <a:cubicBezTo>
                    <a:pt x="29925" y="5634"/>
                    <a:pt x="29978" y="5563"/>
                    <a:pt x="30022" y="5599"/>
                  </a:cubicBezTo>
                  <a:cubicBezTo>
                    <a:pt x="30075" y="5731"/>
                    <a:pt x="30022" y="5917"/>
                    <a:pt x="30190" y="5943"/>
                  </a:cubicBezTo>
                  <a:close/>
                  <a:moveTo>
                    <a:pt x="30737" y="6437"/>
                  </a:moveTo>
                  <a:cubicBezTo>
                    <a:pt x="30711" y="6296"/>
                    <a:pt x="30631" y="6296"/>
                    <a:pt x="30578" y="6252"/>
                  </a:cubicBezTo>
                  <a:cubicBezTo>
                    <a:pt x="30543" y="6217"/>
                    <a:pt x="30481" y="6049"/>
                    <a:pt x="30428" y="6146"/>
                  </a:cubicBezTo>
                  <a:cubicBezTo>
                    <a:pt x="30384" y="6181"/>
                    <a:pt x="30508" y="6270"/>
                    <a:pt x="30473" y="6314"/>
                  </a:cubicBezTo>
                  <a:cubicBezTo>
                    <a:pt x="30631" y="6279"/>
                    <a:pt x="30623" y="6411"/>
                    <a:pt x="30737" y="6437"/>
                  </a:cubicBezTo>
                  <a:close/>
                  <a:moveTo>
                    <a:pt x="30552" y="6473"/>
                  </a:moveTo>
                  <a:cubicBezTo>
                    <a:pt x="30473" y="6508"/>
                    <a:pt x="30526" y="6579"/>
                    <a:pt x="30543" y="6641"/>
                  </a:cubicBezTo>
                  <a:cubicBezTo>
                    <a:pt x="30649" y="6614"/>
                    <a:pt x="30605" y="6543"/>
                    <a:pt x="30552" y="6473"/>
                  </a:cubicBezTo>
                  <a:close/>
                  <a:moveTo>
                    <a:pt x="30888" y="6543"/>
                  </a:moveTo>
                  <a:cubicBezTo>
                    <a:pt x="30843" y="6464"/>
                    <a:pt x="30790" y="6482"/>
                    <a:pt x="30737" y="6482"/>
                  </a:cubicBezTo>
                  <a:cubicBezTo>
                    <a:pt x="30755" y="6526"/>
                    <a:pt x="30737" y="6552"/>
                    <a:pt x="30782" y="6605"/>
                  </a:cubicBezTo>
                  <a:close/>
                  <a:moveTo>
                    <a:pt x="31011" y="6588"/>
                  </a:moveTo>
                  <a:cubicBezTo>
                    <a:pt x="30985" y="6570"/>
                    <a:pt x="30790" y="6614"/>
                    <a:pt x="30879" y="6711"/>
                  </a:cubicBezTo>
                  <a:cubicBezTo>
                    <a:pt x="30905" y="6755"/>
                    <a:pt x="31108" y="6658"/>
                    <a:pt x="31011" y="6588"/>
                  </a:cubicBezTo>
                  <a:close/>
                  <a:moveTo>
                    <a:pt x="31364" y="6941"/>
                  </a:moveTo>
                  <a:cubicBezTo>
                    <a:pt x="31382" y="6976"/>
                    <a:pt x="31417" y="6950"/>
                    <a:pt x="31373" y="6897"/>
                  </a:cubicBezTo>
                  <a:cubicBezTo>
                    <a:pt x="31285" y="6941"/>
                    <a:pt x="31267" y="7003"/>
                    <a:pt x="31311" y="7091"/>
                  </a:cubicBezTo>
                  <a:cubicBezTo>
                    <a:pt x="31408" y="7073"/>
                    <a:pt x="31294" y="6976"/>
                    <a:pt x="31364" y="6941"/>
                  </a:cubicBezTo>
                  <a:close/>
                  <a:moveTo>
                    <a:pt x="17608" y="592"/>
                  </a:moveTo>
                  <a:cubicBezTo>
                    <a:pt x="17528" y="557"/>
                    <a:pt x="17360" y="601"/>
                    <a:pt x="17360" y="495"/>
                  </a:cubicBezTo>
                  <a:cubicBezTo>
                    <a:pt x="17493" y="469"/>
                    <a:pt x="17537" y="557"/>
                    <a:pt x="17669" y="539"/>
                  </a:cubicBezTo>
                  <a:cubicBezTo>
                    <a:pt x="17660" y="575"/>
                    <a:pt x="17608" y="557"/>
                    <a:pt x="17608" y="592"/>
                  </a:cubicBezTo>
                  <a:close/>
                  <a:moveTo>
                    <a:pt x="17519" y="469"/>
                  </a:moveTo>
                  <a:cubicBezTo>
                    <a:pt x="17413" y="398"/>
                    <a:pt x="17669" y="345"/>
                    <a:pt x="17713" y="416"/>
                  </a:cubicBezTo>
                  <a:cubicBezTo>
                    <a:pt x="17669" y="486"/>
                    <a:pt x="17555" y="363"/>
                    <a:pt x="17519" y="469"/>
                  </a:cubicBezTo>
                  <a:close/>
                  <a:moveTo>
                    <a:pt x="18570" y="486"/>
                  </a:moveTo>
                  <a:cubicBezTo>
                    <a:pt x="18552" y="513"/>
                    <a:pt x="18482" y="557"/>
                    <a:pt x="18402" y="575"/>
                  </a:cubicBezTo>
                  <a:cubicBezTo>
                    <a:pt x="18323" y="592"/>
                    <a:pt x="18226" y="592"/>
                    <a:pt x="18181" y="513"/>
                  </a:cubicBezTo>
                  <a:cubicBezTo>
                    <a:pt x="18120" y="530"/>
                    <a:pt x="18067" y="557"/>
                    <a:pt x="17987" y="557"/>
                  </a:cubicBezTo>
                  <a:cubicBezTo>
                    <a:pt x="17987" y="530"/>
                    <a:pt x="18005" y="530"/>
                    <a:pt x="18023" y="530"/>
                  </a:cubicBezTo>
                  <a:cubicBezTo>
                    <a:pt x="18031" y="504"/>
                    <a:pt x="18014" y="504"/>
                    <a:pt x="17987" y="495"/>
                  </a:cubicBezTo>
                  <a:cubicBezTo>
                    <a:pt x="18102" y="371"/>
                    <a:pt x="18393" y="654"/>
                    <a:pt x="18411" y="433"/>
                  </a:cubicBezTo>
                  <a:cubicBezTo>
                    <a:pt x="18499" y="416"/>
                    <a:pt x="18490" y="486"/>
                    <a:pt x="18570" y="486"/>
                  </a:cubicBezTo>
                  <a:close/>
                  <a:moveTo>
                    <a:pt x="17263" y="522"/>
                  </a:moveTo>
                  <a:cubicBezTo>
                    <a:pt x="17104" y="495"/>
                    <a:pt x="17095" y="610"/>
                    <a:pt x="16945" y="583"/>
                  </a:cubicBezTo>
                  <a:cubicBezTo>
                    <a:pt x="16945" y="451"/>
                    <a:pt x="17140" y="513"/>
                    <a:pt x="17201" y="433"/>
                  </a:cubicBezTo>
                  <a:cubicBezTo>
                    <a:pt x="17245" y="460"/>
                    <a:pt x="17387" y="548"/>
                    <a:pt x="17290" y="619"/>
                  </a:cubicBezTo>
                  <a:cubicBezTo>
                    <a:pt x="17290" y="707"/>
                    <a:pt x="17413" y="522"/>
                    <a:pt x="17413" y="619"/>
                  </a:cubicBezTo>
                  <a:cubicBezTo>
                    <a:pt x="17404" y="733"/>
                    <a:pt x="17272" y="707"/>
                    <a:pt x="17193" y="672"/>
                  </a:cubicBezTo>
                  <a:cubicBezTo>
                    <a:pt x="17175" y="583"/>
                    <a:pt x="17245" y="583"/>
                    <a:pt x="17263" y="522"/>
                  </a:cubicBezTo>
                  <a:close/>
                  <a:moveTo>
                    <a:pt x="18102" y="751"/>
                  </a:moveTo>
                  <a:cubicBezTo>
                    <a:pt x="17899" y="707"/>
                    <a:pt x="17811" y="733"/>
                    <a:pt x="17599" y="689"/>
                  </a:cubicBezTo>
                  <a:cubicBezTo>
                    <a:pt x="17634" y="548"/>
                    <a:pt x="17758" y="513"/>
                    <a:pt x="17925" y="522"/>
                  </a:cubicBezTo>
                  <a:cubicBezTo>
                    <a:pt x="17970" y="645"/>
                    <a:pt x="17793" y="522"/>
                    <a:pt x="17793" y="610"/>
                  </a:cubicBezTo>
                  <a:cubicBezTo>
                    <a:pt x="17881" y="716"/>
                    <a:pt x="18058" y="583"/>
                    <a:pt x="18102" y="751"/>
                  </a:cubicBezTo>
                  <a:close/>
                  <a:moveTo>
                    <a:pt x="24433" y="2641"/>
                  </a:moveTo>
                  <a:cubicBezTo>
                    <a:pt x="24451" y="2588"/>
                    <a:pt x="24521" y="2597"/>
                    <a:pt x="24477" y="2561"/>
                  </a:cubicBezTo>
                  <a:cubicBezTo>
                    <a:pt x="24565" y="2499"/>
                    <a:pt x="24592" y="2641"/>
                    <a:pt x="24539" y="2694"/>
                  </a:cubicBezTo>
                  <a:close/>
                  <a:moveTo>
                    <a:pt x="16725" y="645"/>
                  </a:moveTo>
                  <a:cubicBezTo>
                    <a:pt x="16813" y="627"/>
                    <a:pt x="16883" y="698"/>
                    <a:pt x="17042" y="645"/>
                  </a:cubicBezTo>
                  <a:cubicBezTo>
                    <a:pt x="17034" y="716"/>
                    <a:pt x="16892" y="663"/>
                    <a:pt x="16919" y="769"/>
                  </a:cubicBezTo>
                  <a:cubicBezTo>
                    <a:pt x="16839" y="742"/>
                    <a:pt x="16716" y="760"/>
                    <a:pt x="16725" y="645"/>
                  </a:cubicBezTo>
                  <a:close/>
                  <a:moveTo>
                    <a:pt x="15471" y="380"/>
                  </a:moveTo>
                  <a:cubicBezTo>
                    <a:pt x="15488" y="301"/>
                    <a:pt x="15797" y="257"/>
                    <a:pt x="15886" y="345"/>
                  </a:cubicBezTo>
                  <a:cubicBezTo>
                    <a:pt x="15921" y="460"/>
                    <a:pt x="15833" y="354"/>
                    <a:pt x="15789" y="354"/>
                  </a:cubicBezTo>
                  <a:cubicBezTo>
                    <a:pt x="15700" y="354"/>
                    <a:pt x="15559" y="407"/>
                    <a:pt x="15471" y="380"/>
                  </a:cubicBezTo>
                  <a:close/>
                  <a:moveTo>
                    <a:pt x="18446" y="742"/>
                  </a:moveTo>
                  <a:cubicBezTo>
                    <a:pt x="18641" y="760"/>
                    <a:pt x="18482" y="548"/>
                    <a:pt x="18685" y="592"/>
                  </a:cubicBezTo>
                  <a:cubicBezTo>
                    <a:pt x="18658" y="672"/>
                    <a:pt x="18570" y="680"/>
                    <a:pt x="18561" y="786"/>
                  </a:cubicBezTo>
                  <a:cubicBezTo>
                    <a:pt x="18438" y="769"/>
                    <a:pt x="18287" y="839"/>
                    <a:pt x="18261" y="698"/>
                  </a:cubicBezTo>
                  <a:cubicBezTo>
                    <a:pt x="18349" y="725"/>
                    <a:pt x="18535" y="627"/>
                    <a:pt x="18446" y="742"/>
                  </a:cubicBezTo>
                  <a:close/>
                  <a:moveTo>
                    <a:pt x="16045" y="274"/>
                  </a:moveTo>
                  <a:cubicBezTo>
                    <a:pt x="16115" y="204"/>
                    <a:pt x="16336" y="248"/>
                    <a:pt x="16460" y="221"/>
                  </a:cubicBezTo>
                  <a:cubicBezTo>
                    <a:pt x="16318" y="292"/>
                    <a:pt x="16177" y="310"/>
                    <a:pt x="16045" y="274"/>
                  </a:cubicBezTo>
                  <a:close/>
                  <a:moveTo>
                    <a:pt x="16407" y="530"/>
                  </a:moveTo>
                  <a:cubicBezTo>
                    <a:pt x="16495" y="583"/>
                    <a:pt x="16504" y="513"/>
                    <a:pt x="16601" y="557"/>
                  </a:cubicBezTo>
                  <a:cubicBezTo>
                    <a:pt x="16592" y="619"/>
                    <a:pt x="16477" y="583"/>
                    <a:pt x="16477" y="645"/>
                  </a:cubicBezTo>
                  <a:cubicBezTo>
                    <a:pt x="16433" y="627"/>
                    <a:pt x="16415" y="583"/>
                    <a:pt x="16407" y="530"/>
                  </a:cubicBezTo>
                  <a:close/>
                  <a:moveTo>
                    <a:pt x="15594" y="672"/>
                  </a:moveTo>
                  <a:cubicBezTo>
                    <a:pt x="15594" y="592"/>
                    <a:pt x="15541" y="575"/>
                    <a:pt x="15462" y="592"/>
                  </a:cubicBezTo>
                  <a:cubicBezTo>
                    <a:pt x="15524" y="442"/>
                    <a:pt x="15718" y="592"/>
                    <a:pt x="15833" y="504"/>
                  </a:cubicBezTo>
                  <a:cubicBezTo>
                    <a:pt x="15868" y="548"/>
                    <a:pt x="15877" y="619"/>
                    <a:pt x="15939" y="619"/>
                  </a:cubicBezTo>
                  <a:cubicBezTo>
                    <a:pt x="16036" y="592"/>
                    <a:pt x="15903" y="557"/>
                    <a:pt x="15930" y="504"/>
                  </a:cubicBezTo>
                  <a:cubicBezTo>
                    <a:pt x="15965" y="522"/>
                    <a:pt x="16009" y="530"/>
                    <a:pt x="16062" y="522"/>
                  </a:cubicBezTo>
                  <a:cubicBezTo>
                    <a:pt x="16089" y="575"/>
                    <a:pt x="15974" y="627"/>
                    <a:pt x="16071" y="645"/>
                  </a:cubicBezTo>
                  <a:cubicBezTo>
                    <a:pt x="16062" y="689"/>
                    <a:pt x="15912" y="760"/>
                    <a:pt x="15877" y="689"/>
                  </a:cubicBezTo>
                  <a:cubicBezTo>
                    <a:pt x="15815" y="689"/>
                    <a:pt x="15850" y="769"/>
                    <a:pt x="15762" y="751"/>
                  </a:cubicBezTo>
                  <a:cubicBezTo>
                    <a:pt x="15744" y="689"/>
                    <a:pt x="15797" y="689"/>
                    <a:pt x="15850" y="689"/>
                  </a:cubicBezTo>
                  <a:cubicBezTo>
                    <a:pt x="15850" y="636"/>
                    <a:pt x="15815" y="636"/>
                    <a:pt x="15806" y="601"/>
                  </a:cubicBezTo>
                  <a:cubicBezTo>
                    <a:pt x="15700" y="654"/>
                    <a:pt x="15674" y="786"/>
                    <a:pt x="15515" y="804"/>
                  </a:cubicBezTo>
                  <a:cubicBezTo>
                    <a:pt x="15577" y="654"/>
                    <a:pt x="15462" y="751"/>
                    <a:pt x="15382" y="786"/>
                  </a:cubicBezTo>
                  <a:cubicBezTo>
                    <a:pt x="15374" y="733"/>
                    <a:pt x="15418" y="716"/>
                    <a:pt x="15409" y="663"/>
                  </a:cubicBezTo>
                  <a:cubicBezTo>
                    <a:pt x="15497" y="627"/>
                    <a:pt x="15497" y="707"/>
                    <a:pt x="15594" y="672"/>
                  </a:cubicBezTo>
                  <a:close/>
                  <a:moveTo>
                    <a:pt x="16786" y="160"/>
                  </a:moveTo>
                  <a:cubicBezTo>
                    <a:pt x="16857" y="221"/>
                    <a:pt x="16981" y="160"/>
                    <a:pt x="17104" y="160"/>
                  </a:cubicBezTo>
                  <a:cubicBezTo>
                    <a:pt x="17166" y="151"/>
                    <a:pt x="17175" y="186"/>
                    <a:pt x="17237" y="186"/>
                  </a:cubicBezTo>
                  <a:cubicBezTo>
                    <a:pt x="17290" y="186"/>
                    <a:pt x="17307" y="151"/>
                    <a:pt x="17369" y="160"/>
                  </a:cubicBezTo>
                  <a:cubicBezTo>
                    <a:pt x="17616" y="177"/>
                    <a:pt x="17952" y="204"/>
                    <a:pt x="18270" y="204"/>
                  </a:cubicBezTo>
                  <a:cubicBezTo>
                    <a:pt x="18243" y="371"/>
                    <a:pt x="18049" y="248"/>
                    <a:pt x="17978" y="248"/>
                  </a:cubicBezTo>
                  <a:cubicBezTo>
                    <a:pt x="17881" y="248"/>
                    <a:pt x="17819" y="327"/>
                    <a:pt x="17749" y="265"/>
                  </a:cubicBezTo>
                  <a:cubicBezTo>
                    <a:pt x="17705" y="274"/>
                    <a:pt x="17713" y="327"/>
                    <a:pt x="17749" y="327"/>
                  </a:cubicBezTo>
                  <a:cubicBezTo>
                    <a:pt x="17713" y="398"/>
                    <a:pt x="17608" y="292"/>
                    <a:pt x="17625" y="230"/>
                  </a:cubicBezTo>
                  <a:cubicBezTo>
                    <a:pt x="17555" y="230"/>
                    <a:pt x="17493" y="230"/>
                    <a:pt x="17431" y="230"/>
                  </a:cubicBezTo>
                  <a:cubicBezTo>
                    <a:pt x="17369" y="230"/>
                    <a:pt x="17307" y="230"/>
                    <a:pt x="17254" y="230"/>
                  </a:cubicBezTo>
                  <a:cubicBezTo>
                    <a:pt x="17148" y="239"/>
                    <a:pt x="17042" y="239"/>
                    <a:pt x="16945" y="274"/>
                  </a:cubicBezTo>
                  <a:cubicBezTo>
                    <a:pt x="16883" y="248"/>
                    <a:pt x="16795" y="239"/>
                    <a:pt x="16786" y="160"/>
                  </a:cubicBezTo>
                  <a:close/>
                  <a:moveTo>
                    <a:pt x="24707" y="2729"/>
                  </a:moveTo>
                  <a:cubicBezTo>
                    <a:pt x="24680" y="2614"/>
                    <a:pt x="24919" y="2738"/>
                    <a:pt x="24945" y="2808"/>
                  </a:cubicBezTo>
                  <a:cubicBezTo>
                    <a:pt x="24892" y="2879"/>
                    <a:pt x="24760" y="2658"/>
                    <a:pt x="24707" y="2729"/>
                  </a:cubicBezTo>
                  <a:close/>
                  <a:moveTo>
                    <a:pt x="24610" y="3577"/>
                  </a:moveTo>
                  <a:cubicBezTo>
                    <a:pt x="24565" y="3532"/>
                    <a:pt x="24548" y="3444"/>
                    <a:pt x="24495" y="3427"/>
                  </a:cubicBezTo>
                  <a:cubicBezTo>
                    <a:pt x="24539" y="3312"/>
                    <a:pt x="24645" y="3559"/>
                    <a:pt x="24627" y="3550"/>
                  </a:cubicBezTo>
                  <a:cubicBezTo>
                    <a:pt x="24645" y="3559"/>
                    <a:pt x="24760" y="3603"/>
                    <a:pt x="24839" y="3647"/>
                  </a:cubicBezTo>
                  <a:cubicBezTo>
                    <a:pt x="24919" y="3700"/>
                    <a:pt x="24963" y="3762"/>
                    <a:pt x="25042" y="3780"/>
                  </a:cubicBezTo>
                  <a:cubicBezTo>
                    <a:pt x="25016" y="3833"/>
                    <a:pt x="25042" y="3868"/>
                    <a:pt x="25095" y="3903"/>
                  </a:cubicBezTo>
                  <a:cubicBezTo>
                    <a:pt x="25033" y="3912"/>
                    <a:pt x="24998" y="3868"/>
                    <a:pt x="24963" y="3824"/>
                  </a:cubicBezTo>
                  <a:cubicBezTo>
                    <a:pt x="24919" y="3771"/>
                    <a:pt x="24883" y="3718"/>
                    <a:pt x="24821" y="3674"/>
                  </a:cubicBezTo>
                  <a:cubicBezTo>
                    <a:pt x="24751" y="3621"/>
                    <a:pt x="24663" y="3630"/>
                    <a:pt x="24610" y="3577"/>
                  </a:cubicBezTo>
                  <a:close/>
                  <a:moveTo>
                    <a:pt x="24689" y="2932"/>
                  </a:moveTo>
                  <a:cubicBezTo>
                    <a:pt x="24663" y="3029"/>
                    <a:pt x="24583" y="2906"/>
                    <a:pt x="24557" y="3029"/>
                  </a:cubicBezTo>
                  <a:cubicBezTo>
                    <a:pt x="24512" y="3003"/>
                    <a:pt x="24504" y="2967"/>
                    <a:pt x="24512" y="2932"/>
                  </a:cubicBezTo>
                  <a:cubicBezTo>
                    <a:pt x="24574" y="2932"/>
                    <a:pt x="24610" y="2844"/>
                    <a:pt x="24689" y="2932"/>
                  </a:cubicBezTo>
                  <a:close/>
                  <a:moveTo>
                    <a:pt x="24512" y="2932"/>
                  </a:moveTo>
                  <a:cubicBezTo>
                    <a:pt x="24442" y="2879"/>
                    <a:pt x="24442" y="3117"/>
                    <a:pt x="24353" y="3012"/>
                  </a:cubicBezTo>
                  <a:cubicBezTo>
                    <a:pt x="24362" y="2923"/>
                    <a:pt x="24495" y="2950"/>
                    <a:pt x="24433" y="2879"/>
                  </a:cubicBezTo>
                  <a:cubicBezTo>
                    <a:pt x="24477" y="2826"/>
                    <a:pt x="24539" y="2861"/>
                    <a:pt x="24512" y="2932"/>
                  </a:cubicBezTo>
                  <a:close/>
                  <a:moveTo>
                    <a:pt x="24362" y="3409"/>
                  </a:moveTo>
                  <a:cubicBezTo>
                    <a:pt x="24442" y="3453"/>
                    <a:pt x="24406" y="3559"/>
                    <a:pt x="24495" y="3532"/>
                  </a:cubicBezTo>
                  <a:cubicBezTo>
                    <a:pt x="24557" y="3612"/>
                    <a:pt x="24212" y="3532"/>
                    <a:pt x="24362" y="3409"/>
                  </a:cubicBezTo>
                  <a:close/>
                  <a:moveTo>
                    <a:pt x="20177" y="239"/>
                  </a:moveTo>
                  <a:cubicBezTo>
                    <a:pt x="20309" y="257"/>
                    <a:pt x="20292" y="301"/>
                    <a:pt x="20398" y="283"/>
                  </a:cubicBezTo>
                  <a:cubicBezTo>
                    <a:pt x="20362" y="451"/>
                    <a:pt x="20212" y="212"/>
                    <a:pt x="20203" y="398"/>
                  </a:cubicBezTo>
                  <a:cubicBezTo>
                    <a:pt x="20089" y="407"/>
                    <a:pt x="20177" y="292"/>
                    <a:pt x="20177" y="239"/>
                  </a:cubicBezTo>
                  <a:close/>
                  <a:moveTo>
                    <a:pt x="23612" y="1316"/>
                  </a:moveTo>
                  <a:cubicBezTo>
                    <a:pt x="23806" y="1307"/>
                    <a:pt x="23983" y="1493"/>
                    <a:pt x="24142" y="1572"/>
                  </a:cubicBezTo>
                  <a:cubicBezTo>
                    <a:pt x="24274" y="1634"/>
                    <a:pt x="24398" y="1581"/>
                    <a:pt x="24459" y="1678"/>
                  </a:cubicBezTo>
                  <a:cubicBezTo>
                    <a:pt x="24424" y="1758"/>
                    <a:pt x="24327" y="1652"/>
                    <a:pt x="24256" y="1634"/>
                  </a:cubicBezTo>
                  <a:cubicBezTo>
                    <a:pt x="24203" y="1616"/>
                    <a:pt x="24133" y="1625"/>
                    <a:pt x="24089" y="1608"/>
                  </a:cubicBezTo>
                  <a:cubicBezTo>
                    <a:pt x="24044" y="1590"/>
                    <a:pt x="24062" y="1563"/>
                    <a:pt x="24044" y="1555"/>
                  </a:cubicBezTo>
                  <a:cubicBezTo>
                    <a:pt x="24009" y="1537"/>
                    <a:pt x="23894" y="1563"/>
                    <a:pt x="23912" y="1457"/>
                  </a:cubicBezTo>
                  <a:cubicBezTo>
                    <a:pt x="23735" y="1431"/>
                    <a:pt x="23744" y="1431"/>
                    <a:pt x="23612" y="1316"/>
                  </a:cubicBezTo>
                  <a:close/>
                  <a:moveTo>
                    <a:pt x="24830" y="3497"/>
                  </a:moveTo>
                  <a:cubicBezTo>
                    <a:pt x="24786" y="3524"/>
                    <a:pt x="24724" y="3480"/>
                    <a:pt x="24671" y="3471"/>
                  </a:cubicBezTo>
                  <a:cubicBezTo>
                    <a:pt x="24715" y="3365"/>
                    <a:pt x="24821" y="3435"/>
                    <a:pt x="24830" y="3497"/>
                  </a:cubicBezTo>
                  <a:close/>
                  <a:moveTo>
                    <a:pt x="25325" y="3312"/>
                  </a:moveTo>
                  <a:cubicBezTo>
                    <a:pt x="25342" y="3374"/>
                    <a:pt x="25387" y="3435"/>
                    <a:pt x="25422" y="3497"/>
                  </a:cubicBezTo>
                  <a:cubicBezTo>
                    <a:pt x="25316" y="3559"/>
                    <a:pt x="25228" y="3524"/>
                    <a:pt x="25139" y="3471"/>
                  </a:cubicBezTo>
                  <a:cubicBezTo>
                    <a:pt x="25051" y="3409"/>
                    <a:pt x="24963" y="3321"/>
                    <a:pt x="24874" y="3268"/>
                  </a:cubicBezTo>
                  <a:cubicBezTo>
                    <a:pt x="24839" y="3259"/>
                    <a:pt x="24821" y="3303"/>
                    <a:pt x="24795" y="3329"/>
                  </a:cubicBezTo>
                  <a:cubicBezTo>
                    <a:pt x="24786" y="3188"/>
                    <a:pt x="24663" y="3250"/>
                    <a:pt x="24557" y="3206"/>
                  </a:cubicBezTo>
                  <a:cubicBezTo>
                    <a:pt x="24468" y="3170"/>
                    <a:pt x="24530" y="3100"/>
                    <a:pt x="24477" y="3047"/>
                  </a:cubicBezTo>
                  <a:cubicBezTo>
                    <a:pt x="24601" y="3038"/>
                    <a:pt x="24636" y="3197"/>
                    <a:pt x="24768" y="3206"/>
                  </a:cubicBezTo>
                  <a:cubicBezTo>
                    <a:pt x="24839" y="3197"/>
                    <a:pt x="24901" y="3109"/>
                    <a:pt x="24980" y="3162"/>
                  </a:cubicBezTo>
                  <a:cubicBezTo>
                    <a:pt x="24963" y="3206"/>
                    <a:pt x="24927" y="3188"/>
                    <a:pt x="24910" y="3215"/>
                  </a:cubicBezTo>
                  <a:cubicBezTo>
                    <a:pt x="25086" y="3276"/>
                    <a:pt x="25183" y="3515"/>
                    <a:pt x="25325" y="3312"/>
                  </a:cubicBezTo>
                  <a:close/>
                  <a:moveTo>
                    <a:pt x="25219" y="2438"/>
                  </a:moveTo>
                  <a:cubicBezTo>
                    <a:pt x="25316" y="2349"/>
                    <a:pt x="25422" y="2420"/>
                    <a:pt x="25519" y="2526"/>
                  </a:cubicBezTo>
                  <a:cubicBezTo>
                    <a:pt x="25581" y="2491"/>
                    <a:pt x="25819" y="2570"/>
                    <a:pt x="25722" y="2685"/>
                  </a:cubicBezTo>
                  <a:cubicBezTo>
                    <a:pt x="25563" y="2588"/>
                    <a:pt x="25307" y="2526"/>
                    <a:pt x="25219" y="2438"/>
                  </a:cubicBezTo>
                  <a:close/>
                  <a:moveTo>
                    <a:pt x="23665" y="13272"/>
                  </a:moveTo>
                  <a:cubicBezTo>
                    <a:pt x="23523" y="13334"/>
                    <a:pt x="23285" y="13289"/>
                    <a:pt x="23126" y="13316"/>
                  </a:cubicBezTo>
                  <a:cubicBezTo>
                    <a:pt x="23276" y="13245"/>
                    <a:pt x="23497" y="13245"/>
                    <a:pt x="23665" y="13272"/>
                  </a:cubicBezTo>
                  <a:close/>
                  <a:moveTo>
                    <a:pt x="13828" y="2959"/>
                  </a:moveTo>
                  <a:cubicBezTo>
                    <a:pt x="13820" y="2853"/>
                    <a:pt x="13925" y="2888"/>
                    <a:pt x="13987" y="2888"/>
                  </a:cubicBezTo>
                  <a:cubicBezTo>
                    <a:pt x="13996" y="2985"/>
                    <a:pt x="13899" y="2950"/>
                    <a:pt x="13828" y="2959"/>
                  </a:cubicBezTo>
                  <a:close/>
                  <a:moveTo>
                    <a:pt x="13987" y="2755"/>
                  </a:moveTo>
                  <a:lnTo>
                    <a:pt x="13740" y="2817"/>
                  </a:lnTo>
                  <a:cubicBezTo>
                    <a:pt x="13714" y="2747"/>
                    <a:pt x="13970" y="2650"/>
                    <a:pt x="13987" y="2755"/>
                  </a:cubicBezTo>
                  <a:close/>
                  <a:moveTo>
                    <a:pt x="14031" y="3065"/>
                  </a:moveTo>
                  <a:cubicBezTo>
                    <a:pt x="14031" y="3162"/>
                    <a:pt x="13970" y="3117"/>
                    <a:pt x="13908" y="3126"/>
                  </a:cubicBezTo>
                  <a:cubicBezTo>
                    <a:pt x="13890" y="3047"/>
                    <a:pt x="13987" y="3029"/>
                    <a:pt x="14031" y="3065"/>
                  </a:cubicBezTo>
                  <a:close/>
                  <a:moveTo>
                    <a:pt x="12327" y="3232"/>
                  </a:moveTo>
                  <a:cubicBezTo>
                    <a:pt x="12336" y="3294"/>
                    <a:pt x="12204" y="3294"/>
                    <a:pt x="12151" y="3329"/>
                  </a:cubicBezTo>
                  <a:cubicBezTo>
                    <a:pt x="12133" y="3215"/>
                    <a:pt x="12248" y="3268"/>
                    <a:pt x="12327" y="3232"/>
                  </a:cubicBezTo>
                  <a:close/>
                  <a:moveTo>
                    <a:pt x="14146" y="3321"/>
                  </a:moveTo>
                  <a:cubicBezTo>
                    <a:pt x="14226" y="3268"/>
                    <a:pt x="14296" y="3259"/>
                    <a:pt x="14367" y="3259"/>
                  </a:cubicBezTo>
                  <a:cubicBezTo>
                    <a:pt x="14429" y="3250"/>
                    <a:pt x="14491" y="3250"/>
                    <a:pt x="14561" y="3232"/>
                  </a:cubicBezTo>
                  <a:cubicBezTo>
                    <a:pt x="14544" y="3356"/>
                    <a:pt x="14676" y="3215"/>
                    <a:pt x="14658" y="3338"/>
                  </a:cubicBezTo>
                  <a:cubicBezTo>
                    <a:pt x="14570" y="3321"/>
                    <a:pt x="14491" y="3365"/>
                    <a:pt x="14420" y="3347"/>
                  </a:cubicBezTo>
                  <a:cubicBezTo>
                    <a:pt x="14411" y="3347"/>
                    <a:pt x="14411" y="3294"/>
                    <a:pt x="14411" y="3294"/>
                  </a:cubicBezTo>
                  <a:cubicBezTo>
                    <a:pt x="14376" y="3268"/>
                    <a:pt x="14305" y="3329"/>
                    <a:pt x="14279" y="3312"/>
                  </a:cubicBezTo>
                  <a:cubicBezTo>
                    <a:pt x="14243" y="3347"/>
                    <a:pt x="14296" y="3356"/>
                    <a:pt x="14279" y="3444"/>
                  </a:cubicBezTo>
                  <a:cubicBezTo>
                    <a:pt x="14190" y="3356"/>
                    <a:pt x="14146" y="3471"/>
                    <a:pt x="14031" y="3435"/>
                  </a:cubicBezTo>
                  <a:cubicBezTo>
                    <a:pt x="14005" y="3453"/>
                    <a:pt x="14031" y="3471"/>
                    <a:pt x="14040" y="3471"/>
                  </a:cubicBezTo>
                  <a:cubicBezTo>
                    <a:pt x="14040" y="3568"/>
                    <a:pt x="13970" y="3453"/>
                    <a:pt x="13934" y="3462"/>
                  </a:cubicBezTo>
                  <a:cubicBezTo>
                    <a:pt x="13908" y="3400"/>
                    <a:pt x="14067" y="3356"/>
                    <a:pt x="13978" y="3329"/>
                  </a:cubicBezTo>
                  <a:cubicBezTo>
                    <a:pt x="14014" y="3241"/>
                    <a:pt x="14120" y="3338"/>
                    <a:pt x="14084" y="3427"/>
                  </a:cubicBezTo>
                  <a:cubicBezTo>
                    <a:pt x="14102" y="3391"/>
                    <a:pt x="14182" y="3391"/>
                    <a:pt x="14146" y="3321"/>
                  </a:cubicBezTo>
                  <a:close/>
                  <a:moveTo>
                    <a:pt x="14544" y="2579"/>
                  </a:moveTo>
                  <a:cubicBezTo>
                    <a:pt x="14544" y="2694"/>
                    <a:pt x="14349" y="2658"/>
                    <a:pt x="14252" y="2694"/>
                  </a:cubicBezTo>
                  <a:cubicBezTo>
                    <a:pt x="14288" y="2561"/>
                    <a:pt x="14446" y="2676"/>
                    <a:pt x="14544" y="2579"/>
                  </a:cubicBezTo>
                  <a:close/>
                  <a:moveTo>
                    <a:pt x="12071" y="3789"/>
                  </a:moveTo>
                  <a:cubicBezTo>
                    <a:pt x="12054" y="3718"/>
                    <a:pt x="12001" y="3718"/>
                    <a:pt x="11948" y="3700"/>
                  </a:cubicBezTo>
                  <a:cubicBezTo>
                    <a:pt x="11939" y="3736"/>
                    <a:pt x="11939" y="3771"/>
                    <a:pt x="11939" y="3806"/>
                  </a:cubicBezTo>
                  <a:cubicBezTo>
                    <a:pt x="11868" y="3824"/>
                    <a:pt x="11824" y="3806"/>
                    <a:pt x="11753" y="3859"/>
                  </a:cubicBezTo>
                  <a:cubicBezTo>
                    <a:pt x="11780" y="3762"/>
                    <a:pt x="11727" y="3762"/>
                    <a:pt x="11762" y="3683"/>
                  </a:cubicBezTo>
                  <a:cubicBezTo>
                    <a:pt x="11877" y="3683"/>
                    <a:pt x="11771" y="3718"/>
                    <a:pt x="11815" y="3797"/>
                  </a:cubicBezTo>
                  <a:cubicBezTo>
                    <a:pt x="11895" y="3736"/>
                    <a:pt x="11842" y="3630"/>
                    <a:pt x="12001" y="3621"/>
                  </a:cubicBezTo>
                  <a:cubicBezTo>
                    <a:pt x="12062" y="3780"/>
                    <a:pt x="12089" y="3674"/>
                    <a:pt x="12195" y="3638"/>
                  </a:cubicBezTo>
                  <a:cubicBezTo>
                    <a:pt x="12239" y="3762"/>
                    <a:pt x="12160" y="3824"/>
                    <a:pt x="12054" y="3859"/>
                  </a:cubicBezTo>
                  <a:cubicBezTo>
                    <a:pt x="12018" y="3815"/>
                    <a:pt x="12045" y="3806"/>
                    <a:pt x="12071" y="3789"/>
                  </a:cubicBezTo>
                  <a:close/>
                  <a:moveTo>
                    <a:pt x="14552" y="3047"/>
                  </a:moveTo>
                  <a:cubicBezTo>
                    <a:pt x="14570" y="2985"/>
                    <a:pt x="14703" y="3056"/>
                    <a:pt x="14791" y="3003"/>
                  </a:cubicBezTo>
                  <a:cubicBezTo>
                    <a:pt x="14800" y="3100"/>
                    <a:pt x="14623" y="3056"/>
                    <a:pt x="14552" y="3047"/>
                  </a:cubicBezTo>
                  <a:close/>
                  <a:moveTo>
                    <a:pt x="14376" y="3515"/>
                  </a:moveTo>
                  <a:cubicBezTo>
                    <a:pt x="14393" y="3577"/>
                    <a:pt x="14288" y="3541"/>
                    <a:pt x="14252" y="3568"/>
                  </a:cubicBezTo>
                  <a:cubicBezTo>
                    <a:pt x="14243" y="3453"/>
                    <a:pt x="14323" y="3471"/>
                    <a:pt x="14376" y="3515"/>
                  </a:cubicBezTo>
                  <a:close/>
                  <a:moveTo>
                    <a:pt x="11630" y="4053"/>
                  </a:moveTo>
                  <a:cubicBezTo>
                    <a:pt x="11612" y="4106"/>
                    <a:pt x="11612" y="4177"/>
                    <a:pt x="11524" y="4204"/>
                  </a:cubicBezTo>
                  <a:cubicBezTo>
                    <a:pt x="11488" y="4115"/>
                    <a:pt x="11577" y="4089"/>
                    <a:pt x="11630" y="4053"/>
                  </a:cubicBezTo>
                  <a:close/>
                  <a:moveTo>
                    <a:pt x="10950" y="4362"/>
                  </a:moveTo>
                  <a:cubicBezTo>
                    <a:pt x="10976" y="4362"/>
                    <a:pt x="11003" y="4362"/>
                    <a:pt x="11029" y="4345"/>
                  </a:cubicBezTo>
                  <a:cubicBezTo>
                    <a:pt x="11012" y="4407"/>
                    <a:pt x="11020" y="4468"/>
                    <a:pt x="10932" y="4504"/>
                  </a:cubicBezTo>
                  <a:cubicBezTo>
                    <a:pt x="10915" y="4451"/>
                    <a:pt x="10967" y="4415"/>
                    <a:pt x="10950" y="4362"/>
                  </a:cubicBezTo>
                  <a:close/>
                  <a:moveTo>
                    <a:pt x="14650" y="2561"/>
                  </a:moveTo>
                  <a:cubicBezTo>
                    <a:pt x="14844" y="2535"/>
                    <a:pt x="14959" y="2508"/>
                    <a:pt x="15082" y="2499"/>
                  </a:cubicBezTo>
                  <a:cubicBezTo>
                    <a:pt x="15197" y="2491"/>
                    <a:pt x="15321" y="2473"/>
                    <a:pt x="15506" y="2464"/>
                  </a:cubicBezTo>
                  <a:cubicBezTo>
                    <a:pt x="15603" y="2499"/>
                    <a:pt x="15418" y="2508"/>
                    <a:pt x="15347" y="2517"/>
                  </a:cubicBezTo>
                  <a:cubicBezTo>
                    <a:pt x="15250" y="2535"/>
                    <a:pt x="15118" y="2552"/>
                    <a:pt x="14985" y="2561"/>
                  </a:cubicBezTo>
                  <a:cubicBezTo>
                    <a:pt x="14853" y="2579"/>
                    <a:pt x="14720" y="2605"/>
                    <a:pt x="14605" y="2632"/>
                  </a:cubicBezTo>
                  <a:cubicBezTo>
                    <a:pt x="14588" y="2579"/>
                    <a:pt x="14623" y="2570"/>
                    <a:pt x="14650" y="2561"/>
                  </a:cubicBezTo>
                  <a:close/>
                  <a:moveTo>
                    <a:pt x="10049" y="5007"/>
                  </a:moveTo>
                  <a:cubicBezTo>
                    <a:pt x="9961" y="5078"/>
                    <a:pt x="9917" y="4998"/>
                    <a:pt x="9899" y="4919"/>
                  </a:cubicBezTo>
                  <a:cubicBezTo>
                    <a:pt x="9961" y="4866"/>
                    <a:pt x="9996" y="4972"/>
                    <a:pt x="10049" y="5007"/>
                  </a:cubicBezTo>
                  <a:close/>
                  <a:moveTo>
                    <a:pt x="9307" y="5996"/>
                  </a:moveTo>
                  <a:cubicBezTo>
                    <a:pt x="9263" y="6049"/>
                    <a:pt x="9219" y="6058"/>
                    <a:pt x="9166" y="5996"/>
                  </a:cubicBezTo>
                  <a:cubicBezTo>
                    <a:pt x="9219" y="5943"/>
                    <a:pt x="9263" y="5934"/>
                    <a:pt x="9307" y="5996"/>
                  </a:cubicBezTo>
                  <a:close/>
                  <a:moveTo>
                    <a:pt x="10102" y="5369"/>
                  </a:moveTo>
                  <a:cubicBezTo>
                    <a:pt x="10058" y="5431"/>
                    <a:pt x="9987" y="5484"/>
                    <a:pt x="9917" y="5537"/>
                  </a:cubicBezTo>
                  <a:cubicBezTo>
                    <a:pt x="9837" y="5581"/>
                    <a:pt x="9749" y="5616"/>
                    <a:pt x="9661" y="5652"/>
                  </a:cubicBezTo>
                  <a:cubicBezTo>
                    <a:pt x="9590" y="5687"/>
                    <a:pt x="9678" y="5758"/>
                    <a:pt x="9572" y="5793"/>
                  </a:cubicBezTo>
                  <a:cubicBezTo>
                    <a:pt x="9564" y="5766"/>
                    <a:pt x="9581" y="5749"/>
                    <a:pt x="9564" y="5722"/>
                  </a:cubicBezTo>
                  <a:cubicBezTo>
                    <a:pt x="9422" y="5784"/>
                    <a:pt x="9422" y="5872"/>
                    <a:pt x="9369" y="5943"/>
                  </a:cubicBezTo>
                  <a:cubicBezTo>
                    <a:pt x="9299" y="5811"/>
                    <a:pt x="9228" y="5872"/>
                    <a:pt x="9149" y="5890"/>
                  </a:cubicBezTo>
                  <a:cubicBezTo>
                    <a:pt x="9131" y="5811"/>
                    <a:pt x="9175" y="5775"/>
                    <a:pt x="9237" y="5758"/>
                  </a:cubicBezTo>
                  <a:cubicBezTo>
                    <a:pt x="9299" y="5740"/>
                    <a:pt x="9378" y="5749"/>
                    <a:pt x="9413" y="5758"/>
                  </a:cubicBezTo>
                  <a:cubicBezTo>
                    <a:pt x="9360" y="5652"/>
                    <a:pt x="9387" y="5493"/>
                    <a:pt x="9475" y="5484"/>
                  </a:cubicBezTo>
                  <a:cubicBezTo>
                    <a:pt x="9537" y="5546"/>
                    <a:pt x="9413" y="5563"/>
                    <a:pt x="9449" y="5616"/>
                  </a:cubicBezTo>
                  <a:cubicBezTo>
                    <a:pt x="9528" y="5678"/>
                    <a:pt x="9511" y="5554"/>
                    <a:pt x="9511" y="5537"/>
                  </a:cubicBezTo>
                  <a:cubicBezTo>
                    <a:pt x="9555" y="5546"/>
                    <a:pt x="9590" y="5431"/>
                    <a:pt x="9643" y="5440"/>
                  </a:cubicBezTo>
                  <a:cubicBezTo>
                    <a:pt x="9643" y="5440"/>
                    <a:pt x="9678" y="5493"/>
                    <a:pt x="9678" y="5484"/>
                  </a:cubicBezTo>
                  <a:cubicBezTo>
                    <a:pt x="9705" y="5466"/>
                    <a:pt x="9696" y="5413"/>
                    <a:pt x="9722" y="5378"/>
                  </a:cubicBezTo>
                  <a:cubicBezTo>
                    <a:pt x="9749" y="5343"/>
                    <a:pt x="9775" y="5378"/>
                    <a:pt x="9784" y="5369"/>
                  </a:cubicBezTo>
                  <a:cubicBezTo>
                    <a:pt x="9820" y="5351"/>
                    <a:pt x="9802" y="5272"/>
                    <a:pt x="9890" y="5290"/>
                  </a:cubicBezTo>
                  <a:cubicBezTo>
                    <a:pt x="9908" y="5290"/>
                    <a:pt x="9934" y="5281"/>
                    <a:pt x="9952" y="5281"/>
                  </a:cubicBezTo>
                  <a:cubicBezTo>
                    <a:pt x="10005" y="5298"/>
                    <a:pt x="9996" y="5440"/>
                    <a:pt x="10102" y="5369"/>
                  </a:cubicBezTo>
                  <a:close/>
                  <a:moveTo>
                    <a:pt x="9961" y="5351"/>
                  </a:moveTo>
                  <a:cubicBezTo>
                    <a:pt x="9881" y="5440"/>
                    <a:pt x="9705" y="5343"/>
                    <a:pt x="9828" y="5519"/>
                  </a:cubicBezTo>
                  <a:cubicBezTo>
                    <a:pt x="9890" y="5466"/>
                    <a:pt x="10014" y="5431"/>
                    <a:pt x="9961" y="5351"/>
                  </a:cubicBezTo>
                  <a:close/>
                  <a:moveTo>
                    <a:pt x="11541" y="3585"/>
                  </a:moveTo>
                  <a:cubicBezTo>
                    <a:pt x="11506" y="3488"/>
                    <a:pt x="11639" y="3488"/>
                    <a:pt x="11700" y="3480"/>
                  </a:cubicBezTo>
                  <a:cubicBezTo>
                    <a:pt x="11718" y="3541"/>
                    <a:pt x="11586" y="3550"/>
                    <a:pt x="11541" y="3585"/>
                  </a:cubicBezTo>
                  <a:close/>
                  <a:moveTo>
                    <a:pt x="11550" y="3753"/>
                  </a:moveTo>
                  <a:cubicBezTo>
                    <a:pt x="11577" y="3665"/>
                    <a:pt x="11753" y="3638"/>
                    <a:pt x="11842" y="3585"/>
                  </a:cubicBezTo>
                  <a:cubicBezTo>
                    <a:pt x="11815" y="3665"/>
                    <a:pt x="11639" y="3691"/>
                    <a:pt x="11550" y="3753"/>
                  </a:cubicBezTo>
                  <a:close/>
                  <a:moveTo>
                    <a:pt x="8319" y="5678"/>
                  </a:moveTo>
                  <a:cubicBezTo>
                    <a:pt x="8345" y="5784"/>
                    <a:pt x="8248" y="5766"/>
                    <a:pt x="8168" y="5846"/>
                  </a:cubicBezTo>
                  <a:cubicBezTo>
                    <a:pt x="8080" y="5855"/>
                    <a:pt x="8283" y="5722"/>
                    <a:pt x="8319" y="5678"/>
                  </a:cubicBezTo>
                  <a:close/>
                  <a:moveTo>
                    <a:pt x="9060" y="5069"/>
                  </a:moveTo>
                  <a:cubicBezTo>
                    <a:pt x="9016" y="5175"/>
                    <a:pt x="8875" y="5237"/>
                    <a:pt x="8769" y="5334"/>
                  </a:cubicBezTo>
                  <a:cubicBezTo>
                    <a:pt x="8672" y="5422"/>
                    <a:pt x="8319" y="5705"/>
                    <a:pt x="8495" y="5528"/>
                  </a:cubicBezTo>
                  <a:cubicBezTo>
                    <a:pt x="8557" y="5466"/>
                    <a:pt x="8663" y="5378"/>
                    <a:pt x="8760" y="5298"/>
                  </a:cubicBezTo>
                  <a:cubicBezTo>
                    <a:pt x="8866" y="5210"/>
                    <a:pt x="8981" y="5139"/>
                    <a:pt x="9060" y="5069"/>
                  </a:cubicBezTo>
                  <a:close/>
                  <a:moveTo>
                    <a:pt x="2615" y="12362"/>
                  </a:moveTo>
                  <a:cubicBezTo>
                    <a:pt x="2553" y="12424"/>
                    <a:pt x="2482" y="12424"/>
                    <a:pt x="2411" y="12415"/>
                  </a:cubicBezTo>
                  <a:cubicBezTo>
                    <a:pt x="2376" y="12406"/>
                    <a:pt x="2332" y="12398"/>
                    <a:pt x="2288" y="12398"/>
                  </a:cubicBezTo>
                  <a:cubicBezTo>
                    <a:pt x="2279" y="12398"/>
                    <a:pt x="2270" y="12398"/>
                    <a:pt x="2261" y="12398"/>
                  </a:cubicBezTo>
                  <a:lnTo>
                    <a:pt x="2244" y="12398"/>
                  </a:lnTo>
                  <a:cubicBezTo>
                    <a:pt x="2235" y="12398"/>
                    <a:pt x="2244" y="12389"/>
                    <a:pt x="2244" y="12389"/>
                  </a:cubicBezTo>
                  <a:cubicBezTo>
                    <a:pt x="2252" y="12371"/>
                    <a:pt x="2252" y="12362"/>
                    <a:pt x="2244" y="12353"/>
                  </a:cubicBezTo>
                  <a:cubicBezTo>
                    <a:pt x="2270" y="12353"/>
                    <a:pt x="2279" y="12353"/>
                    <a:pt x="2297" y="12362"/>
                  </a:cubicBezTo>
                  <a:cubicBezTo>
                    <a:pt x="2332" y="12353"/>
                    <a:pt x="2376" y="12345"/>
                    <a:pt x="2411" y="12336"/>
                  </a:cubicBezTo>
                  <a:cubicBezTo>
                    <a:pt x="2482" y="12327"/>
                    <a:pt x="2509" y="12345"/>
                    <a:pt x="2464" y="12389"/>
                  </a:cubicBezTo>
                  <a:cubicBezTo>
                    <a:pt x="2509" y="12389"/>
                    <a:pt x="2553" y="12398"/>
                    <a:pt x="2615" y="12362"/>
                  </a:cubicBezTo>
                  <a:close/>
                  <a:moveTo>
                    <a:pt x="2977" y="12459"/>
                  </a:moveTo>
                  <a:cubicBezTo>
                    <a:pt x="2879" y="12442"/>
                    <a:pt x="2791" y="12415"/>
                    <a:pt x="2615" y="12424"/>
                  </a:cubicBezTo>
                  <a:cubicBezTo>
                    <a:pt x="2826" y="12353"/>
                    <a:pt x="3153" y="12336"/>
                    <a:pt x="2977" y="12459"/>
                  </a:cubicBezTo>
                  <a:close/>
                  <a:moveTo>
                    <a:pt x="2871" y="12707"/>
                  </a:moveTo>
                  <a:cubicBezTo>
                    <a:pt x="2959" y="12715"/>
                    <a:pt x="2738" y="12813"/>
                    <a:pt x="2694" y="12830"/>
                  </a:cubicBezTo>
                  <a:cubicBezTo>
                    <a:pt x="2597" y="12830"/>
                    <a:pt x="2650" y="12777"/>
                    <a:pt x="2597" y="12768"/>
                  </a:cubicBezTo>
                  <a:cubicBezTo>
                    <a:pt x="2747" y="12689"/>
                    <a:pt x="2676" y="12839"/>
                    <a:pt x="2871" y="12707"/>
                  </a:cubicBezTo>
                  <a:close/>
                  <a:moveTo>
                    <a:pt x="15736" y="2473"/>
                  </a:moveTo>
                  <a:cubicBezTo>
                    <a:pt x="15806" y="2411"/>
                    <a:pt x="16062" y="2411"/>
                    <a:pt x="16151" y="2446"/>
                  </a:cubicBezTo>
                  <a:cubicBezTo>
                    <a:pt x="16027" y="2535"/>
                    <a:pt x="15824" y="2464"/>
                    <a:pt x="15736" y="2473"/>
                  </a:cubicBezTo>
                  <a:close/>
                  <a:moveTo>
                    <a:pt x="9069" y="5837"/>
                  </a:moveTo>
                  <a:cubicBezTo>
                    <a:pt x="9237" y="6049"/>
                    <a:pt x="9069" y="6190"/>
                    <a:pt x="8866" y="6208"/>
                  </a:cubicBezTo>
                  <a:cubicBezTo>
                    <a:pt x="8848" y="6243"/>
                    <a:pt x="8901" y="6252"/>
                    <a:pt x="8928" y="6243"/>
                  </a:cubicBezTo>
                  <a:cubicBezTo>
                    <a:pt x="8937" y="6358"/>
                    <a:pt x="8769" y="6323"/>
                    <a:pt x="8707" y="6349"/>
                  </a:cubicBezTo>
                  <a:cubicBezTo>
                    <a:pt x="8681" y="6367"/>
                    <a:pt x="8725" y="6384"/>
                    <a:pt x="8734" y="6367"/>
                  </a:cubicBezTo>
                  <a:cubicBezTo>
                    <a:pt x="8707" y="6437"/>
                    <a:pt x="8583" y="6561"/>
                    <a:pt x="8504" y="6552"/>
                  </a:cubicBezTo>
                  <a:cubicBezTo>
                    <a:pt x="8504" y="6614"/>
                    <a:pt x="8398" y="6658"/>
                    <a:pt x="8495" y="6729"/>
                  </a:cubicBezTo>
                  <a:cubicBezTo>
                    <a:pt x="8354" y="6738"/>
                    <a:pt x="8301" y="6852"/>
                    <a:pt x="8204" y="6967"/>
                  </a:cubicBezTo>
                  <a:cubicBezTo>
                    <a:pt x="8133" y="6985"/>
                    <a:pt x="8054" y="6897"/>
                    <a:pt x="7983" y="6976"/>
                  </a:cubicBezTo>
                  <a:cubicBezTo>
                    <a:pt x="7992" y="7064"/>
                    <a:pt x="8133" y="6905"/>
                    <a:pt x="8160" y="7056"/>
                  </a:cubicBezTo>
                  <a:cubicBezTo>
                    <a:pt x="8124" y="7109"/>
                    <a:pt x="8098" y="7117"/>
                    <a:pt x="8062" y="7073"/>
                  </a:cubicBezTo>
                  <a:cubicBezTo>
                    <a:pt x="7957" y="7223"/>
                    <a:pt x="7753" y="7365"/>
                    <a:pt x="7718" y="7515"/>
                  </a:cubicBezTo>
                  <a:cubicBezTo>
                    <a:pt x="7683" y="7559"/>
                    <a:pt x="7639" y="7559"/>
                    <a:pt x="7595" y="7515"/>
                  </a:cubicBezTo>
                  <a:cubicBezTo>
                    <a:pt x="7621" y="7559"/>
                    <a:pt x="7612" y="7612"/>
                    <a:pt x="7577" y="7665"/>
                  </a:cubicBezTo>
                  <a:cubicBezTo>
                    <a:pt x="7550" y="7709"/>
                    <a:pt x="7497" y="7762"/>
                    <a:pt x="7436" y="7797"/>
                  </a:cubicBezTo>
                  <a:cubicBezTo>
                    <a:pt x="7480" y="7868"/>
                    <a:pt x="7400" y="7947"/>
                    <a:pt x="7383" y="8018"/>
                  </a:cubicBezTo>
                  <a:cubicBezTo>
                    <a:pt x="7321" y="7992"/>
                    <a:pt x="7356" y="7956"/>
                    <a:pt x="7383" y="7921"/>
                  </a:cubicBezTo>
                  <a:cubicBezTo>
                    <a:pt x="7268" y="7921"/>
                    <a:pt x="7312" y="8071"/>
                    <a:pt x="7215" y="8089"/>
                  </a:cubicBezTo>
                  <a:cubicBezTo>
                    <a:pt x="7197" y="8115"/>
                    <a:pt x="7224" y="8115"/>
                    <a:pt x="7232" y="8106"/>
                  </a:cubicBezTo>
                  <a:cubicBezTo>
                    <a:pt x="7312" y="8195"/>
                    <a:pt x="7197" y="8124"/>
                    <a:pt x="7162" y="8150"/>
                  </a:cubicBezTo>
                  <a:cubicBezTo>
                    <a:pt x="7162" y="8150"/>
                    <a:pt x="7091" y="8248"/>
                    <a:pt x="7082" y="8256"/>
                  </a:cubicBezTo>
                  <a:cubicBezTo>
                    <a:pt x="7056" y="8292"/>
                    <a:pt x="7029" y="8327"/>
                    <a:pt x="7003" y="8362"/>
                  </a:cubicBezTo>
                  <a:cubicBezTo>
                    <a:pt x="6976" y="8389"/>
                    <a:pt x="6906" y="8389"/>
                    <a:pt x="6906" y="8389"/>
                  </a:cubicBezTo>
                  <a:cubicBezTo>
                    <a:pt x="6888" y="8415"/>
                    <a:pt x="6932" y="8495"/>
                    <a:pt x="6923" y="8530"/>
                  </a:cubicBezTo>
                  <a:cubicBezTo>
                    <a:pt x="6915" y="8574"/>
                    <a:pt x="6870" y="8557"/>
                    <a:pt x="6853" y="8583"/>
                  </a:cubicBezTo>
                  <a:cubicBezTo>
                    <a:pt x="6844" y="8601"/>
                    <a:pt x="6870" y="8627"/>
                    <a:pt x="6853" y="8645"/>
                  </a:cubicBezTo>
                  <a:cubicBezTo>
                    <a:pt x="6782" y="8724"/>
                    <a:pt x="6694" y="8742"/>
                    <a:pt x="6694" y="8822"/>
                  </a:cubicBezTo>
                  <a:cubicBezTo>
                    <a:pt x="6694" y="8839"/>
                    <a:pt x="6747" y="8813"/>
                    <a:pt x="6756" y="8786"/>
                  </a:cubicBezTo>
                  <a:cubicBezTo>
                    <a:pt x="6747" y="8848"/>
                    <a:pt x="6703" y="8901"/>
                    <a:pt x="6667" y="8936"/>
                  </a:cubicBezTo>
                  <a:cubicBezTo>
                    <a:pt x="6632" y="8963"/>
                    <a:pt x="6588" y="8989"/>
                    <a:pt x="6570" y="8998"/>
                  </a:cubicBezTo>
                  <a:cubicBezTo>
                    <a:pt x="6561" y="9016"/>
                    <a:pt x="6579" y="9042"/>
                    <a:pt x="6570" y="9060"/>
                  </a:cubicBezTo>
                  <a:cubicBezTo>
                    <a:pt x="6561" y="9060"/>
                    <a:pt x="6517" y="9069"/>
                    <a:pt x="6517" y="9086"/>
                  </a:cubicBezTo>
                  <a:cubicBezTo>
                    <a:pt x="6508" y="9104"/>
                    <a:pt x="6561" y="9104"/>
                    <a:pt x="6570" y="9113"/>
                  </a:cubicBezTo>
                  <a:cubicBezTo>
                    <a:pt x="6588" y="9148"/>
                    <a:pt x="6508" y="9157"/>
                    <a:pt x="6526" y="9184"/>
                  </a:cubicBezTo>
                  <a:cubicBezTo>
                    <a:pt x="6473" y="9166"/>
                    <a:pt x="6464" y="9139"/>
                    <a:pt x="6491" y="9122"/>
                  </a:cubicBezTo>
                  <a:cubicBezTo>
                    <a:pt x="6420" y="9148"/>
                    <a:pt x="6394" y="9069"/>
                    <a:pt x="6305" y="9069"/>
                  </a:cubicBezTo>
                  <a:cubicBezTo>
                    <a:pt x="6305" y="9086"/>
                    <a:pt x="6332" y="9095"/>
                    <a:pt x="6323" y="9104"/>
                  </a:cubicBezTo>
                  <a:cubicBezTo>
                    <a:pt x="6323" y="9148"/>
                    <a:pt x="6394" y="9113"/>
                    <a:pt x="6438" y="9139"/>
                  </a:cubicBezTo>
                  <a:cubicBezTo>
                    <a:pt x="6482" y="9166"/>
                    <a:pt x="6420" y="9166"/>
                    <a:pt x="6411" y="9184"/>
                  </a:cubicBezTo>
                  <a:cubicBezTo>
                    <a:pt x="6411" y="9192"/>
                    <a:pt x="6455" y="9228"/>
                    <a:pt x="6455" y="9228"/>
                  </a:cubicBezTo>
                  <a:cubicBezTo>
                    <a:pt x="6455" y="9237"/>
                    <a:pt x="6332" y="9254"/>
                    <a:pt x="6464" y="9272"/>
                  </a:cubicBezTo>
                  <a:cubicBezTo>
                    <a:pt x="6464" y="9298"/>
                    <a:pt x="6394" y="9272"/>
                    <a:pt x="6376" y="9289"/>
                  </a:cubicBezTo>
                  <a:cubicBezTo>
                    <a:pt x="6358" y="9307"/>
                    <a:pt x="6394" y="9316"/>
                    <a:pt x="6429" y="9325"/>
                  </a:cubicBezTo>
                  <a:cubicBezTo>
                    <a:pt x="6341" y="9351"/>
                    <a:pt x="6288" y="9387"/>
                    <a:pt x="6358" y="9431"/>
                  </a:cubicBezTo>
                  <a:cubicBezTo>
                    <a:pt x="6305" y="9457"/>
                    <a:pt x="6235" y="9475"/>
                    <a:pt x="6199" y="9510"/>
                  </a:cubicBezTo>
                  <a:cubicBezTo>
                    <a:pt x="6261" y="9519"/>
                    <a:pt x="6270" y="9501"/>
                    <a:pt x="6288" y="9493"/>
                  </a:cubicBezTo>
                  <a:cubicBezTo>
                    <a:pt x="6332" y="9510"/>
                    <a:pt x="6244" y="9528"/>
                    <a:pt x="6279" y="9554"/>
                  </a:cubicBezTo>
                  <a:cubicBezTo>
                    <a:pt x="6270" y="9572"/>
                    <a:pt x="6394" y="9554"/>
                    <a:pt x="6411" y="9563"/>
                  </a:cubicBezTo>
                  <a:cubicBezTo>
                    <a:pt x="6341" y="9599"/>
                    <a:pt x="6482" y="9590"/>
                    <a:pt x="6491" y="9599"/>
                  </a:cubicBezTo>
                  <a:cubicBezTo>
                    <a:pt x="6500" y="9607"/>
                    <a:pt x="6464" y="9625"/>
                    <a:pt x="6464" y="9634"/>
                  </a:cubicBezTo>
                  <a:cubicBezTo>
                    <a:pt x="6508" y="9678"/>
                    <a:pt x="6376" y="9793"/>
                    <a:pt x="6297" y="9890"/>
                  </a:cubicBezTo>
                  <a:cubicBezTo>
                    <a:pt x="6288" y="9908"/>
                    <a:pt x="6394" y="9881"/>
                    <a:pt x="6217" y="9961"/>
                  </a:cubicBezTo>
                  <a:cubicBezTo>
                    <a:pt x="6173" y="9996"/>
                    <a:pt x="6297" y="9943"/>
                    <a:pt x="6288" y="9952"/>
                  </a:cubicBezTo>
                  <a:cubicBezTo>
                    <a:pt x="6199" y="10058"/>
                    <a:pt x="6235" y="10084"/>
                    <a:pt x="6040" y="10234"/>
                  </a:cubicBezTo>
                  <a:cubicBezTo>
                    <a:pt x="5917" y="10270"/>
                    <a:pt x="6146" y="10128"/>
                    <a:pt x="6058" y="10155"/>
                  </a:cubicBezTo>
                  <a:cubicBezTo>
                    <a:pt x="5890" y="10225"/>
                    <a:pt x="5935" y="10234"/>
                    <a:pt x="5917" y="10261"/>
                  </a:cubicBezTo>
                  <a:cubicBezTo>
                    <a:pt x="5917" y="10270"/>
                    <a:pt x="5846" y="10314"/>
                    <a:pt x="5846" y="10314"/>
                  </a:cubicBezTo>
                  <a:cubicBezTo>
                    <a:pt x="5846" y="10331"/>
                    <a:pt x="5952" y="10278"/>
                    <a:pt x="5917" y="10305"/>
                  </a:cubicBezTo>
                  <a:cubicBezTo>
                    <a:pt x="5882" y="10331"/>
                    <a:pt x="5846" y="10358"/>
                    <a:pt x="5820" y="10384"/>
                  </a:cubicBezTo>
                  <a:lnTo>
                    <a:pt x="5811" y="10393"/>
                  </a:lnTo>
                  <a:lnTo>
                    <a:pt x="5811" y="10393"/>
                  </a:lnTo>
                  <a:cubicBezTo>
                    <a:pt x="5811" y="10402"/>
                    <a:pt x="5811" y="10402"/>
                    <a:pt x="5820" y="10402"/>
                  </a:cubicBezTo>
                  <a:cubicBezTo>
                    <a:pt x="5820" y="10402"/>
                    <a:pt x="5829" y="10402"/>
                    <a:pt x="5837" y="10402"/>
                  </a:cubicBezTo>
                  <a:cubicBezTo>
                    <a:pt x="5864" y="10402"/>
                    <a:pt x="5935" y="10384"/>
                    <a:pt x="6040" y="10323"/>
                  </a:cubicBezTo>
                  <a:cubicBezTo>
                    <a:pt x="6058" y="10376"/>
                    <a:pt x="6261" y="10287"/>
                    <a:pt x="6155" y="10402"/>
                  </a:cubicBezTo>
                  <a:cubicBezTo>
                    <a:pt x="6367" y="10296"/>
                    <a:pt x="6350" y="10384"/>
                    <a:pt x="6402" y="10420"/>
                  </a:cubicBezTo>
                  <a:cubicBezTo>
                    <a:pt x="6570" y="10296"/>
                    <a:pt x="6535" y="10393"/>
                    <a:pt x="6614" y="10402"/>
                  </a:cubicBezTo>
                  <a:cubicBezTo>
                    <a:pt x="6667" y="10402"/>
                    <a:pt x="6773" y="10349"/>
                    <a:pt x="6809" y="10349"/>
                  </a:cubicBezTo>
                  <a:cubicBezTo>
                    <a:pt x="6870" y="10358"/>
                    <a:pt x="6932" y="10358"/>
                    <a:pt x="6994" y="10358"/>
                  </a:cubicBezTo>
                  <a:cubicBezTo>
                    <a:pt x="7047" y="10358"/>
                    <a:pt x="7074" y="10446"/>
                    <a:pt x="7153" y="10340"/>
                  </a:cubicBezTo>
                  <a:cubicBezTo>
                    <a:pt x="7144" y="10437"/>
                    <a:pt x="7197" y="10349"/>
                    <a:pt x="7232" y="10349"/>
                  </a:cubicBezTo>
                  <a:cubicBezTo>
                    <a:pt x="7250" y="10349"/>
                    <a:pt x="7241" y="10376"/>
                    <a:pt x="7259" y="10376"/>
                  </a:cubicBezTo>
                  <a:cubicBezTo>
                    <a:pt x="7312" y="10384"/>
                    <a:pt x="7391" y="10331"/>
                    <a:pt x="7453" y="10331"/>
                  </a:cubicBezTo>
                  <a:cubicBezTo>
                    <a:pt x="7559" y="10331"/>
                    <a:pt x="7656" y="10376"/>
                    <a:pt x="7753" y="10367"/>
                  </a:cubicBezTo>
                  <a:cubicBezTo>
                    <a:pt x="7815" y="10367"/>
                    <a:pt x="7868" y="10323"/>
                    <a:pt x="7930" y="10314"/>
                  </a:cubicBezTo>
                  <a:cubicBezTo>
                    <a:pt x="8001" y="10305"/>
                    <a:pt x="8071" y="10358"/>
                    <a:pt x="8142" y="10349"/>
                  </a:cubicBezTo>
                  <a:cubicBezTo>
                    <a:pt x="8239" y="10349"/>
                    <a:pt x="8345" y="10278"/>
                    <a:pt x="8442" y="10331"/>
                  </a:cubicBezTo>
                  <a:cubicBezTo>
                    <a:pt x="8469" y="10331"/>
                    <a:pt x="8469" y="10296"/>
                    <a:pt x="8469" y="10270"/>
                  </a:cubicBezTo>
                  <a:cubicBezTo>
                    <a:pt x="8539" y="10287"/>
                    <a:pt x="8610" y="10323"/>
                    <a:pt x="8707" y="10305"/>
                  </a:cubicBezTo>
                  <a:cubicBezTo>
                    <a:pt x="8804" y="10376"/>
                    <a:pt x="8848" y="10490"/>
                    <a:pt x="9034" y="10473"/>
                  </a:cubicBezTo>
                  <a:cubicBezTo>
                    <a:pt x="9087" y="10561"/>
                    <a:pt x="8910" y="10614"/>
                    <a:pt x="8937" y="10773"/>
                  </a:cubicBezTo>
                  <a:cubicBezTo>
                    <a:pt x="8972" y="10852"/>
                    <a:pt x="9087" y="10782"/>
                    <a:pt x="9140" y="10782"/>
                  </a:cubicBezTo>
                  <a:cubicBezTo>
                    <a:pt x="9193" y="10755"/>
                    <a:pt x="9140" y="10738"/>
                    <a:pt x="9175" y="10658"/>
                  </a:cubicBezTo>
                  <a:cubicBezTo>
                    <a:pt x="9290" y="10640"/>
                    <a:pt x="9237" y="10773"/>
                    <a:pt x="9325" y="10782"/>
                  </a:cubicBezTo>
                  <a:cubicBezTo>
                    <a:pt x="9431" y="10826"/>
                    <a:pt x="9413" y="10711"/>
                    <a:pt x="9502" y="10729"/>
                  </a:cubicBezTo>
                  <a:cubicBezTo>
                    <a:pt x="9502" y="10782"/>
                    <a:pt x="9537" y="10799"/>
                    <a:pt x="9528" y="10852"/>
                  </a:cubicBezTo>
                  <a:cubicBezTo>
                    <a:pt x="9634" y="10879"/>
                    <a:pt x="9643" y="10808"/>
                    <a:pt x="9740" y="10826"/>
                  </a:cubicBezTo>
                  <a:cubicBezTo>
                    <a:pt x="9749" y="10879"/>
                    <a:pt x="9714" y="10879"/>
                    <a:pt x="9705" y="10923"/>
                  </a:cubicBezTo>
                  <a:cubicBezTo>
                    <a:pt x="9820" y="10905"/>
                    <a:pt x="9917" y="10870"/>
                    <a:pt x="9970" y="10958"/>
                  </a:cubicBezTo>
                  <a:cubicBezTo>
                    <a:pt x="10005" y="10958"/>
                    <a:pt x="9987" y="10923"/>
                    <a:pt x="9979" y="10932"/>
                  </a:cubicBezTo>
                  <a:cubicBezTo>
                    <a:pt x="10058" y="10897"/>
                    <a:pt x="10261" y="10905"/>
                    <a:pt x="10332" y="10967"/>
                  </a:cubicBezTo>
                  <a:cubicBezTo>
                    <a:pt x="10385" y="10949"/>
                    <a:pt x="10358" y="10879"/>
                    <a:pt x="10420" y="10941"/>
                  </a:cubicBezTo>
                  <a:cubicBezTo>
                    <a:pt x="10500" y="10923"/>
                    <a:pt x="10561" y="10888"/>
                    <a:pt x="10605" y="10826"/>
                  </a:cubicBezTo>
                  <a:cubicBezTo>
                    <a:pt x="10641" y="10852"/>
                    <a:pt x="10641" y="10932"/>
                    <a:pt x="10694" y="10949"/>
                  </a:cubicBezTo>
                  <a:cubicBezTo>
                    <a:pt x="10711" y="10932"/>
                    <a:pt x="10738" y="10923"/>
                    <a:pt x="10782" y="10923"/>
                  </a:cubicBezTo>
                  <a:cubicBezTo>
                    <a:pt x="10782" y="10852"/>
                    <a:pt x="10729" y="10835"/>
                    <a:pt x="10756" y="10738"/>
                  </a:cubicBezTo>
                  <a:cubicBezTo>
                    <a:pt x="10835" y="10738"/>
                    <a:pt x="10791" y="10764"/>
                    <a:pt x="10782" y="10799"/>
                  </a:cubicBezTo>
                  <a:cubicBezTo>
                    <a:pt x="10870" y="10835"/>
                    <a:pt x="10862" y="10755"/>
                    <a:pt x="10932" y="10773"/>
                  </a:cubicBezTo>
                  <a:cubicBezTo>
                    <a:pt x="11012" y="10799"/>
                    <a:pt x="11073" y="11029"/>
                    <a:pt x="11144" y="10844"/>
                  </a:cubicBezTo>
                  <a:cubicBezTo>
                    <a:pt x="11135" y="10799"/>
                    <a:pt x="11056" y="10799"/>
                    <a:pt x="11047" y="10844"/>
                  </a:cubicBezTo>
                  <a:cubicBezTo>
                    <a:pt x="11003" y="10808"/>
                    <a:pt x="11020" y="10711"/>
                    <a:pt x="10994" y="10658"/>
                  </a:cubicBezTo>
                  <a:cubicBezTo>
                    <a:pt x="11065" y="10640"/>
                    <a:pt x="11135" y="10614"/>
                    <a:pt x="11232" y="10632"/>
                  </a:cubicBezTo>
                  <a:cubicBezTo>
                    <a:pt x="11224" y="10702"/>
                    <a:pt x="11073" y="10623"/>
                    <a:pt x="11082" y="10720"/>
                  </a:cubicBezTo>
                  <a:cubicBezTo>
                    <a:pt x="11197" y="10791"/>
                    <a:pt x="11418" y="10729"/>
                    <a:pt x="11471" y="10640"/>
                  </a:cubicBezTo>
                  <a:cubicBezTo>
                    <a:pt x="11568" y="10676"/>
                    <a:pt x="11762" y="10623"/>
                    <a:pt x="11736" y="10773"/>
                  </a:cubicBezTo>
                  <a:cubicBezTo>
                    <a:pt x="11850" y="10808"/>
                    <a:pt x="11824" y="10693"/>
                    <a:pt x="11921" y="10711"/>
                  </a:cubicBezTo>
                  <a:cubicBezTo>
                    <a:pt x="11974" y="10738"/>
                    <a:pt x="11903" y="10746"/>
                    <a:pt x="11859" y="10746"/>
                  </a:cubicBezTo>
                  <a:cubicBezTo>
                    <a:pt x="11868" y="10844"/>
                    <a:pt x="12045" y="10870"/>
                    <a:pt x="11939" y="10994"/>
                  </a:cubicBezTo>
                  <a:cubicBezTo>
                    <a:pt x="11983" y="11038"/>
                    <a:pt x="12107" y="11038"/>
                    <a:pt x="12151" y="10994"/>
                  </a:cubicBezTo>
                  <a:cubicBezTo>
                    <a:pt x="12124" y="10949"/>
                    <a:pt x="12054" y="10949"/>
                    <a:pt x="12001" y="10932"/>
                  </a:cubicBezTo>
                  <a:cubicBezTo>
                    <a:pt x="12054" y="10888"/>
                    <a:pt x="11965" y="10755"/>
                    <a:pt x="12098" y="10746"/>
                  </a:cubicBezTo>
                  <a:cubicBezTo>
                    <a:pt x="12239" y="10755"/>
                    <a:pt x="12062" y="10791"/>
                    <a:pt x="12098" y="10870"/>
                  </a:cubicBezTo>
                  <a:cubicBezTo>
                    <a:pt x="12195" y="10870"/>
                    <a:pt x="12230" y="10773"/>
                    <a:pt x="12274" y="10879"/>
                  </a:cubicBezTo>
                  <a:cubicBezTo>
                    <a:pt x="12363" y="10861"/>
                    <a:pt x="12248" y="10808"/>
                    <a:pt x="12274" y="10755"/>
                  </a:cubicBezTo>
                  <a:cubicBezTo>
                    <a:pt x="12336" y="10808"/>
                    <a:pt x="12477" y="10782"/>
                    <a:pt x="12575" y="10799"/>
                  </a:cubicBezTo>
                  <a:cubicBezTo>
                    <a:pt x="12628" y="10844"/>
                    <a:pt x="12522" y="10923"/>
                    <a:pt x="12628" y="10949"/>
                  </a:cubicBezTo>
                  <a:cubicBezTo>
                    <a:pt x="12680" y="10949"/>
                    <a:pt x="12707" y="10932"/>
                    <a:pt x="12725" y="10888"/>
                  </a:cubicBezTo>
                  <a:cubicBezTo>
                    <a:pt x="12716" y="10844"/>
                    <a:pt x="12636" y="10879"/>
                    <a:pt x="12636" y="10826"/>
                  </a:cubicBezTo>
                  <a:cubicBezTo>
                    <a:pt x="12610" y="10720"/>
                    <a:pt x="12725" y="10782"/>
                    <a:pt x="12786" y="10773"/>
                  </a:cubicBezTo>
                  <a:cubicBezTo>
                    <a:pt x="12760" y="10658"/>
                    <a:pt x="12663" y="10746"/>
                    <a:pt x="12575" y="10738"/>
                  </a:cubicBezTo>
                  <a:cubicBezTo>
                    <a:pt x="12628" y="10579"/>
                    <a:pt x="12778" y="10702"/>
                    <a:pt x="12937" y="10685"/>
                  </a:cubicBezTo>
                  <a:cubicBezTo>
                    <a:pt x="12928" y="10729"/>
                    <a:pt x="12884" y="10729"/>
                    <a:pt x="12875" y="10773"/>
                  </a:cubicBezTo>
                  <a:cubicBezTo>
                    <a:pt x="13069" y="10720"/>
                    <a:pt x="13060" y="10870"/>
                    <a:pt x="13140" y="10932"/>
                  </a:cubicBezTo>
                  <a:cubicBezTo>
                    <a:pt x="13166" y="10932"/>
                    <a:pt x="13166" y="10905"/>
                    <a:pt x="13201" y="10905"/>
                  </a:cubicBezTo>
                  <a:cubicBezTo>
                    <a:pt x="13157" y="10808"/>
                    <a:pt x="13078" y="10746"/>
                    <a:pt x="13060" y="10632"/>
                  </a:cubicBezTo>
                  <a:cubicBezTo>
                    <a:pt x="13122" y="10658"/>
                    <a:pt x="13175" y="10693"/>
                    <a:pt x="13175" y="10782"/>
                  </a:cubicBezTo>
                  <a:cubicBezTo>
                    <a:pt x="13263" y="10799"/>
                    <a:pt x="13299" y="10746"/>
                    <a:pt x="13325" y="10693"/>
                  </a:cubicBezTo>
                  <a:cubicBezTo>
                    <a:pt x="13360" y="10720"/>
                    <a:pt x="13378" y="10764"/>
                    <a:pt x="13378" y="10817"/>
                  </a:cubicBezTo>
                  <a:cubicBezTo>
                    <a:pt x="13475" y="10808"/>
                    <a:pt x="13422" y="10755"/>
                    <a:pt x="13563" y="10799"/>
                  </a:cubicBezTo>
                  <a:cubicBezTo>
                    <a:pt x="13608" y="10808"/>
                    <a:pt x="13678" y="10817"/>
                    <a:pt x="13678" y="10861"/>
                  </a:cubicBezTo>
                  <a:cubicBezTo>
                    <a:pt x="13784" y="10844"/>
                    <a:pt x="13669" y="10764"/>
                    <a:pt x="13740" y="10711"/>
                  </a:cubicBezTo>
                  <a:lnTo>
                    <a:pt x="13652" y="10711"/>
                  </a:lnTo>
                  <a:cubicBezTo>
                    <a:pt x="13687" y="10649"/>
                    <a:pt x="13873" y="10693"/>
                    <a:pt x="13828" y="10808"/>
                  </a:cubicBezTo>
                  <a:cubicBezTo>
                    <a:pt x="13961" y="10782"/>
                    <a:pt x="14005" y="10852"/>
                    <a:pt x="14129" y="10844"/>
                  </a:cubicBezTo>
                  <a:cubicBezTo>
                    <a:pt x="14058" y="10782"/>
                    <a:pt x="13811" y="10773"/>
                    <a:pt x="13890" y="10649"/>
                  </a:cubicBezTo>
                  <a:cubicBezTo>
                    <a:pt x="13978" y="10649"/>
                    <a:pt x="13961" y="10746"/>
                    <a:pt x="14040" y="10746"/>
                  </a:cubicBezTo>
                  <a:cubicBezTo>
                    <a:pt x="14067" y="10746"/>
                    <a:pt x="14067" y="10720"/>
                    <a:pt x="14102" y="10720"/>
                  </a:cubicBezTo>
                  <a:cubicBezTo>
                    <a:pt x="14102" y="10667"/>
                    <a:pt x="14067" y="10658"/>
                    <a:pt x="14076" y="10596"/>
                  </a:cubicBezTo>
                  <a:cubicBezTo>
                    <a:pt x="14014" y="10579"/>
                    <a:pt x="13996" y="10614"/>
                    <a:pt x="13952" y="10623"/>
                  </a:cubicBezTo>
                  <a:cubicBezTo>
                    <a:pt x="13899" y="10543"/>
                    <a:pt x="14137" y="10570"/>
                    <a:pt x="14190" y="10632"/>
                  </a:cubicBezTo>
                  <a:cubicBezTo>
                    <a:pt x="14190" y="10685"/>
                    <a:pt x="14155" y="10693"/>
                    <a:pt x="14155" y="10755"/>
                  </a:cubicBezTo>
                  <a:cubicBezTo>
                    <a:pt x="14279" y="10702"/>
                    <a:pt x="14473" y="10720"/>
                    <a:pt x="14517" y="10826"/>
                  </a:cubicBezTo>
                  <a:cubicBezTo>
                    <a:pt x="14579" y="10773"/>
                    <a:pt x="14491" y="10720"/>
                    <a:pt x="14464" y="10667"/>
                  </a:cubicBezTo>
                  <a:cubicBezTo>
                    <a:pt x="14623" y="10587"/>
                    <a:pt x="14764" y="10852"/>
                    <a:pt x="14967" y="10746"/>
                  </a:cubicBezTo>
                  <a:cubicBezTo>
                    <a:pt x="15056" y="10729"/>
                    <a:pt x="15003" y="10852"/>
                    <a:pt x="15109" y="10808"/>
                  </a:cubicBezTo>
                  <a:cubicBezTo>
                    <a:pt x="15206" y="10844"/>
                    <a:pt x="15179" y="10738"/>
                    <a:pt x="15232" y="10720"/>
                  </a:cubicBezTo>
                  <a:cubicBezTo>
                    <a:pt x="15374" y="10791"/>
                    <a:pt x="15471" y="10738"/>
                    <a:pt x="15559" y="10826"/>
                  </a:cubicBezTo>
                  <a:cubicBezTo>
                    <a:pt x="15594" y="10808"/>
                    <a:pt x="15594" y="10755"/>
                    <a:pt x="15656" y="10764"/>
                  </a:cubicBezTo>
                  <a:cubicBezTo>
                    <a:pt x="15691" y="10738"/>
                    <a:pt x="15691" y="10667"/>
                    <a:pt x="15744" y="10649"/>
                  </a:cubicBezTo>
                  <a:cubicBezTo>
                    <a:pt x="15709" y="10605"/>
                    <a:pt x="15718" y="10587"/>
                    <a:pt x="15780" y="10587"/>
                  </a:cubicBezTo>
                  <a:cubicBezTo>
                    <a:pt x="15780" y="10676"/>
                    <a:pt x="15691" y="10773"/>
                    <a:pt x="15797" y="10799"/>
                  </a:cubicBezTo>
                  <a:cubicBezTo>
                    <a:pt x="15877" y="10799"/>
                    <a:pt x="15762" y="10746"/>
                    <a:pt x="15806" y="10676"/>
                  </a:cubicBezTo>
                  <a:cubicBezTo>
                    <a:pt x="15921" y="10702"/>
                    <a:pt x="15992" y="10623"/>
                    <a:pt x="16071" y="10623"/>
                  </a:cubicBezTo>
                  <a:cubicBezTo>
                    <a:pt x="16186" y="10632"/>
                    <a:pt x="16257" y="10738"/>
                    <a:pt x="16398" y="10729"/>
                  </a:cubicBezTo>
                  <a:cubicBezTo>
                    <a:pt x="16468" y="10746"/>
                    <a:pt x="16389" y="10587"/>
                    <a:pt x="16495" y="10640"/>
                  </a:cubicBezTo>
                  <a:cubicBezTo>
                    <a:pt x="16583" y="10632"/>
                    <a:pt x="16504" y="10676"/>
                    <a:pt x="16521" y="10702"/>
                  </a:cubicBezTo>
                  <a:cubicBezTo>
                    <a:pt x="16539" y="10729"/>
                    <a:pt x="16619" y="10720"/>
                    <a:pt x="16610" y="10791"/>
                  </a:cubicBezTo>
                  <a:cubicBezTo>
                    <a:pt x="16725" y="10764"/>
                    <a:pt x="16645" y="10693"/>
                    <a:pt x="16698" y="10614"/>
                  </a:cubicBezTo>
                  <a:cubicBezTo>
                    <a:pt x="16795" y="10658"/>
                    <a:pt x="16936" y="10667"/>
                    <a:pt x="17034" y="10623"/>
                  </a:cubicBezTo>
                  <a:cubicBezTo>
                    <a:pt x="17095" y="10693"/>
                    <a:pt x="17025" y="10720"/>
                    <a:pt x="16998" y="10773"/>
                  </a:cubicBezTo>
                  <a:cubicBezTo>
                    <a:pt x="17042" y="10844"/>
                    <a:pt x="17175" y="10782"/>
                    <a:pt x="17298" y="10755"/>
                  </a:cubicBezTo>
                  <a:cubicBezTo>
                    <a:pt x="17263" y="10861"/>
                    <a:pt x="17307" y="10888"/>
                    <a:pt x="17201" y="10932"/>
                  </a:cubicBezTo>
                  <a:cubicBezTo>
                    <a:pt x="17210" y="10976"/>
                    <a:pt x="17272" y="10958"/>
                    <a:pt x="17316" y="10967"/>
                  </a:cubicBezTo>
                  <a:cubicBezTo>
                    <a:pt x="17387" y="10967"/>
                    <a:pt x="17334" y="10844"/>
                    <a:pt x="17351" y="10791"/>
                  </a:cubicBezTo>
                  <a:cubicBezTo>
                    <a:pt x="17440" y="10791"/>
                    <a:pt x="17431" y="10676"/>
                    <a:pt x="17537" y="10702"/>
                  </a:cubicBezTo>
                  <a:cubicBezTo>
                    <a:pt x="17572" y="10693"/>
                    <a:pt x="17563" y="10649"/>
                    <a:pt x="17563" y="10614"/>
                  </a:cubicBezTo>
                  <a:cubicBezTo>
                    <a:pt x="17758" y="10658"/>
                    <a:pt x="17943" y="10623"/>
                    <a:pt x="18102" y="10658"/>
                  </a:cubicBezTo>
                  <a:cubicBezTo>
                    <a:pt x="18128" y="10658"/>
                    <a:pt x="18128" y="10623"/>
                    <a:pt x="18137" y="10596"/>
                  </a:cubicBezTo>
                  <a:cubicBezTo>
                    <a:pt x="18261" y="10614"/>
                    <a:pt x="18349" y="10587"/>
                    <a:pt x="18438" y="10605"/>
                  </a:cubicBezTo>
                  <a:cubicBezTo>
                    <a:pt x="18438" y="10605"/>
                    <a:pt x="18429" y="10658"/>
                    <a:pt x="18429" y="10667"/>
                  </a:cubicBezTo>
                  <a:cubicBezTo>
                    <a:pt x="18455" y="10693"/>
                    <a:pt x="18552" y="10649"/>
                    <a:pt x="18579" y="10667"/>
                  </a:cubicBezTo>
                  <a:cubicBezTo>
                    <a:pt x="18614" y="10667"/>
                    <a:pt x="18605" y="10614"/>
                    <a:pt x="18641" y="10614"/>
                  </a:cubicBezTo>
                  <a:cubicBezTo>
                    <a:pt x="18685" y="10517"/>
                    <a:pt x="18543" y="10587"/>
                    <a:pt x="18588" y="10490"/>
                  </a:cubicBezTo>
                  <a:cubicBezTo>
                    <a:pt x="18720" y="10402"/>
                    <a:pt x="18658" y="10667"/>
                    <a:pt x="18826" y="10552"/>
                  </a:cubicBezTo>
                  <a:cubicBezTo>
                    <a:pt x="18826" y="10605"/>
                    <a:pt x="18791" y="10605"/>
                    <a:pt x="18791" y="10649"/>
                  </a:cubicBezTo>
                  <a:cubicBezTo>
                    <a:pt x="18879" y="10693"/>
                    <a:pt x="18958" y="10561"/>
                    <a:pt x="19003" y="10649"/>
                  </a:cubicBezTo>
                  <a:cubicBezTo>
                    <a:pt x="19038" y="10649"/>
                    <a:pt x="19029" y="10596"/>
                    <a:pt x="19029" y="10561"/>
                  </a:cubicBezTo>
                  <a:cubicBezTo>
                    <a:pt x="19206" y="10623"/>
                    <a:pt x="19320" y="10579"/>
                    <a:pt x="19479" y="10543"/>
                  </a:cubicBezTo>
                  <a:cubicBezTo>
                    <a:pt x="19471" y="10587"/>
                    <a:pt x="19391" y="10552"/>
                    <a:pt x="19391" y="10605"/>
                  </a:cubicBezTo>
                  <a:cubicBezTo>
                    <a:pt x="19426" y="10702"/>
                    <a:pt x="19718" y="10490"/>
                    <a:pt x="19515" y="10517"/>
                  </a:cubicBezTo>
                  <a:cubicBezTo>
                    <a:pt x="19524" y="10446"/>
                    <a:pt x="19656" y="10508"/>
                    <a:pt x="19718" y="10490"/>
                  </a:cubicBezTo>
                  <a:cubicBezTo>
                    <a:pt x="19709" y="10552"/>
                    <a:pt x="19735" y="10570"/>
                    <a:pt x="19744" y="10614"/>
                  </a:cubicBezTo>
                  <a:cubicBezTo>
                    <a:pt x="19780" y="10614"/>
                    <a:pt x="19762" y="10587"/>
                    <a:pt x="19744" y="10587"/>
                  </a:cubicBezTo>
                  <a:cubicBezTo>
                    <a:pt x="19824" y="10482"/>
                    <a:pt x="20036" y="10693"/>
                    <a:pt x="20080" y="10534"/>
                  </a:cubicBezTo>
                  <a:cubicBezTo>
                    <a:pt x="20168" y="10517"/>
                    <a:pt x="20142" y="10632"/>
                    <a:pt x="20256" y="10596"/>
                  </a:cubicBezTo>
                  <a:cubicBezTo>
                    <a:pt x="20274" y="10534"/>
                    <a:pt x="20212" y="10543"/>
                    <a:pt x="20168" y="10534"/>
                  </a:cubicBezTo>
                  <a:cubicBezTo>
                    <a:pt x="20195" y="10473"/>
                    <a:pt x="20336" y="10543"/>
                    <a:pt x="20371" y="10570"/>
                  </a:cubicBezTo>
                  <a:cubicBezTo>
                    <a:pt x="20424" y="10561"/>
                    <a:pt x="20336" y="10464"/>
                    <a:pt x="20468" y="10482"/>
                  </a:cubicBezTo>
                  <a:cubicBezTo>
                    <a:pt x="20530" y="10473"/>
                    <a:pt x="20521" y="10526"/>
                    <a:pt x="20521" y="10579"/>
                  </a:cubicBezTo>
                  <a:cubicBezTo>
                    <a:pt x="20627" y="10605"/>
                    <a:pt x="20716" y="10508"/>
                    <a:pt x="20830" y="10499"/>
                  </a:cubicBezTo>
                  <a:cubicBezTo>
                    <a:pt x="20848" y="10490"/>
                    <a:pt x="20866" y="10526"/>
                    <a:pt x="20883" y="10526"/>
                  </a:cubicBezTo>
                  <a:cubicBezTo>
                    <a:pt x="20928" y="10534"/>
                    <a:pt x="20936" y="10499"/>
                    <a:pt x="20945" y="10499"/>
                  </a:cubicBezTo>
                  <a:cubicBezTo>
                    <a:pt x="21016" y="10508"/>
                    <a:pt x="21148" y="10517"/>
                    <a:pt x="21272" y="10508"/>
                  </a:cubicBezTo>
                  <a:cubicBezTo>
                    <a:pt x="21325" y="10508"/>
                    <a:pt x="21422" y="10517"/>
                    <a:pt x="21484" y="10517"/>
                  </a:cubicBezTo>
                  <a:cubicBezTo>
                    <a:pt x="21563" y="10517"/>
                    <a:pt x="21634" y="10437"/>
                    <a:pt x="21687" y="10526"/>
                  </a:cubicBezTo>
                  <a:cubicBezTo>
                    <a:pt x="21705" y="10543"/>
                    <a:pt x="21766" y="10579"/>
                    <a:pt x="21810" y="10561"/>
                  </a:cubicBezTo>
                  <a:cubicBezTo>
                    <a:pt x="21810" y="10552"/>
                    <a:pt x="21837" y="10499"/>
                    <a:pt x="21837" y="10499"/>
                  </a:cubicBezTo>
                  <a:cubicBezTo>
                    <a:pt x="21855" y="10499"/>
                    <a:pt x="22049" y="10640"/>
                    <a:pt x="22084" y="10473"/>
                  </a:cubicBezTo>
                  <a:cubicBezTo>
                    <a:pt x="22199" y="10473"/>
                    <a:pt x="22261" y="10455"/>
                    <a:pt x="22437" y="10455"/>
                  </a:cubicBezTo>
                  <a:cubicBezTo>
                    <a:pt x="22473" y="10455"/>
                    <a:pt x="22570" y="10429"/>
                    <a:pt x="22561" y="10429"/>
                  </a:cubicBezTo>
                  <a:cubicBezTo>
                    <a:pt x="22596" y="10429"/>
                    <a:pt x="22605" y="10490"/>
                    <a:pt x="22649" y="10490"/>
                  </a:cubicBezTo>
                  <a:cubicBezTo>
                    <a:pt x="22738" y="10499"/>
                    <a:pt x="22729" y="10393"/>
                    <a:pt x="22799" y="10499"/>
                  </a:cubicBezTo>
                  <a:cubicBezTo>
                    <a:pt x="22826" y="10464"/>
                    <a:pt x="22861" y="10437"/>
                    <a:pt x="22888" y="10411"/>
                  </a:cubicBezTo>
                  <a:cubicBezTo>
                    <a:pt x="23329" y="10402"/>
                    <a:pt x="23762" y="10384"/>
                    <a:pt x="24142" y="10323"/>
                  </a:cubicBezTo>
                  <a:cubicBezTo>
                    <a:pt x="24168" y="10349"/>
                    <a:pt x="24186" y="10384"/>
                    <a:pt x="24203" y="10420"/>
                  </a:cubicBezTo>
                  <a:cubicBezTo>
                    <a:pt x="24486" y="10270"/>
                    <a:pt x="24786" y="10296"/>
                    <a:pt x="25069" y="10261"/>
                  </a:cubicBezTo>
                  <a:cubicBezTo>
                    <a:pt x="25148" y="10270"/>
                    <a:pt x="25095" y="10146"/>
                    <a:pt x="25192" y="10172"/>
                  </a:cubicBezTo>
                  <a:cubicBezTo>
                    <a:pt x="25175" y="10270"/>
                    <a:pt x="25228" y="10296"/>
                    <a:pt x="25281" y="10331"/>
                  </a:cubicBezTo>
                  <a:cubicBezTo>
                    <a:pt x="25307" y="10234"/>
                    <a:pt x="25201" y="10270"/>
                    <a:pt x="25228" y="10172"/>
                  </a:cubicBezTo>
                  <a:cubicBezTo>
                    <a:pt x="25298" y="10172"/>
                    <a:pt x="25369" y="10172"/>
                    <a:pt x="25369" y="10243"/>
                  </a:cubicBezTo>
                  <a:cubicBezTo>
                    <a:pt x="25413" y="10217"/>
                    <a:pt x="25431" y="10172"/>
                    <a:pt x="25431" y="10119"/>
                  </a:cubicBezTo>
                  <a:cubicBezTo>
                    <a:pt x="25643" y="10102"/>
                    <a:pt x="25713" y="10128"/>
                    <a:pt x="25943" y="10137"/>
                  </a:cubicBezTo>
                  <a:cubicBezTo>
                    <a:pt x="25855" y="10270"/>
                    <a:pt x="25863" y="10296"/>
                    <a:pt x="25837" y="10464"/>
                  </a:cubicBezTo>
                  <a:cubicBezTo>
                    <a:pt x="25908" y="10482"/>
                    <a:pt x="25899" y="10429"/>
                    <a:pt x="25908" y="10376"/>
                  </a:cubicBezTo>
                  <a:cubicBezTo>
                    <a:pt x="25987" y="10402"/>
                    <a:pt x="25987" y="10499"/>
                    <a:pt x="26013" y="10561"/>
                  </a:cubicBezTo>
                  <a:cubicBezTo>
                    <a:pt x="26164" y="10508"/>
                    <a:pt x="26296" y="10632"/>
                    <a:pt x="26376" y="10517"/>
                  </a:cubicBezTo>
                  <a:cubicBezTo>
                    <a:pt x="26446" y="10499"/>
                    <a:pt x="26420" y="10579"/>
                    <a:pt x="26464" y="10579"/>
                  </a:cubicBezTo>
                  <a:cubicBezTo>
                    <a:pt x="26499" y="10570"/>
                    <a:pt x="26490" y="10517"/>
                    <a:pt x="26526" y="10517"/>
                  </a:cubicBezTo>
                  <a:cubicBezTo>
                    <a:pt x="26632" y="10499"/>
                    <a:pt x="26640" y="10570"/>
                    <a:pt x="26738" y="10561"/>
                  </a:cubicBezTo>
                  <a:cubicBezTo>
                    <a:pt x="26746" y="10623"/>
                    <a:pt x="26773" y="10676"/>
                    <a:pt x="26879" y="10649"/>
                  </a:cubicBezTo>
                  <a:cubicBezTo>
                    <a:pt x="26949" y="10552"/>
                    <a:pt x="26640" y="10614"/>
                    <a:pt x="26826" y="10561"/>
                  </a:cubicBezTo>
                  <a:cubicBezTo>
                    <a:pt x="26870" y="10543"/>
                    <a:pt x="26932" y="10561"/>
                    <a:pt x="26941" y="10561"/>
                  </a:cubicBezTo>
                  <a:cubicBezTo>
                    <a:pt x="27020" y="10552"/>
                    <a:pt x="27038" y="10508"/>
                    <a:pt x="27064" y="10508"/>
                  </a:cubicBezTo>
                  <a:cubicBezTo>
                    <a:pt x="27117" y="10499"/>
                    <a:pt x="27126" y="10543"/>
                    <a:pt x="27179" y="10543"/>
                  </a:cubicBezTo>
                  <a:cubicBezTo>
                    <a:pt x="27417" y="10543"/>
                    <a:pt x="27700" y="10490"/>
                    <a:pt x="27841" y="10526"/>
                  </a:cubicBezTo>
                  <a:cubicBezTo>
                    <a:pt x="27877" y="10526"/>
                    <a:pt x="27868" y="10473"/>
                    <a:pt x="27868" y="10437"/>
                  </a:cubicBezTo>
                  <a:cubicBezTo>
                    <a:pt x="28018" y="10499"/>
                    <a:pt x="28265" y="10464"/>
                    <a:pt x="28415" y="10367"/>
                  </a:cubicBezTo>
                  <a:cubicBezTo>
                    <a:pt x="28477" y="10349"/>
                    <a:pt x="28512" y="10402"/>
                    <a:pt x="28556" y="10402"/>
                  </a:cubicBezTo>
                  <a:cubicBezTo>
                    <a:pt x="28618" y="10402"/>
                    <a:pt x="28636" y="10340"/>
                    <a:pt x="28654" y="10340"/>
                  </a:cubicBezTo>
                  <a:cubicBezTo>
                    <a:pt x="28689" y="10340"/>
                    <a:pt x="28689" y="10402"/>
                    <a:pt x="28707" y="10402"/>
                  </a:cubicBezTo>
                  <a:cubicBezTo>
                    <a:pt x="28724" y="10411"/>
                    <a:pt x="28848" y="10376"/>
                    <a:pt x="28857" y="10376"/>
                  </a:cubicBezTo>
                  <a:cubicBezTo>
                    <a:pt x="28910" y="10376"/>
                    <a:pt x="28954" y="10340"/>
                    <a:pt x="29042" y="10349"/>
                  </a:cubicBezTo>
                  <a:cubicBezTo>
                    <a:pt x="29033" y="10314"/>
                    <a:pt x="28963" y="10323"/>
                    <a:pt x="28918" y="10323"/>
                  </a:cubicBezTo>
                  <a:cubicBezTo>
                    <a:pt x="28848" y="10261"/>
                    <a:pt x="29122" y="10305"/>
                    <a:pt x="29192" y="10296"/>
                  </a:cubicBezTo>
                  <a:cubicBezTo>
                    <a:pt x="29122" y="10367"/>
                    <a:pt x="29272" y="10393"/>
                    <a:pt x="29157" y="10446"/>
                  </a:cubicBezTo>
                  <a:cubicBezTo>
                    <a:pt x="29183" y="10534"/>
                    <a:pt x="29210" y="10367"/>
                    <a:pt x="29307" y="10420"/>
                  </a:cubicBezTo>
                  <a:cubicBezTo>
                    <a:pt x="29351" y="10358"/>
                    <a:pt x="29228" y="10305"/>
                    <a:pt x="29307" y="10296"/>
                  </a:cubicBezTo>
                  <a:cubicBezTo>
                    <a:pt x="29431" y="10296"/>
                    <a:pt x="29298" y="10349"/>
                    <a:pt x="29369" y="10393"/>
                  </a:cubicBezTo>
                  <a:cubicBezTo>
                    <a:pt x="29422" y="10411"/>
                    <a:pt x="29404" y="10323"/>
                    <a:pt x="29431" y="10305"/>
                  </a:cubicBezTo>
                  <a:cubicBezTo>
                    <a:pt x="29448" y="10287"/>
                    <a:pt x="29590" y="10349"/>
                    <a:pt x="29545" y="10243"/>
                  </a:cubicBezTo>
                  <a:cubicBezTo>
                    <a:pt x="29713" y="10234"/>
                    <a:pt x="29828" y="10270"/>
                    <a:pt x="29969" y="10287"/>
                  </a:cubicBezTo>
                  <a:cubicBezTo>
                    <a:pt x="29952" y="10384"/>
                    <a:pt x="30031" y="10411"/>
                    <a:pt x="29960" y="10473"/>
                  </a:cubicBezTo>
                  <a:cubicBezTo>
                    <a:pt x="30075" y="10526"/>
                    <a:pt x="30375" y="10534"/>
                    <a:pt x="30499" y="10490"/>
                  </a:cubicBezTo>
                  <a:cubicBezTo>
                    <a:pt x="30526" y="10482"/>
                    <a:pt x="30526" y="10464"/>
                    <a:pt x="30526" y="10429"/>
                  </a:cubicBezTo>
                  <a:cubicBezTo>
                    <a:pt x="30773" y="10393"/>
                    <a:pt x="31046" y="10526"/>
                    <a:pt x="31188" y="10420"/>
                  </a:cubicBezTo>
                  <a:cubicBezTo>
                    <a:pt x="31311" y="10446"/>
                    <a:pt x="31506" y="10508"/>
                    <a:pt x="31514" y="10367"/>
                  </a:cubicBezTo>
                  <a:cubicBezTo>
                    <a:pt x="31576" y="10393"/>
                    <a:pt x="31629" y="10376"/>
                    <a:pt x="31682" y="10358"/>
                  </a:cubicBezTo>
                  <a:lnTo>
                    <a:pt x="29899" y="13360"/>
                  </a:lnTo>
                  <a:cubicBezTo>
                    <a:pt x="29890" y="13342"/>
                    <a:pt x="29872" y="13325"/>
                    <a:pt x="29854" y="13298"/>
                  </a:cubicBezTo>
                  <a:cubicBezTo>
                    <a:pt x="29828" y="13254"/>
                    <a:pt x="29828" y="13166"/>
                    <a:pt x="29801" y="13130"/>
                  </a:cubicBezTo>
                  <a:cubicBezTo>
                    <a:pt x="29784" y="13104"/>
                    <a:pt x="29722" y="13095"/>
                    <a:pt x="29704" y="13077"/>
                  </a:cubicBezTo>
                  <a:cubicBezTo>
                    <a:pt x="29616" y="12989"/>
                    <a:pt x="29563" y="12857"/>
                    <a:pt x="29492" y="12751"/>
                  </a:cubicBezTo>
                  <a:cubicBezTo>
                    <a:pt x="29439" y="12671"/>
                    <a:pt x="29369" y="12495"/>
                    <a:pt x="29254" y="12371"/>
                  </a:cubicBezTo>
                  <a:cubicBezTo>
                    <a:pt x="29183" y="12292"/>
                    <a:pt x="29104" y="12256"/>
                    <a:pt x="29051" y="12177"/>
                  </a:cubicBezTo>
                  <a:cubicBezTo>
                    <a:pt x="28989" y="12089"/>
                    <a:pt x="28963" y="11983"/>
                    <a:pt x="28866" y="11903"/>
                  </a:cubicBezTo>
                  <a:cubicBezTo>
                    <a:pt x="28963" y="11877"/>
                    <a:pt x="28954" y="11824"/>
                    <a:pt x="29016" y="11788"/>
                  </a:cubicBezTo>
                  <a:cubicBezTo>
                    <a:pt x="29051" y="11903"/>
                    <a:pt x="29148" y="11797"/>
                    <a:pt x="29192" y="11868"/>
                  </a:cubicBezTo>
                  <a:cubicBezTo>
                    <a:pt x="29254" y="11806"/>
                    <a:pt x="29113" y="11806"/>
                    <a:pt x="29104" y="11709"/>
                  </a:cubicBezTo>
                  <a:cubicBezTo>
                    <a:pt x="29228" y="11726"/>
                    <a:pt x="29395" y="11665"/>
                    <a:pt x="29386" y="11523"/>
                  </a:cubicBezTo>
                  <a:cubicBezTo>
                    <a:pt x="29386" y="11506"/>
                    <a:pt x="29307" y="11488"/>
                    <a:pt x="29289" y="11470"/>
                  </a:cubicBezTo>
                  <a:cubicBezTo>
                    <a:pt x="29254" y="11426"/>
                    <a:pt x="29210" y="11285"/>
                    <a:pt x="29139" y="11188"/>
                  </a:cubicBezTo>
                  <a:cubicBezTo>
                    <a:pt x="29069" y="11100"/>
                    <a:pt x="28980" y="11091"/>
                    <a:pt x="28980" y="10958"/>
                  </a:cubicBezTo>
                  <a:cubicBezTo>
                    <a:pt x="28857" y="10958"/>
                    <a:pt x="28742" y="10667"/>
                    <a:pt x="28609" y="10517"/>
                  </a:cubicBezTo>
                  <a:cubicBezTo>
                    <a:pt x="28565" y="10473"/>
                    <a:pt x="28503" y="10473"/>
                    <a:pt x="28459" y="10429"/>
                  </a:cubicBezTo>
                  <a:cubicBezTo>
                    <a:pt x="28327" y="10305"/>
                    <a:pt x="28309" y="10119"/>
                    <a:pt x="28239" y="9969"/>
                  </a:cubicBezTo>
                  <a:cubicBezTo>
                    <a:pt x="28353" y="9925"/>
                    <a:pt x="28318" y="9846"/>
                    <a:pt x="28389" y="9793"/>
                  </a:cubicBezTo>
                  <a:cubicBezTo>
                    <a:pt x="28353" y="9625"/>
                    <a:pt x="28521" y="9519"/>
                    <a:pt x="28503" y="9360"/>
                  </a:cubicBezTo>
                  <a:cubicBezTo>
                    <a:pt x="28627" y="9360"/>
                    <a:pt x="28609" y="9298"/>
                    <a:pt x="28592" y="9210"/>
                  </a:cubicBezTo>
                  <a:cubicBezTo>
                    <a:pt x="28777" y="9228"/>
                    <a:pt x="28742" y="9033"/>
                    <a:pt x="28848" y="8972"/>
                  </a:cubicBezTo>
                  <a:cubicBezTo>
                    <a:pt x="28866" y="9016"/>
                    <a:pt x="28901" y="8998"/>
                    <a:pt x="28918" y="9033"/>
                  </a:cubicBezTo>
                  <a:cubicBezTo>
                    <a:pt x="28954" y="9007"/>
                    <a:pt x="28901" y="8954"/>
                    <a:pt x="28892" y="8910"/>
                  </a:cubicBezTo>
                  <a:cubicBezTo>
                    <a:pt x="28989" y="8936"/>
                    <a:pt x="28980" y="8874"/>
                    <a:pt x="29069" y="8919"/>
                  </a:cubicBezTo>
                  <a:cubicBezTo>
                    <a:pt x="29113" y="8901"/>
                    <a:pt x="29104" y="8874"/>
                    <a:pt x="29086" y="8839"/>
                  </a:cubicBezTo>
                  <a:cubicBezTo>
                    <a:pt x="29122" y="8866"/>
                    <a:pt x="29175" y="8822"/>
                    <a:pt x="29228" y="8830"/>
                  </a:cubicBezTo>
                  <a:cubicBezTo>
                    <a:pt x="29236" y="8839"/>
                    <a:pt x="29245" y="8883"/>
                    <a:pt x="29254" y="8883"/>
                  </a:cubicBezTo>
                  <a:cubicBezTo>
                    <a:pt x="29307" y="8892"/>
                    <a:pt x="29369" y="8804"/>
                    <a:pt x="29404" y="8839"/>
                  </a:cubicBezTo>
                  <a:cubicBezTo>
                    <a:pt x="29422" y="8857"/>
                    <a:pt x="29386" y="8892"/>
                    <a:pt x="29404" y="8910"/>
                  </a:cubicBezTo>
                  <a:cubicBezTo>
                    <a:pt x="29457" y="8945"/>
                    <a:pt x="29501" y="8954"/>
                    <a:pt x="29598" y="8936"/>
                  </a:cubicBezTo>
                  <a:cubicBezTo>
                    <a:pt x="29625" y="9042"/>
                    <a:pt x="29687" y="9016"/>
                    <a:pt x="29722" y="9113"/>
                  </a:cubicBezTo>
                  <a:cubicBezTo>
                    <a:pt x="29740" y="9139"/>
                    <a:pt x="29784" y="9104"/>
                    <a:pt x="29819" y="9095"/>
                  </a:cubicBezTo>
                  <a:cubicBezTo>
                    <a:pt x="29784" y="9272"/>
                    <a:pt x="29943" y="9510"/>
                    <a:pt x="29854" y="9678"/>
                  </a:cubicBezTo>
                  <a:lnTo>
                    <a:pt x="29969" y="9890"/>
                  </a:lnTo>
                  <a:cubicBezTo>
                    <a:pt x="30137" y="9810"/>
                    <a:pt x="30146" y="9687"/>
                    <a:pt x="30261" y="9599"/>
                  </a:cubicBezTo>
                  <a:cubicBezTo>
                    <a:pt x="30375" y="9757"/>
                    <a:pt x="30420" y="9493"/>
                    <a:pt x="30534" y="9519"/>
                  </a:cubicBezTo>
                  <a:lnTo>
                    <a:pt x="30587" y="9625"/>
                  </a:lnTo>
                  <a:cubicBezTo>
                    <a:pt x="30649" y="9590"/>
                    <a:pt x="30640" y="9537"/>
                    <a:pt x="30737" y="9510"/>
                  </a:cubicBezTo>
                  <a:cubicBezTo>
                    <a:pt x="30790" y="9669"/>
                    <a:pt x="30808" y="9687"/>
                    <a:pt x="30861" y="9819"/>
                  </a:cubicBezTo>
                  <a:cubicBezTo>
                    <a:pt x="30817" y="9863"/>
                    <a:pt x="30799" y="9916"/>
                    <a:pt x="30808" y="9978"/>
                  </a:cubicBezTo>
                  <a:cubicBezTo>
                    <a:pt x="30870" y="10067"/>
                    <a:pt x="30888" y="9934"/>
                    <a:pt x="30923" y="9987"/>
                  </a:cubicBezTo>
                  <a:lnTo>
                    <a:pt x="30976" y="10093"/>
                  </a:lnTo>
                  <a:lnTo>
                    <a:pt x="30870" y="10146"/>
                  </a:lnTo>
                  <a:cubicBezTo>
                    <a:pt x="30958" y="10234"/>
                    <a:pt x="30888" y="10376"/>
                    <a:pt x="31011" y="10349"/>
                  </a:cubicBezTo>
                  <a:cubicBezTo>
                    <a:pt x="31046" y="10323"/>
                    <a:pt x="30870" y="10217"/>
                    <a:pt x="31020" y="10172"/>
                  </a:cubicBezTo>
                  <a:lnTo>
                    <a:pt x="31453" y="10985"/>
                  </a:lnTo>
                  <a:cubicBezTo>
                    <a:pt x="31488" y="11011"/>
                    <a:pt x="31523" y="11002"/>
                    <a:pt x="31550" y="11038"/>
                  </a:cubicBezTo>
                  <a:cubicBezTo>
                    <a:pt x="31620" y="11002"/>
                    <a:pt x="31612" y="10949"/>
                    <a:pt x="31700" y="10923"/>
                  </a:cubicBezTo>
                  <a:cubicBezTo>
                    <a:pt x="31797" y="11038"/>
                    <a:pt x="31859" y="10985"/>
                    <a:pt x="31894" y="11153"/>
                  </a:cubicBezTo>
                  <a:cubicBezTo>
                    <a:pt x="31991" y="11144"/>
                    <a:pt x="31912" y="11073"/>
                    <a:pt x="31894" y="11020"/>
                  </a:cubicBezTo>
                  <a:cubicBezTo>
                    <a:pt x="31868" y="10923"/>
                    <a:pt x="31956" y="11047"/>
                    <a:pt x="31965" y="11091"/>
                  </a:cubicBezTo>
                  <a:cubicBezTo>
                    <a:pt x="32027" y="11285"/>
                    <a:pt x="32300" y="11541"/>
                    <a:pt x="32177" y="11682"/>
                  </a:cubicBezTo>
                  <a:cubicBezTo>
                    <a:pt x="32247" y="11709"/>
                    <a:pt x="32336" y="11709"/>
                    <a:pt x="32371" y="11850"/>
                  </a:cubicBezTo>
                  <a:cubicBezTo>
                    <a:pt x="32327" y="11868"/>
                    <a:pt x="32318" y="11779"/>
                    <a:pt x="32274" y="11797"/>
                  </a:cubicBezTo>
                  <a:cubicBezTo>
                    <a:pt x="32256" y="11815"/>
                    <a:pt x="32265" y="11841"/>
                    <a:pt x="32230" y="11859"/>
                  </a:cubicBezTo>
                  <a:cubicBezTo>
                    <a:pt x="32283" y="11912"/>
                    <a:pt x="32336" y="11956"/>
                    <a:pt x="32415" y="11930"/>
                  </a:cubicBezTo>
                  <a:cubicBezTo>
                    <a:pt x="32415" y="11938"/>
                    <a:pt x="32415" y="11938"/>
                    <a:pt x="32424" y="11947"/>
                  </a:cubicBezTo>
                  <a:lnTo>
                    <a:pt x="33263" y="13139"/>
                  </a:lnTo>
                  <a:lnTo>
                    <a:pt x="31647" y="13254"/>
                  </a:lnTo>
                  <a:cubicBezTo>
                    <a:pt x="31444" y="13263"/>
                    <a:pt x="31294" y="13166"/>
                    <a:pt x="31126" y="13236"/>
                  </a:cubicBezTo>
                  <a:cubicBezTo>
                    <a:pt x="31285" y="13148"/>
                    <a:pt x="31002" y="13157"/>
                    <a:pt x="30976" y="13228"/>
                  </a:cubicBezTo>
                  <a:cubicBezTo>
                    <a:pt x="30790" y="13228"/>
                    <a:pt x="30570" y="13201"/>
                    <a:pt x="30411" y="13210"/>
                  </a:cubicBezTo>
                  <a:cubicBezTo>
                    <a:pt x="29978" y="13245"/>
                    <a:pt x="29413" y="13095"/>
                    <a:pt x="29095" y="13228"/>
                  </a:cubicBezTo>
                  <a:cubicBezTo>
                    <a:pt x="29042" y="13210"/>
                    <a:pt x="29095" y="13175"/>
                    <a:pt x="29095" y="13139"/>
                  </a:cubicBezTo>
                  <a:cubicBezTo>
                    <a:pt x="29060" y="13139"/>
                    <a:pt x="29042" y="13130"/>
                    <a:pt x="29042" y="13104"/>
                  </a:cubicBezTo>
                  <a:cubicBezTo>
                    <a:pt x="28954" y="13104"/>
                    <a:pt x="28971" y="13166"/>
                    <a:pt x="28892" y="13166"/>
                  </a:cubicBezTo>
                  <a:cubicBezTo>
                    <a:pt x="28839" y="13166"/>
                    <a:pt x="28768" y="13095"/>
                    <a:pt x="28715" y="13095"/>
                  </a:cubicBezTo>
                  <a:cubicBezTo>
                    <a:pt x="28654" y="13095"/>
                    <a:pt x="28636" y="13166"/>
                    <a:pt x="28565" y="13157"/>
                  </a:cubicBezTo>
                  <a:cubicBezTo>
                    <a:pt x="28495" y="13157"/>
                    <a:pt x="28468" y="13122"/>
                    <a:pt x="28477" y="13060"/>
                  </a:cubicBezTo>
                  <a:cubicBezTo>
                    <a:pt x="28406" y="13095"/>
                    <a:pt x="28398" y="13183"/>
                    <a:pt x="28265" y="13148"/>
                  </a:cubicBezTo>
                  <a:cubicBezTo>
                    <a:pt x="28274" y="13113"/>
                    <a:pt x="28318" y="13122"/>
                    <a:pt x="28327" y="13086"/>
                  </a:cubicBezTo>
                  <a:cubicBezTo>
                    <a:pt x="28292" y="13033"/>
                    <a:pt x="28203" y="13086"/>
                    <a:pt x="28115" y="13051"/>
                  </a:cubicBezTo>
                  <a:cubicBezTo>
                    <a:pt x="28106" y="13042"/>
                    <a:pt x="28062" y="12989"/>
                    <a:pt x="28062" y="12989"/>
                  </a:cubicBezTo>
                  <a:cubicBezTo>
                    <a:pt x="27841" y="12954"/>
                    <a:pt x="27603" y="13024"/>
                    <a:pt x="27462" y="12998"/>
                  </a:cubicBezTo>
                  <a:cubicBezTo>
                    <a:pt x="27435" y="13016"/>
                    <a:pt x="27417" y="13051"/>
                    <a:pt x="27400" y="13086"/>
                  </a:cubicBezTo>
                  <a:cubicBezTo>
                    <a:pt x="27285" y="12971"/>
                    <a:pt x="27073" y="13051"/>
                    <a:pt x="26923" y="13069"/>
                  </a:cubicBezTo>
                  <a:lnTo>
                    <a:pt x="26923" y="12980"/>
                  </a:lnTo>
                  <a:cubicBezTo>
                    <a:pt x="26861" y="13007"/>
                    <a:pt x="26764" y="12989"/>
                    <a:pt x="26746" y="13069"/>
                  </a:cubicBezTo>
                  <a:cubicBezTo>
                    <a:pt x="26649" y="13033"/>
                    <a:pt x="26782" y="12989"/>
                    <a:pt x="26773" y="12945"/>
                  </a:cubicBezTo>
                  <a:cubicBezTo>
                    <a:pt x="26676" y="12936"/>
                    <a:pt x="26632" y="12998"/>
                    <a:pt x="26561" y="13033"/>
                  </a:cubicBezTo>
                  <a:cubicBezTo>
                    <a:pt x="26437" y="12998"/>
                    <a:pt x="26252" y="13007"/>
                    <a:pt x="26146" y="13077"/>
                  </a:cubicBezTo>
                  <a:cubicBezTo>
                    <a:pt x="26102" y="13060"/>
                    <a:pt x="26075" y="13033"/>
                    <a:pt x="26031" y="13016"/>
                  </a:cubicBezTo>
                  <a:cubicBezTo>
                    <a:pt x="25598" y="13139"/>
                    <a:pt x="25113" y="13175"/>
                    <a:pt x="24627" y="13095"/>
                  </a:cubicBezTo>
                  <a:cubicBezTo>
                    <a:pt x="24548" y="13122"/>
                    <a:pt x="24477" y="13148"/>
                    <a:pt x="24415" y="13175"/>
                  </a:cubicBezTo>
                  <a:cubicBezTo>
                    <a:pt x="24292" y="13157"/>
                    <a:pt x="24203" y="13104"/>
                    <a:pt x="24053" y="13104"/>
                  </a:cubicBezTo>
                  <a:lnTo>
                    <a:pt x="24062" y="12980"/>
                  </a:lnTo>
                  <a:cubicBezTo>
                    <a:pt x="23947" y="13033"/>
                    <a:pt x="23762" y="13157"/>
                    <a:pt x="23665" y="13033"/>
                  </a:cubicBezTo>
                  <a:cubicBezTo>
                    <a:pt x="23709" y="12954"/>
                    <a:pt x="23824" y="13033"/>
                    <a:pt x="23877" y="13042"/>
                  </a:cubicBezTo>
                  <a:cubicBezTo>
                    <a:pt x="23947" y="13016"/>
                    <a:pt x="23947" y="12901"/>
                    <a:pt x="24062" y="12919"/>
                  </a:cubicBezTo>
                  <a:cubicBezTo>
                    <a:pt x="24044" y="12883"/>
                    <a:pt x="24000" y="12866"/>
                    <a:pt x="23938" y="12857"/>
                  </a:cubicBezTo>
                  <a:cubicBezTo>
                    <a:pt x="24036" y="12813"/>
                    <a:pt x="23991" y="12671"/>
                    <a:pt x="24036" y="12618"/>
                  </a:cubicBezTo>
                  <a:cubicBezTo>
                    <a:pt x="24150" y="12486"/>
                    <a:pt x="24309" y="12574"/>
                    <a:pt x="24459" y="12504"/>
                  </a:cubicBezTo>
                  <a:cubicBezTo>
                    <a:pt x="24521" y="12521"/>
                    <a:pt x="24592" y="12521"/>
                    <a:pt x="24574" y="12601"/>
                  </a:cubicBezTo>
                  <a:cubicBezTo>
                    <a:pt x="24618" y="12583"/>
                    <a:pt x="24654" y="12556"/>
                    <a:pt x="24698" y="12539"/>
                  </a:cubicBezTo>
                  <a:cubicBezTo>
                    <a:pt x="24698" y="12486"/>
                    <a:pt x="24654" y="12468"/>
                    <a:pt x="24583" y="12477"/>
                  </a:cubicBezTo>
                  <a:cubicBezTo>
                    <a:pt x="24654" y="12415"/>
                    <a:pt x="24866" y="12459"/>
                    <a:pt x="24936" y="12486"/>
                  </a:cubicBezTo>
                  <a:cubicBezTo>
                    <a:pt x="24901" y="12583"/>
                    <a:pt x="24927" y="12565"/>
                    <a:pt x="24963" y="12645"/>
                  </a:cubicBezTo>
                  <a:cubicBezTo>
                    <a:pt x="25042" y="12636"/>
                    <a:pt x="25069" y="12530"/>
                    <a:pt x="25148" y="12618"/>
                  </a:cubicBezTo>
                  <a:cubicBezTo>
                    <a:pt x="25139" y="12583"/>
                    <a:pt x="25157" y="12565"/>
                    <a:pt x="25175" y="12556"/>
                  </a:cubicBezTo>
                  <a:cubicBezTo>
                    <a:pt x="25175" y="12459"/>
                    <a:pt x="24927" y="12601"/>
                    <a:pt x="24972" y="12459"/>
                  </a:cubicBezTo>
                  <a:cubicBezTo>
                    <a:pt x="25104" y="12459"/>
                    <a:pt x="25236" y="12459"/>
                    <a:pt x="25325" y="12504"/>
                  </a:cubicBezTo>
                  <a:cubicBezTo>
                    <a:pt x="25440" y="12477"/>
                    <a:pt x="25334" y="12398"/>
                    <a:pt x="25395" y="12353"/>
                  </a:cubicBezTo>
                  <a:cubicBezTo>
                    <a:pt x="25298" y="12345"/>
                    <a:pt x="25219" y="12415"/>
                    <a:pt x="25157" y="12345"/>
                  </a:cubicBezTo>
                  <a:cubicBezTo>
                    <a:pt x="25157" y="12283"/>
                    <a:pt x="25175" y="12239"/>
                    <a:pt x="25219" y="12221"/>
                  </a:cubicBezTo>
                  <a:cubicBezTo>
                    <a:pt x="25201" y="12177"/>
                    <a:pt x="25175" y="12141"/>
                    <a:pt x="25130" y="12124"/>
                  </a:cubicBezTo>
                  <a:cubicBezTo>
                    <a:pt x="25016" y="12177"/>
                    <a:pt x="25175" y="12212"/>
                    <a:pt x="25157" y="12283"/>
                  </a:cubicBezTo>
                  <a:cubicBezTo>
                    <a:pt x="25095" y="12265"/>
                    <a:pt x="25095" y="12327"/>
                    <a:pt x="25095" y="12371"/>
                  </a:cubicBezTo>
                  <a:cubicBezTo>
                    <a:pt x="24998" y="12389"/>
                    <a:pt x="24980" y="12336"/>
                    <a:pt x="24910" y="12336"/>
                  </a:cubicBezTo>
                  <a:cubicBezTo>
                    <a:pt x="24927" y="12292"/>
                    <a:pt x="24989" y="12309"/>
                    <a:pt x="25033" y="12309"/>
                  </a:cubicBezTo>
                  <a:cubicBezTo>
                    <a:pt x="24989" y="12168"/>
                    <a:pt x="24874" y="12318"/>
                    <a:pt x="24821" y="12362"/>
                  </a:cubicBezTo>
                  <a:cubicBezTo>
                    <a:pt x="24715" y="12362"/>
                    <a:pt x="24680" y="12283"/>
                    <a:pt x="24618" y="12230"/>
                  </a:cubicBezTo>
                  <a:cubicBezTo>
                    <a:pt x="24557" y="12247"/>
                    <a:pt x="24601" y="12389"/>
                    <a:pt x="24495" y="12353"/>
                  </a:cubicBezTo>
                  <a:cubicBezTo>
                    <a:pt x="24442" y="12318"/>
                    <a:pt x="24433" y="12256"/>
                    <a:pt x="24406" y="12194"/>
                  </a:cubicBezTo>
                  <a:cubicBezTo>
                    <a:pt x="24371" y="12221"/>
                    <a:pt x="24371" y="12300"/>
                    <a:pt x="24318" y="12318"/>
                  </a:cubicBezTo>
                  <a:cubicBezTo>
                    <a:pt x="24036" y="12327"/>
                    <a:pt x="23665" y="12283"/>
                    <a:pt x="23303" y="12283"/>
                  </a:cubicBezTo>
                  <a:cubicBezTo>
                    <a:pt x="23232" y="12274"/>
                    <a:pt x="23267" y="12371"/>
                    <a:pt x="23214" y="12371"/>
                  </a:cubicBezTo>
                  <a:cubicBezTo>
                    <a:pt x="23232" y="12415"/>
                    <a:pt x="23276" y="12433"/>
                    <a:pt x="23329" y="12442"/>
                  </a:cubicBezTo>
                  <a:cubicBezTo>
                    <a:pt x="23241" y="12530"/>
                    <a:pt x="23356" y="12627"/>
                    <a:pt x="23382" y="12715"/>
                  </a:cubicBezTo>
                  <a:lnTo>
                    <a:pt x="23320" y="12715"/>
                  </a:lnTo>
                  <a:lnTo>
                    <a:pt x="23259" y="12707"/>
                  </a:lnTo>
                  <a:cubicBezTo>
                    <a:pt x="23303" y="12618"/>
                    <a:pt x="23294" y="12539"/>
                    <a:pt x="23179" y="12521"/>
                  </a:cubicBezTo>
                  <a:cubicBezTo>
                    <a:pt x="23153" y="12618"/>
                    <a:pt x="23276" y="12565"/>
                    <a:pt x="23232" y="12680"/>
                  </a:cubicBezTo>
                  <a:cubicBezTo>
                    <a:pt x="23117" y="12592"/>
                    <a:pt x="23029" y="12636"/>
                    <a:pt x="22932" y="12698"/>
                  </a:cubicBezTo>
                  <a:cubicBezTo>
                    <a:pt x="22985" y="12768"/>
                    <a:pt x="23047" y="12698"/>
                    <a:pt x="23108" y="12707"/>
                  </a:cubicBezTo>
                  <a:cubicBezTo>
                    <a:pt x="23223" y="12724"/>
                    <a:pt x="23285" y="12804"/>
                    <a:pt x="23373" y="12839"/>
                  </a:cubicBezTo>
                  <a:cubicBezTo>
                    <a:pt x="23329" y="12874"/>
                    <a:pt x="23267" y="12998"/>
                    <a:pt x="23373" y="13016"/>
                  </a:cubicBezTo>
                  <a:cubicBezTo>
                    <a:pt x="23276" y="13060"/>
                    <a:pt x="23179" y="13104"/>
                    <a:pt x="23100" y="13166"/>
                  </a:cubicBezTo>
                  <a:cubicBezTo>
                    <a:pt x="23020" y="13183"/>
                    <a:pt x="23038" y="13104"/>
                    <a:pt x="22985" y="13095"/>
                  </a:cubicBezTo>
                  <a:cubicBezTo>
                    <a:pt x="22897" y="13069"/>
                    <a:pt x="22826" y="13122"/>
                    <a:pt x="22738" y="13122"/>
                  </a:cubicBezTo>
                  <a:cubicBezTo>
                    <a:pt x="22693" y="13122"/>
                    <a:pt x="22693" y="13086"/>
                    <a:pt x="22649" y="13086"/>
                  </a:cubicBezTo>
                  <a:cubicBezTo>
                    <a:pt x="22552" y="13086"/>
                    <a:pt x="22473" y="13130"/>
                    <a:pt x="22384" y="13113"/>
                  </a:cubicBezTo>
                  <a:cubicBezTo>
                    <a:pt x="22208" y="13077"/>
                    <a:pt x="21837" y="13095"/>
                    <a:pt x="21634" y="13086"/>
                  </a:cubicBezTo>
                  <a:cubicBezTo>
                    <a:pt x="21581" y="13086"/>
                    <a:pt x="21493" y="12998"/>
                    <a:pt x="21457" y="13113"/>
                  </a:cubicBezTo>
                  <a:cubicBezTo>
                    <a:pt x="21378" y="13130"/>
                    <a:pt x="21395" y="13051"/>
                    <a:pt x="21343" y="13051"/>
                  </a:cubicBezTo>
                  <a:cubicBezTo>
                    <a:pt x="21290" y="13033"/>
                    <a:pt x="21281" y="13069"/>
                    <a:pt x="21281" y="13104"/>
                  </a:cubicBezTo>
                  <a:cubicBezTo>
                    <a:pt x="21184" y="13130"/>
                    <a:pt x="21245" y="13007"/>
                    <a:pt x="21166" y="13016"/>
                  </a:cubicBezTo>
                  <a:cubicBezTo>
                    <a:pt x="21051" y="12989"/>
                    <a:pt x="20998" y="13086"/>
                    <a:pt x="20928" y="13007"/>
                  </a:cubicBezTo>
                  <a:cubicBezTo>
                    <a:pt x="20892" y="13007"/>
                    <a:pt x="20901" y="13060"/>
                    <a:pt x="20892" y="13095"/>
                  </a:cubicBezTo>
                  <a:cubicBezTo>
                    <a:pt x="20804" y="13033"/>
                    <a:pt x="20663" y="13016"/>
                    <a:pt x="20504" y="13024"/>
                  </a:cubicBezTo>
                  <a:cubicBezTo>
                    <a:pt x="20477" y="13042"/>
                    <a:pt x="20460" y="13077"/>
                    <a:pt x="20442" y="13113"/>
                  </a:cubicBezTo>
                  <a:cubicBezTo>
                    <a:pt x="20115" y="13095"/>
                    <a:pt x="19294" y="13060"/>
                    <a:pt x="18738" y="13086"/>
                  </a:cubicBezTo>
                  <a:cubicBezTo>
                    <a:pt x="18658" y="13095"/>
                    <a:pt x="18588" y="13139"/>
                    <a:pt x="18499" y="13148"/>
                  </a:cubicBezTo>
                  <a:cubicBezTo>
                    <a:pt x="18305" y="13166"/>
                    <a:pt x="18120" y="13104"/>
                    <a:pt x="17961" y="13157"/>
                  </a:cubicBezTo>
                  <a:cubicBezTo>
                    <a:pt x="18111" y="13192"/>
                    <a:pt x="18067" y="13245"/>
                    <a:pt x="17899" y="13245"/>
                  </a:cubicBezTo>
                  <a:cubicBezTo>
                    <a:pt x="17996" y="13245"/>
                    <a:pt x="17290" y="13210"/>
                    <a:pt x="17034" y="13219"/>
                  </a:cubicBezTo>
                  <a:cubicBezTo>
                    <a:pt x="16981" y="13228"/>
                    <a:pt x="16981" y="13192"/>
                    <a:pt x="16945" y="13192"/>
                  </a:cubicBezTo>
                  <a:cubicBezTo>
                    <a:pt x="16892" y="13192"/>
                    <a:pt x="16813" y="13219"/>
                    <a:pt x="16733" y="13210"/>
                  </a:cubicBezTo>
                  <a:cubicBezTo>
                    <a:pt x="16672" y="13210"/>
                    <a:pt x="16619" y="13175"/>
                    <a:pt x="16592" y="13175"/>
                  </a:cubicBezTo>
                  <a:cubicBezTo>
                    <a:pt x="16521" y="13183"/>
                    <a:pt x="16468" y="13263"/>
                    <a:pt x="16318" y="13228"/>
                  </a:cubicBezTo>
                  <a:cubicBezTo>
                    <a:pt x="16292" y="13228"/>
                    <a:pt x="16221" y="13166"/>
                    <a:pt x="16230" y="13166"/>
                  </a:cubicBezTo>
                  <a:cubicBezTo>
                    <a:pt x="16186" y="13166"/>
                    <a:pt x="16133" y="13245"/>
                    <a:pt x="16080" y="13254"/>
                  </a:cubicBezTo>
                  <a:cubicBezTo>
                    <a:pt x="16062" y="13254"/>
                    <a:pt x="16027" y="13219"/>
                    <a:pt x="15992" y="13219"/>
                  </a:cubicBezTo>
                  <a:cubicBezTo>
                    <a:pt x="15912" y="13228"/>
                    <a:pt x="15833" y="13272"/>
                    <a:pt x="15753" y="13272"/>
                  </a:cubicBezTo>
                  <a:cubicBezTo>
                    <a:pt x="15674" y="13272"/>
                    <a:pt x="15347" y="13236"/>
                    <a:pt x="15241" y="13263"/>
                  </a:cubicBezTo>
                  <a:cubicBezTo>
                    <a:pt x="15206" y="13263"/>
                    <a:pt x="15215" y="13342"/>
                    <a:pt x="15153" y="13316"/>
                  </a:cubicBezTo>
                  <a:cubicBezTo>
                    <a:pt x="15144" y="13272"/>
                    <a:pt x="15179" y="13263"/>
                    <a:pt x="15179" y="13228"/>
                  </a:cubicBezTo>
                  <a:cubicBezTo>
                    <a:pt x="15126" y="13219"/>
                    <a:pt x="15118" y="13263"/>
                    <a:pt x="15065" y="13254"/>
                  </a:cubicBezTo>
                  <a:cubicBezTo>
                    <a:pt x="15056" y="13289"/>
                    <a:pt x="15065" y="13307"/>
                    <a:pt x="15091" y="13316"/>
                  </a:cubicBezTo>
                  <a:cubicBezTo>
                    <a:pt x="15073" y="13404"/>
                    <a:pt x="14994" y="13316"/>
                    <a:pt x="15029" y="13254"/>
                  </a:cubicBezTo>
                  <a:cubicBezTo>
                    <a:pt x="14959" y="13289"/>
                    <a:pt x="14923" y="13289"/>
                    <a:pt x="14853" y="13281"/>
                  </a:cubicBezTo>
                  <a:cubicBezTo>
                    <a:pt x="14826" y="13272"/>
                    <a:pt x="14685" y="13334"/>
                    <a:pt x="14641" y="13334"/>
                  </a:cubicBezTo>
                  <a:cubicBezTo>
                    <a:pt x="14588" y="13334"/>
                    <a:pt x="14526" y="13298"/>
                    <a:pt x="14464" y="13298"/>
                  </a:cubicBezTo>
                  <a:cubicBezTo>
                    <a:pt x="14288" y="13298"/>
                    <a:pt x="14058" y="13325"/>
                    <a:pt x="13899" y="13307"/>
                  </a:cubicBezTo>
                  <a:cubicBezTo>
                    <a:pt x="13820" y="13298"/>
                    <a:pt x="13731" y="13360"/>
                    <a:pt x="13661" y="13360"/>
                  </a:cubicBezTo>
                  <a:cubicBezTo>
                    <a:pt x="13608" y="13360"/>
                    <a:pt x="13608" y="13342"/>
                    <a:pt x="13572" y="13334"/>
                  </a:cubicBezTo>
                  <a:cubicBezTo>
                    <a:pt x="13484" y="13307"/>
                    <a:pt x="13396" y="13360"/>
                    <a:pt x="13325" y="13351"/>
                  </a:cubicBezTo>
                  <a:cubicBezTo>
                    <a:pt x="13272" y="13351"/>
                    <a:pt x="13219" y="13298"/>
                    <a:pt x="13184" y="13289"/>
                  </a:cubicBezTo>
                  <a:cubicBezTo>
                    <a:pt x="13131" y="13272"/>
                    <a:pt x="13043" y="13254"/>
                    <a:pt x="13007" y="13254"/>
                  </a:cubicBezTo>
                  <a:cubicBezTo>
                    <a:pt x="12981" y="13254"/>
                    <a:pt x="12928" y="13307"/>
                    <a:pt x="12910" y="13307"/>
                  </a:cubicBezTo>
                  <a:cubicBezTo>
                    <a:pt x="12866" y="13316"/>
                    <a:pt x="12866" y="13281"/>
                    <a:pt x="12822" y="13281"/>
                  </a:cubicBezTo>
                  <a:cubicBezTo>
                    <a:pt x="12769" y="13272"/>
                    <a:pt x="12760" y="13307"/>
                    <a:pt x="12707" y="13307"/>
                  </a:cubicBezTo>
                  <a:cubicBezTo>
                    <a:pt x="12645" y="13298"/>
                    <a:pt x="12583" y="13263"/>
                    <a:pt x="12530" y="13272"/>
                  </a:cubicBezTo>
                  <a:cubicBezTo>
                    <a:pt x="12442" y="13272"/>
                    <a:pt x="12204" y="13386"/>
                    <a:pt x="12045" y="13281"/>
                  </a:cubicBezTo>
                  <a:cubicBezTo>
                    <a:pt x="12018" y="13342"/>
                    <a:pt x="11798" y="13360"/>
                    <a:pt x="11630" y="13360"/>
                  </a:cubicBezTo>
                  <a:cubicBezTo>
                    <a:pt x="11586" y="13360"/>
                    <a:pt x="11524" y="13325"/>
                    <a:pt x="11480" y="13325"/>
                  </a:cubicBezTo>
                  <a:cubicBezTo>
                    <a:pt x="11162" y="13334"/>
                    <a:pt x="10826" y="13413"/>
                    <a:pt x="10552" y="13360"/>
                  </a:cubicBezTo>
                  <a:cubicBezTo>
                    <a:pt x="10500" y="13351"/>
                    <a:pt x="10447" y="13263"/>
                    <a:pt x="10376" y="13325"/>
                  </a:cubicBezTo>
                  <a:cubicBezTo>
                    <a:pt x="10376" y="13360"/>
                    <a:pt x="10429" y="13351"/>
                    <a:pt x="10464" y="13351"/>
                  </a:cubicBezTo>
                  <a:cubicBezTo>
                    <a:pt x="10402" y="13404"/>
                    <a:pt x="10120" y="13413"/>
                    <a:pt x="10137" y="13281"/>
                  </a:cubicBezTo>
                  <a:cubicBezTo>
                    <a:pt x="10120" y="13360"/>
                    <a:pt x="10067" y="13316"/>
                    <a:pt x="9961" y="13342"/>
                  </a:cubicBezTo>
                  <a:cubicBezTo>
                    <a:pt x="9908" y="13351"/>
                    <a:pt x="9828" y="13439"/>
                    <a:pt x="9687" y="13395"/>
                  </a:cubicBezTo>
                  <a:cubicBezTo>
                    <a:pt x="9678" y="13325"/>
                    <a:pt x="9731" y="13334"/>
                    <a:pt x="9775" y="13334"/>
                  </a:cubicBezTo>
                  <a:cubicBezTo>
                    <a:pt x="9758" y="13307"/>
                    <a:pt x="9714" y="13219"/>
                    <a:pt x="9811" y="13245"/>
                  </a:cubicBezTo>
                  <a:cubicBezTo>
                    <a:pt x="9793" y="13148"/>
                    <a:pt x="9749" y="13272"/>
                    <a:pt x="9696" y="13236"/>
                  </a:cubicBezTo>
                  <a:cubicBezTo>
                    <a:pt x="9714" y="13210"/>
                    <a:pt x="9722" y="13175"/>
                    <a:pt x="9722" y="13122"/>
                  </a:cubicBezTo>
                  <a:cubicBezTo>
                    <a:pt x="9643" y="13086"/>
                    <a:pt x="9643" y="13157"/>
                    <a:pt x="9572" y="13139"/>
                  </a:cubicBezTo>
                  <a:cubicBezTo>
                    <a:pt x="9617" y="13024"/>
                    <a:pt x="9484" y="12989"/>
                    <a:pt x="9431" y="13051"/>
                  </a:cubicBezTo>
                  <a:cubicBezTo>
                    <a:pt x="9466" y="13157"/>
                    <a:pt x="9590" y="13166"/>
                    <a:pt x="9599" y="13298"/>
                  </a:cubicBezTo>
                  <a:cubicBezTo>
                    <a:pt x="9555" y="13342"/>
                    <a:pt x="9475" y="13351"/>
                    <a:pt x="9449" y="13413"/>
                  </a:cubicBezTo>
                  <a:cubicBezTo>
                    <a:pt x="9405" y="13378"/>
                    <a:pt x="9405" y="13298"/>
                    <a:pt x="9360" y="13263"/>
                  </a:cubicBezTo>
                  <a:cubicBezTo>
                    <a:pt x="9281" y="13263"/>
                    <a:pt x="9290" y="13404"/>
                    <a:pt x="9387" y="13386"/>
                  </a:cubicBezTo>
                  <a:cubicBezTo>
                    <a:pt x="9281" y="13484"/>
                    <a:pt x="9202" y="13307"/>
                    <a:pt x="9184" y="13228"/>
                  </a:cubicBezTo>
                  <a:cubicBezTo>
                    <a:pt x="9131" y="13289"/>
                    <a:pt x="9007" y="13281"/>
                    <a:pt x="9034" y="13431"/>
                  </a:cubicBezTo>
                  <a:cubicBezTo>
                    <a:pt x="8990" y="13431"/>
                    <a:pt x="8945" y="13422"/>
                    <a:pt x="8937" y="13457"/>
                  </a:cubicBezTo>
                  <a:cubicBezTo>
                    <a:pt x="8884" y="13395"/>
                    <a:pt x="8742" y="13413"/>
                    <a:pt x="8734" y="13298"/>
                  </a:cubicBezTo>
                  <a:cubicBezTo>
                    <a:pt x="8813" y="13298"/>
                    <a:pt x="8884" y="13298"/>
                    <a:pt x="8848" y="13395"/>
                  </a:cubicBezTo>
                  <a:lnTo>
                    <a:pt x="8998" y="13404"/>
                  </a:lnTo>
                  <a:cubicBezTo>
                    <a:pt x="9025" y="13289"/>
                    <a:pt x="8857" y="13360"/>
                    <a:pt x="8884" y="13245"/>
                  </a:cubicBezTo>
                  <a:cubicBezTo>
                    <a:pt x="8981" y="13210"/>
                    <a:pt x="8963" y="13236"/>
                    <a:pt x="9034" y="13281"/>
                  </a:cubicBezTo>
                  <a:cubicBezTo>
                    <a:pt x="9025" y="13175"/>
                    <a:pt x="8901" y="13183"/>
                    <a:pt x="8892" y="13095"/>
                  </a:cubicBezTo>
                  <a:cubicBezTo>
                    <a:pt x="8795" y="13086"/>
                    <a:pt x="8751" y="13192"/>
                    <a:pt x="8681" y="13113"/>
                  </a:cubicBezTo>
                  <a:cubicBezTo>
                    <a:pt x="8689" y="12971"/>
                    <a:pt x="8901" y="12892"/>
                    <a:pt x="8866" y="12813"/>
                  </a:cubicBezTo>
                  <a:cubicBezTo>
                    <a:pt x="8937" y="12760"/>
                    <a:pt x="9025" y="12848"/>
                    <a:pt x="9140" y="12795"/>
                  </a:cubicBezTo>
                  <a:cubicBezTo>
                    <a:pt x="9087" y="12857"/>
                    <a:pt x="9140" y="12830"/>
                    <a:pt x="9131" y="12919"/>
                  </a:cubicBezTo>
                  <a:cubicBezTo>
                    <a:pt x="9272" y="12936"/>
                    <a:pt x="9202" y="12715"/>
                    <a:pt x="9352" y="12742"/>
                  </a:cubicBezTo>
                  <a:cubicBezTo>
                    <a:pt x="9422" y="12742"/>
                    <a:pt x="9387" y="12768"/>
                    <a:pt x="9378" y="12804"/>
                  </a:cubicBezTo>
                  <a:cubicBezTo>
                    <a:pt x="9440" y="12821"/>
                    <a:pt x="9422" y="12742"/>
                    <a:pt x="9466" y="12742"/>
                  </a:cubicBezTo>
                  <a:cubicBezTo>
                    <a:pt x="9608" y="12707"/>
                    <a:pt x="9581" y="12830"/>
                    <a:pt x="9705" y="12813"/>
                  </a:cubicBezTo>
                  <a:cubicBezTo>
                    <a:pt x="9802" y="12768"/>
                    <a:pt x="9643" y="12733"/>
                    <a:pt x="9678" y="12662"/>
                  </a:cubicBezTo>
                  <a:cubicBezTo>
                    <a:pt x="9696" y="12715"/>
                    <a:pt x="9820" y="12662"/>
                    <a:pt x="9828" y="12724"/>
                  </a:cubicBezTo>
                  <a:cubicBezTo>
                    <a:pt x="9899" y="12715"/>
                    <a:pt x="9793" y="12645"/>
                    <a:pt x="9767" y="12627"/>
                  </a:cubicBezTo>
                  <a:cubicBezTo>
                    <a:pt x="9846" y="12583"/>
                    <a:pt x="9979" y="12671"/>
                    <a:pt x="10067" y="12583"/>
                  </a:cubicBezTo>
                  <a:cubicBezTo>
                    <a:pt x="10014" y="12477"/>
                    <a:pt x="9961" y="12627"/>
                    <a:pt x="9890" y="12601"/>
                  </a:cubicBezTo>
                  <a:cubicBezTo>
                    <a:pt x="9881" y="12530"/>
                    <a:pt x="9758" y="12521"/>
                    <a:pt x="9837" y="12451"/>
                  </a:cubicBezTo>
                  <a:cubicBezTo>
                    <a:pt x="9696" y="12406"/>
                    <a:pt x="9714" y="12530"/>
                    <a:pt x="9590" y="12504"/>
                  </a:cubicBezTo>
                  <a:cubicBezTo>
                    <a:pt x="9493" y="12495"/>
                    <a:pt x="9572" y="12424"/>
                    <a:pt x="9449" y="12468"/>
                  </a:cubicBezTo>
                  <a:cubicBezTo>
                    <a:pt x="9387" y="12486"/>
                    <a:pt x="9352" y="12521"/>
                    <a:pt x="9299" y="12521"/>
                  </a:cubicBezTo>
                  <a:cubicBezTo>
                    <a:pt x="9237" y="12477"/>
                    <a:pt x="9166" y="12451"/>
                    <a:pt x="9087" y="12424"/>
                  </a:cubicBezTo>
                  <a:cubicBezTo>
                    <a:pt x="8990" y="12459"/>
                    <a:pt x="9175" y="12442"/>
                    <a:pt x="9113" y="12521"/>
                  </a:cubicBezTo>
                  <a:cubicBezTo>
                    <a:pt x="8998" y="12618"/>
                    <a:pt x="8742" y="12451"/>
                    <a:pt x="8698" y="12565"/>
                  </a:cubicBezTo>
                  <a:cubicBezTo>
                    <a:pt x="8645" y="12521"/>
                    <a:pt x="8601" y="12486"/>
                    <a:pt x="8486" y="12504"/>
                  </a:cubicBezTo>
                  <a:cubicBezTo>
                    <a:pt x="8548" y="12336"/>
                    <a:pt x="8654" y="12574"/>
                    <a:pt x="8725" y="12477"/>
                  </a:cubicBezTo>
                  <a:cubicBezTo>
                    <a:pt x="8628" y="12353"/>
                    <a:pt x="8486" y="12274"/>
                    <a:pt x="8380" y="12159"/>
                  </a:cubicBezTo>
                  <a:cubicBezTo>
                    <a:pt x="8274" y="12256"/>
                    <a:pt x="8451" y="12327"/>
                    <a:pt x="8522" y="12345"/>
                  </a:cubicBezTo>
                  <a:cubicBezTo>
                    <a:pt x="8504" y="12459"/>
                    <a:pt x="8292" y="12345"/>
                    <a:pt x="8336" y="12521"/>
                  </a:cubicBezTo>
                  <a:cubicBezTo>
                    <a:pt x="8292" y="12521"/>
                    <a:pt x="8266" y="12504"/>
                    <a:pt x="8248" y="12459"/>
                  </a:cubicBezTo>
                  <a:cubicBezTo>
                    <a:pt x="8195" y="12539"/>
                    <a:pt x="8054" y="12521"/>
                    <a:pt x="7921" y="12512"/>
                  </a:cubicBezTo>
                  <a:cubicBezTo>
                    <a:pt x="7930" y="12451"/>
                    <a:pt x="8054" y="12512"/>
                    <a:pt x="8045" y="12424"/>
                  </a:cubicBezTo>
                  <a:cubicBezTo>
                    <a:pt x="7983" y="12389"/>
                    <a:pt x="7912" y="12353"/>
                    <a:pt x="7842" y="12327"/>
                  </a:cubicBezTo>
                  <a:cubicBezTo>
                    <a:pt x="7762" y="12327"/>
                    <a:pt x="7780" y="12424"/>
                    <a:pt x="7771" y="12504"/>
                  </a:cubicBezTo>
                  <a:cubicBezTo>
                    <a:pt x="7700" y="12486"/>
                    <a:pt x="7559" y="12539"/>
                    <a:pt x="7533" y="12468"/>
                  </a:cubicBezTo>
                  <a:cubicBezTo>
                    <a:pt x="7533" y="12327"/>
                    <a:pt x="7665" y="12512"/>
                    <a:pt x="7718" y="12415"/>
                  </a:cubicBezTo>
                  <a:cubicBezTo>
                    <a:pt x="7639" y="12274"/>
                    <a:pt x="7542" y="12442"/>
                    <a:pt x="7453" y="12371"/>
                  </a:cubicBezTo>
                  <a:cubicBezTo>
                    <a:pt x="7444" y="12433"/>
                    <a:pt x="7480" y="12442"/>
                    <a:pt x="7480" y="12495"/>
                  </a:cubicBezTo>
                  <a:lnTo>
                    <a:pt x="7171" y="12486"/>
                  </a:lnTo>
                  <a:cubicBezTo>
                    <a:pt x="7074" y="12415"/>
                    <a:pt x="7418" y="12512"/>
                    <a:pt x="7383" y="12406"/>
                  </a:cubicBezTo>
                  <a:cubicBezTo>
                    <a:pt x="7312" y="12327"/>
                    <a:pt x="7135" y="12442"/>
                    <a:pt x="7012" y="12424"/>
                  </a:cubicBezTo>
                  <a:cubicBezTo>
                    <a:pt x="7180" y="12530"/>
                    <a:pt x="6809" y="12468"/>
                    <a:pt x="6685" y="12477"/>
                  </a:cubicBezTo>
                  <a:cubicBezTo>
                    <a:pt x="6606" y="12424"/>
                    <a:pt x="6870" y="12459"/>
                    <a:pt x="6932" y="12451"/>
                  </a:cubicBezTo>
                  <a:cubicBezTo>
                    <a:pt x="6915" y="12318"/>
                    <a:pt x="6685" y="12415"/>
                    <a:pt x="6597" y="12442"/>
                  </a:cubicBezTo>
                  <a:cubicBezTo>
                    <a:pt x="6526" y="12362"/>
                    <a:pt x="6314" y="12300"/>
                    <a:pt x="6164" y="12398"/>
                  </a:cubicBezTo>
                  <a:cubicBezTo>
                    <a:pt x="6182" y="12468"/>
                    <a:pt x="6394" y="12415"/>
                    <a:pt x="6491" y="12442"/>
                  </a:cubicBezTo>
                  <a:cubicBezTo>
                    <a:pt x="6473" y="12504"/>
                    <a:pt x="6367" y="12451"/>
                    <a:pt x="6314" y="12468"/>
                  </a:cubicBezTo>
                  <a:cubicBezTo>
                    <a:pt x="6182" y="12459"/>
                    <a:pt x="6049" y="12442"/>
                    <a:pt x="5970" y="12521"/>
                  </a:cubicBezTo>
                  <a:cubicBezTo>
                    <a:pt x="5820" y="12424"/>
                    <a:pt x="5652" y="12477"/>
                    <a:pt x="5422" y="12442"/>
                  </a:cubicBezTo>
                  <a:cubicBezTo>
                    <a:pt x="5378" y="12451"/>
                    <a:pt x="5361" y="12504"/>
                    <a:pt x="5308" y="12495"/>
                  </a:cubicBezTo>
                  <a:cubicBezTo>
                    <a:pt x="5210" y="12504"/>
                    <a:pt x="5228" y="12451"/>
                    <a:pt x="5299" y="12371"/>
                  </a:cubicBezTo>
                  <a:cubicBezTo>
                    <a:pt x="5149" y="12424"/>
                    <a:pt x="5069" y="12406"/>
                    <a:pt x="4999" y="12380"/>
                  </a:cubicBezTo>
                  <a:cubicBezTo>
                    <a:pt x="4928" y="12362"/>
                    <a:pt x="4866" y="12327"/>
                    <a:pt x="4734" y="12362"/>
                  </a:cubicBezTo>
                  <a:cubicBezTo>
                    <a:pt x="4734" y="12292"/>
                    <a:pt x="4804" y="12300"/>
                    <a:pt x="4884" y="12239"/>
                  </a:cubicBezTo>
                  <a:cubicBezTo>
                    <a:pt x="4822" y="12247"/>
                    <a:pt x="4857" y="12212"/>
                    <a:pt x="4822" y="12203"/>
                  </a:cubicBezTo>
                  <a:cubicBezTo>
                    <a:pt x="4769" y="12212"/>
                    <a:pt x="4690" y="12292"/>
                    <a:pt x="4734" y="12300"/>
                  </a:cubicBezTo>
                  <a:cubicBezTo>
                    <a:pt x="4522" y="12415"/>
                    <a:pt x="4442" y="12345"/>
                    <a:pt x="4275" y="12380"/>
                  </a:cubicBezTo>
                  <a:cubicBezTo>
                    <a:pt x="4222" y="12415"/>
                    <a:pt x="4177" y="12459"/>
                    <a:pt x="4213" y="12468"/>
                  </a:cubicBezTo>
                  <a:cubicBezTo>
                    <a:pt x="4063" y="12521"/>
                    <a:pt x="4054" y="12433"/>
                    <a:pt x="3868" y="12486"/>
                  </a:cubicBezTo>
                  <a:cubicBezTo>
                    <a:pt x="4018" y="12424"/>
                    <a:pt x="4071" y="12327"/>
                    <a:pt x="4018" y="12309"/>
                  </a:cubicBezTo>
                  <a:cubicBezTo>
                    <a:pt x="4151" y="12221"/>
                    <a:pt x="4054" y="12336"/>
                    <a:pt x="4151" y="12309"/>
                  </a:cubicBezTo>
                  <a:cubicBezTo>
                    <a:pt x="4230" y="12247"/>
                    <a:pt x="4230" y="12212"/>
                    <a:pt x="4160" y="12221"/>
                  </a:cubicBezTo>
                  <a:cubicBezTo>
                    <a:pt x="3992" y="12239"/>
                    <a:pt x="3983" y="12371"/>
                    <a:pt x="3833" y="12424"/>
                  </a:cubicBezTo>
                  <a:cubicBezTo>
                    <a:pt x="3762" y="12362"/>
                    <a:pt x="3745" y="12371"/>
                    <a:pt x="3550" y="12353"/>
                  </a:cubicBezTo>
                  <a:lnTo>
                    <a:pt x="3674" y="12265"/>
                  </a:lnTo>
                  <a:cubicBezTo>
                    <a:pt x="3515" y="12265"/>
                    <a:pt x="3312" y="12371"/>
                    <a:pt x="3153" y="12345"/>
                  </a:cubicBezTo>
                  <a:cubicBezTo>
                    <a:pt x="3321" y="12265"/>
                    <a:pt x="3206" y="12274"/>
                    <a:pt x="3224" y="12256"/>
                  </a:cubicBezTo>
                  <a:cubicBezTo>
                    <a:pt x="3259" y="12212"/>
                    <a:pt x="3436" y="12124"/>
                    <a:pt x="3347" y="12133"/>
                  </a:cubicBezTo>
                  <a:cubicBezTo>
                    <a:pt x="3135" y="12203"/>
                    <a:pt x="3321" y="12221"/>
                    <a:pt x="3091" y="12345"/>
                  </a:cubicBezTo>
                  <a:cubicBezTo>
                    <a:pt x="2932" y="12362"/>
                    <a:pt x="3171" y="12230"/>
                    <a:pt x="3003" y="12247"/>
                  </a:cubicBezTo>
                  <a:cubicBezTo>
                    <a:pt x="2941" y="12256"/>
                    <a:pt x="2915" y="12300"/>
                    <a:pt x="2941" y="12309"/>
                  </a:cubicBezTo>
                  <a:cubicBezTo>
                    <a:pt x="2738" y="12389"/>
                    <a:pt x="2844" y="12274"/>
                    <a:pt x="2765" y="12274"/>
                  </a:cubicBezTo>
                  <a:cubicBezTo>
                    <a:pt x="2694" y="12265"/>
                    <a:pt x="2500" y="12318"/>
                    <a:pt x="2403" y="12327"/>
                  </a:cubicBezTo>
                  <a:cubicBezTo>
                    <a:pt x="2394" y="12327"/>
                    <a:pt x="2385" y="12327"/>
                    <a:pt x="2376" y="12318"/>
                  </a:cubicBezTo>
                  <a:cubicBezTo>
                    <a:pt x="2367" y="12318"/>
                    <a:pt x="2367" y="12318"/>
                    <a:pt x="2367" y="12318"/>
                  </a:cubicBezTo>
                  <a:lnTo>
                    <a:pt x="2376" y="12309"/>
                  </a:lnTo>
                  <a:lnTo>
                    <a:pt x="2385" y="12300"/>
                  </a:lnTo>
                  <a:cubicBezTo>
                    <a:pt x="2403" y="12274"/>
                    <a:pt x="2420" y="12256"/>
                    <a:pt x="2438" y="12239"/>
                  </a:cubicBezTo>
                  <a:cubicBezTo>
                    <a:pt x="2473" y="12194"/>
                    <a:pt x="2491" y="12159"/>
                    <a:pt x="2473" y="12150"/>
                  </a:cubicBezTo>
                  <a:cubicBezTo>
                    <a:pt x="2562" y="12097"/>
                    <a:pt x="2544" y="12133"/>
                    <a:pt x="2606" y="12097"/>
                  </a:cubicBezTo>
                  <a:cubicBezTo>
                    <a:pt x="2676" y="12009"/>
                    <a:pt x="2517" y="12071"/>
                    <a:pt x="2667" y="11956"/>
                  </a:cubicBezTo>
                  <a:cubicBezTo>
                    <a:pt x="2782" y="11885"/>
                    <a:pt x="2667" y="12009"/>
                    <a:pt x="2765" y="11956"/>
                  </a:cubicBezTo>
                  <a:cubicBezTo>
                    <a:pt x="2879" y="11824"/>
                    <a:pt x="2685" y="11947"/>
                    <a:pt x="2765" y="11841"/>
                  </a:cubicBezTo>
                  <a:cubicBezTo>
                    <a:pt x="2623" y="11930"/>
                    <a:pt x="2570" y="12027"/>
                    <a:pt x="2394" y="12115"/>
                  </a:cubicBezTo>
                  <a:cubicBezTo>
                    <a:pt x="2429" y="12080"/>
                    <a:pt x="2420" y="12027"/>
                    <a:pt x="2464" y="11991"/>
                  </a:cubicBezTo>
                  <a:cubicBezTo>
                    <a:pt x="2491" y="11974"/>
                    <a:pt x="2509" y="12000"/>
                    <a:pt x="2544" y="11974"/>
                  </a:cubicBezTo>
                  <a:cubicBezTo>
                    <a:pt x="2712" y="11841"/>
                    <a:pt x="2835" y="11735"/>
                    <a:pt x="2968" y="11568"/>
                  </a:cubicBezTo>
                  <a:cubicBezTo>
                    <a:pt x="2977" y="11506"/>
                    <a:pt x="2809" y="11700"/>
                    <a:pt x="2773" y="11656"/>
                  </a:cubicBezTo>
                  <a:cubicBezTo>
                    <a:pt x="2853" y="11559"/>
                    <a:pt x="2941" y="11470"/>
                    <a:pt x="3012" y="11382"/>
                  </a:cubicBezTo>
                  <a:lnTo>
                    <a:pt x="3153" y="11320"/>
                  </a:lnTo>
                  <a:cubicBezTo>
                    <a:pt x="3259" y="11241"/>
                    <a:pt x="3180" y="11267"/>
                    <a:pt x="3224" y="11214"/>
                  </a:cubicBezTo>
                  <a:cubicBezTo>
                    <a:pt x="3321" y="11100"/>
                    <a:pt x="3453" y="11047"/>
                    <a:pt x="3277" y="11064"/>
                  </a:cubicBezTo>
                  <a:cubicBezTo>
                    <a:pt x="3197" y="11144"/>
                    <a:pt x="3003" y="11311"/>
                    <a:pt x="3082" y="11161"/>
                  </a:cubicBezTo>
                  <a:cubicBezTo>
                    <a:pt x="2941" y="11259"/>
                    <a:pt x="2924" y="11391"/>
                    <a:pt x="2835" y="11506"/>
                  </a:cubicBezTo>
                  <a:cubicBezTo>
                    <a:pt x="2667" y="11585"/>
                    <a:pt x="2826" y="11409"/>
                    <a:pt x="2871" y="11338"/>
                  </a:cubicBezTo>
                  <a:cubicBezTo>
                    <a:pt x="2924" y="11241"/>
                    <a:pt x="2994" y="11135"/>
                    <a:pt x="3030" y="11064"/>
                  </a:cubicBezTo>
                  <a:lnTo>
                    <a:pt x="3259" y="10985"/>
                  </a:lnTo>
                  <a:cubicBezTo>
                    <a:pt x="3339" y="10870"/>
                    <a:pt x="3268" y="10861"/>
                    <a:pt x="3109" y="10949"/>
                  </a:cubicBezTo>
                  <a:cubicBezTo>
                    <a:pt x="3144" y="10888"/>
                    <a:pt x="3180" y="10835"/>
                    <a:pt x="3215" y="10773"/>
                  </a:cubicBezTo>
                  <a:cubicBezTo>
                    <a:pt x="3268" y="10764"/>
                    <a:pt x="3250" y="10799"/>
                    <a:pt x="3312" y="10791"/>
                  </a:cubicBezTo>
                  <a:cubicBezTo>
                    <a:pt x="3365" y="10667"/>
                    <a:pt x="3497" y="10587"/>
                    <a:pt x="3542" y="10464"/>
                  </a:cubicBezTo>
                  <a:cubicBezTo>
                    <a:pt x="3577" y="10464"/>
                    <a:pt x="3568" y="10482"/>
                    <a:pt x="3612" y="10473"/>
                  </a:cubicBezTo>
                  <a:cubicBezTo>
                    <a:pt x="3789" y="10252"/>
                    <a:pt x="3807" y="10146"/>
                    <a:pt x="3974" y="9943"/>
                  </a:cubicBezTo>
                  <a:cubicBezTo>
                    <a:pt x="3851" y="9943"/>
                    <a:pt x="3860" y="9855"/>
                    <a:pt x="3974" y="9704"/>
                  </a:cubicBezTo>
                  <a:cubicBezTo>
                    <a:pt x="3824" y="9731"/>
                    <a:pt x="3921" y="9863"/>
                    <a:pt x="3762" y="9943"/>
                  </a:cubicBezTo>
                  <a:cubicBezTo>
                    <a:pt x="3709" y="9899"/>
                    <a:pt x="3886" y="9722"/>
                    <a:pt x="3921" y="9625"/>
                  </a:cubicBezTo>
                  <a:cubicBezTo>
                    <a:pt x="3992" y="9616"/>
                    <a:pt x="3974" y="9643"/>
                    <a:pt x="3957" y="9678"/>
                  </a:cubicBezTo>
                  <a:cubicBezTo>
                    <a:pt x="4054" y="9581"/>
                    <a:pt x="4089" y="9678"/>
                    <a:pt x="4177" y="9616"/>
                  </a:cubicBezTo>
                  <a:cubicBezTo>
                    <a:pt x="4283" y="9493"/>
                    <a:pt x="4063" y="9660"/>
                    <a:pt x="4098" y="9563"/>
                  </a:cubicBezTo>
                  <a:cubicBezTo>
                    <a:pt x="4142" y="9440"/>
                    <a:pt x="4301" y="9501"/>
                    <a:pt x="4327" y="9378"/>
                  </a:cubicBezTo>
                  <a:cubicBezTo>
                    <a:pt x="4354" y="9325"/>
                    <a:pt x="4169" y="9413"/>
                    <a:pt x="4169" y="9342"/>
                  </a:cubicBezTo>
                  <a:cubicBezTo>
                    <a:pt x="4301" y="9281"/>
                    <a:pt x="4257" y="9086"/>
                    <a:pt x="4345" y="9175"/>
                  </a:cubicBezTo>
                  <a:cubicBezTo>
                    <a:pt x="4363" y="9033"/>
                    <a:pt x="4442" y="8892"/>
                    <a:pt x="4548" y="8777"/>
                  </a:cubicBezTo>
                  <a:cubicBezTo>
                    <a:pt x="4433" y="8698"/>
                    <a:pt x="4398" y="8883"/>
                    <a:pt x="4336" y="8954"/>
                  </a:cubicBezTo>
                  <a:cubicBezTo>
                    <a:pt x="4222" y="8910"/>
                    <a:pt x="4398" y="8830"/>
                    <a:pt x="4425" y="8751"/>
                  </a:cubicBezTo>
                  <a:cubicBezTo>
                    <a:pt x="4460" y="8680"/>
                    <a:pt x="4416" y="8627"/>
                    <a:pt x="4478" y="8557"/>
                  </a:cubicBezTo>
                  <a:cubicBezTo>
                    <a:pt x="4592" y="8557"/>
                    <a:pt x="4548" y="8627"/>
                    <a:pt x="4495" y="8698"/>
                  </a:cubicBezTo>
                  <a:cubicBezTo>
                    <a:pt x="4566" y="8716"/>
                    <a:pt x="4601" y="8645"/>
                    <a:pt x="4645" y="8574"/>
                  </a:cubicBezTo>
                  <a:cubicBezTo>
                    <a:pt x="4707" y="8618"/>
                    <a:pt x="4725" y="8645"/>
                    <a:pt x="4804" y="8601"/>
                  </a:cubicBezTo>
                  <a:cubicBezTo>
                    <a:pt x="4813" y="8557"/>
                    <a:pt x="4654" y="8583"/>
                    <a:pt x="4690" y="8495"/>
                  </a:cubicBezTo>
                  <a:cubicBezTo>
                    <a:pt x="4637" y="8433"/>
                    <a:pt x="4513" y="8574"/>
                    <a:pt x="4531" y="8468"/>
                  </a:cubicBezTo>
                  <a:cubicBezTo>
                    <a:pt x="4575" y="8389"/>
                    <a:pt x="4575" y="8442"/>
                    <a:pt x="4610" y="8459"/>
                  </a:cubicBezTo>
                  <a:cubicBezTo>
                    <a:pt x="4672" y="8292"/>
                    <a:pt x="4716" y="8265"/>
                    <a:pt x="4822" y="8106"/>
                  </a:cubicBezTo>
                  <a:cubicBezTo>
                    <a:pt x="4963" y="8177"/>
                    <a:pt x="4690" y="8239"/>
                    <a:pt x="4813" y="8292"/>
                  </a:cubicBezTo>
                  <a:cubicBezTo>
                    <a:pt x="4928" y="8274"/>
                    <a:pt x="4884" y="8221"/>
                    <a:pt x="4972" y="8159"/>
                  </a:cubicBezTo>
                  <a:cubicBezTo>
                    <a:pt x="5016" y="8097"/>
                    <a:pt x="4884" y="8106"/>
                    <a:pt x="4893" y="8115"/>
                  </a:cubicBezTo>
                  <a:cubicBezTo>
                    <a:pt x="4813" y="8036"/>
                    <a:pt x="4981" y="8027"/>
                    <a:pt x="4840" y="7965"/>
                  </a:cubicBezTo>
                  <a:cubicBezTo>
                    <a:pt x="4928" y="7868"/>
                    <a:pt x="4893" y="7753"/>
                    <a:pt x="4999" y="7727"/>
                  </a:cubicBezTo>
                  <a:cubicBezTo>
                    <a:pt x="4954" y="7612"/>
                    <a:pt x="5157" y="7418"/>
                    <a:pt x="5272" y="7206"/>
                  </a:cubicBezTo>
                  <a:cubicBezTo>
                    <a:pt x="5334" y="7091"/>
                    <a:pt x="5325" y="7064"/>
                    <a:pt x="5449" y="7029"/>
                  </a:cubicBezTo>
                  <a:cubicBezTo>
                    <a:pt x="5458" y="6994"/>
                    <a:pt x="5405" y="6976"/>
                    <a:pt x="5431" y="6941"/>
                  </a:cubicBezTo>
                  <a:cubicBezTo>
                    <a:pt x="5564" y="6791"/>
                    <a:pt x="5643" y="6658"/>
                    <a:pt x="5723" y="6535"/>
                  </a:cubicBezTo>
                  <a:cubicBezTo>
                    <a:pt x="5811" y="6402"/>
                    <a:pt x="5882" y="6287"/>
                    <a:pt x="6023" y="6190"/>
                  </a:cubicBezTo>
                  <a:cubicBezTo>
                    <a:pt x="6040" y="6164"/>
                    <a:pt x="5996" y="6137"/>
                    <a:pt x="6023" y="6111"/>
                  </a:cubicBezTo>
                  <a:cubicBezTo>
                    <a:pt x="6058" y="6040"/>
                    <a:pt x="6111" y="6093"/>
                    <a:pt x="6146" y="6014"/>
                  </a:cubicBezTo>
                  <a:cubicBezTo>
                    <a:pt x="6252" y="6067"/>
                    <a:pt x="6182" y="6128"/>
                    <a:pt x="6199" y="6181"/>
                  </a:cubicBezTo>
                  <a:cubicBezTo>
                    <a:pt x="6120" y="6181"/>
                    <a:pt x="5970" y="6217"/>
                    <a:pt x="5970" y="6349"/>
                  </a:cubicBezTo>
                  <a:cubicBezTo>
                    <a:pt x="6049" y="6393"/>
                    <a:pt x="6058" y="6270"/>
                    <a:pt x="6138" y="6252"/>
                  </a:cubicBezTo>
                  <a:cubicBezTo>
                    <a:pt x="6164" y="6243"/>
                    <a:pt x="6217" y="6296"/>
                    <a:pt x="6226" y="6287"/>
                  </a:cubicBezTo>
                  <a:cubicBezTo>
                    <a:pt x="6288" y="6270"/>
                    <a:pt x="6314" y="6208"/>
                    <a:pt x="6376" y="6173"/>
                  </a:cubicBezTo>
                  <a:cubicBezTo>
                    <a:pt x="6323" y="6075"/>
                    <a:pt x="6288" y="6226"/>
                    <a:pt x="6244" y="6137"/>
                  </a:cubicBezTo>
                  <a:cubicBezTo>
                    <a:pt x="6235" y="6075"/>
                    <a:pt x="6314" y="5890"/>
                    <a:pt x="6191" y="5969"/>
                  </a:cubicBezTo>
                  <a:cubicBezTo>
                    <a:pt x="6164" y="5925"/>
                    <a:pt x="6314" y="5705"/>
                    <a:pt x="6376" y="5802"/>
                  </a:cubicBezTo>
                  <a:cubicBezTo>
                    <a:pt x="6385" y="5705"/>
                    <a:pt x="6447" y="5625"/>
                    <a:pt x="6517" y="5554"/>
                  </a:cubicBezTo>
                  <a:cubicBezTo>
                    <a:pt x="6606" y="5475"/>
                    <a:pt x="6703" y="5404"/>
                    <a:pt x="6800" y="5316"/>
                  </a:cubicBezTo>
                  <a:cubicBezTo>
                    <a:pt x="7003" y="5113"/>
                    <a:pt x="7215" y="4830"/>
                    <a:pt x="7383" y="4672"/>
                  </a:cubicBezTo>
                  <a:cubicBezTo>
                    <a:pt x="7436" y="4601"/>
                    <a:pt x="7471" y="4680"/>
                    <a:pt x="7515" y="4636"/>
                  </a:cubicBezTo>
                  <a:cubicBezTo>
                    <a:pt x="7550" y="4574"/>
                    <a:pt x="7630" y="4548"/>
                    <a:pt x="7630" y="4539"/>
                  </a:cubicBezTo>
                  <a:cubicBezTo>
                    <a:pt x="7665" y="4495"/>
                    <a:pt x="7603" y="4424"/>
                    <a:pt x="7709" y="4389"/>
                  </a:cubicBezTo>
                  <a:cubicBezTo>
                    <a:pt x="7815" y="4433"/>
                    <a:pt x="7709" y="4468"/>
                    <a:pt x="7700" y="4521"/>
                  </a:cubicBezTo>
                  <a:cubicBezTo>
                    <a:pt x="7692" y="4548"/>
                    <a:pt x="7718" y="4610"/>
                    <a:pt x="7709" y="4627"/>
                  </a:cubicBezTo>
                  <a:cubicBezTo>
                    <a:pt x="7692" y="4663"/>
                    <a:pt x="7524" y="4672"/>
                    <a:pt x="7612" y="4751"/>
                  </a:cubicBezTo>
                  <a:cubicBezTo>
                    <a:pt x="7656" y="4786"/>
                    <a:pt x="7639" y="4707"/>
                    <a:pt x="7683" y="4689"/>
                  </a:cubicBezTo>
                  <a:cubicBezTo>
                    <a:pt x="7700" y="4689"/>
                    <a:pt x="7798" y="4795"/>
                    <a:pt x="7833" y="4680"/>
                  </a:cubicBezTo>
                  <a:cubicBezTo>
                    <a:pt x="7798" y="4619"/>
                    <a:pt x="7745" y="4786"/>
                    <a:pt x="7709" y="4672"/>
                  </a:cubicBezTo>
                  <a:cubicBezTo>
                    <a:pt x="7789" y="4548"/>
                    <a:pt x="8001" y="4513"/>
                    <a:pt x="8089" y="4424"/>
                  </a:cubicBezTo>
                  <a:cubicBezTo>
                    <a:pt x="8018" y="4336"/>
                    <a:pt x="7930" y="4530"/>
                    <a:pt x="7851" y="4513"/>
                  </a:cubicBezTo>
                  <a:cubicBezTo>
                    <a:pt x="7736" y="4442"/>
                    <a:pt x="7842" y="4389"/>
                    <a:pt x="7780" y="4327"/>
                  </a:cubicBezTo>
                  <a:cubicBezTo>
                    <a:pt x="7833" y="4265"/>
                    <a:pt x="7877" y="4212"/>
                    <a:pt x="7939" y="4168"/>
                  </a:cubicBezTo>
                  <a:cubicBezTo>
                    <a:pt x="7992" y="4124"/>
                    <a:pt x="8054" y="4089"/>
                    <a:pt x="8107" y="4053"/>
                  </a:cubicBezTo>
                  <a:cubicBezTo>
                    <a:pt x="8221" y="3983"/>
                    <a:pt x="8345" y="3939"/>
                    <a:pt x="8451" y="3886"/>
                  </a:cubicBezTo>
                  <a:cubicBezTo>
                    <a:pt x="8539" y="3700"/>
                    <a:pt x="8698" y="3550"/>
                    <a:pt x="8892" y="3497"/>
                  </a:cubicBezTo>
                  <a:cubicBezTo>
                    <a:pt x="8848" y="3391"/>
                    <a:pt x="8778" y="3391"/>
                    <a:pt x="8707" y="3435"/>
                  </a:cubicBezTo>
                  <a:cubicBezTo>
                    <a:pt x="8672" y="3374"/>
                    <a:pt x="8804" y="3338"/>
                    <a:pt x="8787" y="3276"/>
                  </a:cubicBezTo>
                  <a:cubicBezTo>
                    <a:pt x="8716" y="3179"/>
                    <a:pt x="8707" y="3321"/>
                    <a:pt x="8681" y="3347"/>
                  </a:cubicBezTo>
                  <a:cubicBezTo>
                    <a:pt x="8592" y="3400"/>
                    <a:pt x="8477" y="3435"/>
                    <a:pt x="8380" y="3515"/>
                  </a:cubicBezTo>
                  <a:cubicBezTo>
                    <a:pt x="8354" y="3541"/>
                    <a:pt x="8398" y="3577"/>
                    <a:pt x="8363" y="3603"/>
                  </a:cubicBezTo>
                  <a:cubicBezTo>
                    <a:pt x="8283" y="3691"/>
                    <a:pt x="8221" y="3665"/>
                    <a:pt x="8151" y="3691"/>
                  </a:cubicBezTo>
                  <a:cubicBezTo>
                    <a:pt x="8107" y="3744"/>
                    <a:pt x="8213" y="3700"/>
                    <a:pt x="8177" y="3780"/>
                  </a:cubicBezTo>
                  <a:cubicBezTo>
                    <a:pt x="7974" y="3859"/>
                    <a:pt x="7842" y="4080"/>
                    <a:pt x="7647" y="4159"/>
                  </a:cubicBezTo>
                  <a:cubicBezTo>
                    <a:pt x="7639" y="4027"/>
                    <a:pt x="7462" y="4212"/>
                    <a:pt x="7383" y="4142"/>
                  </a:cubicBezTo>
                  <a:cubicBezTo>
                    <a:pt x="7312" y="4195"/>
                    <a:pt x="7515" y="4257"/>
                    <a:pt x="7391" y="4301"/>
                  </a:cubicBezTo>
                  <a:cubicBezTo>
                    <a:pt x="7418" y="4327"/>
                    <a:pt x="7453" y="4283"/>
                    <a:pt x="7480" y="4265"/>
                  </a:cubicBezTo>
                  <a:cubicBezTo>
                    <a:pt x="7577" y="4212"/>
                    <a:pt x="7462" y="4327"/>
                    <a:pt x="7427" y="4345"/>
                  </a:cubicBezTo>
                  <a:cubicBezTo>
                    <a:pt x="7356" y="4371"/>
                    <a:pt x="7285" y="4345"/>
                    <a:pt x="7206" y="4424"/>
                  </a:cubicBezTo>
                  <a:cubicBezTo>
                    <a:pt x="7241" y="4513"/>
                    <a:pt x="7294" y="4415"/>
                    <a:pt x="7338" y="4389"/>
                  </a:cubicBezTo>
                  <a:cubicBezTo>
                    <a:pt x="7400" y="4468"/>
                    <a:pt x="7285" y="4460"/>
                    <a:pt x="7241" y="4513"/>
                  </a:cubicBezTo>
                  <a:cubicBezTo>
                    <a:pt x="7197" y="4557"/>
                    <a:pt x="7135" y="4619"/>
                    <a:pt x="7082" y="4689"/>
                  </a:cubicBezTo>
                  <a:cubicBezTo>
                    <a:pt x="7021" y="4751"/>
                    <a:pt x="6959" y="4822"/>
                    <a:pt x="6888" y="4875"/>
                  </a:cubicBezTo>
                  <a:cubicBezTo>
                    <a:pt x="6835" y="4839"/>
                    <a:pt x="6879" y="4804"/>
                    <a:pt x="6915" y="4760"/>
                  </a:cubicBezTo>
                  <a:cubicBezTo>
                    <a:pt x="6773" y="4698"/>
                    <a:pt x="6791" y="4892"/>
                    <a:pt x="6800" y="4963"/>
                  </a:cubicBezTo>
                  <a:cubicBezTo>
                    <a:pt x="6614" y="5131"/>
                    <a:pt x="6500" y="5051"/>
                    <a:pt x="6358" y="5228"/>
                  </a:cubicBezTo>
                  <a:cubicBezTo>
                    <a:pt x="6420" y="5325"/>
                    <a:pt x="6491" y="5148"/>
                    <a:pt x="6561" y="5122"/>
                  </a:cubicBezTo>
                  <a:cubicBezTo>
                    <a:pt x="6526" y="5254"/>
                    <a:pt x="6420" y="5351"/>
                    <a:pt x="6323" y="5440"/>
                  </a:cubicBezTo>
                  <a:cubicBezTo>
                    <a:pt x="6226" y="5528"/>
                    <a:pt x="6111" y="5599"/>
                    <a:pt x="6067" y="5687"/>
                  </a:cubicBezTo>
                  <a:cubicBezTo>
                    <a:pt x="6049" y="5705"/>
                    <a:pt x="6067" y="5775"/>
                    <a:pt x="6067" y="5775"/>
                  </a:cubicBezTo>
                  <a:cubicBezTo>
                    <a:pt x="6040" y="5811"/>
                    <a:pt x="6023" y="5731"/>
                    <a:pt x="6023" y="5740"/>
                  </a:cubicBezTo>
                  <a:cubicBezTo>
                    <a:pt x="5979" y="5784"/>
                    <a:pt x="5979" y="5872"/>
                    <a:pt x="5943" y="5917"/>
                  </a:cubicBezTo>
                  <a:cubicBezTo>
                    <a:pt x="5864" y="6014"/>
                    <a:pt x="5767" y="5969"/>
                    <a:pt x="5705" y="6049"/>
                  </a:cubicBezTo>
                  <a:cubicBezTo>
                    <a:pt x="5687" y="6075"/>
                    <a:pt x="5731" y="6102"/>
                    <a:pt x="5758" y="6128"/>
                  </a:cubicBezTo>
                  <a:cubicBezTo>
                    <a:pt x="5546" y="6332"/>
                    <a:pt x="5484" y="6623"/>
                    <a:pt x="5272" y="6702"/>
                  </a:cubicBezTo>
                  <a:cubicBezTo>
                    <a:pt x="5246" y="6738"/>
                    <a:pt x="5290" y="6738"/>
                    <a:pt x="5299" y="6720"/>
                  </a:cubicBezTo>
                  <a:cubicBezTo>
                    <a:pt x="5272" y="6835"/>
                    <a:pt x="5087" y="7064"/>
                    <a:pt x="4990" y="7082"/>
                  </a:cubicBezTo>
                  <a:cubicBezTo>
                    <a:pt x="4972" y="7153"/>
                    <a:pt x="4954" y="7223"/>
                    <a:pt x="4963" y="7294"/>
                  </a:cubicBezTo>
                  <a:cubicBezTo>
                    <a:pt x="4884" y="7391"/>
                    <a:pt x="4787" y="7506"/>
                    <a:pt x="4681" y="7621"/>
                  </a:cubicBezTo>
                  <a:cubicBezTo>
                    <a:pt x="4619" y="7682"/>
                    <a:pt x="4557" y="7744"/>
                    <a:pt x="4504" y="7806"/>
                  </a:cubicBezTo>
                  <a:cubicBezTo>
                    <a:pt x="4433" y="7877"/>
                    <a:pt x="4372" y="7947"/>
                    <a:pt x="4310" y="8009"/>
                  </a:cubicBezTo>
                  <a:cubicBezTo>
                    <a:pt x="4151" y="7992"/>
                    <a:pt x="4054" y="8080"/>
                    <a:pt x="3948" y="8018"/>
                  </a:cubicBezTo>
                  <a:cubicBezTo>
                    <a:pt x="3789" y="8354"/>
                    <a:pt x="3665" y="8486"/>
                    <a:pt x="3471" y="8795"/>
                  </a:cubicBezTo>
                  <a:cubicBezTo>
                    <a:pt x="3471" y="8839"/>
                    <a:pt x="3497" y="8866"/>
                    <a:pt x="3524" y="8883"/>
                  </a:cubicBezTo>
                  <a:cubicBezTo>
                    <a:pt x="3480" y="8972"/>
                    <a:pt x="3436" y="9025"/>
                    <a:pt x="3383" y="9060"/>
                  </a:cubicBezTo>
                  <a:cubicBezTo>
                    <a:pt x="3339" y="9148"/>
                    <a:pt x="3497" y="9033"/>
                    <a:pt x="3524" y="9007"/>
                  </a:cubicBezTo>
                  <a:cubicBezTo>
                    <a:pt x="3665" y="8848"/>
                    <a:pt x="3515" y="8777"/>
                    <a:pt x="3692" y="8680"/>
                  </a:cubicBezTo>
                  <a:cubicBezTo>
                    <a:pt x="3709" y="8760"/>
                    <a:pt x="3674" y="8874"/>
                    <a:pt x="3586" y="9016"/>
                  </a:cubicBezTo>
                  <a:cubicBezTo>
                    <a:pt x="3630" y="8998"/>
                    <a:pt x="3665" y="8989"/>
                    <a:pt x="3701" y="8954"/>
                  </a:cubicBezTo>
                  <a:cubicBezTo>
                    <a:pt x="3745" y="8980"/>
                    <a:pt x="3674" y="9007"/>
                    <a:pt x="3656" y="9025"/>
                  </a:cubicBezTo>
                  <a:cubicBezTo>
                    <a:pt x="3621" y="9042"/>
                    <a:pt x="3559" y="9104"/>
                    <a:pt x="3480" y="9078"/>
                  </a:cubicBezTo>
                  <a:cubicBezTo>
                    <a:pt x="3445" y="9122"/>
                    <a:pt x="3427" y="9175"/>
                    <a:pt x="3392" y="9219"/>
                  </a:cubicBezTo>
                  <a:cubicBezTo>
                    <a:pt x="3374" y="9237"/>
                    <a:pt x="3347" y="9263"/>
                    <a:pt x="3312" y="9281"/>
                  </a:cubicBezTo>
                  <a:cubicBezTo>
                    <a:pt x="3286" y="9307"/>
                    <a:pt x="3259" y="9316"/>
                    <a:pt x="3259" y="9316"/>
                  </a:cubicBezTo>
                  <a:cubicBezTo>
                    <a:pt x="3224" y="9387"/>
                    <a:pt x="3330" y="9395"/>
                    <a:pt x="3224" y="9501"/>
                  </a:cubicBezTo>
                  <a:cubicBezTo>
                    <a:pt x="3082" y="9510"/>
                    <a:pt x="3012" y="9704"/>
                    <a:pt x="2871" y="9722"/>
                  </a:cubicBezTo>
                  <a:cubicBezTo>
                    <a:pt x="2844" y="9837"/>
                    <a:pt x="3038" y="9669"/>
                    <a:pt x="3030" y="9757"/>
                  </a:cubicBezTo>
                  <a:cubicBezTo>
                    <a:pt x="2977" y="9863"/>
                    <a:pt x="2879" y="9934"/>
                    <a:pt x="2853" y="9872"/>
                  </a:cubicBezTo>
                  <a:cubicBezTo>
                    <a:pt x="2915" y="9952"/>
                    <a:pt x="2588" y="10155"/>
                    <a:pt x="2809" y="10111"/>
                  </a:cubicBezTo>
                  <a:cubicBezTo>
                    <a:pt x="2959" y="10075"/>
                    <a:pt x="2800" y="9961"/>
                    <a:pt x="2924" y="9934"/>
                  </a:cubicBezTo>
                  <a:cubicBezTo>
                    <a:pt x="3074" y="9881"/>
                    <a:pt x="2888" y="10084"/>
                    <a:pt x="2862" y="10137"/>
                  </a:cubicBezTo>
                  <a:cubicBezTo>
                    <a:pt x="2853" y="10172"/>
                    <a:pt x="2879" y="10217"/>
                    <a:pt x="2879" y="10234"/>
                  </a:cubicBezTo>
                  <a:cubicBezTo>
                    <a:pt x="2800" y="10411"/>
                    <a:pt x="2632" y="10693"/>
                    <a:pt x="2447" y="10817"/>
                  </a:cubicBezTo>
                  <a:cubicBezTo>
                    <a:pt x="2456" y="10897"/>
                    <a:pt x="2261" y="11082"/>
                    <a:pt x="2208" y="11214"/>
                  </a:cubicBezTo>
                  <a:cubicBezTo>
                    <a:pt x="2173" y="11294"/>
                    <a:pt x="2200" y="11347"/>
                    <a:pt x="2208" y="11382"/>
                  </a:cubicBezTo>
                  <a:cubicBezTo>
                    <a:pt x="2429" y="11188"/>
                    <a:pt x="2323" y="11126"/>
                    <a:pt x="2464" y="10958"/>
                  </a:cubicBezTo>
                  <a:cubicBezTo>
                    <a:pt x="2579" y="10985"/>
                    <a:pt x="2464" y="11126"/>
                    <a:pt x="2411" y="11232"/>
                  </a:cubicBezTo>
                  <a:cubicBezTo>
                    <a:pt x="2350" y="11338"/>
                    <a:pt x="2164" y="11515"/>
                    <a:pt x="2111" y="11665"/>
                  </a:cubicBezTo>
                  <a:cubicBezTo>
                    <a:pt x="1943" y="11753"/>
                    <a:pt x="2067" y="11612"/>
                    <a:pt x="1988" y="11629"/>
                  </a:cubicBezTo>
                  <a:cubicBezTo>
                    <a:pt x="1961" y="11726"/>
                    <a:pt x="2032" y="11744"/>
                    <a:pt x="2005" y="11832"/>
                  </a:cubicBezTo>
                  <a:cubicBezTo>
                    <a:pt x="1820" y="11974"/>
                    <a:pt x="1873" y="12000"/>
                    <a:pt x="1714" y="12194"/>
                  </a:cubicBezTo>
                  <a:cubicBezTo>
                    <a:pt x="1837" y="12141"/>
                    <a:pt x="1793" y="12018"/>
                    <a:pt x="1943" y="11983"/>
                  </a:cubicBezTo>
                  <a:cubicBezTo>
                    <a:pt x="1899" y="12080"/>
                    <a:pt x="1723" y="12283"/>
                    <a:pt x="1873" y="12212"/>
                  </a:cubicBezTo>
                  <a:cubicBezTo>
                    <a:pt x="1749" y="12336"/>
                    <a:pt x="1652" y="12468"/>
                    <a:pt x="1475" y="12583"/>
                  </a:cubicBezTo>
                  <a:cubicBezTo>
                    <a:pt x="1484" y="12609"/>
                    <a:pt x="1431" y="12698"/>
                    <a:pt x="1617" y="12583"/>
                  </a:cubicBezTo>
                  <a:cubicBezTo>
                    <a:pt x="1626" y="12636"/>
                    <a:pt x="1370" y="12813"/>
                    <a:pt x="1581" y="12689"/>
                  </a:cubicBezTo>
                  <a:cubicBezTo>
                    <a:pt x="1564" y="12724"/>
                    <a:pt x="1537" y="12751"/>
                    <a:pt x="1511" y="12777"/>
                  </a:cubicBezTo>
                  <a:cubicBezTo>
                    <a:pt x="1484" y="12804"/>
                    <a:pt x="1431" y="12848"/>
                    <a:pt x="1431" y="12857"/>
                  </a:cubicBezTo>
                  <a:cubicBezTo>
                    <a:pt x="1405" y="12883"/>
                    <a:pt x="1361" y="12927"/>
                    <a:pt x="1361" y="12945"/>
                  </a:cubicBezTo>
                  <a:cubicBezTo>
                    <a:pt x="1520" y="12927"/>
                    <a:pt x="1361" y="12892"/>
                    <a:pt x="1590" y="12795"/>
                  </a:cubicBezTo>
                  <a:cubicBezTo>
                    <a:pt x="1634" y="12848"/>
                    <a:pt x="1767" y="12848"/>
                    <a:pt x="1908" y="12839"/>
                  </a:cubicBezTo>
                  <a:cubicBezTo>
                    <a:pt x="2041" y="12830"/>
                    <a:pt x="2182" y="12821"/>
                    <a:pt x="2270" y="12848"/>
                  </a:cubicBezTo>
                  <a:cubicBezTo>
                    <a:pt x="2341" y="12830"/>
                    <a:pt x="2411" y="12777"/>
                    <a:pt x="2473" y="12795"/>
                  </a:cubicBezTo>
                  <a:cubicBezTo>
                    <a:pt x="2182" y="12919"/>
                    <a:pt x="2482" y="12848"/>
                    <a:pt x="2367" y="12945"/>
                  </a:cubicBezTo>
                  <a:cubicBezTo>
                    <a:pt x="2500" y="12892"/>
                    <a:pt x="2818" y="12857"/>
                    <a:pt x="2818" y="12804"/>
                  </a:cubicBezTo>
                  <a:cubicBezTo>
                    <a:pt x="2994" y="12698"/>
                    <a:pt x="2844" y="12839"/>
                    <a:pt x="2888" y="12830"/>
                  </a:cubicBezTo>
                  <a:cubicBezTo>
                    <a:pt x="3038" y="12804"/>
                    <a:pt x="2950" y="12751"/>
                    <a:pt x="3091" y="12715"/>
                  </a:cubicBezTo>
                  <a:cubicBezTo>
                    <a:pt x="3427" y="12742"/>
                    <a:pt x="3798" y="12715"/>
                    <a:pt x="4098" y="12707"/>
                  </a:cubicBezTo>
                  <a:cubicBezTo>
                    <a:pt x="4160" y="12707"/>
                    <a:pt x="4124" y="12742"/>
                    <a:pt x="4177" y="12742"/>
                  </a:cubicBezTo>
                  <a:cubicBezTo>
                    <a:pt x="4283" y="12742"/>
                    <a:pt x="4425" y="12671"/>
                    <a:pt x="4531" y="12689"/>
                  </a:cubicBezTo>
                  <a:cubicBezTo>
                    <a:pt x="4566" y="12698"/>
                    <a:pt x="4637" y="12698"/>
                    <a:pt x="4628" y="12760"/>
                  </a:cubicBezTo>
                  <a:cubicBezTo>
                    <a:pt x="4778" y="12742"/>
                    <a:pt x="4946" y="12751"/>
                    <a:pt x="5105" y="12742"/>
                  </a:cubicBezTo>
                  <a:cubicBezTo>
                    <a:pt x="5537" y="12715"/>
                    <a:pt x="5829" y="12742"/>
                    <a:pt x="5943" y="12980"/>
                  </a:cubicBezTo>
                  <a:cubicBezTo>
                    <a:pt x="5873" y="13095"/>
                    <a:pt x="5837" y="13201"/>
                    <a:pt x="5961" y="13219"/>
                  </a:cubicBezTo>
                  <a:cubicBezTo>
                    <a:pt x="5926" y="13272"/>
                    <a:pt x="5855" y="13289"/>
                    <a:pt x="5758" y="13281"/>
                  </a:cubicBezTo>
                  <a:cubicBezTo>
                    <a:pt x="5829" y="13342"/>
                    <a:pt x="5546" y="13510"/>
                    <a:pt x="5784" y="13528"/>
                  </a:cubicBezTo>
                  <a:cubicBezTo>
                    <a:pt x="5617" y="13545"/>
                    <a:pt x="5564" y="13678"/>
                    <a:pt x="5449" y="13731"/>
                  </a:cubicBezTo>
                  <a:cubicBezTo>
                    <a:pt x="5396" y="13757"/>
                    <a:pt x="5263" y="13704"/>
                    <a:pt x="5263" y="13793"/>
                  </a:cubicBezTo>
                  <a:cubicBezTo>
                    <a:pt x="4804" y="13704"/>
                    <a:pt x="4230" y="13713"/>
                    <a:pt x="3771" y="13660"/>
                  </a:cubicBezTo>
                  <a:cubicBezTo>
                    <a:pt x="3692" y="13651"/>
                    <a:pt x="3674" y="13598"/>
                    <a:pt x="3586" y="13598"/>
                  </a:cubicBezTo>
                  <a:cubicBezTo>
                    <a:pt x="3471" y="13590"/>
                    <a:pt x="3303" y="13634"/>
                    <a:pt x="3180" y="13616"/>
                  </a:cubicBezTo>
                  <a:cubicBezTo>
                    <a:pt x="3100" y="13607"/>
                    <a:pt x="3109" y="13581"/>
                    <a:pt x="3021" y="13581"/>
                  </a:cubicBezTo>
                  <a:cubicBezTo>
                    <a:pt x="2853" y="13581"/>
                    <a:pt x="2650" y="13678"/>
                    <a:pt x="2641" y="13572"/>
                  </a:cubicBezTo>
                  <a:cubicBezTo>
                    <a:pt x="2588" y="13581"/>
                    <a:pt x="2544" y="13634"/>
                    <a:pt x="2473" y="13634"/>
                  </a:cubicBezTo>
                  <a:cubicBezTo>
                    <a:pt x="2367" y="13616"/>
                    <a:pt x="2200" y="13643"/>
                    <a:pt x="2094" y="13625"/>
                  </a:cubicBezTo>
                  <a:cubicBezTo>
                    <a:pt x="2076" y="13616"/>
                    <a:pt x="2058" y="13598"/>
                    <a:pt x="2049" y="13590"/>
                  </a:cubicBezTo>
                  <a:cubicBezTo>
                    <a:pt x="2041" y="13572"/>
                    <a:pt x="2032" y="13554"/>
                    <a:pt x="2032" y="13554"/>
                  </a:cubicBezTo>
                  <a:cubicBezTo>
                    <a:pt x="1988" y="13554"/>
                    <a:pt x="1882" y="13607"/>
                    <a:pt x="1811" y="13616"/>
                  </a:cubicBezTo>
                  <a:cubicBezTo>
                    <a:pt x="1670" y="13634"/>
                    <a:pt x="1626" y="13572"/>
                    <a:pt x="1520" y="13572"/>
                  </a:cubicBezTo>
                  <a:cubicBezTo>
                    <a:pt x="1422" y="13581"/>
                    <a:pt x="1343" y="13616"/>
                    <a:pt x="1246" y="13634"/>
                  </a:cubicBezTo>
                  <a:cubicBezTo>
                    <a:pt x="1052" y="13651"/>
                    <a:pt x="919" y="13625"/>
                    <a:pt x="813" y="13590"/>
                  </a:cubicBezTo>
                  <a:cubicBezTo>
                    <a:pt x="751" y="13572"/>
                    <a:pt x="690" y="13607"/>
                    <a:pt x="619" y="13643"/>
                  </a:cubicBezTo>
                  <a:cubicBezTo>
                    <a:pt x="522" y="13616"/>
                    <a:pt x="354" y="13607"/>
                    <a:pt x="160" y="13607"/>
                  </a:cubicBezTo>
                  <a:cubicBezTo>
                    <a:pt x="1" y="13651"/>
                    <a:pt x="125" y="13519"/>
                    <a:pt x="160" y="13439"/>
                  </a:cubicBezTo>
                  <a:cubicBezTo>
                    <a:pt x="204" y="13360"/>
                    <a:pt x="257" y="13272"/>
                    <a:pt x="301" y="13175"/>
                  </a:cubicBezTo>
                  <a:cubicBezTo>
                    <a:pt x="434" y="13060"/>
                    <a:pt x="478" y="13139"/>
                    <a:pt x="610" y="12971"/>
                  </a:cubicBezTo>
                  <a:cubicBezTo>
                    <a:pt x="628" y="12874"/>
                    <a:pt x="381" y="13122"/>
                    <a:pt x="381" y="13051"/>
                  </a:cubicBezTo>
                  <a:cubicBezTo>
                    <a:pt x="601" y="12715"/>
                    <a:pt x="681" y="12601"/>
                    <a:pt x="849" y="12292"/>
                  </a:cubicBezTo>
                  <a:cubicBezTo>
                    <a:pt x="893" y="12283"/>
                    <a:pt x="910" y="12300"/>
                    <a:pt x="866" y="12380"/>
                  </a:cubicBezTo>
                  <a:cubicBezTo>
                    <a:pt x="1131" y="12159"/>
                    <a:pt x="866" y="12221"/>
                    <a:pt x="849" y="12221"/>
                  </a:cubicBezTo>
                  <a:cubicBezTo>
                    <a:pt x="928" y="12044"/>
                    <a:pt x="937" y="12230"/>
                    <a:pt x="1043" y="12089"/>
                  </a:cubicBezTo>
                  <a:cubicBezTo>
                    <a:pt x="1113" y="11991"/>
                    <a:pt x="1025" y="12036"/>
                    <a:pt x="955" y="12053"/>
                  </a:cubicBezTo>
                  <a:lnTo>
                    <a:pt x="1131" y="11762"/>
                  </a:lnTo>
                  <a:cubicBezTo>
                    <a:pt x="1264" y="11656"/>
                    <a:pt x="1184" y="11744"/>
                    <a:pt x="1317" y="11691"/>
                  </a:cubicBezTo>
                  <a:lnTo>
                    <a:pt x="1387" y="11568"/>
                  </a:lnTo>
                  <a:cubicBezTo>
                    <a:pt x="1414" y="11497"/>
                    <a:pt x="1105" y="11788"/>
                    <a:pt x="1264" y="11550"/>
                  </a:cubicBezTo>
                  <a:cubicBezTo>
                    <a:pt x="1352" y="11373"/>
                    <a:pt x="1317" y="11532"/>
                    <a:pt x="1467" y="11444"/>
                  </a:cubicBezTo>
                  <a:cubicBezTo>
                    <a:pt x="1528" y="11338"/>
                    <a:pt x="1590" y="11347"/>
                    <a:pt x="1564" y="11285"/>
                  </a:cubicBezTo>
                  <a:cubicBezTo>
                    <a:pt x="1617" y="11197"/>
                    <a:pt x="1396" y="11320"/>
                    <a:pt x="1334" y="11320"/>
                  </a:cubicBezTo>
                  <a:lnTo>
                    <a:pt x="1511" y="11020"/>
                  </a:lnTo>
                  <a:cubicBezTo>
                    <a:pt x="1528" y="11038"/>
                    <a:pt x="1581" y="11038"/>
                    <a:pt x="1652" y="11020"/>
                  </a:cubicBezTo>
                  <a:cubicBezTo>
                    <a:pt x="1626" y="10976"/>
                    <a:pt x="1785" y="10799"/>
                    <a:pt x="1590" y="10888"/>
                  </a:cubicBezTo>
                  <a:cubicBezTo>
                    <a:pt x="1705" y="10658"/>
                    <a:pt x="1846" y="10526"/>
                    <a:pt x="2014" y="10437"/>
                  </a:cubicBezTo>
                  <a:cubicBezTo>
                    <a:pt x="2067" y="10358"/>
                    <a:pt x="1935" y="10270"/>
                    <a:pt x="2138" y="10234"/>
                  </a:cubicBezTo>
                  <a:cubicBezTo>
                    <a:pt x="2173" y="10119"/>
                    <a:pt x="1917" y="10349"/>
                    <a:pt x="2094" y="10119"/>
                  </a:cubicBezTo>
                  <a:cubicBezTo>
                    <a:pt x="2049" y="10137"/>
                    <a:pt x="2005" y="10164"/>
                    <a:pt x="1970" y="10217"/>
                  </a:cubicBezTo>
                  <a:cubicBezTo>
                    <a:pt x="1970" y="10190"/>
                    <a:pt x="2085" y="9828"/>
                    <a:pt x="2226" y="9908"/>
                  </a:cubicBezTo>
                  <a:cubicBezTo>
                    <a:pt x="2305" y="9784"/>
                    <a:pt x="2155" y="9810"/>
                    <a:pt x="2270" y="9660"/>
                  </a:cubicBezTo>
                  <a:cubicBezTo>
                    <a:pt x="2305" y="9660"/>
                    <a:pt x="2341" y="9660"/>
                    <a:pt x="2376" y="9652"/>
                  </a:cubicBezTo>
                  <a:cubicBezTo>
                    <a:pt x="2332" y="9634"/>
                    <a:pt x="2403" y="9528"/>
                    <a:pt x="2376" y="9484"/>
                  </a:cubicBezTo>
                  <a:cubicBezTo>
                    <a:pt x="2456" y="9360"/>
                    <a:pt x="2553" y="9325"/>
                    <a:pt x="2641" y="9281"/>
                  </a:cubicBezTo>
                  <a:cubicBezTo>
                    <a:pt x="2491" y="9263"/>
                    <a:pt x="2756" y="8954"/>
                    <a:pt x="2773" y="8892"/>
                  </a:cubicBezTo>
                  <a:cubicBezTo>
                    <a:pt x="2782" y="8883"/>
                    <a:pt x="2667" y="8972"/>
                    <a:pt x="2667" y="9016"/>
                  </a:cubicBezTo>
                  <a:cubicBezTo>
                    <a:pt x="2703" y="8760"/>
                    <a:pt x="3021" y="8486"/>
                    <a:pt x="3162" y="8203"/>
                  </a:cubicBezTo>
                  <a:cubicBezTo>
                    <a:pt x="3312" y="8159"/>
                    <a:pt x="3409" y="8142"/>
                    <a:pt x="3595" y="8009"/>
                  </a:cubicBezTo>
                  <a:cubicBezTo>
                    <a:pt x="3692" y="7894"/>
                    <a:pt x="3568" y="7903"/>
                    <a:pt x="3665" y="7788"/>
                  </a:cubicBezTo>
                  <a:cubicBezTo>
                    <a:pt x="3489" y="7859"/>
                    <a:pt x="3621" y="7594"/>
                    <a:pt x="3471" y="7744"/>
                  </a:cubicBezTo>
                  <a:cubicBezTo>
                    <a:pt x="3445" y="7665"/>
                    <a:pt x="3665" y="7453"/>
                    <a:pt x="3462" y="7462"/>
                  </a:cubicBezTo>
                  <a:cubicBezTo>
                    <a:pt x="3497" y="7400"/>
                    <a:pt x="3533" y="7320"/>
                    <a:pt x="3568" y="7259"/>
                  </a:cubicBezTo>
                  <a:cubicBezTo>
                    <a:pt x="3603" y="7197"/>
                    <a:pt x="3639" y="7135"/>
                    <a:pt x="3674" y="7073"/>
                  </a:cubicBezTo>
                  <a:cubicBezTo>
                    <a:pt x="3736" y="6976"/>
                    <a:pt x="3798" y="6888"/>
                    <a:pt x="3868" y="6791"/>
                  </a:cubicBezTo>
                  <a:cubicBezTo>
                    <a:pt x="4001" y="6614"/>
                    <a:pt x="4124" y="6429"/>
                    <a:pt x="4213" y="6279"/>
                  </a:cubicBezTo>
                  <a:cubicBezTo>
                    <a:pt x="4292" y="6358"/>
                    <a:pt x="4142" y="6473"/>
                    <a:pt x="4071" y="6588"/>
                  </a:cubicBezTo>
                  <a:cubicBezTo>
                    <a:pt x="4010" y="6694"/>
                    <a:pt x="3930" y="6791"/>
                    <a:pt x="3912" y="6879"/>
                  </a:cubicBezTo>
                  <a:cubicBezTo>
                    <a:pt x="3983" y="6852"/>
                    <a:pt x="4054" y="6773"/>
                    <a:pt x="4124" y="6782"/>
                  </a:cubicBezTo>
                  <a:cubicBezTo>
                    <a:pt x="4222" y="6685"/>
                    <a:pt x="4063" y="6641"/>
                    <a:pt x="4133" y="6552"/>
                  </a:cubicBezTo>
                  <a:lnTo>
                    <a:pt x="4186" y="6588"/>
                  </a:lnTo>
                  <a:cubicBezTo>
                    <a:pt x="4266" y="6446"/>
                    <a:pt x="4354" y="6402"/>
                    <a:pt x="4451" y="6367"/>
                  </a:cubicBezTo>
                  <a:cubicBezTo>
                    <a:pt x="4469" y="6332"/>
                    <a:pt x="4416" y="6314"/>
                    <a:pt x="4442" y="6279"/>
                  </a:cubicBezTo>
                  <a:lnTo>
                    <a:pt x="4584" y="6093"/>
                  </a:lnTo>
                  <a:cubicBezTo>
                    <a:pt x="4672" y="6049"/>
                    <a:pt x="4645" y="6111"/>
                    <a:pt x="4698" y="6093"/>
                  </a:cubicBezTo>
                  <a:cubicBezTo>
                    <a:pt x="4787" y="5996"/>
                    <a:pt x="4654" y="6075"/>
                    <a:pt x="4672" y="5987"/>
                  </a:cubicBezTo>
                  <a:cubicBezTo>
                    <a:pt x="4725" y="5917"/>
                    <a:pt x="4813" y="5837"/>
                    <a:pt x="4698" y="5793"/>
                  </a:cubicBezTo>
                  <a:cubicBezTo>
                    <a:pt x="4787" y="5740"/>
                    <a:pt x="4866" y="5634"/>
                    <a:pt x="4937" y="5537"/>
                  </a:cubicBezTo>
                  <a:cubicBezTo>
                    <a:pt x="5007" y="5449"/>
                    <a:pt x="5078" y="5351"/>
                    <a:pt x="5149" y="5298"/>
                  </a:cubicBezTo>
                  <a:cubicBezTo>
                    <a:pt x="5122" y="5431"/>
                    <a:pt x="4910" y="5581"/>
                    <a:pt x="4831" y="5731"/>
                  </a:cubicBezTo>
                  <a:cubicBezTo>
                    <a:pt x="4840" y="5793"/>
                    <a:pt x="4831" y="5855"/>
                    <a:pt x="4884" y="5908"/>
                  </a:cubicBezTo>
                  <a:cubicBezTo>
                    <a:pt x="4946" y="5837"/>
                    <a:pt x="4963" y="5784"/>
                    <a:pt x="4893" y="5740"/>
                  </a:cubicBezTo>
                  <a:cubicBezTo>
                    <a:pt x="4954" y="5713"/>
                    <a:pt x="4990" y="5660"/>
                    <a:pt x="5016" y="5607"/>
                  </a:cubicBezTo>
                  <a:cubicBezTo>
                    <a:pt x="5043" y="5554"/>
                    <a:pt x="5078" y="5493"/>
                    <a:pt x="5149" y="5431"/>
                  </a:cubicBezTo>
                  <a:cubicBezTo>
                    <a:pt x="5149" y="5493"/>
                    <a:pt x="5175" y="5475"/>
                    <a:pt x="5219" y="5493"/>
                  </a:cubicBezTo>
                  <a:cubicBezTo>
                    <a:pt x="5378" y="5263"/>
                    <a:pt x="5546" y="5042"/>
                    <a:pt x="5793" y="4760"/>
                  </a:cubicBezTo>
                  <a:cubicBezTo>
                    <a:pt x="5882" y="4733"/>
                    <a:pt x="5811" y="4866"/>
                    <a:pt x="5899" y="4822"/>
                  </a:cubicBezTo>
                  <a:cubicBezTo>
                    <a:pt x="6005" y="4724"/>
                    <a:pt x="5758" y="4742"/>
                    <a:pt x="5935" y="4619"/>
                  </a:cubicBezTo>
                  <a:cubicBezTo>
                    <a:pt x="6032" y="4627"/>
                    <a:pt x="6014" y="4769"/>
                    <a:pt x="5970" y="4839"/>
                  </a:cubicBezTo>
                  <a:cubicBezTo>
                    <a:pt x="6067" y="4901"/>
                    <a:pt x="6155" y="4724"/>
                    <a:pt x="6023" y="4663"/>
                  </a:cubicBezTo>
                  <a:cubicBezTo>
                    <a:pt x="6076" y="4627"/>
                    <a:pt x="6093" y="4566"/>
                    <a:pt x="6049" y="4592"/>
                  </a:cubicBezTo>
                  <a:cubicBezTo>
                    <a:pt x="6270" y="4362"/>
                    <a:pt x="6553" y="4080"/>
                    <a:pt x="6862" y="3833"/>
                  </a:cubicBezTo>
                  <a:cubicBezTo>
                    <a:pt x="7012" y="3709"/>
                    <a:pt x="7162" y="3577"/>
                    <a:pt x="7303" y="3453"/>
                  </a:cubicBezTo>
                  <a:cubicBezTo>
                    <a:pt x="7444" y="3338"/>
                    <a:pt x="7586" y="3223"/>
                    <a:pt x="7700" y="3117"/>
                  </a:cubicBezTo>
                  <a:cubicBezTo>
                    <a:pt x="7727" y="3082"/>
                    <a:pt x="7692" y="3082"/>
                    <a:pt x="7674" y="3091"/>
                  </a:cubicBezTo>
                  <a:cubicBezTo>
                    <a:pt x="7727" y="3029"/>
                    <a:pt x="7842" y="2959"/>
                    <a:pt x="7957" y="2844"/>
                  </a:cubicBezTo>
                  <a:cubicBezTo>
                    <a:pt x="8027" y="2914"/>
                    <a:pt x="7886" y="2950"/>
                    <a:pt x="8001" y="2967"/>
                  </a:cubicBezTo>
                  <a:cubicBezTo>
                    <a:pt x="8107" y="2967"/>
                    <a:pt x="8115" y="2897"/>
                    <a:pt x="8151" y="2888"/>
                  </a:cubicBezTo>
                  <a:cubicBezTo>
                    <a:pt x="8239" y="2870"/>
                    <a:pt x="8054" y="2967"/>
                    <a:pt x="8054" y="3038"/>
                  </a:cubicBezTo>
                  <a:cubicBezTo>
                    <a:pt x="8168" y="2994"/>
                    <a:pt x="8283" y="2976"/>
                    <a:pt x="8416" y="2932"/>
                  </a:cubicBezTo>
                  <a:cubicBezTo>
                    <a:pt x="8363" y="2800"/>
                    <a:pt x="8425" y="2685"/>
                    <a:pt x="8477" y="2561"/>
                  </a:cubicBezTo>
                  <a:cubicBezTo>
                    <a:pt x="8557" y="2535"/>
                    <a:pt x="8636" y="2491"/>
                    <a:pt x="8689" y="2570"/>
                  </a:cubicBezTo>
                  <a:cubicBezTo>
                    <a:pt x="8725" y="2491"/>
                    <a:pt x="8795" y="2446"/>
                    <a:pt x="8884" y="2393"/>
                  </a:cubicBezTo>
                  <a:cubicBezTo>
                    <a:pt x="8937" y="2367"/>
                    <a:pt x="8981" y="2340"/>
                    <a:pt x="9043" y="2314"/>
                  </a:cubicBezTo>
                  <a:cubicBezTo>
                    <a:pt x="9104" y="2279"/>
                    <a:pt x="9166" y="2252"/>
                    <a:pt x="9228" y="2208"/>
                  </a:cubicBezTo>
                  <a:cubicBezTo>
                    <a:pt x="9263" y="2217"/>
                    <a:pt x="9290" y="2243"/>
                    <a:pt x="9316" y="2296"/>
                  </a:cubicBezTo>
                  <a:cubicBezTo>
                    <a:pt x="9387" y="2270"/>
                    <a:pt x="9352" y="2226"/>
                    <a:pt x="9325" y="2182"/>
                  </a:cubicBezTo>
                  <a:cubicBezTo>
                    <a:pt x="9475" y="2137"/>
                    <a:pt x="9617" y="2023"/>
                    <a:pt x="9784" y="1925"/>
                  </a:cubicBezTo>
                  <a:cubicBezTo>
                    <a:pt x="9908" y="1855"/>
                    <a:pt x="10049" y="1811"/>
                    <a:pt x="10182" y="1767"/>
                  </a:cubicBezTo>
                  <a:cubicBezTo>
                    <a:pt x="10323" y="1731"/>
                    <a:pt x="10447" y="1696"/>
                    <a:pt x="10561" y="1652"/>
                  </a:cubicBezTo>
                  <a:cubicBezTo>
                    <a:pt x="10667" y="1608"/>
                    <a:pt x="10747" y="1493"/>
                    <a:pt x="10835" y="1555"/>
                  </a:cubicBezTo>
                  <a:cubicBezTo>
                    <a:pt x="10870" y="1519"/>
                    <a:pt x="10862" y="1484"/>
                    <a:pt x="10897" y="1457"/>
                  </a:cubicBezTo>
                  <a:cubicBezTo>
                    <a:pt x="10976" y="1431"/>
                    <a:pt x="11029" y="1466"/>
                    <a:pt x="11091" y="1484"/>
                  </a:cubicBezTo>
                  <a:cubicBezTo>
                    <a:pt x="11179" y="1378"/>
                    <a:pt x="11321" y="1325"/>
                    <a:pt x="11480" y="1272"/>
                  </a:cubicBezTo>
                  <a:cubicBezTo>
                    <a:pt x="11559" y="1246"/>
                    <a:pt x="11647" y="1219"/>
                    <a:pt x="11736" y="1193"/>
                  </a:cubicBezTo>
                  <a:cubicBezTo>
                    <a:pt x="11824" y="1166"/>
                    <a:pt x="11921" y="1140"/>
                    <a:pt x="12018" y="1095"/>
                  </a:cubicBezTo>
                  <a:cubicBezTo>
                    <a:pt x="12115" y="1140"/>
                    <a:pt x="11983" y="1166"/>
                    <a:pt x="12036" y="1254"/>
                  </a:cubicBezTo>
                  <a:cubicBezTo>
                    <a:pt x="12177" y="1201"/>
                    <a:pt x="12089" y="1034"/>
                    <a:pt x="12292" y="1007"/>
                  </a:cubicBezTo>
                  <a:cubicBezTo>
                    <a:pt x="12283" y="1069"/>
                    <a:pt x="12230" y="1104"/>
                    <a:pt x="12283" y="1201"/>
                  </a:cubicBezTo>
                  <a:cubicBezTo>
                    <a:pt x="12398" y="1184"/>
                    <a:pt x="12363" y="1042"/>
                    <a:pt x="12486" y="1104"/>
                  </a:cubicBezTo>
                  <a:cubicBezTo>
                    <a:pt x="12486" y="1166"/>
                    <a:pt x="12354" y="1166"/>
                    <a:pt x="12363" y="1237"/>
                  </a:cubicBezTo>
                  <a:cubicBezTo>
                    <a:pt x="12460" y="1281"/>
                    <a:pt x="12486" y="1087"/>
                    <a:pt x="12654" y="1087"/>
                  </a:cubicBezTo>
                  <a:cubicBezTo>
                    <a:pt x="12680" y="1157"/>
                    <a:pt x="12636" y="1193"/>
                    <a:pt x="12557" y="1210"/>
                  </a:cubicBezTo>
                  <a:cubicBezTo>
                    <a:pt x="12645" y="1290"/>
                    <a:pt x="12645" y="1122"/>
                    <a:pt x="12725" y="1122"/>
                  </a:cubicBezTo>
                  <a:cubicBezTo>
                    <a:pt x="12751" y="1175"/>
                    <a:pt x="12866" y="1095"/>
                    <a:pt x="12901" y="1140"/>
                  </a:cubicBezTo>
                  <a:cubicBezTo>
                    <a:pt x="12963" y="1069"/>
                    <a:pt x="13043" y="901"/>
                    <a:pt x="13131" y="919"/>
                  </a:cubicBezTo>
                  <a:cubicBezTo>
                    <a:pt x="13113" y="963"/>
                    <a:pt x="13131" y="1034"/>
                    <a:pt x="13113" y="1087"/>
                  </a:cubicBezTo>
                  <a:cubicBezTo>
                    <a:pt x="13060" y="1104"/>
                    <a:pt x="13034" y="1060"/>
                    <a:pt x="12981" y="1087"/>
                  </a:cubicBezTo>
                  <a:cubicBezTo>
                    <a:pt x="12998" y="1228"/>
                    <a:pt x="13175" y="1122"/>
                    <a:pt x="13237" y="1078"/>
                  </a:cubicBezTo>
                  <a:cubicBezTo>
                    <a:pt x="13272" y="1166"/>
                    <a:pt x="13193" y="1193"/>
                    <a:pt x="13228" y="1272"/>
                  </a:cubicBezTo>
                  <a:cubicBezTo>
                    <a:pt x="13263" y="1228"/>
                    <a:pt x="13281" y="1166"/>
                    <a:pt x="13316" y="1122"/>
                  </a:cubicBezTo>
                  <a:cubicBezTo>
                    <a:pt x="13422" y="1087"/>
                    <a:pt x="13440" y="1175"/>
                    <a:pt x="13502" y="1201"/>
                  </a:cubicBezTo>
                  <a:cubicBezTo>
                    <a:pt x="13352" y="1254"/>
                    <a:pt x="13051" y="1449"/>
                    <a:pt x="12884" y="1334"/>
                  </a:cubicBezTo>
                  <a:cubicBezTo>
                    <a:pt x="12822" y="1360"/>
                    <a:pt x="12937" y="1369"/>
                    <a:pt x="12884" y="1422"/>
                  </a:cubicBezTo>
                  <a:cubicBezTo>
                    <a:pt x="12751" y="1449"/>
                    <a:pt x="12583" y="1555"/>
                    <a:pt x="12486" y="1519"/>
                  </a:cubicBezTo>
                  <a:cubicBezTo>
                    <a:pt x="12460" y="1528"/>
                    <a:pt x="12477" y="1563"/>
                    <a:pt x="12477" y="1590"/>
                  </a:cubicBezTo>
                  <a:cubicBezTo>
                    <a:pt x="12301" y="1652"/>
                    <a:pt x="12151" y="1590"/>
                    <a:pt x="12071" y="1749"/>
                  </a:cubicBezTo>
                  <a:cubicBezTo>
                    <a:pt x="11956" y="1687"/>
                    <a:pt x="11683" y="1872"/>
                    <a:pt x="11594" y="1970"/>
                  </a:cubicBezTo>
                  <a:cubicBezTo>
                    <a:pt x="11524" y="1917"/>
                    <a:pt x="11400" y="1970"/>
                    <a:pt x="11294" y="1987"/>
                  </a:cubicBezTo>
                  <a:cubicBezTo>
                    <a:pt x="11338" y="2093"/>
                    <a:pt x="11453" y="2031"/>
                    <a:pt x="11524" y="2058"/>
                  </a:cubicBezTo>
                  <a:cubicBezTo>
                    <a:pt x="11533" y="2190"/>
                    <a:pt x="11462" y="2076"/>
                    <a:pt x="11382" y="2120"/>
                  </a:cubicBezTo>
                  <a:cubicBezTo>
                    <a:pt x="11321" y="2137"/>
                    <a:pt x="11409" y="2226"/>
                    <a:pt x="11409" y="2270"/>
                  </a:cubicBezTo>
                  <a:cubicBezTo>
                    <a:pt x="11594" y="2226"/>
                    <a:pt x="11621" y="2111"/>
                    <a:pt x="11665" y="2005"/>
                  </a:cubicBezTo>
                  <a:cubicBezTo>
                    <a:pt x="12036" y="1881"/>
                    <a:pt x="12239" y="1775"/>
                    <a:pt x="12522" y="1731"/>
                  </a:cubicBezTo>
                  <a:cubicBezTo>
                    <a:pt x="12460" y="1793"/>
                    <a:pt x="12513" y="1908"/>
                    <a:pt x="12433" y="1952"/>
                  </a:cubicBezTo>
                  <a:cubicBezTo>
                    <a:pt x="12469" y="2014"/>
                    <a:pt x="12583" y="1908"/>
                    <a:pt x="12628" y="1961"/>
                  </a:cubicBezTo>
                  <a:cubicBezTo>
                    <a:pt x="12619" y="1899"/>
                    <a:pt x="12592" y="1872"/>
                    <a:pt x="12539" y="1890"/>
                  </a:cubicBezTo>
                  <a:cubicBezTo>
                    <a:pt x="12513" y="1793"/>
                    <a:pt x="12663" y="1793"/>
                    <a:pt x="12751" y="1758"/>
                  </a:cubicBezTo>
                  <a:cubicBezTo>
                    <a:pt x="12769" y="1802"/>
                    <a:pt x="12769" y="1872"/>
                    <a:pt x="12813" y="1864"/>
                  </a:cubicBezTo>
                  <a:cubicBezTo>
                    <a:pt x="12928" y="1855"/>
                    <a:pt x="12786" y="1714"/>
                    <a:pt x="12937" y="1731"/>
                  </a:cubicBezTo>
                  <a:cubicBezTo>
                    <a:pt x="12910" y="1846"/>
                    <a:pt x="12901" y="1820"/>
                    <a:pt x="13007" y="1864"/>
                  </a:cubicBezTo>
                  <a:cubicBezTo>
                    <a:pt x="13051" y="1837"/>
                    <a:pt x="13007" y="1793"/>
                    <a:pt x="12954" y="1820"/>
                  </a:cubicBezTo>
                  <a:cubicBezTo>
                    <a:pt x="12954" y="1775"/>
                    <a:pt x="13043" y="1784"/>
                    <a:pt x="13025" y="1731"/>
                  </a:cubicBezTo>
                  <a:cubicBezTo>
                    <a:pt x="13113" y="1767"/>
                    <a:pt x="13193" y="1775"/>
                    <a:pt x="13166" y="1890"/>
                  </a:cubicBezTo>
                  <a:cubicBezTo>
                    <a:pt x="13290" y="1872"/>
                    <a:pt x="13254" y="1767"/>
                    <a:pt x="13413" y="1767"/>
                  </a:cubicBezTo>
                  <a:cubicBezTo>
                    <a:pt x="13528" y="1722"/>
                    <a:pt x="13537" y="1864"/>
                    <a:pt x="13643" y="1828"/>
                  </a:cubicBezTo>
                  <a:cubicBezTo>
                    <a:pt x="13714" y="1767"/>
                    <a:pt x="13793" y="1714"/>
                    <a:pt x="13722" y="1625"/>
                  </a:cubicBezTo>
                  <a:cubicBezTo>
                    <a:pt x="13881" y="1581"/>
                    <a:pt x="13952" y="1519"/>
                    <a:pt x="13925" y="1422"/>
                  </a:cubicBezTo>
                  <a:cubicBezTo>
                    <a:pt x="14005" y="1378"/>
                    <a:pt x="14005" y="1449"/>
                    <a:pt x="14076" y="1422"/>
                  </a:cubicBezTo>
                  <a:cubicBezTo>
                    <a:pt x="14102" y="1484"/>
                    <a:pt x="14049" y="1484"/>
                    <a:pt x="13996" y="1502"/>
                  </a:cubicBezTo>
                  <a:cubicBezTo>
                    <a:pt x="14023" y="1581"/>
                    <a:pt x="14093" y="1599"/>
                    <a:pt x="14146" y="1625"/>
                  </a:cubicBezTo>
                  <a:cubicBezTo>
                    <a:pt x="14252" y="1555"/>
                    <a:pt x="14226" y="1555"/>
                    <a:pt x="14358" y="1590"/>
                  </a:cubicBezTo>
                  <a:cubicBezTo>
                    <a:pt x="14411" y="1678"/>
                    <a:pt x="14261" y="1625"/>
                    <a:pt x="14323" y="1714"/>
                  </a:cubicBezTo>
                  <a:cubicBezTo>
                    <a:pt x="14332" y="1784"/>
                    <a:pt x="14393" y="1696"/>
                    <a:pt x="14367" y="1643"/>
                  </a:cubicBezTo>
                  <a:cubicBezTo>
                    <a:pt x="14464" y="1625"/>
                    <a:pt x="14499" y="1572"/>
                    <a:pt x="14623" y="1563"/>
                  </a:cubicBezTo>
                  <a:cubicBezTo>
                    <a:pt x="14623" y="1493"/>
                    <a:pt x="14605" y="1449"/>
                    <a:pt x="14570" y="1422"/>
                  </a:cubicBezTo>
                  <a:cubicBezTo>
                    <a:pt x="14544" y="1466"/>
                    <a:pt x="14446" y="1475"/>
                    <a:pt x="14367" y="1493"/>
                  </a:cubicBezTo>
                  <a:cubicBezTo>
                    <a:pt x="14358" y="1334"/>
                    <a:pt x="14190" y="1422"/>
                    <a:pt x="14173" y="1281"/>
                  </a:cubicBezTo>
                  <a:cubicBezTo>
                    <a:pt x="14349" y="1263"/>
                    <a:pt x="14588" y="1201"/>
                    <a:pt x="14817" y="1166"/>
                  </a:cubicBezTo>
                  <a:cubicBezTo>
                    <a:pt x="15056" y="1131"/>
                    <a:pt x="15285" y="1104"/>
                    <a:pt x="15453" y="1113"/>
                  </a:cubicBezTo>
                  <a:cubicBezTo>
                    <a:pt x="15462" y="1254"/>
                    <a:pt x="15382" y="1157"/>
                    <a:pt x="15329" y="1166"/>
                  </a:cubicBezTo>
                  <a:cubicBezTo>
                    <a:pt x="15073" y="1193"/>
                    <a:pt x="14685" y="1246"/>
                    <a:pt x="14429" y="1290"/>
                  </a:cubicBezTo>
                  <a:cubicBezTo>
                    <a:pt x="14517" y="1334"/>
                    <a:pt x="14667" y="1290"/>
                    <a:pt x="14720" y="1396"/>
                  </a:cubicBezTo>
                  <a:cubicBezTo>
                    <a:pt x="14826" y="1405"/>
                    <a:pt x="14738" y="1263"/>
                    <a:pt x="14853" y="1281"/>
                  </a:cubicBezTo>
                  <a:cubicBezTo>
                    <a:pt x="14923" y="1254"/>
                    <a:pt x="14906" y="1334"/>
                    <a:pt x="14959" y="1334"/>
                  </a:cubicBezTo>
                  <a:cubicBezTo>
                    <a:pt x="15029" y="1369"/>
                    <a:pt x="15029" y="1263"/>
                    <a:pt x="15038" y="1263"/>
                  </a:cubicBezTo>
                  <a:cubicBezTo>
                    <a:pt x="15056" y="1254"/>
                    <a:pt x="15082" y="1281"/>
                    <a:pt x="15100" y="1281"/>
                  </a:cubicBezTo>
                  <a:cubicBezTo>
                    <a:pt x="15144" y="1281"/>
                    <a:pt x="15153" y="1246"/>
                    <a:pt x="15162" y="1246"/>
                  </a:cubicBezTo>
                  <a:cubicBezTo>
                    <a:pt x="15294" y="1237"/>
                    <a:pt x="15409" y="1281"/>
                    <a:pt x="15550" y="1201"/>
                  </a:cubicBezTo>
                  <a:cubicBezTo>
                    <a:pt x="15603" y="1184"/>
                    <a:pt x="15612" y="1210"/>
                    <a:pt x="15621" y="1254"/>
                  </a:cubicBezTo>
                  <a:cubicBezTo>
                    <a:pt x="15709" y="1228"/>
                    <a:pt x="15585" y="1184"/>
                    <a:pt x="15603" y="1131"/>
                  </a:cubicBezTo>
                  <a:cubicBezTo>
                    <a:pt x="15683" y="1122"/>
                    <a:pt x="15683" y="1193"/>
                    <a:pt x="15736" y="1210"/>
                  </a:cubicBezTo>
                  <a:cubicBezTo>
                    <a:pt x="15806" y="1210"/>
                    <a:pt x="15744" y="1104"/>
                    <a:pt x="15753" y="1060"/>
                  </a:cubicBezTo>
                  <a:cubicBezTo>
                    <a:pt x="15992" y="1025"/>
                    <a:pt x="16212" y="963"/>
                    <a:pt x="16424" y="954"/>
                  </a:cubicBezTo>
                  <a:cubicBezTo>
                    <a:pt x="16460" y="954"/>
                    <a:pt x="16468" y="1007"/>
                    <a:pt x="16486" y="1016"/>
                  </a:cubicBezTo>
                  <a:cubicBezTo>
                    <a:pt x="16521" y="1016"/>
                    <a:pt x="16619" y="981"/>
                    <a:pt x="16672" y="981"/>
                  </a:cubicBezTo>
                  <a:cubicBezTo>
                    <a:pt x="16733" y="972"/>
                    <a:pt x="16822" y="1007"/>
                    <a:pt x="16857" y="945"/>
                  </a:cubicBezTo>
                  <a:cubicBezTo>
                    <a:pt x="16883" y="972"/>
                    <a:pt x="16936" y="963"/>
                    <a:pt x="16945" y="1007"/>
                  </a:cubicBezTo>
                  <a:cubicBezTo>
                    <a:pt x="17104" y="919"/>
                    <a:pt x="17449" y="1016"/>
                    <a:pt x="17687" y="963"/>
                  </a:cubicBezTo>
                  <a:cubicBezTo>
                    <a:pt x="17705" y="1060"/>
                    <a:pt x="17599" y="1025"/>
                    <a:pt x="17590" y="1078"/>
                  </a:cubicBezTo>
                  <a:cubicBezTo>
                    <a:pt x="17466" y="1042"/>
                    <a:pt x="17404" y="1042"/>
                    <a:pt x="17281" y="1069"/>
                  </a:cubicBezTo>
                  <a:cubicBezTo>
                    <a:pt x="17219" y="1078"/>
                    <a:pt x="17254" y="1184"/>
                    <a:pt x="17157" y="1157"/>
                  </a:cubicBezTo>
                  <a:cubicBezTo>
                    <a:pt x="17254" y="1263"/>
                    <a:pt x="17343" y="1095"/>
                    <a:pt x="17431" y="1104"/>
                  </a:cubicBezTo>
                  <a:cubicBezTo>
                    <a:pt x="17466" y="1175"/>
                    <a:pt x="17634" y="1113"/>
                    <a:pt x="17608" y="1237"/>
                  </a:cubicBezTo>
                  <a:cubicBezTo>
                    <a:pt x="17669" y="1193"/>
                    <a:pt x="17581" y="1104"/>
                    <a:pt x="17678" y="1051"/>
                  </a:cubicBezTo>
                  <a:cubicBezTo>
                    <a:pt x="17766" y="1034"/>
                    <a:pt x="17758" y="1104"/>
                    <a:pt x="17828" y="1095"/>
                  </a:cubicBezTo>
                  <a:cubicBezTo>
                    <a:pt x="17864" y="1007"/>
                    <a:pt x="17766" y="1034"/>
                    <a:pt x="17713" y="1025"/>
                  </a:cubicBezTo>
                  <a:cubicBezTo>
                    <a:pt x="17758" y="954"/>
                    <a:pt x="17925" y="954"/>
                    <a:pt x="18023" y="954"/>
                  </a:cubicBezTo>
                  <a:cubicBezTo>
                    <a:pt x="18111" y="954"/>
                    <a:pt x="18199" y="954"/>
                    <a:pt x="18270" y="972"/>
                  </a:cubicBezTo>
                  <a:cubicBezTo>
                    <a:pt x="18305" y="972"/>
                    <a:pt x="18349" y="1034"/>
                    <a:pt x="18349" y="1034"/>
                  </a:cubicBezTo>
                  <a:cubicBezTo>
                    <a:pt x="18393" y="1042"/>
                    <a:pt x="18402" y="981"/>
                    <a:pt x="18420" y="981"/>
                  </a:cubicBezTo>
                  <a:cubicBezTo>
                    <a:pt x="18490" y="972"/>
                    <a:pt x="18535" y="1069"/>
                    <a:pt x="18605" y="972"/>
                  </a:cubicBezTo>
                  <a:cubicBezTo>
                    <a:pt x="18658" y="972"/>
                    <a:pt x="18658" y="1007"/>
                    <a:pt x="18658" y="1042"/>
                  </a:cubicBezTo>
                  <a:cubicBezTo>
                    <a:pt x="18747" y="1060"/>
                    <a:pt x="18764" y="990"/>
                    <a:pt x="18853" y="1007"/>
                  </a:cubicBezTo>
                  <a:cubicBezTo>
                    <a:pt x="18835" y="1060"/>
                    <a:pt x="18791" y="1069"/>
                    <a:pt x="18720" y="1051"/>
                  </a:cubicBezTo>
                  <a:cubicBezTo>
                    <a:pt x="18738" y="1113"/>
                    <a:pt x="18808" y="1131"/>
                    <a:pt x="18826" y="1184"/>
                  </a:cubicBezTo>
                  <a:cubicBezTo>
                    <a:pt x="18897" y="1184"/>
                    <a:pt x="18967" y="1184"/>
                    <a:pt x="18967" y="1078"/>
                  </a:cubicBezTo>
                  <a:cubicBezTo>
                    <a:pt x="18985" y="1104"/>
                    <a:pt x="19135" y="1184"/>
                    <a:pt x="19117" y="1069"/>
                  </a:cubicBezTo>
                  <a:cubicBezTo>
                    <a:pt x="19100" y="990"/>
                    <a:pt x="19003" y="1095"/>
                    <a:pt x="18905" y="1042"/>
                  </a:cubicBezTo>
                  <a:cubicBezTo>
                    <a:pt x="18941" y="998"/>
                    <a:pt x="19011" y="1007"/>
                    <a:pt x="19073" y="998"/>
                  </a:cubicBezTo>
                  <a:cubicBezTo>
                    <a:pt x="19064" y="910"/>
                    <a:pt x="18914" y="919"/>
                    <a:pt x="18905" y="831"/>
                  </a:cubicBezTo>
                  <a:cubicBezTo>
                    <a:pt x="18764" y="857"/>
                    <a:pt x="18738" y="813"/>
                    <a:pt x="18667" y="733"/>
                  </a:cubicBezTo>
                  <a:cubicBezTo>
                    <a:pt x="18685" y="672"/>
                    <a:pt x="18782" y="866"/>
                    <a:pt x="18826" y="725"/>
                  </a:cubicBezTo>
                  <a:cubicBezTo>
                    <a:pt x="18817" y="689"/>
                    <a:pt x="18764" y="689"/>
                    <a:pt x="18764" y="716"/>
                  </a:cubicBezTo>
                  <a:cubicBezTo>
                    <a:pt x="18667" y="636"/>
                    <a:pt x="18932" y="539"/>
                    <a:pt x="18685" y="522"/>
                  </a:cubicBezTo>
                  <a:cubicBezTo>
                    <a:pt x="18720" y="380"/>
                    <a:pt x="18932" y="619"/>
                    <a:pt x="18985" y="469"/>
                  </a:cubicBezTo>
                  <a:cubicBezTo>
                    <a:pt x="18870" y="424"/>
                    <a:pt x="18808" y="345"/>
                    <a:pt x="18649" y="336"/>
                  </a:cubicBezTo>
                  <a:cubicBezTo>
                    <a:pt x="18552" y="345"/>
                    <a:pt x="18676" y="416"/>
                    <a:pt x="18632" y="486"/>
                  </a:cubicBezTo>
                  <a:cubicBezTo>
                    <a:pt x="18552" y="451"/>
                    <a:pt x="18561" y="354"/>
                    <a:pt x="18517" y="292"/>
                  </a:cubicBezTo>
                  <a:cubicBezTo>
                    <a:pt x="18446" y="292"/>
                    <a:pt x="18385" y="327"/>
                    <a:pt x="18332" y="265"/>
                  </a:cubicBezTo>
                  <a:cubicBezTo>
                    <a:pt x="18464" y="115"/>
                    <a:pt x="18667" y="274"/>
                    <a:pt x="18888" y="239"/>
                  </a:cubicBezTo>
                  <a:cubicBezTo>
                    <a:pt x="18861" y="283"/>
                    <a:pt x="18782" y="257"/>
                    <a:pt x="18808" y="354"/>
                  </a:cubicBezTo>
                  <a:cubicBezTo>
                    <a:pt x="18923" y="398"/>
                    <a:pt x="18870" y="230"/>
                    <a:pt x="19011" y="283"/>
                  </a:cubicBezTo>
                  <a:cubicBezTo>
                    <a:pt x="19020" y="248"/>
                    <a:pt x="19011" y="230"/>
                    <a:pt x="18985" y="221"/>
                  </a:cubicBezTo>
                  <a:cubicBezTo>
                    <a:pt x="19100" y="177"/>
                    <a:pt x="19241" y="151"/>
                    <a:pt x="19276" y="9"/>
                  </a:cubicBezTo>
                  <a:cubicBezTo>
                    <a:pt x="19382" y="1"/>
                    <a:pt x="19373" y="71"/>
                    <a:pt x="19435" y="98"/>
                  </a:cubicBezTo>
                  <a:cubicBezTo>
                    <a:pt x="19568" y="142"/>
                    <a:pt x="19630" y="89"/>
                    <a:pt x="19762" y="124"/>
                  </a:cubicBezTo>
                  <a:cubicBezTo>
                    <a:pt x="19753" y="195"/>
                    <a:pt x="19718" y="212"/>
                    <a:pt x="19647" y="195"/>
                  </a:cubicBezTo>
                  <a:cubicBezTo>
                    <a:pt x="19718" y="363"/>
                    <a:pt x="19992" y="248"/>
                    <a:pt x="19965" y="442"/>
                  </a:cubicBezTo>
                  <a:cubicBezTo>
                    <a:pt x="20106" y="433"/>
                    <a:pt x="19992" y="274"/>
                    <a:pt x="19939" y="221"/>
                  </a:cubicBezTo>
                  <a:cubicBezTo>
                    <a:pt x="19947" y="151"/>
                    <a:pt x="20062" y="230"/>
                    <a:pt x="20106" y="221"/>
                  </a:cubicBezTo>
                  <a:cubicBezTo>
                    <a:pt x="19992" y="292"/>
                    <a:pt x="20133" y="363"/>
                    <a:pt x="20133" y="442"/>
                  </a:cubicBezTo>
                  <a:cubicBezTo>
                    <a:pt x="20301" y="416"/>
                    <a:pt x="20389" y="292"/>
                    <a:pt x="20610" y="363"/>
                  </a:cubicBezTo>
                  <a:cubicBezTo>
                    <a:pt x="20707" y="363"/>
                    <a:pt x="20663" y="442"/>
                    <a:pt x="20689" y="477"/>
                  </a:cubicBezTo>
                  <a:cubicBezTo>
                    <a:pt x="20716" y="477"/>
                    <a:pt x="20724" y="451"/>
                    <a:pt x="20760" y="460"/>
                  </a:cubicBezTo>
                  <a:cubicBezTo>
                    <a:pt x="20830" y="442"/>
                    <a:pt x="20680" y="363"/>
                    <a:pt x="20822" y="354"/>
                  </a:cubicBezTo>
                  <a:cubicBezTo>
                    <a:pt x="20892" y="354"/>
                    <a:pt x="20866" y="407"/>
                    <a:pt x="20857" y="460"/>
                  </a:cubicBezTo>
                  <a:cubicBezTo>
                    <a:pt x="20963" y="442"/>
                    <a:pt x="21060" y="407"/>
                    <a:pt x="21201" y="451"/>
                  </a:cubicBezTo>
                  <a:cubicBezTo>
                    <a:pt x="21281" y="486"/>
                    <a:pt x="21263" y="566"/>
                    <a:pt x="21404" y="575"/>
                  </a:cubicBezTo>
                  <a:cubicBezTo>
                    <a:pt x="21413" y="530"/>
                    <a:pt x="21351" y="530"/>
                    <a:pt x="21316" y="513"/>
                  </a:cubicBezTo>
                  <a:cubicBezTo>
                    <a:pt x="21440" y="451"/>
                    <a:pt x="21758" y="663"/>
                    <a:pt x="21961" y="654"/>
                  </a:cubicBezTo>
                  <a:cubicBezTo>
                    <a:pt x="22014" y="698"/>
                    <a:pt x="21934" y="813"/>
                    <a:pt x="22040" y="839"/>
                  </a:cubicBezTo>
                  <a:cubicBezTo>
                    <a:pt x="22084" y="839"/>
                    <a:pt x="22040" y="795"/>
                    <a:pt x="22067" y="751"/>
                  </a:cubicBezTo>
                  <a:cubicBezTo>
                    <a:pt x="22243" y="804"/>
                    <a:pt x="22420" y="884"/>
                    <a:pt x="22570" y="901"/>
                  </a:cubicBezTo>
                  <a:cubicBezTo>
                    <a:pt x="22543" y="990"/>
                    <a:pt x="22552" y="1051"/>
                    <a:pt x="22676" y="1078"/>
                  </a:cubicBezTo>
                  <a:cubicBezTo>
                    <a:pt x="22667" y="1042"/>
                    <a:pt x="22623" y="1016"/>
                    <a:pt x="22649" y="963"/>
                  </a:cubicBezTo>
                  <a:cubicBezTo>
                    <a:pt x="22729" y="954"/>
                    <a:pt x="22676" y="1042"/>
                    <a:pt x="22693" y="1051"/>
                  </a:cubicBezTo>
                  <a:cubicBezTo>
                    <a:pt x="22746" y="1087"/>
                    <a:pt x="22861" y="1025"/>
                    <a:pt x="22905" y="1131"/>
                  </a:cubicBezTo>
                  <a:cubicBezTo>
                    <a:pt x="22764" y="1193"/>
                    <a:pt x="22693" y="1078"/>
                    <a:pt x="22517" y="1042"/>
                  </a:cubicBezTo>
                  <a:cubicBezTo>
                    <a:pt x="22437" y="1025"/>
                    <a:pt x="22420" y="1122"/>
                    <a:pt x="22331" y="1069"/>
                  </a:cubicBezTo>
                  <a:cubicBezTo>
                    <a:pt x="22464" y="998"/>
                    <a:pt x="22120" y="954"/>
                    <a:pt x="22093" y="884"/>
                  </a:cubicBezTo>
                  <a:cubicBezTo>
                    <a:pt x="22049" y="901"/>
                    <a:pt x="22005" y="919"/>
                    <a:pt x="21969" y="945"/>
                  </a:cubicBezTo>
                  <a:cubicBezTo>
                    <a:pt x="21899" y="892"/>
                    <a:pt x="21925" y="795"/>
                    <a:pt x="21899" y="733"/>
                  </a:cubicBezTo>
                  <a:cubicBezTo>
                    <a:pt x="21784" y="786"/>
                    <a:pt x="21819" y="627"/>
                    <a:pt x="21660" y="619"/>
                  </a:cubicBezTo>
                  <a:cubicBezTo>
                    <a:pt x="21563" y="778"/>
                    <a:pt x="21819" y="804"/>
                    <a:pt x="21669" y="910"/>
                  </a:cubicBezTo>
                  <a:cubicBezTo>
                    <a:pt x="21607" y="839"/>
                    <a:pt x="21546" y="760"/>
                    <a:pt x="21590" y="627"/>
                  </a:cubicBezTo>
                  <a:cubicBezTo>
                    <a:pt x="21466" y="566"/>
                    <a:pt x="21422" y="663"/>
                    <a:pt x="21493" y="725"/>
                  </a:cubicBezTo>
                  <a:cubicBezTo>
                    <a:pt x="21457" y="769"/>
                    <a:pt x="21413" y="725"/>
                    <a:pt x="21440" y="680"/>
                  </a:cubicBezTo>
                  <a:cubicBezTo>
                    <a:pt x="21325" y="663"/>
                    <a:pt x="21298" y="592"/>
                    <a:pt x="21237" y="557"/>
                  </a:cubicBezTo>
                  <a:cubicBezTo>
                    <a:pt x="21184" y="522"/>
                    <a:pt x="21157" y="672"/>
                    <a:pt x="21245" y="645"/>
                  </a:cubicBezTo>
                  <a:cubicBezTo>
                    <a:pt x="21175" y="733"/>
                    <a:pt x="21122" y="557"/>
                    <a:pt x="21051" y="627"/>
                  </a:cubicBezTo>
                  <a:cubicBezTo>
                    <a:pt x="21025" y="672"/>
                    <a:pt x="21069" y="689"/>
                    <a:pt x="21060" y="725"/>
                  </a:cubicBezTo>
                  <a:cubicBezTo>
                    <a:pt x="21122" y="698"/>
                    <a:pt x="21254" y="786"/>
                    <a:pt x="21272" y="689"/>
                  </a:cubicBezTo>
                  <a:cubicBezTo>
                    <a:pt x="21395" y="698"/>
                    <a:pt x="21334" y="804"/>
                    <a:pt x="21466" y="813"/>
                  </a:cubicBezTo>
                  <a:cubicBezTo>
                    <a:pt x="21466" y="884"/>
                    <a:pt x="21395" y="839"/>
                    <a:pt x="21378" y="884"/>
                  </a:cubicBezTo>
                  <a:cubicBezTo>
                    <a:pt x="21369" y="954"/>
                    <a:pt x="21440" y="866"/>
                    <a:pt x="21448" y="875"/>
                  </a:cubicBezTo>
                  <a:cubicBezTo>
                    <a:pt x="21484" y="884"/>
                    <a:pt x="21475" y="954"/>
                    <a:pt x="21519" y="963"/>
                  </a:cubicBezTo>
                  <a:cubicBezTo>
                    <a:pt x="21572" y="972"/>
                    <a:pt x="21625" y="919"/>
                    <a:pt x="21696" y="954"/>
                  </a:cubicBezTo>
                  <a:cubicBezTo>
                    <a:pt x="21740" y="954"/>
                    <a:pt x="21740" y="884"/>
                    <a:pt x="21766" y="848"/>
                  </a:cubicBezTo>
                  <a:cubicBezTo>
                    <a:pt x="21890" y="875"/>
                    <a:pt x="21881" y="972"/>
                    <a:pt x="21943" y="1034"/>
                  </a:cubicBezTo>
                  <a:cubicBezTo>
                    <a:pt x="22031" y="1078"/>
                    <a:pt x="22049" y="981"/>
                    <a:pt x="22102" y="954"/>
                  </a:cubicBezTo>
                  <a:cubicBezTo>
                    <a:pt x="22164" y="1016"/>
                    <a:pt x="22155" y="1104"/>
                    <a:pt x="22190" y="1184"/>
                  </a:cubicBezTo>
                  <a:cubicBezTo>
                    <a:pt x="22296" y="1087"/>
                    <a:pt x="22473" y="1157"/>
                    <a:pt x="22632" y="1193"/>
                  </a:cubicBezTo>
                  <a:cubicBezTo>
                    <a:pt x="22570" y="1281"/>
                    <a:pt x="22738" y="1272"/>
                    <a:pt x="22791" y="1316"/>
                  </a:cubicBezTo>
                  <a:cubicBezTo>
                    <a:pt x="22888" y="1334"/>
                    <a:pt x="22914" y="1193"/>
                    <a:pt x="23047" y="1290"/>
                  </a:cubicBezTo>
                  <a:cubicBezTo>
                    <a:pt x="23020" y="1307"/>
                    <a:pt x="22976" y="1307"/>
                    <a:pt x="22932" y="1307"/>
                  </a:cubicBezTo>
                  <a:cubicBezTo>
                    <a:pt x="22914" y="1378"/>
                    <a:pt x="23064" y="1378"/>
                    <a:pt x="23082" y="1369"/>
                  </a:cubicBezTo>
                  <a:cubicBezTo>
                    <a:pt x="23073" y="1334"/>
                    <a:pt x="23073" y="1290"/>
                    <a:pt x="23064" y="1254"/>
                  </a:cubicBezTo>
                  <a:cubicBezTo>
                    <a:pt x="23011" y="1140"/>
                    <a:pt x="22932" y="1175"/>
                    <a:pt x="23020" y="1113"/>
                  </a:cubicBezTo>
                  <a:lnTo>
                    <a:pt x="22746" y="998"/>
                  </a:lnTo>
                  <a:cubicBezTo>
                    <a:pt x="22835" y="928"/>
                    <a:pt x="22941" y="1069"/>
                    <a:pt x="23091" y="1104"/>
                  </a:cubicBezTo>
                  <a:cubicBezTo>
                    <a:pt x="23206" y="1131"/>
                    <a:pt x="23391" y="1219"/>
                    <a:pt x="23568" y="1325"/>
                  </a:cubicBezTo>
                  <a:cubicBezTo>
                    <a:pt x="23515" y="1396"/>
                    <a:pt x="23559" y="1440"/>
                    <a:pt x="23523" y="1502"/>
                  </a:cubicBezTo>
                  <a:cubicBezTo>
                    <a:pt x="23656" y="1608"/>
                    <a:pt x="23753" y="1599"/>
                    <a:pt x="23859" y="1696"/>
                  </a:cubicBezTo>
                  <a:cubicBezTo>
                    <a:pt x="23815" y="1749"/>
                    <a:pt x="23762" y="1767"/>
                    <a:pt x="23691" y="1749"/>
                  </a:cubicBezTo>
                  <a:cubicBezTo>
                    <a:pt x="23727" y="1872"/>
                    <a:pt x="23868" y="1714"/>
                    <a:pt x="23947" y="1740"/>
                  </a:cubicBezTo>
                  <a:cubicBezTo>
                    <a:pt x="24053" y="1775"/>
                    <a:pt x="23965" y="1872"/>
                    <a:pt x="24080" y="1908"/>
                  </a:cubicBezTo>
                  <a:cubicBezTo>
                    <a:pt x="24133" y="1934"/>
                    <a:pt x="24133" y="1793"/>
                    <a:pt x="24036" y="1784"/>
                  </a:cubicBezTo>
                  <a:cubicBezTo>
                    <a:pt x="24159" y="1678"/>
                    <a:pt x="24115" y="1881"/>
                    <a:pt x="24177" y="1934"/>
                  </a:cubicBezTo>
                  <a:cubicBezTo>
                    <a:pt x="24309" y="1961"/>
                    <a:pt x="24256" y="1855"/>
                    <a:pt x="24345" y="1820"/>
                  </a:cubicBezTo>
                  <a:cubicBezTo>
                    <a:pt x="24451" y="1890"/>
                    <a:pt x="24248" y="1917"/>
                    <a:pt x="24362" y="1996"/>
                  </a:cubicBezTo>
                  <a:cubicBezTo>
                    <a:pt x="24406" y="1943"/>
                    <a:pt x="24512" y="2049"/>
                    <a:pt x="24548" y="1925"/>
                  </a:cubicBezTo>
                  <a:cubicBezTo>
                    <a:pt x="24610" y="2023"/>
                    <a:pt x="24804" y="2031"/>
                    <a:pt x="24689" y="2076"/>
                  </a:cubicBezTo>
                  <a:cubicBezTo>
                    <a:pt x="24777" y="2102"/>
                    <a:pt x="24892" y="2235"/>
                    <a:pt x="24954" y="2190"/>
                  </a:cubicBezTo>
                  <a:cubicBezTo>
                    <a:pt x="24989" y="2243"/>
                    <a:pt x="24927" y="2243"/>
                    <a:pt x="24910" y="2270"/>
                  </a:cubicBezTo>
                  <a:cubicBezTo>
                    <a:pt x="24980" y="2349"/>
                    <a:pt x="24998" y="2208"/>
                    <a:pt x="25051" y="2217"/>
                  </a:cubicBezTo>
                  <a:cubicBezTo>
                    <a:pt x="25033" y="2349"/>
                    <a:pt x="25157" y="2226"/>
                    <a:pt x="25272" y="2358"/>
                  </a:cubicBezTo>
                  <a:cubicBezTo>
                    <a:pt x="25219" y="2402"/>
                    <a:pt x="25166" y="2411"/>
                    <a:pt x="25113" y="2438"/>
                  </a:cubicBezTo>
                  <a:cubicBezTo>
                    <a:pt x="24989" y="2349"/>
                    <a:pt x="24874" y="2279"/>
                    <a:pt x="24768" y="2226"/>
                  </a:cubicBezTo>
                  <a:cubicBezTo>
                    <a:pt x="24663" y="2173"/>
                    <a:pt x="24565" y="2137"/>
                    <a:pt x="24468" y="2102"/>
                  </a:cubicBezTo>
                  <a:cubicBezTo>
                    <a:pt x="24274" y="2040"/>
                    <a:pt x="24089" y="1978"/>
                    <a:pt x="23850" y="1864"/>
                  </a:cubicBezTo>
                  <a:cubicBezTo>
                    <a:pt x="23806" y="1855"/>
                    <a:pt x="23824" y="1908"/>
                    <a:pt x="23850" y="1925"/>
                  </a:cubicBezTo>
                  <a:cubicBezTo>
                    <a:pt x="23735" y="1899"/>
                    <a:pt x="23612" y="1890"/>
                    <a:pt x="23532" y="1846"/>
                  </a:cubicBezTo>
                  <a:cubicBezTo>
                    <a:pt x="23515" y="1837"/>
                    <a:pt x="23515" y="1775"/>
                    <a:pt x="23479" y="1749"/>
                  </a:cubicBezTo>
                  <a:cubicBezTo>
                    <a:pt x="23453" y="1740"/>
                    <a:pt x="23400" y="1749"/>
                    <a:pt x="23409" y="1758"/>
                  </a:cubicBezTo>
                  <a:cubicBezTo>
                    <a:pt x="23365" y="1722"/>
                    <a:pt x="23479" y="1696"/>
                    <a:pt x="23320" y="1643"/>
                  </a:cubicBezTo>
                  <a:cubicBezTo>
                    <a:pt x="23444" y="1493"/>
                    <a:pt x="23541" y="1696"/>
                    <a:pt x="23647" y="1696"/>
                  </a:cubicBezTo>
                  <a:cubicBezTo>
                    <a:pt x="23568" y="1537"/>
                    <a:pt x="23409" y="1405"/>
                    <a:pt x="23197" y="1281"/>
                  </a:cubicBezTo>
                  <a:cubicBezTo>
                    <a:pt x="23223" y="1272"/>
                    <a:pt x="23250" y="1254"/>
                    <a:pt x="23259" y="1210"/>
                  </a:cubicBezTo>
                  <a:cubicBezTo>
                    <a:pt x="23135" y="1184"/>
                    <a:pt x="23135" y="1316"/>
                    <a:pt x="23135" y="1422"/>
                  </a:cubicBezTo>
                  <a:cubicBezTo>
                    <a:pt x="23250" y="1510"/>
                    <a:pt x="23276" y="1378"/>
                    <a:pt x="23373" y="1440"/>
                  </a:cubicBezTo>
                  <a:cubicBezTo>
                    <a:pt x="23303" y="1555"/>
                    <a:pt x="23135" y="1634"/>
                    <a:pt x="23312" y="1740"/>
                  </a:cubicBezTo>
                  <a:cubicBezTo>
                    <a:pt x="23188" y="1696"/>
                    <a:pt x="23038" y="1652"/>
                    <a:pt x="22879" y="1616"/>
                  </a:cubicBezTo>
                  <a:cubicBezTo>
                    <a:pt x="22729" y="1572"/>
                    <a:pt x="22570" y="1519"/>
                    <a:pt x="22446" y="1413"/>
                  </a:cubicBezTo>
                  <a:cubicBezTo>
                    <a:pt x="22323" y="1466"/>
                    <a:pt x="22128" y="1343"/>
                    <a:pt x="21952" y="1290"/>
                  </a:cubicBezTo>
                  <a:cubicBezTo>
                    <a:pt x="21890" y="1281"/>
                    <a:pt x="21890" y="1396"/>
                    <a:pt x="21802" y="1343"/>
                  </a:cubicBezTo>
                  <a:cubicBezTo>
                    <a:pt x="21758" y="1246"/>
                    <a:pt x="21775" y="1184"/>
                    <a:pt x="21784" y="1104"/>
                  </a:cubicBezTo>
                  <a:cubicBezTo>
                    <a:pt x="21625" y="1087"/>
                    <a:pt x="21660" y="1078"/>
                    <a:pt x="21466" y="1042"/>
                  </a:cubicBezTo>
                  <a:cubicBezTo>
                    <a:pt x="21440" y="1095"/>
                    <a:pt x="21466" y="1122"/>
                    <a:pt x="21466" y="1166"/>
                  </a:cubicBezTo>
                  <a:cubicBezTo>
                    <a:pt x="21528" y="1122"/>
                    <a:pt x="21652" y="1166"/>
                    <a:pt x="21713" y="1113"/>
                  </a:cubicBezTo>
                  <a:cubicBezTo>
                    <a:pt x="21837" y="1360"/>
                    <a:pt x="21510" y="1334"/>
                    <a:pt x="21378" y="1237"/>
                  </a:cubicBezTo>
                  <a:cubicBezTo>
                    <a:pt x="21378" y="1237"/>
                    <a:pt x="21431" y="1184"/>
                    <a:pt x="21422" y="1184"/>
                  </a:cubicBezTo>
                  <a:cubicBezTo>
                    <a:pt x="21413" y="1175"/>
                    <a:pt x="21245" y="1131"/>
                    <a:pt x="21254" y="1193"/>
                  </a:cubicBezTo>
                  <a:cubicBezTo>
                    <a:pt x="21175" y="1157"/>
                    <a:pt x="21033" y="1131"/>
                    <a:pt x="20883" y="1104"/>
                  </a:cubicBezTo>
                  <a:cubicBezTo>
                    <a:pt x="20733" y="1078"/>
                    <a:pt x="20565" y="1051"/>
                    <a:pt x="20424" y="1042"/>
                  </a:cubicBezTo>
                  <a:cubicBezTo>
                    <a:pt x="20230" y="1016"/>
                    <a:pt x="20045" y="928"/>
                    <a:pt x="19877" y="919"/>
                  </a:cubicBezTo>
                  <a:cubicBezTo>
                    <a:pt x="19797" y="919"/>
                    <a:pt x="19683" y="963"/>
                    <a:pt x="19585" y="963"/>
                  </a:cubicBezTo>
                  <a:cubicBezTo>
                    <a:pt x="19462" y="954"/>
                    <a:pt x="19347" y="919"/>
                    <a:pt x="19259" y="998"/>
                  </a:cubicBezTo>
                  <a:cubicBezTo>
                    <a:pt x="19268" y="1104"/>
                    <a:pt x="19426" y="1095"/>
                    <a:pt x="19418" y="1210"/>
                  </a:cubicBezTo>
                  <a:cubicBezTo>
                    <a:pt x="19559" y="1175"/>
                    <a:pt x="19780" y="1237"/>
                    <a:pt x="19788" y="1369"/>
                  </a:cubicBezTo>
                  <a:cubicBezTo>
                    <a:pt x="19841" y="1272"/>
                    <a:pt x="19939" y="1237"/>
                    <a:pt x="20062" y="1237"/>
                  </a:cubicBezTo>
                  <a:cubicBezTo>
                    <a:pt x="20106" y="1157"/>
                    <a:pt x="20036" y="1148"/>
                    <a:pt x="20062" y="1078"/>
                  </a:cubicBezTo>
                  <a:cubicBezTo>
                    <a:pt x="20256" y="1078"/>
                    <a:pt x="20124" y="1263"/>
                    <a:pt x="20071" y="1334"/>
                  </a:cubicBezTo>
                  <a:cubicBezTo>
                    <a:pt x="20098" y="1352"/>
                    <a:pt x="20221" y="1360"/>
                    <a:pt x="20301" y="1422"/>
                  </a:cubicBezTo>
                  <a:cubicBezTo>
                    <a:pt x="20362" y="1431"/>
                    <a:pt x="20283" y="1299"/>
                    <a:pt x="20371" y="1281"/>
                  </a:cubicBezTo>
                  <a:cubicBezTo>
                    <a:pt x="20371" y="1219"/>
                    <a:pt x="20203" y="1343"/>
                    <a:pt x="20159" y="1228"/>
                  </a:cubicBezTo>
                  <a:cubicBezTo>
                    <a:pt x="20195" y="1193"/>
                    <a:pt x="20256" y="1184"/>
                    <a:pt x="20274" y="1131"/>
                  </a:cubicBezTo>
                  <a:cubicBezTo>
                    <a:pt x="20486" y="1219"/>
                    <a:pt x="20760" y="1228"/>
                    <a:pt x="21086" y="1334"/>
                  </a:cubicBezTo>
                  <a:cubicBezTo>
                    <a:pt x="21166" y="1413"/>
                    <a:pt x="20901" y="1272"/>
                    <a:pt x="20910" y="1378"/>
                  </a:cubicBezTo>
                  <a:cubicBezTo>
                    <a:pt x="20892" y="1457"/>
                    <a:pt x="20998" y="1466"/>
                    <a:pt x="21078" y="1484"/>
                  </a:cubicBezTo>
                  <a:cubicBezTo>
                    <a:pt x="21148" y="1519"/>
                    <a:pt x="21131" y="1378"/>
                    <a:pt x="21219" y="1440"/>
                  </a:cubicBezTo>
                  <a:cubicBezTo>
                    <a:pt x="21122" y="1502"/>
                    <a:pt x="21219" y="1563"/>
                    <a:pt x="21281" y="1555"/>
                  </a:cubicBezTo>
                  <a:cubicBezTo>
                    <a:pt x="21351" y="1546"/>
                    <a:pt x="21316" y="1422"/>
                    <a:pt x="21343" y="1546"/>
                  </a:cubicBezTo>
                  <a:cubicBezTo>
                    <a:pt x="21369" y="1643"/>
                    <a:pt x="21440" y="1705"/>
                    <a:pt x="21528" y="1669"/>
                  </a:cubicBezTo>
                  <a:cubicBezTo>
                    <a:pt x="21519" y="1599"/>
                    <a:pt x="21422" y="1581"/>
                    <a:pt x="21457" y="1484"/>
                  </a:cubicBezTo>
                  <a:cubicBezTo>
                    <a:pt x="21554" y="1502"/>
                    <a:pt x="21510" y="1590"/>
                    <a:pt x="21581" y="1616"/>
                  </a:cubicBezTo>
                  <a:cubicBezTo>
                    <a:pt x="21607" y="1616"/>
                    <a:pt x="21616" y="1599"/>
                    <a:pt x="21652" y="1608"/>
                  </a:cubicBezTo>
                  <a:cubicBezTo>
                    <a:pt x="21696" y="1537"/>
                    <a:pt x="21607" y="1528"/>
                    <a:pt x="21590" y="1493"/>
                  </a:cubicBezTo>
                  <a:cubicBezTo>
                    <a:pt x="21581" y="1422"/>
                    <a:pt x="21687" y="1493"/>
                    <a:pt x="21687" y="1493"/>
                  </a:cubicBezTo>
                  <a:cubicBezTo>
                    <a:pt x="21758" y="1493"/>
                    <a:pt x="21775" y="1466"/>
                    <a:pt x="21828" y="1475"/>
                  </a:cubicBezTo>
                  <a:cubicBezTo>
                    <a:pt x="21961" y="1493"/>
                    <a:pt x="22128" y="1590"/>
                    <a:pt x="22296" y="1643"/>
                  </a:cubicBezTo>
                  <a:cubicBezTo>
                    <a:pt x="22190" y="1696"/>
                    <a:pt x="22173" y="1625"/>
                    <a:pt x="22049" y="1581"/>
                  </a:cubicBezTo>
                  <a:cubicBezTo>
                    <a:pt x="22022" y="1652"/>
                    <a:pt x="22128" y="1678"/>
                    <a:pt x="22199" y="1705"/>
                  </a:cubicBezTo>
                  <a:cubicBezTo>
                    <a:pt x="22173" y="1793"/>
                    <a:pt x="22225" y="1837"/>
                    <a:pt x="22261" y="1890"/>
                  </a:cubicBezTo>
                  <a:cubicBezTo>
                    <a:pt x="22376" y="1881"/>
                    <a:pt x="22217" y="1793"/>
                    <a:pt x="22296" y="1714"/>
                  </a:cubicBezTo>
                  <a:cubicBezTo>
                    <a:pt x="22473" y="1758"/>
                    <a:pt x="22349" y="1925"/>
                    <a:pt x="22411" y="2014"/>
                  </a:cubicBezTo>
                  <a:cubicBezTo>
                    <a:pt x="22517" y="2058"/>
                    <a:pt x="22579" y="2120"/>
                    <a:pt x="22640" y="2173"/>
                  </a:cubicBezTo>
                  <a:cubicBezTo>
                    <a:pt x="22693" y="2190"/>
                    <a:pt x="22702" y="2084"/>
                    <a:pt x="22746" y="2084"/>
                  </a:cubicBezTo>
                  <a:cubicBezTo>
                    <a:pt x="22897" y="2120"/>
                    <a:pt x="22808" y="2261"/>
                    <a:pt x="22985" y="2296"/>
                  </a:cubicBezTo>
                  <a:cubicBezTo>
                    <a:pt x="22914" y="2411"/>
                    <a:pt x="23038" y="2464"/>
                    <a:pt x="22950" y="2579"/>
                  </a:cubicBezTo>
                  <a:cubicBezTo>
                    <a:pt x="22897" y="2464"/>
                    <a:pt x="22746" y="2526"/>
                    <a:pt x="22676" y="2552"/>
                  </a:cubicBezTo>
                  <a:cubicBezTo>
                    <a:pt x="22667" y="2597"/>
                    <a:pt x="22729" y="2605"/>
                    <a:pt x="22764" y="2632"/>
                  </a:cubicBezTo>
                  <a:cubicBezTo>
                    <a:pt x="22738" y="2650"/>
                    <a:pt x="22711" y="2685"/>
                    <a:pt x="22693" y="2729"/>
                  </a:cubicBezTo>
                  <a:cubicBezTo>
                    <a:pt x="22632" y="2711"/>
                    <a:pt x="22614" y="2667"/>
                    <a:pt x="22649" y="2605"/>
                  </a:cubicBezTo>
                  <a:cubicBezTo>
                    <a:pt x="22614" y="2579"/>
                    <a:pt x="22535" y="2685"/>
                    <a:pt x="22552" y="2597"/>
                  </a:cubicBezTo>
                  <a:cubicBezTo>
                    <a:pt x="22535" y="2535"/>
                    <a:pt x="22561" y="2526"/>
                    <a:pt x="22632" y="2570"/>
                  </a:cubicBezTo>
                  <a:cubicBezTo>
                    <a:pt x="22605" y="2499"/>
                    <a:pt x="22667" y="2411"/>
                    <a:pt x="22738" y="2411"/>
                  </a:cubicBezTo>
                  <a:cubicBezTo>
                    <a:pt x="22729" y="2314"/>
                    <a:pt x="22623" y="2420"/>
                    <a:pt x="22561" y="2367"/>
                  </a:cubicBezTo>
                  <a:cubicBezTo>
                    <a:pt x="22579" y="2296"/>
                    <a:pt x="22561" y="2243"/>
                    <a:pt x="22614" y="2164"/>
                  </a:cubicBezTo>
                  <a:cubicBezTo>
                    <a:pt x="22526" y="2129"/>
                    <a:pt x="22526" y="2296"/>
                    <a:pt x="22437" y="2261"/>
                  </a:cubicBezTo>
                  <a:cubicBezTo>
                    <a:pt x="22402" y="2332"/>
                    <a:pt x="22543" y="2323"/>
                    <a:pt x="22482" y="2402"/>
                  </a:cubicBezTo>
                  <a:cubicBezTo>
                    <a:pt x="22446" y="2376"/>
                    <a:pt x="22323" y="2385"/>
                    <a:pt x="22349" y="2323"/>
                  </a:cubicBezTo>
                  <a:cubicBezTo>
                    <a:pt x="22287" y="2340"/>
                    <a:pt x="22243" y="2393"/>
                    <a:pt x="22155" y="2340"/>
                  </a:cubicBezTo>
                  <a:cubicBezTo>
                    <a:pt x="22234" y="2270"/>
                    <a:pt x="22252" y="2182"/>
                    <a:pt x="22093" y="2155"/>
                  </a:cubicBezTo>
                  <a:cubicBezTo>
                    <a:pt x="22049" y="2058"/>
                    <a:pt x="22199" y="2111"/>
                    <a:pt x="22146" y="2014"/>
                  </a:cubicBezTo>
                  <a:cubicBezTo>
                    <a:pt x="22102" y="2031"/>
                    <a:pt x="22067" y="2076"/>
                    <a:pt x="21987" y="2014"/>
                  </a:cubicBezTo>
                  <a:cubicBezTo>
                    <a:pt x="22014" y="1970"/>
                    <a:pt x="21987" y="1952"/>
                    <a:pt x="21952" y="1934"/>
                  </a:cubicBezTo>
                  <a:cubicBezTo>
                    <a:pt x="21996" y="1872"/>
                    <a:pt x="22075" y="1784"/>
                    <a:pt x="22031" y="1705"/>
                  </a:cubicBezTo>
                  <a:cubicBezTo>
                    <a:pt x="21978" y="1714"/>
                    <a:pt x="21961" y="1802"/>
                    <a:pt x="21863" y="1740"/>
                  </a:cubicBezTo>
                  <a:cubicBezTo>
                    <a:pt x="21863" y="1608"/>
                    <a:pt x="21978" y="1714"/>
                    <a:pt x="21978" y="1581"/>
                  </a:cubicBezTo>
                  <a:cubicBezTo>
                    <a:pt x="21881" y="1510"/>
                    <a:pt x="21872" y="1643"/>
                    <a:pt x="21819" y="1661"/>
                  </a:cubicBezTo>
                  <a:cubicBezTo>
                    <a:pt x="21766" y="1634"/>
                    <a:pt x="21863" y="1528"/>
                    <a:pt x="21731" y="1537"/>
                  </a:cubicBezTo>
                  <a:cubicBezTo>
                    <a:pt x="21705" y="1563"/>
                    <a:pt x="21687" y="1643"/>
                    <a:pt x="21599" y="1652"/>
                  </a:cubicBezTo>
                  <a:cubicBezTo>
                    <a:pt x="21599" y="1731"/>
                    <a:pt x="21696" y="1599"/>
                    <a:pt x="21784" y="1678"/>
                  </a:cubicBezTo>
                  <a:cubicBezTo>
                    <a:pt x="21713" y="1749"/>
                    <a:pt x="21828" y="1758"/>
                    <a:pt x="21837" y="1793"/>
                  </a:cubicBezTo>
                  <a:cubicBezTo>
                    <a:pt x="21846" y="1820"/>
                    <a:pt x="21810" y="1864"/>
                    <a:pt x="21810" y="1881"/>
                  </a:cubicBezTo>
                  <a:cubicBezTo>
                    <a:pt x="21810" y="1917"/>
                    <a:pt x="21872" y="1934"/>
                    <a:pt x="21837" y="1987"/>
                  </a:cubicBezTo>
                  <a:cubicBezTo>
                    <a:pt x="21793" y="2005"/>
                    <a:pt x="21749" y="2005"/>
                    <a:pt x="21687" y="1970"/>
                  </a:cubicBezTo>
                  <a:cubicBezTo>
                    <a:pt x="21705" y="1934"/>
                    <a:pt x="21749" y="1943"/>
                    <a:pt x="21766" y="1899"/>
                  </a:cubicBezTo>
                  <a:cubicBezTo>
                    <a:pt x="21705" y="1872"/>
                    <a:pt x="21643" y="1881"/>
                    <a:pt x="21607" y="1917"/>
                  </a:cubicBezTo>
                  <a:cubicBezTo>
                    <a:pt x="21572" y="2058"/>
                    <a:pt x="21713" y="2067"/>
                    <a:pt x="21837" y="2084"/>
                  </a:cubicBezTo>
                  <a:cubicBezTo>
                    <a:pt x="21828" y="2182"/>
                    <a:pt x="21749" y="2111"/>
                    <a:pt x="21696" y="2102"/>
                  </a:cubicBezTo>
                  <a:cubicBezTo>
                    <a:pt x="21722" y="2199"/>
                    <a:pt x="21731" y="2270"/>
                    <a:pt x="21625" y="2305"/>
                  </a:cubicBezTo>
                  <a:cubicBezTo>
                    <a:pt x="21625" y="2340"/>
                    <a:pt x="21678" y="2340"/>
                    <a:pt x="21660" y="2385"/>
                  </a:cubicBezTo>
                  <a:cubicBezTo>
                    <a:pt x="21740" y="2393"/>
                    <a:pt x="21793" y="2305"/>
                    <a:pt x="21837" y="2411"/>
                  </a:cubicBezTo>
                  <a:cubicBezTo>
                    <a:pt x="21802" y="2473"/>
                    <a:pt x="21740" y="2464"/>
                    <a:pt x="21660" y="2446"/>
                  </a:cubicBezTo>
                  <a:cubicBezTo>
                    <a:pt x="21572" y="2420"/>
                    <a:pt x="21484" y="2376"/>
                    <a:pt x="21395" y="2358"/>
                  </a:cubicBezTo>
                  <a:cubicBezTo>
                    <a:pt x="21298" y="2340"/>
                    <a:pt x="21210" y="2358"/>
                    <a:pt x="21139" y="2305"/>
                  </a:cubicBezTo>
                  <a:cubicBezTo>
                    <a:pt x="21139" y="2287"/>
                    <a:pt x="21237" y="2287"/>
                    <a:pt x="21254" y="2314"/>
                  </a:cubicBezTo>
                  <a:cubicBezTo>
                    <a:pt x="21184" y="2226"/>
                    <a:pt x="21157" y="2314"/>
                    <a:pt x="21078" y="2287"/>
                  </a:cubicBezTo>
                  <a:cubicBezTo>
                    <a:pt x="21033" y="2279"/>
                    <a:pt x="21016" y="2208"/>
                    <a:pt x="21016" y="2208"/>
                  </a:cubicBezTo>
                  <a:cubicBezTo>
                    <a:pt x="20963" y="2199"/>
                    <a:pt x="20910" y="2252"/>
                    <a:pt x="20848" y="2252"/>
                  </a:cubicBezTo>
                  <a:cubicBezTo>
                    <a:pt x="20804" y="2243"/>
                    <a:pt x="20795" y="2199"/>
                    <a:pt x="20751" y="2190"/>
                  </a:cubicBezTo>
                  <a:cubicBezTo>
                    <a:pt x="20654" y="2164"/>
                    <a:pt x="20513" y="2208"/>
                    <a:pt x="20468" y="2120"/>
                  </a:cubicBezTo>
                  <a:cubicBezTo>
                    <a:pt x="20521" y="1970"/>
                    <a:pt x="20654" y="1943"/>
                    <a:pt x="20786" y="2040"/>
                  </a:cubicBezTo>
                  <a:cubicBezTo>
                    <a:pt x="20804" y="1943"/>
                    <a:pt x="20680" y="1925"/>
                    <a:pt x="20583" y="1899"/>
                  </a:cubicBezTo>
                  <a:cubicBezTo>
                    <a:pt x="20495" y="1899"/>
                    <a:pt x="20539" y="1934"/>
                    <a:pt x="20521" y="2005"/>
                  </a:cubicBezTo>
                  <a:cubicBezTo>
                    <a:pt x="20468" y="1978"/>
                    <a:pt x="20433" y="1987"/>
                    <a:pt x="20424" y="2040"/>
                  </a:cubicBezTo>
                  <a:cubicBezTo>
                    <a:pt x="20371" y="2040"/>
                    <a:pt x="20292" y="1978"/>
                    <a:pt x="20292" y="2076"/>
                  </a:cubicBezTo>
                  <a:cubicBezTo>
                    <a:pt x="20283" y="2129"/>
                    <a:pt x="20415" y="2058"/>
                    <a:pt x="20433" y="2137"/>
                  </a:cubicBezTo>
                  <a:cubicBezTo>
                    <a:pt x="20274" y="2182"/>
                    <a:pt x="20142" y="2067"/>
                    <a:pt x="19974" y="2058"/>
                  </a:cubicBezTo>
                  <a:cubicBezTo>
                    <a:pt x="19939" y="2058"/>
                    <a:pt x="19886" y="2102"/>
                    <a:pt x="19850" y="2093"/>
                  </a:cubicBezTo>
                  <a:cubicBezTo>
                    <a:pt x="19718" y="2084"/>
                    <a:pt x="19541" y="2058"/>
                    <a:pt x="19418" y="2049"/>
                  </a:cubicBezTo>
                  <a:cubicBezTo>
                    <a:pt x="19312" y="2031"/>
                    <a:pt x="19197" y="2014"/>
                    <a:pt x="19091" y="2005"/>
                  </a:cubicBezTo>
                  <a:cubicBezTo>
                    <a:pt x="18985" y="1987"/>
                    <a:pt x="18888" y="1978"/>
                    <a:pt x="18817" y="1952"/>
                  </a:cubicBezTo>
                  <a:cubicBezTo>
                    <a:pt x="18817" y="1952"/>
                    <a:pt x="18835" y="1899"/>
                    <a:pt x="18826" y="1890"/>
                  </a:cubicBezTo>
                  <a:cubicBezTo>
                    <a:pt x="18800" y="1855"/>
                    <a:pt x="18738" y="1934"/>
                    <a:pt x="18711" y="1908"/>
                  </a:cubicBezTo>
                  <a:cubicBezTo>
                    <a:pt x="18791" y="1714"/>
                    <a:pt x="18641" y="1952"/>
                    <a:pt x="18508" y="1881"/>
                  </a:cubicBezTo>
                  <a:cubicBezTo>
                    <a:pt x="18473" y="1881"/>
                    <a:pt x="18482" y="1934"/>
                    <a:pt x="18473" y="1970"/>
                  </a:cubicBezTo>
                  <a:cubicBezTo>
                    <a:pt x="18411" y="1961"/>
                    <a:pt x="18340" y="1961"/>
                    <a:pt x="18287" y="1943"/>
                  </a:cubicBezTo>
                  <a:cubicBezTo>
                    <a:pt x="18226" y="1934"/>
                    <a:pt x="18173" y="1925"/>
                    <a:pt x="18164" y="1872"/>
                  </a:cubicBezTo>
                  <a:cubicBezTo>
                    <a:pt x="18075" y="1855"/>
                    <a:pt x="18084" y="1961"/>
                    <a:pt x="17987" y="1925"/>
                  </a:cubicBezTo>
                  <a:cubicBezTo>
                    <a:pt x="17970" y="1820"/>
                    <a:pt x="18014" y="1784"/>
                    <a:pt x="18111" y="1811"/>
                  </a:cubicBezTo>
                  <a:cubicBezTo>
                    <a:pt x="18120" y="1714"/>
                    <a:pt x="18031" y="1714"/>
                    <a:pt x="17943" y="1705"/>
                  </a:cubicBezTo>
                  <a:cubicBezTo>
                    <a:pt x="17917" y="1802"/>
                    <a:pt x="17961" y="1820"/>
                    <a:pt x="17961" y="1890"/>
                  </a:cubicBezTo>
                  <a:cubicBezTo>
                    <a:pt x="17784" y="1899"/>
                    <a:pt x="17616" y="1899"/>
                    <a:pt x="17440" y="1899"/>
                  </a:cubicBezTo>
                  <a:lnTo>
                    <a:pt x="16928" y="1925"/>
                  </a:lnTo>
                  <a:cubicBezTo>
                    <a:pt x="16583" y="1925"/>
                    <a:pt x="16248" y="1961"/>
                    <a:pt x="15903" y="1978"/>
                  </a:cubicBezTo>
                  <a:cubicBezTo>
                    <a:pt x="15736" y="1987"/>
                    <a:pt x="15568" y="2005"/>
                    <a:pt x="15400" y="2023"/>
                  </a:cubicBezTo>
                  <a:cubicBezTo>
                    <a:pt x="15232" y="2040"/>
                    <a:pt x="15056" y="2067"/>
                    <a:pt x="14888" y="2084"/>
                  </a:cubicBezTo>
                  <a:cubicBezTo>
                    <a:pt x="14729" y="2111"/>
                    <a:pt x="14561" y="2137"/>
                    <a:pt x="14393" y="2164"/>
                  </a:cubicBezTo>
                  <a:cubicBezTo>
                    <a:pt x="14226" y="2199"/>
                    <a:pt x="14058" y="2217"/>
                    <a:pt x="13899" y="2261"/>
                  </a:cubicBezTo>
                  <a:cubicBezTo>
                    <a:pt x="13687" y="2323"/>
                    <a:pt x="13510" y="2376"/>
                    <a:pt x="13290" y="2420"/>
                  </a:cubicBezTo>
                  <a:cubicBezTo>
                    <a:pt x="13237" y="2429"/>
                    <a:pt x="13246" y="2464"/>
                    <a:pt x="13210" y="2473"/>
                  </a:cubicBezTo>
                  <a:cubicBezTo>
                    <a:pt x="13113" y="2491"/>
                    <a:pt x="12928" y="2535"/>
                    <a:pt x="12760" y="2579"/>
                  </a:cubicBezTo>
                  <a:cubicBezTo>
                    <a:pt x="12672" y="2614"/>
                    <a:pt x="12601" y="2685"/>
                    <a:pt x="12495" y="2702"/>
                  </a:cubicBezTo>
                  <a:cubicBezTo>
                    <a:pt x="12469" y="2702"/>
                    <a:pt x="12416" y="2720"/>
                    <a:pt x="12354" y="2729"/>
                  </a:cubicBezTo>
                  <a:cubicBezTo>
                    <a:pt x="12292" y="2755"/>
                    <a:pt x="12230" y="2773"/>
                    <a:pt x="12160" y="2800"/>
                  </a:cubicBezTo>
                  <a:cubicBezTo>
                    <a:pt x="12018" y="2853"/>
                    <a:pt x="11877" y="2923"/>
                    <a:pt x="11771" y="2976"/>
                  </a:cubicBezTo>
                  <a:cubicBezTo>
                    <a:pt x="11718" y="3012"/>
                    <a:pt x="11656" y="3065"/>
                    <a:pt x="11586" y="3109"/>
                  </a:cubicBezTo>
                  <a:cubicBezTo>
                    <a:pt x="11515" y="3153"/>
                    <a:pt x="11435" y="3188"/>
                    <a:pt x="11321" y="3170"/>
                  </a:cubicBezTo>
                  <a:cubicBezTo>
                    <a:pt x="11206" y="3276"/>
                    <a:pt x="11118" y="3347"/>
                    <a:pt x="10985" y="3329"/>
                  </a:cubicBezTo>
                  <a:cubicBezTo>
                    <a:pt x="11012" y="3356"/>
                    <a:pt x="11056" y="3329"/>
                    <a:pt x="11073" y="3391"/>
                  </a:cubicBezTo>
                  <a:cubicBezTo>
                    <a:pt x="10967" y="3418"/>
                    <a:pt x="10888" y="3462"/>
                    <a:pt x="10800" y="3506"/>
                  </a:cubicBezTo>
                  <a:cubicBezTo>
                    <a:pt x="10720" y="3568"/>
                    <a:pt x="10632" y="3621"/>
                    <a:pt x="10517" y="3683"/>
                  </a:cubicBezTo>
                  <a:cubicBezTo>
                    <a:pt x="10508" y="3638"/>
                    <a:pt x="10535" y="3612"/>
                    <a:pt x="10526" y="3568"/>
                  </a:cubicBezTo>
                  <a:cubicBezTo>
                    <a:pt x="10402" y="3603"/>
                    <a:pt x="10508" y="3700"/>
                    <a:pt x="10455" y="3744"/>
                  </a:cubicBezTo>
                  <a:cubicBezTo>
                    <a:pt x="10394" y="3771"/>
                    <a:pt x="10376" y="3638"/>
                    <a:pt x="10385" y="3612"/>
                  </a:cubicBezTo>
                  <a:cubicBezTo>
                    <a:pt x="10323" y="3665"/>
                    <a:pt x="10314" y="3736"/>
                    <a:pt x="10252" y="3789"/>
                  </a:cubicBezTo>
                  <a:cubicBezTo>
                    <a:pt x="10146" y="3797"/>
                    <a:pt x="10120" y="3859"/>
                    <a:pt x="10023" y="3921"/>
                  </a:cubicBezTo>
                  <a:cubicBezTo>
                    <a:pt x="9987" y="3947"/>
                    <a:pt x="9926" y="3939"/>
                    <a:pt x="9890" y="3974"/>
                  </a:cubicBezTo>
                  <a:cubicBezTo>
                    <a:pt x="9828" y="4018"/>
                    <a:pt x="9784" y="4151"/>
                    <a:pt x="9634" y="4212"/>
                  </a:cubicBezTo>
                  <a:cubicBezTo>
                    <a:pt x="9590" y="4221"/>
                    <a:pt x="9537" y="4204"/>
                    <a:pt x="9528" y="4204"/>
                  </a:cubicBezTo>
                  <a:cubicBezTo>
                    <a:pt x="9484" y="4230"/>
                    <a:pt x="9519" y="4336"/>
                    <a:pt x="9405" y="4283"/>
                  </a:cubicBezTo>
                  <a:cubicBezTo>
                    <a:pt x="9334" y="4345"/>
                    <a:pt x="9193" y="4557"/>
                    <a:pt x="9104" y="4645"/>
                  </a:cubicBezTo>
                  <a:cubicBezTo>
                    <a:pt x="9060" y="4689"/>
                    <a:pt x="8998" y="4689"/>
                    <a:pt x="8990" y="4689"/>
                  </a:cubicBezTo>
                  <a:cubicBezTo>
                    <a:pt x="8945" y="4724"/>
                    <a:pt x="8963" y="4760"/>
                    <a:pt x="8919" y="4786"/>
                  </a:cubicBezTo>
                  <a:cubicBezTo>
                    <a:pt x="8866" y="4822"/>
                    <a:pt x="8840" y="4777"/>
                    <a:pt x="8813" y="4786"/>
                  </a:cubicBezTo>
                  <a:cubicBezTo>
                    <a:pt x="8795" y="4795"/>
                    <a:pt x="8787" y="4848"/>
                    <a:pt x="8760" y="4866"/>
                  </a:cubicBezTo>
                  <a:cubicBezTo>
                    <a:pt x="8707" y="4901"/>
                    <a:pt x="8636" y="4936"/>
                    <a:pt x="8566" y="4972"/>
                  </a:cubicBezTo>
                  <a:cubicBezTo>
                    <a:pt x="8504" y="5016"/>
                    <a:pt x="8442" y="5069"/>
                    <a:pt x="8407" y="5113"/>
                  </a:cubicBezTo>
                  <a:cubicBezTo>
                    <a:pt x="8372" y="5148"/>
                    <a:pt x="8380" y="5201"/>
                    <a:pt x="8336" y="5254"/>
                  </a:cubicBezTo>
                  <a:cubicBezTo>
                    <a:pt x="8301" y="5245"/>
                    <a:pt x="8266" y="5245"/>
                    <a:pt x="8230" y="5263"/>
                  </a:cubicBezTo>
                  <a:cubicBezTo>
                    <a:pt x="8230" y="5343"/>
                    <a:pt x="8124" y="5396"/>
                    <a:pt x="8054" y="5449"/>
                  </a:cubicBezTo>
                  <a:cubicBezTo>
                    <a:pt x="8010" y="5493"/>
                    <a:pt x="7992" y="5581"/>
                    <a:pt x="7948" y="5625"/>
                  </a:cubicBezTo>
                  <a:cubicBezTo>
                    <a:pt x="7912" y="5669"/>
                    <a:pt x="7877" y="5643"/>
                    <a:pt x="7842" y="5687"/>
                  </a:cubicBezTo>
                  <a:cubicBezTo>
                    <a:pt x="7709" y="5828"/>
                    <a:pt x="7559" y="6040"/>
                    <a:pt x="7418" y="6190"/>
                  </a:cubicBezTo>
                  <a:cubicBezTo>
                    <a:pt x="7383" y="6226"/>
                    <a:pt x="7356" y="6208"/>
                    <a:pt x="7330" y="6234"/>
                  </a:cubicBezTo>
                  <a:cubicBezTo>
                    <a:pt x="7206" y="6384"/>
                    <a:pt x="7144" y="6552"/>
                    <a:pt x="7056" y="6632"/>
                  </a:cubicBezTo>
                  <a:cubicBezTo>
                    <a:pt x="7012" y="6676"/>
                    <a:pt x="6994" y="6641"/>
                    <a:pt x="6950" y="6658"/>
                  </a:cubicBezTo>
                  <a:cubicBezTo>
                    <a:pt x="6862" y="6791"/>
                    <a:pt x="6809" y="6914"/>
                    <a:pt x="6694" y="7047"/>
                  </a:cubicBezTo>
                  <a:cubicBezTo>
                    <a:pt x="6659" y="7038"/>
                    <a:pt x="6632" y="7073"/>
                    <a:pt x="6588" y="7029"/>
                  </a:cubicBezTo>
                  <a:cubicBezTo>
                    <a:pt x="6579" y="7064"/>
                    <a:pt x="6623" y="7091"/>
                    <a:pt x="6650" y="7117"/>
                  </a:cubicBezTo>
                  <a:cubicBezTo>
                    <a:pt x="6517" y="7250"/>
                    <a:pt x="6561" y="7453"/>
                    <a:pt x="6367" y="7479"/>
                  </a:cubicBezTo>
                  <a:cubicBezTo>
                    <a:pt x="6323" y="7568"/>
                    <a:pt x="6305" y="7559"/>
                    <a:pt x="6252" y="7674"/>
                  </a:cubicBezTo>
                  <a:cubicBezTo>
                    <a:pt x="6199" y="7674"/>
                    <a:pt x="6155" y="7709"/>
                    <a:pt x="6093" y="7629"/>
                  </a:cubicBezTo>
                  <a:cubicBezTo>
                    <a:pt x="6014" y="7735"/>
                    <a:pt x="6129" y="7700"/>
                    <a:pt x="6138" y="7771"/>
                  </a:cubicBezTo>
                  <a:cubicBezTo>
                    <a:pt x="6093" y="7894"/>
                    <a:pt x="6005" y="7841"/>
                    <a:pt x="5952" y="7947"/>
                  </a:cubicBezTo>
                  <a:cubicBezTo>
                    <a:pt x="5926" y="8000"/>
                    <a:pt x="6023" y="8027"/>
                    <a:pt x="6014" y="8071"/>
                  </a:cubicBezTo>
                  <a:cubicBezTo>
                    <a:pt x="5952" y="8115"/>
                    <a:pt x="5917" y="8186"/>
                    <a:pt x="5873" y="8265"/>
                  </a:cubicBezTo>
                  <a:cubicBezTo>
                    <a:pt x="5846" y="8309"/>
                    <a:pt x="5829" y="8354"/>
                    <a:pt x="5802" y="8389"/>
                  </a:cubicBezTo>
                  <a:cubicBezTo>
                    <a:pt x="5784" y="8433"/>
                    <a:pt x="5758" y="8468"/>
                    <a:pt x="5731" y="8495"/>
                  </a:cubicBezTo>
                  <a:cubicBezTo>
                    <a:pt x="5696" y="8530"/>
                    <a:pt x="5617" y="8557"/>
                    <a:pt x="5590" y="8610"/>
                  </a:cubicBezTo>
                  <a:cubicBezTo>
                    <a:pt x="5546" y="8663"/>
                    <a:pt x="5520" y="8760"/>
                    <a:pt x="5484" y="8848"/>
                  </a:cubicBezTo>
                  <a:cubicBezTo>
                    <a:pt x="5440" y="8927"/>
                    <a:pt x="5396" y="8998"/>
                    <a:pt x="5290" y="9025"/>
                  </a:cubicBezTo>
                  <a:cubicBezTo>
                    <a:pt x="5299" y="9042"/>
                    <a:pt x="5334" y="9060"/>
                    <a:pt x="5361" y="9078"/>
                  </a:cubicBezTo>
                  <a:cubicBezTo>
                    <a:pt x="5281" y="9139"/>
                    <a:pt x="5272" y="9192"/>
                    <a:pt x="5255" y="9254"/>
                  </a:cubicBezTo>
                  <a:cubicBezTo>
                    <a:pt x="5246" y="9307"/>
                    <a:pt x="5228" y="9360"/>
                    <a:pt x="5140" y="9431"/>
                  </a:cubicBezTo>
                  <a:cubicBezTo>
                    <a:pt x="5272" y="9466"/>
                    <a:pt x="5166" y="9510"/>
                    <a:pt x="5149" y="9590"/>
                  </a:cubicBezTo>
                  <a:cubicBezTo>
                    <a:pt x="5184" y="9590"/>
                    <a:pt x="5281" y="9554"/>
                    <a:pt x="5281" y="9546"/>
                  </a:cubicBezTo>
                  <a:cubicBezTo>
                    <a:pt x="5299" y="9528"/>
                    <a:pt x="5237" y="9510"/>
                    <a:pt x="5246" y="9493"/>
                  </a:cubicBezTo>
                  <a:cubicBezTo>
                    <a:pt x="5255" y="9466"/>
                    <a:pt x="5316" y="9457"/>
                    <a:pt x="5316" y="9440"/>
                  </a:cubicBezTo>
                  <a:cubicBezTo>
                    <a:pt x="5325" y="9413"/>
                    <a:pt x="5281" y="9387"/>
                    <a:pt x="5290" y="9360"/>
                  </a:cubicBezTo>
                  <a:cubicBezTo>
                    <a:pt x="5316" y="9316"/>
                    <a:pt x="5369" y="9298"/>
                    <a:pt x="5396" y="9254"/>
                  </a:cubicBezTo>
                  <a:cubicBezTo>
                    <a:pt x="5431" y="9210"/>
                    <a:pt x="5431" y="9139"/>
                    <a:pt x="5511" y="9069"/>
                  </a:cubicBezTo>
                  <a:cubicBezTo>
                    <a:pt x="5537" y="9042"/>
                    <a:pt x="5608" y="9033"/>
                    <a:pt x="5608" y="9025"/>
                  </a:cubicBezTo>
                  <a:cubicBezTo>
                    <a:pt x="5625" y="9007"/>
                    <a:pt x="5625" y="8936"/>
                    <a:pt x="5661" y="8892"/>
                  </a:cubicBezTo>
                  <a:cubicBezTo>
                    <a:pt x="5705" y="8839"/>
                    <a:pt x="5696" y="8822"/>
                    <a:pt x="5749" y="8751"/>
                  </a:cubicBezTo>
                  <a:cubicBezTo>
                    <a:pt x="5776" y="8716"/>
                    <a:pt x="5802" y="8680"/>
                    <a:pt x="5829" y="8645"/>
                  </a:cubicBezTo>
                  <a:cubicBezTo>
                    <a:pt x="5855" y="8601"/>
                    <a:pt x="5882" y="8557"/>
                    <a:pt x="5917" y="8495"/>
                  </a:cubicBezTo>
                  <a:cubicBezTo>
                    <a:pt x="5961" y="8521"/>
                    <a:pt x="5952" y="8539"/>
                    <a:pt x="5979" y="8565"/>
                  </a:cubicBezTo>
                  <a:cubicBezTo>
                    <a:pt x="6014" y="8512"/>
                    <a:pt x="6058" y="8415"/>
                    <a:pt x="6146" y="8486"/>
                  </a:cubicBezTo>
                  <a:cubicBezTo>
                    <a:pt x="6155" y="8459"/>
                    <a:pt x="6111" y="8433"/>
                    <a:pt x="6085" y="8415"/>
                  </a:cubicBezTo>
                  <a:cubicBezTo>
                    <a:pt x="6032" y="8371"/>
                    <a:pt x="6014" y="8495"/>
                    <a:pt x="5979" y="8512"/>
                  </a:cubicBezTo>
                  <a:cubicBezTo>
                    <a:pt x="5926" y="8389"/>
                    <a:pt x="6067" y="8239"/>
                    <a:pt x="6191" y="8142"/>
                  </a:cubicBezTo>
                  <a:cubicBezTo>
                    <a:pt x="6261" y="8106"/>
                    <a:pt x="6138" y="8000"/>
                    <a:pt x="6226" y="8036"/>
                  </a:cubicBezTo>
                  <a:cubicBezTo>
                    <a:pt x="6305" y="8018"/>
                    <a:pt x="6270" y="8080"/>
                    <a:pt x="6270" y="8133"/>
                  </a:cubicBezTo>
                  <a:cubicBezTo>
                    <a:pt x="6270" y="8168"/>
                    <a:pt x="6332" y="8159"/>
                    <a:pt x="6288" y="8212"/>
                  </a:cubicBezTo>
                  <a:cubicBezTo>
                    <a:pt x="6270" y="8230"/>
                    <a:pt x="6244" y="8221"/>
                    <a:pt x="6235" y="8248"/>
                  </a:cubicBezTo>
                  <a:cubicBezTo>
                    <a:pt x="6208" y="8221"/>
                    <a:pt x="6235" y="8186"/>
                    <a:pt x="6252" y="8159"/>
                  </a:cubicBezTo>
                  <a:cubicBezTo>
                    <a:pt x="6138" y="8186"/>
                    <a:pt x="6173" y="8318"/>
                    <a:pt x="6067" y="8371"/>
                  </a:cubicBezTo>
                  <a:cubicBezTo>
                    <a:pt x="6191" y="8504"/>
                    <a:pt x="6199" y="8195"/>
                    <a:pt x="6314" y="8336"/>
                  </a:cubicBezTo>
                  <a:cubicBezTo>
                    <a:pt x="6367" y="8186"/>
                    <a:pt x="6270" y="8062"/>
                    <a:pt x="6429" y="7939"/>
                  </a:cubicBezTo>
                  <a:cubicBezTo>
                    <a:pt x="6350" y="7833"/>
                    <a:pt x="6332" y="8027"/>
                    <a:pt x="6244" y="7947"/>
                  </a:cubicBezTo>
                  <a:cubicBezTo>
                    <a:pt x="6305" y="7833"/>
                    <a:pt x="6385" y="7744"/>
                    <a:pt x="6473" y="7727"/>
                  </a:cubicBezTo>
                  <a:cubicBezTo>
                    <a:pt x="6482" y="7797"/>
                    <a:pt x="6385" y="7921"/>
                    <a:pt x="6535" y="7912"/>
                  </a:cubicBezTo>
                  <a:cubicBezTo>
                    <a:pt x="6553" y="7859"/>
                    <a:pt x="6447" y="7824"/>
                    <a:pt x="6526" y="7771"/>
                  </a:cubicBezTo>
                  <a:cubicBezTo>
                    <a:pt x="6650" y="7886"/>
                    <a:pt x="6729" y="7691"/>
                    <a:pt x="6685" y="7612"/>
                  </a:cubicBezTo>
                  <a:cubicBezTo>
                    <a:pt x="6632" y="7594"/>
                    <a:pt x="6579" y="7638"/>
                    <a:pt x="6535" y="7700"/>
                  </a:cubicBezTo>
                  <a:cubicBezTo>
                    <a:pt x="6455" y="7612"/>
                    <a:pt x="6606" y="7577"/>
                    <a:pt x="6650" y="7506"/>
                  </a:cubicBezTo>
                  <a:cubicBezTo>
                    <a:pt x="6703" y="7629"/>
                    <a:pt x="6773" y="7541"/>
                    <a:pt x="6862" y="7532"/>
                  </a:cubicBezTo>
                  <a:cubicBezTo>
                    <a:pt x="6791" y="7435"/>
                    <a:pt x="6712" y="7541"/>
                    <a:pt x="6703" y="7444"/>
                  </a:cubicBezTo>
                  <a:cubicBezTo>
                    <a:pt x="6765" y="7391"/>
                    <a:pt x="6844" y="7462"/>
                    <a:pt x="6897" y="7382"/>
                  </a:cubicBezTo>
                  <a:cubicBezTo>
                    <a:pt x="6932" y="7312"/>
                    <a:pt x="6835" y="7391"/>
                    <a:pt x="6817" y="7391"/>
                  </a:cubicBezTo>
                  <a:cubicBezTo>
                    <a:pt x="6923" y="7126"/>
                    <a:pt x="7206" y="6844"/>
                    <a:pt x="7444" y="6561"/>
                  </a:cubicBezTo>
                  <a:cubicBezTo>
                    <a:pt x="7462" y="6543"/>
                    <a:pt x="7603" y="6499"/>
                    <a:pt x="7550" y="6402"/>
                  </a:cubicBezTo>
                  <a:cubicBezTo>
                    <a:pt x="7700" y="6323"/>
                    <a:pt x="7912" y="6102"/>
                    <a:pt x="7992" y="6005"/>
                  </a:cubicBezTo>
                  <a:cubicBezTo>
                    <a:pt x="8036" y="6111"/>
                    <a:pt x="7895" y="6181"/>
                    <a:pt x="7815" y="6270"/>
                  </a:cubicBezTo>
                  <a:cubicBezTo>
                    <a:pt x="7700" y="6384"/>
                    <a:pt x="7568" y="6482"/>
                    <a:pt x="7524" y="6605"/>
                  </a:cubicBezTo>
                  <a:cubicBezTo>
                    <a:pt x="7612" y="6667"/>
                    <a:pt x="7630" y="6596"/>
                    <a:pt x="7683" y="6711"/>
                  </a:cubicBezTo>
                  <a:cubicBezTo>
                    <a:pt x="7727" y="6614"/>
                    <a:pt x="7815" y="6641"/>
                    <a:pt x="7815" y="6570"/>
                  </a:cubicBezTo>
                  <a:cubicBezTo>
                    <a:pt x="7780" y="6588"/>
                    <a:pt x="7745" y="6588"/>
                    <a:pt x="7674" y="6623"/>
                  </a:cubicBezTo>
                  <a:cubicBezTo>
                    <a:pt x="7595" y="6473"/>
                    <a:pt x="7806" y="6517"/>
                    <a:pt x="7868" y="6429"/>
                  </a:cubicBezTo>
                  <a:cubicBezTo>
                    <a:pt x="7824" y="6376"/>
                    <a:pt x="7789" y="6535"/>
                    <a:pt x="7745" y="6429"/>
                  </a:cubicBezTo>
                  <a:cubicBezTo>
                    <a:pt x="7974" y="6208"/>
                    <a:pt x="8239" y="5925"/>
                    <a:pt x="8548" y="5687"/>
                  </a:cubicBezTo>
                  <a:cubicBezTo>
                    <a:pt x="8689" y="5563"/>
                    <a:pt x="8840" y="5431"/>
                    <a:pt x="8990" y="5316"/>
                  </a:cubicBezTo>
                  <a:cubicBezTo>
                    <a:pt x="9140" y="5201"/>
                    <a:pt x="9281" y="5087"/>
                    <a:pt x="9413" y="4981"/>
                  </a:cubicBezTo>
                  <a:cubicBezTo>
                    <a:pt x="9449" y="4954"/>
                    <a:pt x="9511" y="4954"/>
                    <a:pt x="9546" y="4928"/>
                  </a:cubicBezTo>
                  <a:cubicBezTo>
                    <a:pt x="9590" y="4883"/>
                    <a:pt x="9608" y="4830"/>
                    <a:pt x="9661" y="4804"/>
                  </a:cubicBezTo>
                  <a:cubicBezTo>
                    <a:pt x="9740" y="4760"/>
                    <a:pt x="9917" y="4813"/>
                    <a:pt x="9908" y="4680"/>
                  </a:cubicBezTo>
                  <a:cubicBezTo>
                    <a:pt x="9952" y="4733"/>
                    <a:pt x="10023" y="4654"/>
                    <a:pt x="10076" y="4680"/>
                  </a:cubicBezTo>
                  <a:cubicBezTo>
                    <a:pt x="10102" y="4663"/>
                    <a:pt x="10067" y="4619"/>
                    <a:pt x="10040" y="4636"/>
                  </a:cubicBezTo>
                  <a:cubicBezTo>
                    <a:pt x="10120" y="4530"/>
                    <a:pt x="10217" y="4451"/>
                    <a:pt x="10314" y="4380"/>
                  </a:cubicBezTo>
                  <a:cubicBezTo>
                    <a:pt x="10420" y="4310"/>
                    <a:pt x="10535" y="4257"/>
                    <a:pt x="10641" y="4204"/>
                  </a:cubicBezTo>
                  <a:cubicBezTo>
                    <a:pt x="10862" y="4098"/>
                    <a:pt x="11065" y="3992"/>
                    <a:pt x="11215" y="3859"/>
                  </a:cubicBezTo>
                  <a:cubicBezTo>
                    <a:pt x="11259" y="3859"/>
                    <a:pt x="11224" y="3886"/>
                    <a:pt x="11241" y="3921"/>
                  </a:cubicBezTo>
                  <a:cubicBezTo>
                    <a:pt x="11312" y="3842"/>
                    <a:pt x="11391" y="3771"/>
                    <a:pt x="11515" y="3718"/>
                  </a:cubicBezTo>
                  <a:cubicBezTo>
                    <a:pt x="11550" y="3797"/>
                    <a:pt x="11435" y="3806"/>
                    <a:pt x="11471" y="3877"/>
                  </a:cubicBezTo>
                  <a:cubicBezTo>
                    <a:pt x="11550" y="3842"/>
                    <a:pt x="11603" y="3691"/>
                    <a:pt x="11700" y="3736"/>
                  </a:cubicBezTo>
                  <a:cubicBezTo>
                    <a:pt x="11753" y="3859"/>
                    <a:pt x="11586" y="3753"/>
                    <a:pt x="11621" y="3877"/>
                  </a:cubicBezTo>
                  <a:cubicBezTo>
                    <a:pt x="11550" y="3930"/>
                    <a:pt x="11506" y="3868"/>
                    <a:pt x="11435" y="3930"/>
                  </a:cubicBezTo>
                  <a:cubicBezTo>
                    <a:pt x="11418" y="3947"/>
                    <a:pt x="11418" y="3965"/>
                    <a:pt x="11391" y="3983"/>
                  </a:cubicBezTo>
                  <a:cubicBezTo>
                    <a:pt x="11418" y="4045"/>
                    <a:pt x="11453" y="4080"/>
                    <a:pt x="11497" y="4071"/>
                  </a:cubicBezTo>
                  <a:cubicBezTo>
                    <a:pt x="11435" y="4133"/>
                    <a:pt x="11480" y="4265"/>
                    <a:pt x="11497" y="4310"/>
                  </a:cubicBezTo>
                  <a:cubicBezTo>
                    <a:pt x="11586" y="4389"/>
                    <a:pt x="11630" y="4239"/>
                    <a:pt x="11709" y="4274"/>
                  </a:cubicBezTo>
                  <a:cubicBezTo>
                    <a:pt x="11762" y="4354"/>
                    <a:pt x="11647" y="4327"/>
                    <a:pt x="11630" y="4345"/>
                  </a:cubicBezTo>
                  <a:cubicBezTo>
                    <a:pt x="11612" y="4362"/>
                    <a:pt x="11639" y="4398"/>
                    <a:pt x="11630" y="4407"/>
                  </a:cubicBezTo>
                  <a:cubicBezTo>
                    <a:pt x="11577" y="4460"/>
                    <a:pt x="11480" y="4486"/>
                    <a:pt x="11391" y="4557"/>
                  </a:cubicBezTo>
                  <a:cubicBezTo>
                    <a:pt x="11321" y="4530"/>
                    <a:pt x="11250" y="4371"/>
                    <a:pt x="11303" y="4327"/>
                  </a:cubicBezTo>
                  <a:cubicBezTo>
                    <a:pt x="11285" y="4257"/>
                    <a:pt x="11153" y="4265"/>
                    <a:pt x="11179" y="4327"/>
                  </a:cubicBezTo>
                  <a:cubicBezTo>
                    <a:pt x="11082" y="4318"/>
                    <a:pt x="11179" y="4212"/>
                    <a:pt x="11153" y="4159"/>
                  </a:cubicBezTo>
                  <a:cubicBezTo>
                    <a:pt x="11100" y="4186"/>
                    <a:pt x="11091" y="4230"/>
                    <a:pt x="11126" y="4283"/>
                  </a:cubicBezTo>
                  <a:cubicBezTo>
                    <a:pt x="11056" y="4336"/>
                    <a:pt x="11029" y="4230"/>
                    <a:pt x="10959" y="4310"/>
                  </a:cubicBezTo>
                  <a:cubicBezTo>
                    <a:pt x="10941" y="4177"/>
                    <a:pt x="11126" y="4257"/>
                    <a:pt x="11100" y="4124"/>
                  </a:cubicBezTo>
                  <a:cubicBezTo>
                    <a:pt x="11188" y="4080"/>
                    <a:pt x="11347" y="4151"/>
                    <a:pt x="11382" y="4018"/>
                  </a:cubicBezTo>
                  <a:cubicBezTo>
                    <a:pt x="11365" y="3886"/>
                    <a:pt x="11188" y="4106"/>
                    <a:pt x="11232" y="3956"/>
                  </a:cubicBezTo>
                  <a:cubicBezTo>
                    <a:pt x="11162" y="4071"/>
                    <a:pt x="11065" y="4045"/>
                    <a:pt x="11029" y="4159"/>
                  </a:cubicBezTo>
                  <a:cubicBezTo>
                    <a:pt x="10976" y="4177"/>
                    <a:pt x="10923" y="4204"/>
                    <a:pt x="10888" y="4133"/>
                  </a:cubicBezTo>
                  <a:cubicBezTo>
                    <a:pt x="10835" y="4265"/>
                    <a:pt x="10605" y="4327"/>
                    <a:pt x="10411" y="4398"/>
                  </a:cubicBezTo>
                  <a:cubicBezTo>
                    <a:pt x="10358" y="4504"/>
                    <a:pt x="10261" y="4619"/>
                    <a:pt x="10164" y="4627"/>
                  </a:cubicBezTo>
                  <a:cubicBezTo>
                    <a:pt x="10120" y="4698"/>
                    <a:pt x="10093" y="4777"/>
                    <a:pt x="10005" y="4830"/>
                  </a:cubicBezTo>
                  <a:cubicBezTo>
                    <a:pt x="9979" y="4786"/>
                    <a:pt x="10005" y="4760"/>
                    <a:pt x="9961" y="4716"/>
                  </a:cubicBezTo>
                  <a:cubicBezTo>
                    <a:pt x="9908" y="4751"/>
                    <a:pt x="9943" y="4813"/>
                    <a:pt x="9926" y="4857"/>
                  </a:cubicBezTo>
                  <a:cubicBezTo>
                    <a:pt x="9855" y="4910"/>
                    <a:pt x="9722" y="4954"/>
                    <a:pt x="9714" y="5025"/>
                  </a:cubicBezTo>
                  <a:cubicBezTo>
                    <a:pt x="9749" y="5051"/>
                    <a:pt x="9793" y="5042"/>
                    <a:pt x="9837" y="5016"/>
                  </a:cubicBezTo>
                  <a:cubicBezTo>
                    <a:pt x="9828" y="5087"/>
                    <a:pt x="9714" y="5139"/>
                    <a:pt x="9714" y="5219"/>
                  </a:cubicBezTo>
                  <a:cubicBezTo>
                    <a:pt x="9617" y="5281"/>
                    <a:pt x="9528" y="5219"/>
                    <a:pt x="9431" y="5281"/>
                  </a:cubicBezTo>
                  <a:cubicBezTo>
                    <a:pt x="9405" y="5316"/>
                    <a:pt x="9458" y="5307"/>
                    <a:pt x="9484" y="5351"/>
                  </a:cubicBezTo>
                  <a:cubicBezTo>
                    <a:pt x="9396" y="5422"/>
                    <a:pt x="9316" y="5378"/>
                    <a:pt x="9228" y="5466"/>
                  </a:cubicBezTo>
                  <a:cubicBezTo>
                    <a:pt x="9219" y="5493"/>
                    <a:pt x="9255" y="5537"/>
                    <a:pt x="9202" y="5563"/>
                  </a:cubicBezTo>
                  <a:cubicBezTo>
                    <a:pt x="9228" y="5607"/>
                    <a:pt x="9255" y="5590"/>
                    <a:pt x="9281" y="5581"/>
                  </a:cubicBezTo>
                  <a:cubicBezTo>
                    <a:pt x="9246" y="5678"/>
                    <a:pt x="9166" y="5678"/>
                    <a:pt x="9096" y="5687"/>
                  </a:cubicBezTo>
                  <a:cubicBezTo>
                    <a:pt x="9060" y="5740"/>
                    <a:pt x="9149" y="5705"/>
                    <a:pt x="9131" y="5775"/>
                  </a:cubicBezTo>
                  <a:cubicBezTo>
                    <a:pt x="9051" y="5811"/>
                    <a:pt x="8972" y="5643"/>
                    <a:pt x="8892" y="5775"/>
                  </a:cubicBezTo>
                  <a:cubicBezTo>
                    <a:pt x="8928" y="5793"/>
                    <a:pt x="8963" y="5758"/>
                    <a:pt x="8990" y="5811"/>
                  </a:cubicBezTo>
                  <a:cubicBezTo>
                    <a:pt x="8884" y="5828"/>
                    <a:pt x="8963" y="5934"/>
                    <a:pt x="8892" y="5943"/>
                  </a:cubicBezTo>
                  <a:cubicBezTo>
                    <a:pt x="8901" y="5943"/>
                    <a:pt x="8857" y="5864"/>
                    <a:pt x="8831" y="5872"/>
                  </a:cubicBezTo>
                  <a:cubicBezTo>
                    <a:pt x="8804" y="5881"/>
                    <a:pt x="8822" y="5969"/>
                    <a:pt x="8848" y="5934"/>
                  </a:cubicBezTo>
                  <a:cubicBezTo>
                    <a:pt x="8910" y="5996"/>
                    <a:pt x="8725" y="6014"/>
                    <a:pt x="8787" y="6067"/>
                  </a:cubicBezTo>
                  <a:cubicBezTo>
                    <a:pt x="8866" y="6111"/>
                    <a:pt x="8945" y="5881"/>
                    <a:pt x="9025" y="6022"/>
                  </a:cubicBezTo>
                  <a:cubicBezTo>
                    <a:pt x="9051" y="5996"/>
                    <a:pt x="8998" y="5952"/>
                    <a:pt x="8972" y="5917"/>
                  </a:cubicBezTo>
                  <a:close/>
                  <a:moveTo>
                    <a:pt x="11488" y="4486"/>
                  </a:moveTo>
                  <a:cubicBezTo>
                    <a:pt x="11444" y="4407"/>
                    <a:pt x="11391" y="4336"/>
                    <a:pt x="11312" y="4371"/>
                  </a:cubicBezTo>
                  <a:lnTo>
                    <a:pt x="11400" y="4530"/>
                  </a:lnTo>
                  <a:close/>
                  <a:moveTo>
                    <a:pt x="11285" y="4142"/>
                  </a:moveTo>
                  <a:lnTo>
                    <a:pt x="11215" y="4177"/>
                  </a:lnTo>
                  <a:cubicBezTo>
                    <a:pt x="11285" y="4248"/>
                    <a:pt x="11338" y="4354"/>
                    <a:pt x="11444" y="4274"/>
                  </a:cubicBezTo>
                  <a:cubicBezTo>
                    <a:pt x="11418" y="4124"/>
                    <a:pt x="11312" y="4292"/>
                    <a:pt x="11285" y="4142"/>
                  </a:cubicBezTo>
                  <a:close/>
                  <a:moveTo>
                    <a:pt x="9502" y="5157"/>
                  </a:moveTo>
                  <a:cubicBezTo>
                    <a:pt x="9572" y="5122"/>
                    <a:pt x="9625" y="5290"/>
                    <a:pt x="9705" y="5166"/>
                  </a:cubicBezTo>
                  <a:cubicBezTo>
                    <a:pt x="9670" y="5069"/>
                    <a:pt x="9625" y="5131"/>
                    <a:pt x="9590" y="5095"/>
                  </a:cubicBezTo>
                  <a:cubicBezTo>
                    <a:pt x="9572" y="5042"/>
                    <a:pt x="9458" y="5131"/>
                    <a:pt x="9502" y="5157"/>
                  </a:cubicBezTo>
                  <a:close/>
                  <a:moveTo>
                    <a:pt x="22261" y="2226"/>
                  </a:moveTo>
                  <a:cubicBezTo>
                    <a:pt x="22340" y="2208"/>
                    <a:pt x="22446" y="2270"/>
                    <a:pt x="22482" y="2155"/>
                  </a:cubicBezTo>
                  <a:cubicBezTo>
                    <a:pt x="22402" y="2093"/>
                    <a:pt x="22393" y="2199"/>
                    <a:pt x="22331" y="2190"/>
                  </a:cubicBezTo>
                  <a:cubicBezTo>
                    <a:pt x="22367" y="2129"/>
                    <a:pt x="22393" y="2058"/>
                    <a:pt x="22331" y="2031"/>
                  </a:cubicBezTo>
                  <a:cubicBezTo>
                    <a:pt x="22314" y="2093"/>
                    <a:pt x="22287" y="2164"/>
                    <a:pt x="22261" y="2226"/>
                  </a:cubicBezTo>
                  <a:close/>
                  <a:moveTo>
                    <a:pt x="20945" y="1714"/>
                  </a:moveTo>
                  <a:lnTo>
                    <a:pt x="20857" y="1687"/>
                  </a:lnTo>
                  <a:cubicBezTo>
                    <a:pt x="20848" y="1784"/>
                    <a:pt x="20795" y="1793"/>
                    <a:pt x="20777" y="1855"/>
                  </a:cubicBezTo>
                  <a:cubicBezTo>
                    <a:pt x="20883" y="1899"/>
                    <a:pt x="20892" y="1775"/>
                    <a:pt x="20945" y="1714"/>
                  </a:cubicBezTo>
                  <a:close/>
                  <a:moveTo>
                    <a:pt x="20928" y="1996"/>
                  </a:moveTo>
                  <a:cubicBezTo>
                    <a:pt x="20839" y="2058"/>
                    <a:pt x="20857" y="2120"/>
                    <a:pt x="20724" y="2164"/>
                  </a:cubicBezTo>
                  <a:cubicBezTo>
                    <a:pt x="20830" y="2182"/>
                    <a:pt x="21033" y="2093"/>
                    <a:pt x="20928" y="1996"/>
                  </a:cubicBezTo>
                  <a:close/>
                  <a:moveTo>
                    <a:pt x="21475" y="2014"/>
                  </a:moveTo>
                  <a:cubicBezTo>
                    <a:pt x="21448" y="2102"/>
                    <a:pt x="21307" y="2137"/>
                    <a:pt x="21448" y="2190"/>
                  </a:cubicBezTo>
                  <a:cubicBezTo>
                    <a:pt x="21457" y="2076"/>
                    <a:pt x="21537" y="2120"/>
                    <a:pt x="21581" y="2076"/>
                  </a:cubicBezTo>
                  <a:cubicBezTo>
                    <a:pt x="21528" y="2067"/>
                    <a:pt x="21528" y="2023"/>
                    <a:pt x="21475" y="2014"/>
                  </a:cubicBezTo>
                  <a:close/>
                  <a:moveTo>
                    <a:pt x="21510" y="1828"/>
                  </a:moveTo>
                  <a:cubicBezTo>
                    <a:pt x="21528" y="1784"/>
                    <a:pt x="21572" y="1793"/>
                    <a:pt x="21590" y="1758"/>
                  </a:cubicBezTo>
                  <a:cubicBezTo>
                    <a:pt x="21554" y="1740"/>
                    <a:pt x="21554" y="1696"/>
                    <a:pt x="21484" y="1696"/>
                  </a:cubicBezTo>
                  <a:cubicBezTo>
                    <a:pt x="21457" y="1758"/>
                    <a:pt x="21457" y="1802"/>
                    <a:pt x="21510" y="1828"/>
                  </a:cubicBezTo>
                  <a:close/>
                  <a:moveTo>
                    <a:pt x="21263" y="2102"/>
                  </a:moveTo>
                  <a:cubicBezTo>
                    <a:pt x="21237" y="2137"/>
                    <a:pt x="21201" y="2146"/>
                    <a:pt x="21201" y="2208"/>
                  </a:cubicBezTo>
                  <a:cubicBezTo>
                    <a:pt x="21245" y="2226"/>
                    <a:pt x="21281" y="2243"/>
                    <a:pt x="21298" y="2270"/>
                  </a:cubicBezTo>
                  <a:cubicBezTo>
                    <a:pt x="21334" y="2190"/>
                    <a:pt x="21351" y="2120"/>
                    <a:pt x="21263" y="2102"/>
                  </a:cubicBezTo>
                  <a:close/>
                  <a:moveTo>
                    <a:pt x="20830" y="1555"/>
                  </a:moveTo>
                  <a:cubicBezTo>
                    <a:pt x="20901" y="1661"/>
                    <a:pt x="21025" y="1572"/>
                    <a:pt x="21148" y="1652"/>
                  </a:cubicBezTo>
                  <a:cubicBezTo>
                    <a:pt x="21148" y="1696"/>
                    <a:pt x="21184" y="1714"/>
                    <a:pt x="21184" y="1758"/>
                  </a:cubicBezTo>
                  <a:cubicBezTo>
                    <a:pt x="21166" y="1793"/>
                    <a:pt x="21122" y="1767"/>
                    <a:pt x="21104" y="1793"/>
                  </a:cubicBezTo>
                  <a:cubicBezTo>
                    <a:pt x="21166" y="1846"/>
                    <a:pt x="21131" y="1943"/>
                    <a:pt x="21245" y="1970"/>
                  </a:cubicBezTo>
                  <a:cubicBezTo>
                    <a:pt x="21307" y="1978"/>
                    <a:pt x="21334" y="1934"/>
                    <a:pt x="21387" y="1917"/>
                  </a:cubicBezTo>
                  <a:cubicBezTo>
                    <a:pt x="21422" y="1767"/>
                    <a:pt x="21395" y="1652"/>
                    <a:pt x="21263" y="1590"/>
                  </a:cubicBezTo>
                  <a:cubicBezTo>
                    <a:pt x="21228" y="1643"/>
                    <a:pt x="21290" y="1643"/>
                    <a:pt x="21307" y="1661"/>
                  </a:cubicBezTo>
                  <a:cubicBezTo>
                    <a:pt x="21325" y="1705"/>
                    <a:pt x="21351" y="1820"/>
                    <a:pt x="21290" y="1820"/>
                  </a:cubicBezTo>
                  <a:cubicBezTo>
                    <a:pt x="21228" y="1775"/>
                    <a:pt x="21184" y="1714"/>
                    <a:pt x="21228" y="1608"/>
                  </a:cubicBezTo>
                  <a:cubicBezTo>
                    <a:pt x="21157" y="1581"/>
                    <a:pt x="21086" y="1563"/>
                    <a:pt x="21016" y="1555"/>
                  </a:cubicBezTo>
                  <a:cubicBezTo>
                    <a:pt x="20945" y="1546"/>
                    <a:pt x="20883" y="1546"/>
                    <a:pt x="20830" y="1555"/>
                  </a:cubicBezTo>
                  <a:close/>
                  <a:moveTo>
                    <a:pt x="20919" y="981"/>
                  </a:moveTo>
                  <a:cubicBezTo>
                    <a:pt x="21007" y="1007"/>
                    <a:pt x="21078" y="1016"/>
                    <a:pt x="21122" y="972"/>
                  </a:cubicBezTo>
                  <a:cubicBezTo>
                    <a:pt x="20998" y="998"/>
                    <a:pt x="21033" y="937"/>
                    <a:pt x="20945" y="892"/>
                  </a:cubicBezTo>
                  <a:close/>
                  <a:moveTo>
                    <a:pt x="20354" y="460"/>
                  </a:moveTo>
                  <a:cubicBezTo>
                    <a:pt x="20380" y="495"/>
                    <a:pt x="20583" y="601"/>
                    <a:pt x="20583" y="486"/>
                  </a:cubicBezTo>
                  <a:cubicBezTo>
                    <a:pt x="20574" y="424"/>
                    <a:pt x="20362" y="380"/>
                    <a:pt x="20354" y="460"/>
                  </a:cubicBezTo>
                  <a:close/>
                  <a:moveTo>
                    <a:pt x="19974" y="725"/>
                  </a:moveTo>
                  <a:cubicBezTo>
                    <a:pt x="20133" y="742"/>
                    <a:pt x="20221" y="901"/>
                    <a:pt x="20371" y="839"/>
                  </a:cubicBezTo>
                  <a:cubicBezTo>
                    <a:pt x="20442" y="689"/>
                    <a:pt x="20256" y="680"/>
                    <a:pt x="20195" y="742"/>
                  </a:cubicBezTo>
                  <a:cubicBezTo>
                    <a:pt x="20071" y="733"/>
                    <a:pt x="20045" y="645"/>
                    <a:pt x="19974" y="725"/>
                  </a:cubicBezTo>
                  <a:close/>
                  <a:moveTo>
                    <a:pt x="19541" y="645"/>
                  </a:moveTo>
                  <a:cubicBezTo>
                    <a:pt x="19621" y="760"/>
                    <a:pt x="19797" y="592"/>
                    <a:pt x="19877" y="707"/>
                  </a:cubicBezTo>
                  <a:cubicBezTo>
                    <a:pt x="19859" y="539"/>
                    <a:pt x="19638" y="619"/>
                    <a:pt x="19541" y="645"/>
                  </a:cubicBezTo>
                  <a:close/>
                  <a:moveTo>
                    <a:pt x="19471" y="292"/>
                  </a:moveTo>
                  <a:cubicBezTo>
                    <a:pt x="19612" y="318"/>
                    <a:pt x="19753" y="486"/>
                    <a:pt x="19886" y="371"/>
                  </a:cubicBezTo>
                  <a:cubicBezTo>
                    <a:pt x="19709" y="380"/>
                    <a:pt x="19577" y="230"/>
                    <a:pt x="19471" y="292"/>
                  </a:cubicBezTo>
                  <a:close/>
                  <a:moveTo>
                    <a:pt x="20354" y="1846"/>
                  </a:moveTo>
                  <a:cubicBezTo>
                    <a:pt x="20345" y="1864"/>
                    <a:pt x="20336" y="1881"/>
                    <a:pt x="20318" y="1864"/>
                  </a:cubicBezTo>
                  <a:cubicBezTo>
                    <a:pt x="20292" y="1943"/>
                    <a:pt x="20327" y="1978"/>
                    <a:pt x="20407" y="1987"/>
                  </a:cubicBezTo>
                  <a:cubicBezTo>
                    <a:pt x="20433" y="1908"/>
                    <a:pt x="20433" y="1855"/>
                    <a:pt x="20354" y="1846"/>
                  </a:cubicBezTo>
                  <a:close/>
                  <a:moveTo>
                    <a:pt x="20451" y="1307"/>
                  </a:moveTo>
                  <a:cubicBezTo>
                    <a:pt x="20407" y="1413"/>
                    <a:pt x="20610" y="1378"/>
                    <a:pt x="20680" y="1422"/>
                  </a:cubicBezTo>
                  <a:cubicBezTo>
                    <a:pt x="20601" y="1510"/>
                    <a:pt x="20654" y="1537"/>
                    <a:pt x="20760" y="1572"/>
                  </a:cubicBezTo>
                  <a:cubicBezTo>
                    <a:pt x="20839" y="1387"/>
                    <a:pt x="20548" y="1307"/>
                    <a:pt x="20451" y="1307"/>
                  </a:cubicBezTo>
                  <a:close/>
                  <a:moveTo>
                    <a:pt x="20407" y="1510"/>
                  </a:moveTo>
                  <a:cubicBezTo>
                    <a:pt x="20504" y="1510"/>
                    <a:pt x="20486" y="1581"/>
                    <a:pt x="20495" y="1634"/>
                  </a:cubicBezTo>
                  <a:cubicBezTo>
                    <a:pt x="20557" y="1643"/>
                    <a:pt x="20601" y="1634"/>
                    <a:pt x="20627" y="1599"/>
                  </a:cubicBezTo>
                  <a:cubicBezTo>
                    <a:pt x="20521" y="1563"/>
                    <a:pt x="20513" y="1519"/>
                    <a:pt x="20601" y="1466"/>
                  </a:cubicBezTo>
                  <a:cubicBezTo>
                    <a:pt x="20530" y="1440"/>
                    <a:pt x="20362" y="1484"/>
                    <a:pt x="20407" y="1510"/>
                  </a:cubicBezTo>
                  <a:close/>
                  <a:moveTo>
                    <a:pt x="20265" y="1952"/>
                  </a:moveTo>
                  <a:cubicBezTo>
                    <a:pt x="20195" y="1899"/>
                    <a:pt x="20256" y="1749"/>
                    <a:pt x="20098" y="1749"/>
                  </a:cubicBezTo>
                  <a:cubicBezTo>
                    <a:pt x="20053" y="1811"/>
                    <a:pt x="20142" y="1828"/>
                    <a:pt x="20133" y="1881"/>
                  </a:cubicBezTo>
                  <a:cubicBezTo>
                    <a:pt x="20133" y="1899"/>
                    <a:pt x="20053" y="1899"/>
                    <a:pt x="20053" y="1961"/>
                  </a:cubicBezTo>
                  <a:cubicBezTo>
                    <a:pt x="20053" y="1987"/>
                    <a:pt x="20053" y="2031"/>
                    <a:pt x="20150" y="2049"/>
                  </a:cubicBezTo>
                  <a:cubicBezTo>
                    <a:pt x="20159" y="1872"/>
                    <a:pt x="20212" y="1996"/>
                    <a:pt x="20265" y="1952"/>
                  </a:cubicBezTo>
                  <a:close/>
                  <a:moveTo>
                    <a:pt x="19638" y="1625"/>
                  </a:moveTo>
                  <a:cubicBezTo>
                    <a:pt x="19647" y="1440"/>
                    <a:pt x="19877" y="1722"/>
                    <a:pt x="19815" y="1510"/>
                  </a:cubicBezTo>
                  <a:cubicBezTo>
                    <a:pt x="19912" y="1546"/>
                    <a:pt x="19947" y="1493"/>
                    <a:pt x="20009" y="1484"/>
                  </a:cubicBezTo>
                  <a:cubicBezTo>
                    <a:pt x="20098" y="1555"/>
                    <a:pt x="20177" y="1643"/>
                    <a:pt x="20292" y="1705"/>
                  </a:cubicBezTo>
                  <a:lnTo>
                    <a:pt x="20327" y="1581"/>
                  </a:lnTo>
                  <a:cubicBezTo>
                    <a:pt x="20195" y="1563"/>
                    <a:pt x="20124" y="1519"/>
                    <a:pt x="20203" y="1431"/>
                  </a:cubicBezTo>
                  <a:cubicBezTo>
                    <a:pt x="20045" y="1396"/>
                    <a:pt x="19921" y="1449"/>
                    <a:pt x="19771" y="1431"/>
                  </a:cubicBezTo>
                  <a:cubicBezTo>
                    <a:pt x="19780" y="1572"/>
                    <a:pt x="19471" y="1484"/>
                    <a:pt x="19638" y="1625"/>
                  </a:cubicBezTo>
                  <a:close/>
                  <a:moveTo>
                    <a:pt x="19250" y="1987"/>
                  </a:moveTo>
                  <a:cubicBezTo>
                    <a:pt x="19365" y="1996"/>
                    <a:pt x="19462" y="1952"/>
                    <a:pt x="19559" y="1925"/>
                  </a:cubicBezTo>
                  <a:cubicBezTo>
                    <a:pt x="19647" y="1996"/>
                    <a:pt x="19788" y="2031"/>
                    <a:pt x="19939" y="2058"/>
                  </a:cubicBezTo>
                  <a:cubicBezTo>
                    <a:pt x="19965" y="1996"/>
                    <a:pt x="19965" y="1943"/>
                    <a:pt x="19947" y="1908"/>
                  </a:cubicBezTo>
                  <a:cubicBezTo>
                    <a:pt x="19886" y="1934"/>
                    <a:pt x="19780" y="1881"/>
                    <a:pt x="19735" y="1925"/>
                  </a:cubicBezTo>
                  <a:cubicBezTo>
                    <a:pt x="19797" y="1996"/>
                    <a:pt x="19841" y="1908"/>
                    <a:pt x="19868" y="1987"/>
                  </a:cubicBezTo>
                  <a:cubicBezTo>
                    <a:pt x="19780" y="2040"/>
                    <a:pt x="19683" y="1943"/>
                    <a:pt x="19656" y="1881"/>
                  </a:cubicBezTo>
                  <a:cubicBezTo>
                    <a:pt x="19815" y="1864"/>
                    <a:pt x="19718" y="1767"/>
                    <a:pt x="19833" y="1731"/>
                  </a:cubicBezTo>
                  <a:cubicBezTo>
                    <a:pt x="19886" y="1731"/>
                    <a:pt x="19886" y="1775"/>
                    <a:pt x="19939" y="1784"/>
                  </a:cubicBezTo>
                  <a:cubicBezTo>
                    <a:pt x="19965" y="1696"/>
                    <a:pt x="19868" y="1696"/>
                    <a:pt x="19886" y="1616"/>
                  </a:cubicBezTo>
                  <a:cubicBezTo>
                    <a:pt x="19903" y="1599"/>
                    <a:pt x="20036" y="1599"/>
                    <a:pt x="19956" y="1563"/>
                  </a:cubicBezTo>
                  <a:cubicBezTo>
                    <a:pt x="19850" y="1581"/>
                    <a:pt x="19833" y="1714"/>
                    <a:pt x="19691" y="1669"/>
                  </a:cubicBezTo>
                  <a:cubicBezTo>
                    <a:pt x="19744" y="1820"/>
                    <a:pt x="19621" y="1811"/>
                    <a:pt x="19577" y="1811"/>
                  </a:cubicBezTo>
                  <a:cubicBezTo>
                    <a:pt x="19630" y="1820"/>
                    <a:pt x="19541" y="1917"/>
                    <a:pt x="19497" y="1917"/>
                  </a:cubicBezTo>
                  <a:cubicBezTo>
                    <a:pt x="19541" y="1767"/>
                    <a:pt x="19312" y="1811"/>
                    <a:pt x="19303" y="1696"/>
                  </a:cubicBezTo>
                  <a:lnTo>
                    <a:pt x="19276" y="1846"/>
                  </a:lnTo>
                  <a:cubicBezTo>
                    <a:pt x="19356" y="1855"/>
                    <a:pt x="19444" y="1855"/>
                    <a:pt x="19435" y="1934"/>
                  </a:cubicBezTo>
                  <a:cubicBezTo>
                    <a:pt x="19356" y="1925"/>
                    <a:pt x="19232" y="1855"/>
                    <a:pt x="19250" y="1987"/>
                  </a:cubicBezTo>
                  <a:close/>
                  <a:moveTo>
                    <a:pt x="19188" y="1422"/>
                  </a:moveTo>
                  <a:cubicBezTo>
                    <a:pt x="19100" y="1440"/>
                    <a:pt x="19117" y="1369"/>
                    <a:pt x="19047" y="1369"/>
                  </a:cubicBezTo>
                  <a:cubicBezTo>
                    <a:pt x="18976" y="1502"/>
                    <a:pt x="19188" y="1502"/>
                    <a:pt x="19188" y="1422"/>
                  </a:cubicBezTo>
                  <a:close/>
                  <a:moveTo>
                    <a:pt x="18967" y="1705"/>
                  </a:moveTo>
                  <a:cubicBezTo>
                    <a:pt x="19091" y="1731"/>
                    <a:pt x="19020" y="1625"/>
                    <a:pt x="19073" y="1625"/>
                  </a:cubicBezTo>
                  <a:cubicBezTo>
                    <a:pt x="19153" y="1634"/>
                    <a:pt x="19241" y="1661"/>
                    <a:pt x="19259" y="1590"/>
                  </a:cubicBezTo>
                  <a:cubicBezTo>
                    <a:pt x="19144" y="1537"/>
                    <a:pt x="19056" y="1608"/>
                    <a:pt x="19020" y="1555"/>
                  </a:cubicBezTo>
                  <a:cubicBezTo>
                    <a:pt x="19029" y="1643"/>
                    <a:pt x="18967" y="1625"/>
                    <a:pt x="18967" y="1705"/>
                  </a:cubicBezTo>
                  <a:close/>
                  <a:moveTo>
                    <a:pt x="18773" y="1828"/>
                  </a:moveTo>
                  <a:cubicBezTo>
                    <a:pt x="18826" y="1828"/>
                    <a:pt x="18905" y="1934"/>
                    <a:pt x="18950" y="1855"/>
                  </a:cubicBezTo>
                  <a:cubicBezTo>
                    <a:pt x="18923" y="1846"/>
                    <a:pt x="18923" y="1820"/>
                    <a:pt x="18932" y="1793"/>
                  </a:cubicBezTo>
                  <a:cubicBezTo>
                    <a:pt x="18861" y="1775"/>
                    <a:pt x="18791" y="1767"/>
                    <a:pt x="18773" y="1828"/>
                  </a:cubicBezTo>
                  <a:close/>
                  <a:moveTo>
                    <a:pt x="18579" y="1749"/>
                  </a:moveTo>
                  <a:cubicBezTo>
                    <a:pt x="18482" y="1775"/>
                    <a:pt x="18570" y="1643"/>
                    <a:pt x="18473" y="1669"/>
                  </a:cubicBezTo>
                  <a:cubicBezTo>
                    <a:pt x="18429" y="1678"/>
                    <a:pt x="18438" y="1767"/>
                    <a:pt x="18349" y="1714"/>
                  </a:cubicBezTo>
                  <a:cubicBezTo>
                    <a:pt x="18305" y="1811"/>
                    <a:pt x="18438" y="1749"/>
                    <a:pt x="18393" y="1846"/>
                  </a:cubicBezTo>
                  <a:cubicBezTo>
                    <a:pt x="18314" y="1846"/>
                    <a:pt x="18261" y="1705"/>
                    <a:pt x="18226" y="1828"/>
                  </a:cubicBezTo>
                  <a:cubicBezTo>
                    <a:pt x="18305" y="1828"/>
                    <a:pt x="18305" y="1908"/>
                    <a:pt x="18385" y="1908"/>
                  </a:cubicBezTo>
                  <a:cubicBezTo>
                    <a:pt x="18499" y="1872"/>
                    <a:pt x="18579" y="1793"/>
                    <a:pt x="18720" y="1793"/>
                  </a:cubicBezTo>
                  <a:cubicBezTo>
                    <a:pt x="18729" y="1758"/>
                    <a:pt x="18729" y="1705"/>
                    <a:pt x="18764" y="1705"/>
                  </a:cubicBezTo>
                  <a:cubicBezTo>
                    <a:pt x="18914" y="1687"/>
                    <a:pt x="18685" y="1669"/>
                    <a:pt x="18667" y="1731"/>
                  </a:cubicBezTo>
                  <a:cubicBezTo>
                    <a:pt x="18632" y="1731"/>
                    <a:pt x="18596" y="1590"/>
                    <a:pt x="18561" y="1687"/>
                  </a:cubicBezTo>
                  <a:cubicBezTo>
                    <a:pt x="18588" y="1696"/>
                    <a:pt x="18623" y="1740"/>
                    <a:pt x="18579" y="1749"/>
                  </a:cubicBezTo>
                  <a:close/>
                  <a:moveTo>
                    <a:pt x="18252" y="1493"/>
                  </a:moveTo>
                  <a:cubicBezTo>
                    <a:pt x="18287" y="1528"/>
                    <a:pt x="18349" y="1537"/>
                    <a:pt x="18429" y="1546"/>
                  </a:cubicBezTo>
                  <a:cubicBezTo>
                    <a:pt x="18473" y="1449"/>
                    <a:pt x="18332" y="1510"/>
                    <a:pt x="18376" y="1413"/>
                  </a:cubicBezTo>
                  <a:cubicBezTo>
                    <a:pt x="18473" y="1405"/>
                    <a:pt x="18482" y="1457"/>
                    <a:pt x="18552" y="1466"/>
                  </a:cubicBezTo>
                  <a:cubicBezTo>
                    <a:pt x="18605" y="1413"/>
                    <a:pt x="18552" y="1431"/>
                    <a:pt x="18570" y="1343"/>
                  </a:cubicBezTo>
                  <a:cubicBezTo>
                    <a:pt x="18473" y="1369"/>
                    <a:pt x="18332" y="1316"/>
                    <a:pt x="18287" y="1405"/>
                  </a:cubicBezTo>
                  <a:cubicBezTo>
                    <a:pt x="18429" y="1422"/>
                    <a:pt x="18261" y="1457"/>
                    <a:pt x="18252" y="1493"/>
                  </a:cubicBezTo>
                  <a:close/>
                  <a:moveTo>
                    <a:pt x="18120" y="1669"/>
                  </a:moveTo>
                  <a:cubicBezTo>
                    <a:pt x="18093" y="1599"/>
                    <a:pt x="18084" y="1378"/>
                    <a:pt x="17987" y="1475"/>
                  </a:cubicBezTo>
                  <a:cubicBezTo>
                    <a:pt x="18040" y="1484"/>
                    <a:pt x="18049" y="1528"/>
                    <a:pt x="18040" y="1599"/>
                  </a:cubicBezTo>
                  <a:cubicBezTo>
                    <a:pt x="17987" y="1608"/>
                    <a:pt x="17890" y="1563"/>
                    <a:pt x="17917" y="1652"/>
                  </a:cubicBezTo>
                  <a:cubicBezTo>
                    <a:pt x="18014" y="1652"/>
                    <a:pt x="18075" y="1678"/>
                    <a:pt x="18146" y="1705"/>
                  </a:cubicBezTo>
                  <a:cubicBezTo>
                    <a:pt x="18181" y="1705"/>
                    <a:pt x="18358" y="1722"/>
                    <a:pt x="18270" y="1678"/>
                  </a:cubicBezTo>
                  <a:close/>
                  <a:moveTo>
                    <a:pt x="18243" y="1281"/>
                  </a:moveTo>
                  <a:cubicBezTo>
                    <a:pt x="18208" y="1254"/>
                    <a:pt x="17952" y="1175"/>
                    <a:pt x="18031" y="1237"/>
                  </a:cubicBezTo>
                  <a:cubicBezTo>
                    <a:pt x="18031" y="1290"/>
                    <a:pt x="18199" y="1352"/>
                    <a:pt x="18243" y="1281"/>
                  </a:cubicBezTo>
                  <a:close/>
                  <a:moveTo>
                    <a:pt x="18005" y="1140"/>
                  </a:moveTo>
                  <a:cubicBezTo>
                    <a:pt x="18102" y="1184"/>
                    <a:pt x="18040" y="1042"/>
                    <a:pt x="18137" y="1087"/>
                  </a:cubicBezTo>
                  <a:cubicBezTo>
                    <a:pt x="18181" y="1095"/>
                    <a:pt x="18155" y="1166"/>
                    <a:pt x="18217" y="1157"/>
                  </a:cubicBezTo>
                  <a:cubicBezTo>
                    <a:pt x="18226" y="1113"/>
                    <a:pt x="18226" y="1069"/>
                    <a:pt x="18234" y="1034"/>
                  </a:cubicBezTo>
                  <a:cubicBezTo>
                    <a:pt x="18111" y="1051"/>
                    <a:pt x="18084" y="990"/>
                    <a:pt x="17987" y="990"/>
                  </a:cubicBezTo>
                  <a:cubicBezTo>
                    <a:pt x="17970" y="1078"/>
                    <a:pt x="18084" y="1078"/>
                    <a:pt x="18005" y="1140"/>
                  </a:cubicBezTo>
                  <a:close/>
                  <a:moveTo>
                    <a:pt x="17749" y="1431"/>
                  </a:moveTo>
                  <a:cubicBezTo>
                    <a:pt x="17713" y="1528"/>
                    <a:pt x="17996" y="1555"/>
                    <a:pt x="17925" y="1502"/>
                  </a:cubicBezTo>
                  <a:cubicBezTo>
                    <a:pt x="17802" y="1537"/>
                    <a:pt x="17872" y="1396"/>
                    <a:pt x="17749" y="1431"/>
                  </a:cubicBezTo>
                  <a:close/>
                  <a:moveTo>
                    <a:pt x="17643" y="1148"/>
                  </a:moveTo>
                  <a:cubicBezTo>
                    <a:pt x="17731" y="1184"/>
                    <a:pt x="17766" y="1254"/>
                    <a:pt x="17881" y="1254"/>
                  </a:cubicBezTo>
                  <a:cubicBezTo>
                    <a:pt x="17899" y="1148"/>
                    <a:pt x="17713" y="1078"/>
                    <a:pt x="17643" y="1148"/>
                  </a:cubicBezTo>
                  <a:close/>
                  <a:moveTo>
                    <a:pt x="17307" y="1228"/>
                  </a:moveTo>
                  <a:cubicBezTo>
                    <a:pt x="17387" y="1246"/>
                    <a:pt x="17546" y="1352"/>
                    <a:pt x="17581" y="1237"/>
                  </a:cubicBezTo>
                  <a:cubicBezTo>
                    <a:pt x="17546" y="1228"/>
                    <a:pt x="17475" y="1193"/>
                    <a:pt x="17422" y="1184"/>
                  </a:cubicBezTo>
                  <a:cubicBezTo>
                    <a:pt x="17360" y="1175"/>
                    <a:pt x="17316" y="1175"/>
                    <a:pt x="17307" y="1228"/>
                  </a:cubicBezTo>
                  <a:close/>
                  <a:moveTo>
                    <a:pt x="17184" y="1537"/>
                  </a:moveTo>
                  <a:cubicBezTo>
                    <a:pt x="17263" y="1519"/>
                    <a:pt x="17316" y="1669"/>
                    <a:pt x="17360" y="1590"/>
                  </a:cubicBezTo>
                  <a:cubicBezTo>
                    <a:pt x="17325" y="1546"/>
                    <a:pt x="17219" y="1405"/>
                    <a:pt x="17184" y="1537"/>
                  </a:cubicBezTo>
                  <a:close/>
                  <a:moveTo>
                    <a:pt x="17184" y="1811"/>
                  </a:moveTo>
                  <a:cubicBezTo>
                    <a:pt x="17245" y="1872"/>
                    <a:pt x="17413" y="1820"/>
                    <a:pt x="17528" y="1846"/>
                  </a:cubicBezTo>
                  <a:cubicBezTo>
                    <a:pt x="17555" y="1722"/>
                    <a:pt x="17360" y="1820"/>
                    <a:pt x="17387" y="1714"/>
                  </a:cubicBezTo>
                  <a:cubicBezTo>
                    <a:pt x="17422" y="1714"/>
                    <a:pt x="17413" y="1634"/>
                    <a:pt x="17360" y="1652"/>
                  </a:cubicBezTo>
                  <a:cubicBezTo>
                    <a:pt x="17343" y="1696"/>
                    <a:pt x="17387" y="1811"/>
                    <a:pt x="17325" y="1811"/>
                  </a:cubicBezTo>
                  <a:cubicBezTo>
                    <a:pt x="17298" y="1740"/>
                    <a:pt x="17219" y="1740"/>
                    <a:pt x="17184" y="1811"/>
                  </a:cubicBezTo>
                  <a:close/>
                  <a:moveTo>
                    <a:pt x="16106" y="1802"/>
                  </a:moveTo>
                  <a:cubicBezTo>
                    <a:pt x="16036" y="1811"/>
                    <a:pt x="16018" y="1758"/>
                    <a:pt x="15930" y="1784"/>
                  </a:cubicBezTo>
                  <a:cubicBezTo>
                    <a:pt x="15895" y="1881"/>
                    <a:pt x="16106" y="1855"/>
                    <a:pt x="16106" y="1802"/>
                  </a:cubicBezTo>
                  <a:close/>
                  <a:moveTo>
                    <a:pt x="17095" y="1166"/>
                  </a:moveTo>
                  <a:cubicBezTo>
                    <a:pt x="17078" y="1175"/>
                    <a:pt x="17042" y="1166"/>
                    <a:pt x="17034" y="1193"/>
                  </a:cubicBezTo>
                  <a:cubicBezTo>
                    <a:pt x="17157" y="1228"/>
                    <a:pt x="17131" y="1104"/>
                    <a:pt x="17157" y="1042"/>
                  </a:cubicBezTo>
                  <a:lnTo>
                    <a:pt x="17034" y="1042"/>
                  </a:lnTo>
                  <a:cubicBezTo>
                    <a:pt x="17016" y="1131"/>
                    <a:pt x="17095" y="1104"/>
                    <a:pt x="17095" y="1166"/>
                  </a:cubicBezTo>
                  <a:close/>
                  <a:moveTo>
                    <a:pt x="17007" y="1749"/>
                  </a:moveTo>
                  <a:cubicBezTo>
                    <a:pt x="16998" y="1820"/>
                    <a:pt x="17051" y="1846"/>
                    <a:pt x="17095" y="1872"/>
                  </a:cubicBezTo>
                  <a:cubicBezTo>
                    <a:pt x="17104" y="1828"/>
                    <a:pt x="17131" y="1811"/>
                    <a:pt x="17122" y="1749"/>
                  </a:cubicBezTo>
                  <a:close/>
                  <a:moveTo>
                    <a:pt x="16583" y="1166"/>
                  </a:moveTo>
                  <a:cubicBezTo>
                    <a:pt x="16742" y="1201"/>
                    <a:pt x="16778" y="1113"/>
                    <a:pt x="16883" y="1104"/>
                  </a:cubicBezTo>
                  <a:cubicBezTo>
                    <a:pt x="16883" y="1184"/>
                    <a:pt x="16804" y="1184"/>
                    <a:pt x="16769" y="1228"/>
                  </a:cubicBezTo>
                  <a:cubicBezTo>
                    <a:pt x="16857" y="1307"/>
                    <a:pt x="16928" y="1166"/>
                    <a:pt x="16972" y="1104"/>
                  </a:cubicBezTo>
                  <a:cubicBezTo>
                    <a:pt x="16813" y="1060"/>
                    <a:pt x="16716" y="1131"/>
                    <a:pt x="16610" y="1016"/>
                  </a:cubicBezTo>
                  <a:cubicBezTo>
                    <a:pt x="16636" y="1104"/>
                    <a:pt x="16566" y="1095"/>
                    <a:pt x="16583" y="1166"/>
                  </a:cubicBezTo>
                  <a:close/>
                  <a:moveTo>
                    <a:pt x="16680" y="1625"/>
                  </a:moveTo>
                  <a:cubicBezTo>
                    <a:pt x="16389" y="1652"/>
                    <a:pt x="16804" y="1714"/>
                    <a:pt x="16804" y="1590"/>
                  </a:cubicBezTo>
                  <a:cubicBezTo>
                    <a:pt x="16742" y="1590"/>
                    <a:pt x="16733" y="1616"/>
                    <a:pt x="16680" y="1625"/>
                  </a:cubicBezTo>
                  <a:close/>
                  <a:moveTo>
                    <a:pt x="16301" y="1608"/>
                  </a:moveTo>
                  <a:lnTo>
                    <a:pt x="16310" y="1758"/>
                  </a:lnTo>
                  <a:cubicBezTo>
                    <a:pt x="16310" y="1802"/>
                    <a:pt x="16098" y="1793"/>
                    <a:pt x="16195" y="1828"/>
                  </a:cubicBezTo>
                  <a:cubicBezTo>
                    <a:pt x="16310" y="1820"/>
                    <a:pt x="16407" y="1811"/>
                    <a:pt x="16486" y="1846"/>
                  </a:cubicBezTo>
                  <a:cubicBezTo>
                    <a:pt x="16530" y="1687"/>
                    <a:pt x="16336" y="1802"/>
                    <a:pt x="16363" y="1669"/>
                  </a:cubicBezTo>
                  <a:cubicBezTo>
                    <a:pt x="16415" y="1669"/>
                    <a:pt x="16424" y="1625"/>
                    <a:pt x="16477" y="1625"/>
                  </a:cubicBezTo>
                  <a:cubicBezTo>
                    <a:pt x="16468" y="1784"/>
                    <a:pt x="16760" y="1899"/>
                    <a:pt x="16804" y="1714"/>
                  </a:cubicBezTo>
                  <a:cubicBezTo>
                    <a:pt x="16689" y="1714"/>
                    <a:pt x="16574" y="1696"/>
                    <a:pt x="16539" y="1687"/>
                  </a:cubicBezTo>
                  <a:cubicBezTo>
                    <a:pt x="16477" y="1537"/>
                    <a:pt x="16636" y="1599"/>
                    <a:pt x="16619" y="1502"/>
                  </a:cubicBezTo>
                  <a:cubicBezTo>
                    <a:pt x="16486" y="1502"/>
                    <a:pt x="16460" y="1625"/>
                    <a:pt x="16301" y="1608"/>
                  </a:cubicBezTo>
                  <a:close/>
                  <a:moveTo>
                    <a:pt x="15824" y="1210"/>
                  </a:moveTo>
                  <a:cubicBezTo>
                    <a:pt x="15903" y="1184"/>
                    <a:pt x="15895" y="1263"/>
                    <a:pt x="15956" y="1263"/>
                  </a:cubicBezTo>
                  <a:cubicBezTo>
                    <a:pt x="16018" y="1210"/>
                    <a:pt x="15912" y="1193"/>
                    <a:pt x="15974" y="1166"/>
                  </a:cubicBezTo>
                  <a:cubicBezTo>
                    <a:pt x="15992" y="1219"/>
                    <a:pt x="16018" y="1157"/>
                    <a:pt x="16071" y="1166"/>
                  </a:cubicBezTo>
                  <a:cubicBezTo>
                    <a:pt x="16089" y="1263"/>
                    <a:pt x="16018" y="1263"/>
                    <a:pt x="16080" y="1316"/>
                  </a:cubicBezTo>
                  <a:cubicBezTo>
                    <a:pt x="16124" y="1307"/>
                    <a:pt x="16186" y="1316"/>
                    <a:pt x="16195" y="1281"/>
                  </a:cubicBezTo>
                  <a:cubicBezTo>
                    <a:pt x="16177" y="1281"/>
                    <a:pt x="16159" y="1254"/>
                    <a:pt x="16195" y="1246"/>
                  </a:cubicBezTo>
                  <a:cubicBezTo>
                    <a:pt x="16345" y="1193"/>
                    <a:pt x="16327" y="1334"/>
                    <a:pt x="16407" y="1360"/>
                  </a:cubicBezTo>
                  <a:cubicBezTo>
                    <a:pt x="16389" y="1237"/>
                    <a:pt x="16460" y="1184"/>
                    <a:pt x="16424" y="1051"/>
                  </a:cubicBezTo>
                  <a:cubicBezTo>
                    <a:pt x="16301" y="1095"/>
                    <a:pt x="16274" y="1060"/>
                    <a:pt x="16151" y="1034"/>
                  </a:cubicBezTo>
                  <a:cubicBezTo>
                    <a:pt x="16151" y="1078"/>
                    <a:pt x="16142" y="1113"/>
                    <a:pt x="16098" y="1104"/>
                  </a:cubicBezTo>
                  <a:cubicBezTo>
                    <a:pt x="16000" y="1113"/>
                    <a:pt x="16000" y="1007"/>
                    <a:pt x="15877" y="1051"/>
                  </a:cubicBezTo>
                  <a:cubicBezTo>
                    <a:pt x="15868" y="1113"/>
                    <a:pt x="15789" y="1113"/>
                    <a:pt x="15824" y="1210"/>
                  </a:cubicBezTo>
                  <a:close/>
                  <a:moveTo>
                    <a:pt x="15868" y="1387"/>
                  </a:moveTo>
                  <a:cubicBezTo>
                    <a:pt x="15992" y="1457"/>
                    <a:pt x="15930" y="1493"/>
                    <a:pt x="16018" y="1413"/>
                  </a:cubicBezTo>
                  <a:cubicBezTo>
                    <a:pt x="16000" y="1528"/>
                    <a:pt x="16098" y="1493"/>
                    <a:pt x="16098" y="1590"/>
                  </a:cubicBezTo>
                  <a:cubicBezTo>
                    <a:pt x="16159" y="1616"/>
                    <a:pt x="16204" y="1484"/>
                    <a:pt x="16151" y="1493"/>
                  </a:cubicBezTo>
                  <a:cubicBezTo>
                    <a:pt x="16151" y="1528"/>
                    <a:pt x="16098" y="1537"/>
                    <a:pt x="16089" y="1502"/>
                  </a:cubicBezTo>
                  <a:lnTo>
                    <a:pt x="16080" y="1440"/>
                  </a:lnTo>
                  <a:cubicBezTo>
                    <a:pt x="16142" y="1413"/>
                    <a:pt x="16283" y="1466"/>
                    <a:pt x="16292" y="1396"/>
                  </a:cubicBezTo>
                  <a:cubicBezTo>
                    <a:pt x="16230" y="1334"/>
                    <a:pt x="16151" y="1387"/>
                    <a:pt x="16080" y="1405"/>
                  </a:cubicBezTo>
                  <a:cubicBezTo>
                    <a:pt x="15992" y="1299"/>
                    <a:pt x="15895" y="1360"/>
                    <a:pt x="15771" y="1334"/>
                  </a:cubicBezTo>
                  <a:cubicBezTo>
                    <a:pt x="15762" y="1422"/>
                    <a:pt x="15833" y="1369"/>
                    <a:pt x="15868" y="1387"/>
                  </a:cubicBezTo>
                  <a:close/>
                  <a:moveTo>
                    <a:pt x="15568" y="1661"/>
                  </a:moveTo>
                  <a:cubicBezTo>
                    <a:pt x="15621" y="1669"/>
                    <a:pt x="15691" y="1661"/>
                    <a:pt x="15718" y="1705"/>
                  </a:cubicBezTo>
                  <a:cubicBezTo>
                    <a:pt x="15647" y="1714"/>
                    <a:pt x="15585" y="1722"/>
                    <a:pt x="15515" y="1731"/>
                  </a:cubicBezTo>
                  <a:cubicBezTo>
                    <a:pt x="15497" y="1767"/>
                    <a:pt x="15488" y="1820"/>
                    <a:pt x="15506" y="1881"/>
                  </a:cubicBezTo>
                  <a:cubicBezTo>
                    <a:pt x="15683" y="1899"/>
                    <a:pt x="15674" y="1767"/>
                    <a:pt x="15815" y="1767"/>
                  </a:cubicBezTo>
                  <a:cubicBezTo>
                    <a:pt x="15824" y="1696"/>
                    <a:pt x="15753" y="1705"/>
                    <a:pt x="15744" y="1678"/>
                  </a:cubicBezTo>
                  <a:cubicBezTo>
                    <a:pt x="15744" y="1678"/>
                    <a:pt x="15797" y="1634"/>
                    <a:pt x="15797" y="1608"/>
                  </a:cubicBezTo>
                  <a:cubicBezTo>
                    <a:pt x="15797" y="1625"/>
                    <a:pt x="15736" y="1590"/>
                    <a:pt x="15736" y="1581"/>
                  </a:cubicBezTo>
                  <a:cubicBezTo>
                    <a:pt x="15718" y="1555"/>
                    <a:pt x="15789" y="1510"/>
                    <a:pt x="15700" y="1528"/>
                  </a:cubicBezTo>
                  <a:cubicBezTo>
                    <a:pt x="15736" y="1599"/>
                    <a:pt x="15709" y="1616"/>
                    <a:pt x="15665" y="1616"/>
                  </a:cubicBezTo>
                  <a:cubicBezTo>
                    <a:pt x="15621" y="1625"/>
                    <a:pt x="15568" y="1625"/>
                    <a:pt x="15568" y="1661"/>
                  </a:cubicBezTo>
                  <a:close/>
                  <a:moveTo>
                    <a:pt x="15276" y="1449"/>
                  </a:moveTo>
                  <a:cubicBezTo>
                    <a:pt x="15338" y="1493"/>
                    <a:pt x="15471" y="1449"/>
                    <a:pt x="15577" y="1440"/>
                  </a:cubicBezTo>
                  <a:cubicBezTo>
                    <a:pt x="15533" y="1263"/>
                    <a:pt x="15347" y="1369"/>
                    <a:pt x="15276" y="1449"/>
                  </a:cubicBezTo>
                  <a:close/>
                  <a:moveTo>
                    <a:pt x="15197" y="1599"/>
                  </a:moveTo>
                  <a:cubicBezTo>
                    <a:pt x="15188" y="1599"/>
                    <a:pt x="15170" y="1599"/>
                    <a:pt x="15144" y="1590"/>
                  </a:cubicBezTo>
                  <a:cubicBezTo>
                    <a:pt x="15109" y="1581"/>
                    <a:pt x="15118" y="1537"/>
                    <a:pt x="15047" y="1537"/>
                  </a:cubicBezTo>
                  <a:cubicBezTo>
                    <a:pt x="15020" y="1546"/>
                    <a:pt x="14932" y="1537"/>
                    <a:pt x="14932" y="1616"/>
                  </a:cubicBezTo>
                  <a:cubicBezTo>
                    <a:pt x="14994" y="1625"/>
                    <a:pt x="15109" y="1555"/>
                    <a:pt x="15118" y="1625"/>
                  </a:cubicBezTo>
                  <a:cubicBezTo>
                    <a:pt x="14976" y="1616"/>
                    <a:pt x="15047" y="1705"/>
                    <a:pt x="15012" y="1731"/>
                  </a:cubicBezTo>
                  <a:cubicBezTo>
                    <a:pt x="14976" y="1696"/>
                    <a:pt x="14906" y="1705"/>
                    <a:pt x="14835" y="1722"/>
                  </a:cubicBezTo>
                  <a:cubicBezTo>
                    <a:pt x="14870" y="1846"/>
                    <a:pt x="15073" y="1758"/>
                    <a:pt x="15170" y="1802"/>
                  </a:cubicBezTo>
                  <a:cubicBezTo>
                    <a:pt x="15179" y="1828"/>
                    <a:pt x="15153" y="1837"/>
                    <a:pt x="15153" y="1864"/>
                  </a:cubicBezTo>
                  <a:cubicBezTo>
                    <a:pt x="15241" y="1872"/>
                    <a:pt x="15206" y="1881"/>
                    <a:pt x="15294" y="1846"/>
                  </a:cubicBezTo>
                  <a:cubicBezTo>
                    <a:pt x="15321" y="1731"/>
                    <a:pt x="15162" y="1855"/>
                    <a:pt x="15188" y="1740"/>
                  </a:cubicBezTo>
                  <a:lnTo>
                    <a:pt x="15338" y="1722"/>
                  </a:lnTo>
                  <a:cubicBezTo>
                    <a:pt x="15356" y="1590"/>
                    <a:pt x="15206" y="1722"/>
                    <a:pt x="15179" y="1643"/>
                  </a:cubicBezTo>
                  <a:cubicBezTo>
                    <a:pt x="15170" y="1616"/>
                    <a:pt x="15179" y="1608"/>
                    <a:pt x="15197" y="1599"/>
                  </a:cubicBezTo>
                  <a:cubicBezTo>
                    <a:pt x="15232" y="1608"/>
                    <a:pt x="15215" y="1599"/>
                    <a:pt x="15197" y="1599"/>
                  </a:cubicBezTo>
                  <a:close/>
                  <a:moveTo>
                    <a:pt x="14711" y="1555"/>
                  </a:moveTo>
                  <a:cubicBezTo>
                    <a:pt x="14879" y="1555"/>
                    <a:pt x="14782" y="1493"/>
                    <a:pt x="14826" y="1475"/>
                  </a:cubicBezTo>
                  <a:cubicBezTo>
                    <a:pt x="14950" y="1440"/>
                    <a:pt x="15091" y="1510"/>
                    <a:pt x="15188" y="1457"/>
                  </a:cubicBezTo>
                  <a:cubicBezTo>
                    <a:pt x="15144" y="1457"/>
                    <a:pt x="15153" y="1387"/>
                    <a:pt x="15144" y="1343"/>
                  </a:cubicBezTo>
                  <a:cubicBezTo>
                    <a:pt x="15012" y="1449"/>
                    <a:pt x="14897" y="1396"/>
                    <a:pt x="14694" y="1431"/>
                  </a:cubicBezTo>
                  <a:close/>
                  <a:moveTo>
                    <a:pt x="13908" y="1643"/>
                  </a:moveTo>
                  <a:cubicBezTo>
                    <a:pt x="13917" y="1687"/>
                    <a:pt x="13934" y="1705"/>
                    <a:pt x="13961" y="1731"/>
                  </a:cubicBezTo>
                  <a:cubicBezTo>
                    <a:pt x="14031" y="1722"/>
                    <a:pt x="14040" y="1669"/>
                    <a:pt x="14058" y="1616"/>
                  </a:cubicBezTo>
                  <a:cubicBezTo>
                    <a:pt x="14005" y="1590"/>
                    <a:pt x="13934" y="1599"/>
                    <a:pt x="13908" y="1643"/>
                  </a:cubicBezTo>
                  <a:close/>
                  <a:moveTo>
                    <a:pt x="13652" y="1987"/>
                  </a:moveTo>
                  <a:cubicBezTo>
                    <a:pt x="13696" y="1961"/>
                    <a:pt x="13828" y="1987"/>
                    <a:pt x="13820" y="1917"/>
                  </a:cubicBezTo>
                  <a:cubicBezTo>
                    <a:pt x="13767" y="1890"/>
                    <a:pt x="13634" y="1908"/>
                    <a:pt x="13652" y="1987"/>
                  </a:cubicBezTo>
                  <a:close/>
                  <a:moveTo>
                    <a:pt x="13087" y="2358"/>
                  </a:moveTo>
                  <a:cubicBezTo>
                    <a:pt x="13157" y="2393"/>
                    <a:pt x="13122" y="2340"/>
                    <a:pt x="13193" y="2332"/>
                  </a:cubicBezTo>
                  <a:cubicBezTo>
                    <a:pt x="13193" y="2270"/>
                    <a:pt x="13148" y="2252"/>
                    <a:pt x="13113" y="2261"/>
                  </a:cubicBezTo>
                  <a:cubicBezTo>
                    <a:pt x="13078" y="2270"/>
                    <a:pt x="13060" y="2305"/>
                    <a:pt x="13087" y="2358"/>
                  </a:cubicBezTo>
                  <a:close/>
                  <a:moveTo>
                    <a:pt x="12972" y="2076"/>
                  </a:moveTo>
                  <a:cubicBezTo>
                    <a:pt x="13043" y="2076"/>
                    <a:pt x="13210" y="2137"/>
                    <a:pt x="13263" y="2031"/>
                  </a:cubicBezTo>
                  <a:cubicBezTo>
                    <a:pt x="13193" y="2031"/>
                    <a:pt x="12998" y="2005"/>
                    <a:pt x="12972" y="2076"/>
                  </a:cubicBezTo>
                  <a:close/>
                  <a:moveTo>
                    <a:pt x="12301" y="1872"/>
                  </a:moveTo>
                  <a:cubicBezTo>
                    <a:pt x="12354" y="1872"/>
                    <a:pt x="12363" y="1961"/>
                    <a:pt x="12442" y="1890"/>
                  </a:cubicBezTo>
                  <a:lnTo>
                    <a:pt x="12407" y="1811"/>
                  </a:lnTo>
                  <a:cubicBezTo>
                    <a:pt x="12371" y="1828"/>
                    <a:pt x="12301" y="1828"/>
                    <a:pt x="12301" y="1872"/>
                  </a:cubicBezTo>
                  <a:close/>
                  <a:moveTo>
                    <a:pt x="12115" y="2067"/>
                  </a:moveTo>
                  <a:cubicBezTo>
                    <a:pt x="12230" y="2084"/>
                    <a:pt x="12336" y="2023"/>
                    <a:pt x="12274" y="1881"/>
                  </a:cubicBezTo>
                  <a:cubicBezTo>
                    <a:pt x="12257" y="1881"/>
                    <a:pt x="12133" y="1846"/>
                    <a:pt x="12160" y="1917"/>
                  </a:cubicBezTo>
                  <a:cubicBezTo>
                    <a:pt x="12177" y="1917"/>
                    <a:pt x="12195" y="1917"/>
                    <a:pt x="12195" y="1943"/>
                  </a:cubicBezTo>
                  <a:cubicBezTo>
                    <a:pt x="12098" y="1943"/>
                    <a:pt x="12124" y="2014"/>
                    <a:pt x="12115" y="2067"/>
                  </a:cubicBezTo>
                  <a:close/>
                  <a:moveTo>
                    <a:pt x="11674" y="2111"/>
                  </a:moveTo>
                  <a:cubicBezTo>
                    <a:pt x="11718" y="2243"/>
                    <a:pt x="11789" y="2067"/>
                    <a:pt x="11842" y="2040"/>
                  </a:cubicBezTo>
                  <a:cubicBezTo>
                    <a:pt x="11912" y="2005"/>
                    <a:pt x="12071" y="2040"/>
                    <a:pt x="12062" y="1925"/>
                  </a:cubicBezTo>
                  <a:cubicBezTo>
                    <a:pt x="11930" y="1987"/>
                    <a:pt x="11736" y="2014"/>
                    <a:pt x="11674" y="2111"/>
                  </a:cubicBezTo>
                  <a:close/>
                  <a:moveTo>
                    <a:pt x="11577" y="2508"/>
                  </a:moveTo>
                  <a:cubicBezTo>
                    <a:pt x="11621" y="2535"/>
                    <a:pt x="11762" y="2491"/>
                    <a:pt x="11727" y="2411"/>
                  </a:cubicBezTo>
                  <a:cubicBezTo>
                    <a:pt x="11683" y="2446"/>
                    <a:pt x="11550" y="2446"/>
                    <a:pt x="11577" y="2508"/>
                  </a:cubicBezTo>
                  <a:close/>
                  <a:moveTo>
                    <a:pt x="12937" y="1290"/>
                  </a:moveTo>
                  <a:cubicBezTo>
                    <a:pt x="13034" y="1263"/>
                    <a:pt x="13069" y="1343"/>
                    <a:pt x="13193" y="1290"/>
                  </a:cubicBezTo>
                  <a:cubicBezTo>
                    <a:pt x="13157" y="1140"/>
                    <a:pt x="13007" y="1219"/>
                    <a:pt x="12937" y="1290"/>
                  </a:cubicBezTo>
                  <a:close/>
                  <a:moveTo>
                    <a:pt x="12592" y="1360"/>
                  </a:moveTo>
                  <a:cubicBezTo>
                    <a:pt x="12680" y="1290"/>
                    <a:pt x="12786" y="1422"/>
                    <a:pt x="12813" y="1325"/>
                  </a:cubicBezTo>
                  <a:cubicBezTo>
                    <a:pt x="12680" y="1334"/>
                    <a:pt x="12725" y="1281"/>
                    <a:pt x="12778" y="1210"/>
                  </a:cubicBezTo>
                  <a:cubicBezTo>
                    <a:pt x="12689" y="1246"/>
                    <a:pt x="12601" y="1281"/>
                    <a:pt x="12592" y="1360"/>
                  </a:cubicBezTo>
                  <a:close/>
                  <a:moveTo>
                    <a:pt x="12151" y="1219"/>
                  </a:moveTo>
                  <a:cubicBezTo>
                    <a:pt x="12204" y="1272"/>
                    <a:pt x="12221" y="1396"/>
                    <a:pt x="12327" y="1352"/>
                  </a:cubicBezTo>
                  <a:cubicBezTo>
                    <a:pt x="12301" y="1237"/>
                    <a:pt x="12221" y="1237"/>
                    <a:pt x="12151" y="1219"/>
                  </a:cubicBezTo>
                  <a:close/>
                  <a:moveTo>
                    <a:pt x="12107" y="1396"/>
                  </a:moveTo>
                  <a:cubicBezTo>
                    <a:pt x="12283" y="1378"/>
                    <a:pt x="12054" y="1599"/>
                    <a:pt x="12257" y="1537"/>
                  </a:cubicBezTo>
                  <a:cubicBezTo>
                    <a:pt x="12265" y="1431"/>
                    <a:pt x="12160" y="1316"/>
                    <a:pt x="12107" y="1396"/>
                  </a:cubicBezTo>
                  <a:close/>
                  <a:moveTo>
                    <a:pt x="11347" y="1811"/>
                  </a:moveTo>
                  <a:cubicBezTo>
                    <a:pt x="11312" y="1820"/>
                    <a:pt x="11303" y="1775"/>
                    <a:pt x="11285" y="1731"/>
                  </a:cubicBezTo>
                  <a:cubicBezTo>
                    <a:pt x="11232" y="1749"/>
                    <a:pt x="11197" y="1775"/>
                    <a:pt x="11179" y="1811"/>
                  </a:cubicBezTo>
                  <a:cubicBezTo>
                    <a:pt x="11188" y="1890"/>
                    <a:pt x="11356" y="1881"/>
                    <a:pt x="11347" y="1811"/>
                  </a:cubicBezTo>
                  <a:close/>
                  <a:moveTo>
                    <a:pt x="10959" y="1537"/>
                  </a:moveTo>
                  <a:cubicBezTo>
                    <a:pt x="10985" y="1572"/>
                    <a:pt x="10994" y="1643"/>
                    <a:pt x="11038" y="1634"/>
                  </a:cubicBezTo>
                  <a:cubicBezTo>
                    <a:pt x="11003" y="1581"/>
                    <a:pt x="11126" y="1608"/>
                    <a:pt x="11144" y="1625"/>
                  </a:cubicBezTo>
                  <a:cubicBezTo>
                    <a:pt x="11153" y="1669"/>
                    <a:pt x="11073" y="1678"/>
                    <a:pt x="11118" y="1740"/>
                  </a:cubicBezTo>
                  <a:cubicBezTo>
                    <a:pt x="11250" y="1696"/>
                    <a:pt x="11400" y="1555"/>
                    <a:pt x="11550" y="1528"/>
                  </a:cubicBezTo>
                  <a:cubicBezTo>
                    <a:pt x="11630" y="1519"/>
                    <a:pt x="11692" y="1599"/>
                    <a:pt x="11771" y="1572"/>
                  </a:cubicBezTo>
                  <a:cubicBezTo>
                    <a:pt x="11674" y="1616"/>
                    <a:pt x="11541" y="1767"/>
                    <a:pt x="11621" y="1802"/>
                  </a:cubicBezTo>
                  <a:cubicBezTo>
                    <a:pt x="11639" y="1678"/>
                    <a:pt x="11842" y="1608"/>
                    <a:pt x="11850" y="1510"/>
                  </a:cubicBezTo>
                  <a:cubicBezTo>
                    <a:pt x="11850" y="1519"/>
                    <a:pt x="11745" y="1528"/>
                    <a:pt x="11771" y="1475"/>
                  </a:cubicBezTo>
                  <a:cubicBezTo>
                    <a:pt x="11824" y="1475"/>
                    <a:pt x="11859" y="1343"/>
                    <a:pt x="11912" y="1422"/>
                  </a:cubicBezTo>
                  <a:cubicBezTo>
                    <a:pt x="11886" y="1440"/>
                    <a:pt x="11833" y="1449"/>
                    <a:pt x="11833" y="1484"/>
                  </a:cubicBezTo>
                  <a:cubicBezTo>
                    <a:pt x="11895" y="1493"/>
                    <a:pt x="11974" y="1475"/>
                    <a:pt x="12018" y="1519"/>
                  </a:cubicBezTo>
                  <a:cubicBezTo>
                    <a:pt x="12001" y="1572"/>
                    <a:pt x="12009" y="1599"/>
                    <a:pt x="12080" y="1590"/>
                  </a:cubicBezTo>
                  <a:cubicBezTo>
                    <a:pt x="12027" y="1510"/>
                    <a:pt x="12168" y="1528"/>
                    <a:pt x="12089" y="1431"/>
                  </a:cubicBezTo>
                  <a:cubicBezTo>
                    <a:pt x="12009" y="1457"/>
                    <a:pt x="12009" y="1519"/>
                    <a:pt x="11956" y="1440"/>
                  </a:cubicBezTo>
                  <a:cubicBezTo>
                    <a:pt x="11956" y="1343"/>
                    <a:pt x="11956" y="1246"/>
                    <a:pt x="11956" y="1148"/>
                  </a:cubicBezTo>
                  <a:lnTo>
                    <a:pt x="11833" y="1193"/>
                  </a:lnTo>
                  <a:cubicBezTo>
                    <a:pt x="11824" y="1272"/>
                    <a:pt x="11983" y="1246"/>
                    <a:pt x="11903" y="1299"/>
                  </a:cubicBezTo>
                  <a:cubicBezTo>
                    <a:pt x="11877" y="1307"/>
                    <a:pt x="11771" y="1343"/>
                    <a:pt x="11771" y="1307"/>
                  </a:cubicBezTo>
                  <a:cubicBezTo>
                    <a:pt x="11771" y="1316"/>
                    <a:pt x="11850" y="1263"/>
                    <a:pt x="11824" y="1254"/>
                  </a:cubicBezTo>
                  <a:cubicBezTo>
                    <a:pt x="11727" y="1254"/>
                    <a:pt x="11647" y="1325"/>
                    <a:pt x="11550" y="1360"/>
                  </a:cubicBezTo>
                  <a:cubicBezTo>
                    <a:pt x="11497" y="1387"/>
                    <a:pt x="11356" y="1352"/>
                    <a:pt x="11382" y="1466"/>
                  </a:cubicBezTo>
                  <a:cubicBezTo>
                    <a:pt x="11524" y="1405"/>
                    <a:pt x="11603" y="1484"/>
                    <a:pt x="11727" y="1457"/>
                  </a:cubicBezTo>
                  <a:cubicBezTo>
                    <a:pt x="11674" y="1581"/>
                    <a:pt x="11533" y="1466"/>
                    <a:pt x="11453" y="1466"/>
                  </a:cubicBezTo>
                  <a:cubicBezTo>
                    <a:pt x="11400" y="1502"/>
                    <a:pt x="11268" y="1625"/>
                    <a:pt x="11188" y="1572"/>
                  </a:cubicBezTo>
                  <a:cubicBezTo>
                    <a:pt x="11153" y="1493"/>
                    <a:pt x="11400" y="1528"/>
                    <a:pt x="11303" y="1431"/>
                  </a:cubicBezTo>
                  <a:cubicBezTo>
                    <a:pt x="11179" y="1537"/>
                    <a:pt x="11109" y="1484"/>
                    <a:pt x="10959" y="1537"/>
                  </a:cubicBezTo>
                  <a:close/>
                  <a:moveTo>
                    <a:pt x="10703" y="2429"/>
                  </a:moveTo>
                  <a:cubicBezTo>
                    <a:pt x="10756" y="2499"/>
                    <a:pt x="10915" y="2614"/>
                    <a:pt x="10967" y="2473"/>
                  </a:cubicBezTo>
                  <a:cubicBezTo>
                    <a:pt x="10932" y="2482"/>
                    <a:pt x="10906" y="2464"/>
                    <a:pt x="10888" y="2446"/>
                  </a:cubicBezTo>
                  <a:cubicBezTo>
                    <a:pt x="10906" y="2393"/>
                    <a:pt x="10994" y="2358"/>
                    <a:pt x="11065" y="2323"/>
                  </a:cubicBezTo>
                  <a:cubicBezTo>
                    <a:pt x="11073" y="2429"/>
                    <a:pt x="11144" y="2376"/>
                    <a:pt x="11171" y="2411"/>
                  </a:cubicBezTo>
                  <a:cubicBezTo>
                    <a:pt x="11277" y="2385"/>
                    <a:pt x="11259" y="2323"/>
                    <a:pt x="11356" y="2296"/>
                  </a:cubicBezTo>
                  <a:cubicBezTo>
                    <a:pt x="11303" y="2217"/>
                    <a:pt x="11312" y="2252"/>
                    <a:pt x="11294" y="2155"/>
                  </a:cubicBezTo>
                  <a:cubicBezTo>
                    <a:pt x="11197" y="2199"/>
                    <a:pt x="11100" y="2243"/>
                    <a:pt x="11003" y="2287"/>
                  </a:cubicBezTo>
                  <a:close/>
                  <a:moveTo>
                    <a:pt x="9996" y="2932"/>
                  </a:moveTo>
                  <a:cubicBezTo>
                    <a:pt x="10102" y="2888"/>
                    <a:pt x="10164" y="2826"/>
                    <a:pt x="10226" y="2773"/>
                  </a:cubicBezTo>
                  <a:cubicBezTo>
                    <a:pt x="10261" y="2826"/>
                    <a:pt x="10164" y="2844"/>
                    <a:pt x="10182" y="2897"/>
                  </a:cubicBezTo>
                  <a:cubicBezTo>
                    <a:pt x="10208" y="2888"/>
                    <a:pt x="10235" y="2870"/>
                    <a:pt x="10252" y="2888"/>
                  </a:cubicBezTo>
                  <a:lnTo>
                    <a:pt x="10305" y="2861"/>
                  </a:lnTo>
                  <a:cubicBezTo>
                    <a:pt x="10288" y="2817"/>
                    <a:pt x="10243" y="2764"/>
                    <a:pt x="10279" y="2738"/>
                  </a:cubicBezTo>
                  <a:cubicBezTo>
                    <a:pt x="10376" y="2835"/>
                    <a:pt x="10411" y="2667"/>
                    <a:pt x="10491" y="2632"/>
                  </a:cubicBezTo>
                  <a:lnTo>
                    <a:pt x="10535" y="2711"/>
                  </a:lnTo>
                  <a:cubicBezTo>
                    <a:pt x="10605" y="2570"/>
                    <a:pt x="10870" y="2667"/>
                    <a:pt x="10826" y="2535"/>
                  </a:cubicBezTo>
                  <a:cubicBezTo>
                    <a:pt x="10720" y="2614"/>
                    <a:pt x="10588" y="2570"/>
                    <a:pt x="10623" y="2464"/>
                  </a:cubicBezTo>
                  <a:cubicBezTo>
                    <a:pt x="10508" y="2517"/>
                    <a:pt x="10429" y="2579"/>
                    <a:pt x="10411" y="2667"/>
                  </a:cubicBezTo>
                  <a:cubicBezTo>
                    <a:pt x="10279" y="2764"/>
                    <a:pt x="9943" y="2720"/>
                    <a:pt x="9996" y="2932"/>
                  </a:cubicBezTo>
                  <a:close/>
                  <a:moveTo>
                    <a:pt x="8972" y="2499"/>
                  </a:moveTo>
                  <a:cubicBezTo>
                    <a:pt x="9034" y="2402"/>
                    <a:pt x="9096" y="2455"/>
                    <a:pt x="9078" y="2358"/>
                  </a:cubicBezTo>
                  <a:cubicBezTo>
                    <a:pt x="8990" y="2358"/>
                    <a:pt x="9034" y="2393"/>
                    <a:pt x="8928" y="2420"/>
                  </a:cubicBezTo>
                  <a:close/>
                  <a:moveTo>
                    <a:pt x="9122" y="3091"/>
                  </a:moveTo>
                  <a:cubicBezTo>
                    <a:pt x="9166" y="3100"/>
                    <a:pt x="9228" y="3065"/>
                    <a:pt x="9290" y="3020"/>
                  </a:cubicBezTo>
                  <a:cubicBezTo>
                    <a:pt x="9281" y="2914"/>
                    <a:pt x="9096" y="3056"/>
                    <a:pt x="9122" y="3091"/>
                  </a:cubicBezTo>
                  <a:close/>
                  <a:moveTo>
                    <a:pt x="9246" y="3347"/>
                  </a:moveTo>
                  <a:cubicBezTo>
                    <a:pt x="9405" y="3223"/>
                    <a:pt x="9272" y="3444"/>
                    <a:pt x="9378" y="3435"/>
                  </a:cubicBezTo>
                  <a:cubicBezTo>
                    <a:pt x="9502" y="3382"/>
                    <a:pt x="9555" y="3303"/>
                    <a:pt x="9643" y="3232"/>
                  </a:cubicBezTo>
                  <a:cubicBezTo>
                    <a:pt x="9687" y="3162"/>
                    <a:pt x="9546" y="3179"/>
                    <a:pt x="9608" y="3117"/>
                  </a:cubicBezTo>
                  <a:cubicBezTo>
                    <a:pt x="9696" y="3126"/>
                    <a:pt x="9784" y="3162"/>
                    <a:pt x="9899" y="3126"/>
                  </a:cubicBezTo>
                  <a:cubicBezTo>
                    <a:pt x="9926" y="3065"/>
                    <a:pt x="9917" y="2994"/>
                    <a:pt x="9881" y="2923"/>
                  </a:cubicBezTo>
                  <a:cubicBezTo>
                    <a:pt x="9784" y="2976"/>
                    <a:pt x="9661" y="3029"/>
                    <a:pt x="9811" y="3038"/>
                  </a:cubicBezTo>
                  <a:cubicBezTo>
                    <a:pt x="9705" y="3073"/>
                    <a:pt x="9625" y="3047"/>
                    <a:pt x="9519" y="3091"/>
                  </a:cubicBezTo>
                  <a:cubicBezTo>
                    <a:pt x="9528" y="3250"/>
                    <a:pt x="9272" y="3215"/>
                    <a:pt x="9246" y="3347"/>
                  </a:cubicBezTo>
                  <a:close/>
                  <a:moveTo>
                    <a:pt x="9299" y="3488"/>
                  </a:moveTo>
                  <a:cubicBezTo>
                    <a:pt x="9263" y="3506"/>
                    <a:pt x="9263" y="3471"/>
                    <a:pt x="9263" y="3435"/>
                  </a:cubicBezTo>
                  <a:cubicBezTo>
                    <a:pt x="9193" y="3480"/>
                    <a:pt x="9157" y="3391"/>
                    <a:pt x="9087" y="3444"/>
                  </a:cubicBezTo>
                  <a:cubicBezTo>
                    <a:pt x="9060" y="3515"/>
                    <a:pt x="9290" y="3603"/>
                    <a:pt x="9299" y="3488"/>
                  </a:cubicBezTo>
                  <a:close/>
                  <a:moveTo>
                    <a:pt x="4389" y="13616"/>
                  </a:moveTo>
                  <a:cubicBezTo>
                    <a:pt x="4451" y="13616"/>
                    <a:pt x="4522" y="13625"/>
                    <a:pt x="4557" y="13590"/>
                  </a:cubicBezTo>
                  <a:cubicBezTo>
                    <a:pt x="4407" y="13572"/>
                    <a:pt x="4795" y="13439"/>
                    <a:pt x="4557" y="13466"/>
                  </a:cubicBezTo>
                  <a:cubicBezTo>
                    <a:pt x="4486" y="13492"/>
                    <a:pt x="4495" y="13519"/>
                    <a:pt x="4389" y="13616"/>
                  </a:cubicBezTo>
                  <a:close/>
                  <a:moveTo>
                    <a:pt x="3047" y="12813"/>
                  </a:moveTo>
                  <a:cubicBezTo>
                    <a:pt x="3206" y="12821"/>
                    <a:pt x="3250" y="12866"/>
                    <a:pt x="3462" y="12786"/>
                  </a:cubicBezTo>
                  <a:cubicBezTo>
                    <a:pt x="3445" y="12768"/>
                    <a:pt x="3188" y="12768"/>
                    <a:pt x="3047" y="12813"/>
                  </a:cubicBezTo>
                  <a:close/>
                  <a:moveTo>
                    <a:pt x="407" y="13183"/>
                  </a:moveTo>
                  <a:cubicBezTo>
                    <a:pt x="363" y="13298"/>
                    <a:pt x="257" y="13369"/>
                    <a:pt x="195" y="13466"/>
                  </a:cubicBezTo>
                  <a:cubicBezTo>
                    <a:pt x="354" y="13386"/>
                    <a:pt x="557" y="13113"/>
                    <a:pt x="407" y="13183"/>
                  </a:cubicBezTo>
                  <a:close/>
                  <a:moveTo>
                    <a:pt x="734" y="12592"/>
                  </a:moveTo>
                  <a:cubicBezTo>
                    <a:pt x="778" y="12645"/>
                    <a:pt x="495" y="12866"/>
                    <a:pt x="584" y="12901"/>
                  </a:cubicBezTo>
                  <a:cubicBezTo>
                    <a:pt x="654" y="12830"/>
                    <a:pt x="937" y="12477"/>
                    <a:pt x="734" y="12592"/>
                  </a:cubicBezTo>
                  <a:close/>
                  <a:moveTo>
                    <a:pt x="3144" y="8645"/>
                  </a:moveTo>
                  <a:cubicBezTo>
                    <a:pt x="3153" y="8689"/>
                    <a:pt x="3233" y="8707"/>
                    <a:pt x="3250" y="8751"/>
                  </a:cubicBezTo>
                  <a:lnTo>
                    <a:pt x="3347" y="8601"/>
                  </a:lnTo>
                  <a:cubicBezTo>
                    <a:pt x="3268" y="8574"/>
                    <a:pt x="3197" y="8557"/>
                    <a:pt x="3144" y="8645"/>
                  </a:cubicBezTo>
                  <a:close/>
                  <a:moveTo>
                    <a:pt x="4725" y="7320"/>
                  </a:moveTo>
                  <a:cubicBezTo>
                    <a:pt x="4672" y="7426"/>
                    <a:pt x="4575" y="7294"/>
                    <a:pt x="4531" y="7453"/>
                  </a:cubicBezTo>
                  <a:cubicBezTo>
                    <a:pt x="4601" y="7515"/>
                    <a:pt x="4654" y="7409"/>
                    <a:pt x="4672" y="7506"/>
                  </a:cubicBezTo>
                  <a:cubicBezTo>
                    <a:pt x="4725" y="7435"/>
                    <a:pt x="4751" y="7373"/>
                    <a:pt x="4725" y="7320"/>
                  </a:cubicBezTo>
                  <a:close/>
                  <a:moveTo>
                    <a:pt x="4389" y="6455"/>
                  </a:moveTo>
                  <a:cubicBezTo>
                    <a:pt x="4354" y="6552"/>
                    <a:pt x="4301" y="6490"/>
                    <a:pt x="4266" y="6526"/>
                  </a:cubicBezTo>
                  <a:cubicBezTo>
                    <a:pt x="4327" y="6579"/>
                    <a:pt x="4380" y="6535"/>
                    <a:pt x="4442" y="6535"/>
                  </a:cubicBezTo>
                  <a:cubicBezTo>
                    <a:pt x="4486" y="6570"/>
                    <a:pt x="4425" y="6632"/>
                    <a:pt x="4504" y="6658"/>
                  </a:cubicBezTo>
                  <a:cubicBezTo>
                    <a:pt x="4628" y="6508"/>
                    <a:pt x="4486" y="6552"/>
                    <a:pt x="4389" y="6455"/>
                  </a:cubicBezTo>
                  <a:close/>
                  <a:moveTo>
                    <a:pt x="5652" y="5051"/>
                  </a:moveTo>
                  <a:cubicBezTo>
                    <a:pt x="5581" y="5113"/>
                    <a:pt x="5546" y="5184"/>
                    <a:pt x="5564" y="5237"/>
                  </a:cubicBezTo>
                  <a:cubicBezTo>
                    <a:pt x="5634" y="5131"/>
                    <a:pt x="5758" y="5148"/>
                    <a:pt x="5652" y="5051"/>
                  </a:cubicBezTo>
                  <a:close/>
                  <a:moveTo>
                    <a:pt x="6676" y="4875"/>
                  </a:moveTo>
                  <a:lnTo>
                    <a:pt x="6561" y="4981"/>
                  </a:lnTo>
                  <a:cubicBezTo>
                    <a:pt x="6632" y="5095"/>
                    <a:pt x="6782" y="4936"/>
                    <a:pt x="6676" y="4875"/>
                  </a:cubicBezTo>
                  <a:close/>
                  <a:moveTo>
                    <a:pt x="6544" y="4362"/>
                  </a:moveTo>
                  <a:cubicBezTo>
                    <a:pt x="6482" y="4424"/>
                    <a:pt x="6394" y="4486"/>
                    <a:pt x="6447" y="4539"/>
                  </a:cubicBezTo>
                  <a:cubicBezTo>
                    <a:pt x="6482" y="4486"/>
                    <a:pt x="6641" y="4424"/>
                    <a:pt x="6544" y="4362"/>
                  </a:cubicBezTo>
                  <a:close/>
                  <a:moveTo>
                    <a:pt x="6994" y="4080"/>
                  </a:moveTo>
                  <a:cubicBezTo>
                    <a:pt x="6897" y="4142"/>
                    <a:pt x="6835" y="4310"/>
                    <a:pt x="6923" y="4301"/>
                  </a:cubicBezTo>
                  <a:cubicBezTo>
                    <a:pt x="6915" y="4265"/>
                    <a:pt x="7153" y="4177"/>
                    <a:pt x="6994" y="4080"/>
                  </a:cubicBezTo>
                  <a:close/>
                  <a:moveTo>
                    <a:pt x="7851" y="3956"/>
                  </a:moveTo>
                  <a:cubicBezTo>
                    <a:pt x="7771" y="3903"/>
                    <a:pt x="7692" y="3912"/>
                    <a:pt x="7603" y="4000"/>
                  </a:cubicBezTo>
                  <a:cubicBezTo>
                    <a:pt x="7665" y="4168"/>
                    <a:pt x="7753" y="4018"/>
                    <a:pt x="7851" y="3956"/>
                  </a:cubicBezTo>
                  <a:close/>
                  <a:moveTo>
                    <a:pt x="7965" y="3100"/>
                  </a:moveTo>
                  <a:cubicBezTo>
                    <a:pt x="7833" y="3100"/>
                    <a:pt x="7798" y="3232"/>
                    <a:pt x="7647" y="3223"/>
                  </a:cubicBezTo>
                  <a:cubicBezTo>
                    <a:pt x="7683" y="3303"/>
                    <a:pt x="7718" y="3223"/>
                    <a:pt x="7762" y="3215"/>
                  </a:cubicBezTo>
                  <a:cubicBezTo>
                    <a:pt x="7851" y="3206"/>
                    <a:pt x="8010" y="3223"/>
                    <a:pt x="7965" y="3100"/>
                  </a:cubicBezTo>
                  <a:close/>
                  <a:moveTo>
                    <a:pt x="8892" y="3532"/>
                  </a:moveTo>
                  <a:cubicBezTo>
                    <a:pt x="8787" y="3630"/>
                    <a:pt x="8760" y="3727"/>
                    <a:pt x="8769" y="3842"/>
                  </a:cubicBezTo>
                  <a:cubicBezTo>
                    <a:pt x="8822" y="3780"/>
                    <a:pt x="8990" y="3797"/>
                    <a:pt x="8990" y="3691"/>
                  </a:cubicBezTo>
                  <a:cubicBezTo>
                    <a:pt x="8928" y="3718"/>
                    <a:pt x="8884" y="3568"/>
                    <a:pt x="8892" y="3532"/>
                  </a:cubicBezTo>
                  <a:close/>
                  <a:moveTo>
                    <a:pt x="8336" y="4089"/>
                  </a:moveTo>
                  <a:cubicBezTo>
                    <a:pt x="8398" y="4195"/>
                    <a:pt x="8495" y="4009"/>
                    <a:pt x="8566" y="3992"/>
                  </a:cubicBezTo>
                  <a:cubicBezTo>
                    <a:pt x="8601" y="3956"/>
                    <a:pt x="8592" y="3921"/>
                    <a:pt x="8645" y="3886"/>
                  </a:cubicBezTo>
                  <a:cubicBezTo>
                    <a:pt x="8681" y="3965"/>
                    <a:pt x="8725" y="3974"/>
                    <a:pt x="8778" y="3912"/>
                  </a:cubicBezTo>
                  <a:cubicBezTo>
                    <a:pt x="8742" y="3815"/>
                    <a:pt x="8672" y="3912"/>
                    <a:pt x="8636" y="3824"/>
                  </a:cubicBezTo>
                  <a:cubicBezTo>
                    <a:pt x="8751" y="3771"/>
                    <a:pt x="8716" y="3700"/>
                    <a:pt x="8734" y="3638"/>
                  </a:cubicBezTo>
                  <a:cubicBezTo>
                    <a:pt x="8601" y="3780"/>
                    <a:pt x="8495" y="4018"/>
                    <a:pt x="8336" y="4089"/>
                  </a:cubicBezTo>
                  <a:close/>
                  <a:moveTo>
                    <a:pt x="7082" y="5113"/>
                  </a:moveTo>
                  <a:cubicBezTo>
                    <a:pt x="7109" y="5104"/>
                    <a:pt x="7127" y="5113"/>
                    <a:pt x="7144" y="5139"/>
                  </a:cubicBezTo>
                  <a:cubicBezTo>
                    <a:pt x="7197" y="5060"/>
                    <a:pt x="7171" y="5078"/>
                    <a:pt x="7259" y="5034"/>
                  </a:cubicBezTo>
                  <a:cubicBezTo>
                    <a:pt x="7215" y="4945"/>
                    <a:pt x="7056" y="5113"/>
                    <a:pt x="7082" y="5113"/>
                  </a:cubicBezTo>
                  <a:close/>
                  <a:moveTo>
                    <a:pt x="6712" y="5563"/>
                  </a:moveTo>
                  <a:cubicBezTo>
                    <a:pt x="6765" y="5519"/>
                    <a:pt x="6791" y="5484"/>
                    <a:pt x="6756" y="5440"/>
                  </a:cubicBezTo>
                  <a:cubicBezTo>
                    <a:pt x="6720" y="5457"/>
                    <a:pt x="6685" y="5449"/>
                    <a:pt x="6650" y="5502"/>
                  </a:cubicBezTo>
                  <a:close/>
                  <a:moveTo>
                    <a:pt x="6544" y="5705"/>
                  </a:moveTo>
                  <a:cubicBezTo>
                    <a:pt x="6632" y="5731"/>
                    <a:pt x="6712" y="5793"/>
                    <a:pt x="6800" y="5696"/>
                  </a:cubicBezTo>
                  <a:cubicBezTo>
                    <a:pt x="6747" y="5599"/>
                    <a:pt x="6729" y="5678"/>
                    <a:pt x="6667" y="5652"/>
                  </a:cubicBezTo>
                  <a:cubicBezTo>
                    <a:pt x="6676" y="5660"/>
                    <a:pt x="6667" y="5590"/>
                    <a:pt x="6623" y="5607"/>
                  </a:cubicBezTo>
                  <a:cubicBezTo>
                    <a:pt x="6597" y="5643"/>
                    <a:pt x="6570" y="5669"/>
                    <a:pt x="6544" y="5705"/>
                  </a:cubicBezTo>
                  <a:close/>
                  <a:moveTo>
                    <a:pt x="5405" y="7409"/>
                  </a:moveTo>
                  <a:cubicBezTo>
                    <a:pt x="5458" y="7338"/>
                    <a:pt x="5475" y="7276"/>
                    <a:pt x="5458" y="7223"/>
                  </a:cubicBezTo>
                  <a:cubicBezTo>
                    <a:pt x="5405" y="7294"/>
                    <a:pt x="5343" y="7259"/>
                    <a:pt x="5299" y="7338"/>
                  </a:cubicBezTo>
                  <a:close/>
                  <a:moveTo>
                    <a:pt x="8963" y="12883"/>
                  </a:moveTo>
                  <a:cubicBezTo>
                    <a:pt x="8972" y="12945"/>
                    <a:pt x="8892" y="12963"/>
                    <a:pt x="8813" y="12998"/>
                  </a:cubicBezTo>
                  <a:cubicBezTo>
                    <a:pt x="8866" y="12998"/>
                    <a:pt x="8848" y="13086"/>
                    <a:pt x="8928" y="13060"/>
                  </a:cubicBezTo>
                  <a:cubicBezTo>
                    <a:pt x="8945" y="13024"/>
                    <a:pt x="9087" y="12874"/>
                    <a:pt x="8963" y="12883"/>
                  </a:cubicBezTo>
                  <a:close/>
                  <a:moveTo>
                    <a:pt x="9617" y="12839"/>
                  </a:moveTo>
                  <a:cubicBezTo>
                    <a:pt x="9599" y="12830"/>
                    <a:pt x="9581" y="12813"/>
                    <a:pt x="9590" y="12777"/>
                  </a:cubicBezTo>
                  <a:cubicBezTo>
                    <a:pt x="9493" y="12751"/>
                    <a:pt x="9493" y="12839"/>
                    <a:pt x="9440" y="12866"/>
                  </a:cubicBezTo>
                  <a:cubicBezTo>
                    <a:pt x="9493" y="12848"/>
                    <a:pt x="9617" y="12910"/>
                    <a:pt x="9617" y="12839"/>
                  </a:cubicBezTo>
                  <a:close/>
                  <a:moveTo>
                    <a:pt x="24398" y="12654"/>
                  </a:moveTo>
                  <a:cubicBezTo>
                    <a:pt x="24327" y="12680"/>
                    <a:pt x="24283" y="12521"/>
                    <a:pt x="24221" y="12618"/>
                  </a:cubicBezTo>
                  <a:cubicBezTo>
                    <a:pt x="24256" y="12645"/>
                    <a:pt x="24353" y="12742"/>
                    <a:pt x="24398" y="12654"/>
                  </a:cubicBezTo>
                  <a:close/>
                  <a:moveTo>
                    <a:pt x="24839" y="12883"/>
                  </a:moveTo>
                  <a:cubicBezTo>
                    <a:pt x="24786" y="12883"/>
                    <a:pt x="24777" y="12848"/>
                    <a:pt x="24786" y="12786"/>
                  </a:cubicBezTo>
                  <a:cubicBezTo>
                    <a:pt x="24689" y="12768"/>
                    <a:pt x="24680" y="12839"/>
                    <a:pt x="24574" y="12813"/>
                  </a:cubicBezTo>
                  <a:cubicBezTo>
                    <a:pt x="24565" y="12866"/>
                    <a:pt x="24715" y="12954"/>
                    <a:pt x="24751" y="12945"/>
                  </a:cubicBezTo>
                  <a:cubicBezTo>
                    <a:pt x="24760" y="12936"/>
                    <a:pt x="24751" y="12866"/>
                    <a:pt x="24786" y="12883"/>
                  </a:cubicBezTo>
                  <a:cubicBezTo>
                    <a:pt x="24777" y="12927"/>
                    <a:pt x="24857" y="12989"/>
                    <a:pt x="24839" y="12883"/>
                  </a:cubicBezTo>
                  <a:close/>
                  <a:moveTo>
                    <a:pt x="25351" y="12715"/>
                  </a:moveTo>
                  <a:cubicBezTo>
                    <a:pt x="25369" y="12636"/>
                    <a:pt x="25201" y="12592"/>
                    <a:pt x="25175" y="12654"/>
                  </a:cubicBezTo>
                  <a:cubicBezTo>
                    <a:pt x="25236" y="12680"/>
                    <a:pt x="25281" y="12707"/>
                    <a:pt x="25351" y="12715"/>
                  </a:cubicBezTo>
                  <a:close/>
                  <a:moveTo>
                    <a:pt x="30702" y="10031"/>
                  </a:moveTo>
                  <a:cubicBezTo>
                    <a:pt x="30676" y="9925"/>
                    <a:pt x="30526" y="10005"/>
                    <a:pt x="30596" y="10093"/>
                  </a:cubicBezTo>
                  <a:close/>
                  <a:moveTo>
                    <a:pt x="31144" y="10720"/>
                  </a:moveTo>
                  <a:cubicBezTo>
                    <a:pt x="31223" y="10676"/>
                    <a:pt x="31179" y="10596"/>
                    <a:pt x="31135" y="10517"/>
                  </a:cubicBezTo>
                  <a:cubicBezTo>
                    <a:pt x="31029" y="10552"/>
                    <a:pt x="31099" y="10640"/>
                    <a:pt x="31144" y="10720"/>
                  </a:cubicBezTo>
                  <a:close/>
                  <a:moveTo>
                    <a:pt x="29263" y="12133"/>
                  </a:moveTo>
                  <a:cubicBezTo>
                    <a:pt x="29289" y="12071"/>
                    <a:pt x="29439" y="12044"/>
                    <a:pt x="29386" y="11965"/>
                  </a:cubicBezTo>
                  <a:cubicBezTo>
                    <a:pt x="29342" y="11956"/>
                    <a:pt x="29289" y="11974"/>
                    <a:pt x="29236" y="12009"/>
                  </a:cubicBezTo>
                  <a:cubicBezTo>
                    <a:pt x="29263" y="12062"/>
                    <a:pt x="29236" y="12089"/>
                    <a:pt x="29263" y="12133"/>
                  </a:cubicBezTo>
                  <a:close/>
                  <a:moveTo>
                    <a:pt x="29581" y="12848"/>
                  </a:moveTo>
                  <a:cubicBezTo>
                    <a:pt x="29634" y="12821"/>
                    <a:pt x="29607" y="12777"/>
                    <a:pt x="29634" y="12751"/>
                  </a:cubicBezTo>
                  <a:cubicBezTo>
                    <a:pt x="29704" y="12733"/>
                    <a:pt x="29793" y="12724"/>
                    <a:pt x="29740" y="12627"/>
                  </a:cubicBezTo>
                  <a:cubicBezTo>
                    <a:pt x="29696" y="12645"/>
                    <a:pt x="29687" y="12671"/>
                    <a:pt x="29669" y="12689"/>
                  </a:cubicBezTo>
                  <a:cubicBezTo>
                    <a:pt x="29643" y="12636"/>
                    <a:pt x="29607" y="12618"/>
                    <a:pt x="29545" y="12654"/>
                  </a:cubicBezTo>
                  <a:cubicBezTo>
                    <a:pt x="29616" y="12733"/>
                    <a:pt x="29572" y="12786"/>
                    <a:pt x="29581" y="12848"/>
                  </a:cubicBezTo>
                  <a:close/>
                  <a:moveTo>
                    <a:pt x="32124" y="11576"/>
                  </a:moveTo>
                  <a:cubicBezTo>
                    <a:pt x="32062" y="11515"/>
                    <a:pt x="32044" y="11303"/>
                    <a:pt x="31938" y="11364"/>
                  </a:cubicBezTo>
                  <a:cubicBezTo>
                    <a:pt x="31876" y="11435"/>
                    <a:pt x="32027" y="11373"/>
                    <a:pt x="32027" y="11462"/>
                  </a:cubicBezTo>
                  <a:cubicBezTo>
                    <a:pt x="31991" y="11479"/>
                    <a:pt x="31965" y="11497"/>
                    <a:pt x="32000" y="11541"/>
                  </a:cubicBezTo>
                  <a:cubicBezTo>
                    <a:pt x="32071" y="11453"/>
                    <a:pt x="32062" y="11621"/>
                    <a:pt x="32124" y="11576"/>
                  </a:cubicBezTo>
                  <a:close/>
                  <a:moveTo>
                    <a:pt x="29916" y="12963"/>
                  </a:moveTo>
                  <a:cubicBezTo>
                    <a:pt x="29881" y="12901"/>
                    <a:pt x="29775" y="12830"/>
                    <a:pt x="29713" y="12910"/>
                  </a:cubicBezTo>
                  <a:cubicBezTo>
                    <a:pt x="29775" y="12998"/>
                    <a:pt x="29960" y="12963"/>
                    <a:pt x="29934" y="13122"/>
                  </a:cubicBezTo>
                  <a:cubicBezTo>
                    <a:pt x="30022" y="13104"/>
                    <a:pt x="29952" y="13007"/>
                    <a:pt x="29916" y="12963"/>
                  </a:cubicBezTo>
                  <a:close/>
                  <a:moveTo>
                    <a:pt x="31656" y="10711"/>
                  </a:moveTo>
                  <a:cubicBezTo>
                    <a:pt x="31665" y="10702"/>
                    <a:pt x="31673" y="10693"/>
                    <a:pt x="31682" y="10685"/>
                  </a:cubicBezTo>
                  <a:lnTo>
                    <a:pt x="30190" y="13201"/>
                  </a:lnTo>
                  <a:cubicBezTo>
                    <a:pt x="30128" y="13175"/>
                    <a:pt x="30075" y="13122"/>
                    <a:pt x="29987" y="13166"/>
                  </a:cubicBezTo>
                  <a:cubicBezTo>
                    <a:pt x="30005" y="13210"/>
                    <a:pt x="30031" y="13245"/>
                    <a:pt x="30066" y="13263"/>
                  </a:cubicBezTo>
                  <a:lnTo>
                    <a:pt x="31682" y="10543"/>
                  </a:lnTo>
                  <a:cubicBezTo>
                    <a:pt x="31603" y="10587"/>
                    <a:pt x="31567" y="10676"/>
                    <a:pt x="31656" y="10711"/>
                  </a:cubicBezTo>
                  <a:close/>
                  <a:moveTo>
                    <a:pt x="29793" y="13095"/>
                  </a:moveTo>
                  <a:cubicBezTo>
                    <a:pt x="29722" y="13086"/>
                    <a:pt x="29740" y="12989"/>
                    <a:pt x="29643" y="12998"/>
                  </a:cubicBezTo>
                  <a:cubicBezTo>
                    <a:pt x="29625" y="13086"/>
                    <a:pt x="29766" y="13157"/>
                    <a:pt x="29793" y="13095"/>
                  </a:cubicBezTo>
                  <a:close/>
                  <a:moveTo>
                    <a:pt x="27576" y="12203"/>
                  </a:moveTo>
                  <a:lnTo>
                    <a:pt x="27585" y="12080"/>
                  </a:lnTo>
                  <a:lnTo>
                    <a:pt x="27488" y="12080"/>
                  </a:lnTo>
                  <a:cubicBezTo>
                    <a:pt x="27479" y="12159"/>
                    <a:pt x="27497" y="12212"/>
                    <a:pt x="27576" y="12203"/>
                  </a:cubicBezTo>
                  <a:close/>
                  <a:moveTo>
                    <a:pt x="23815" y="12239"/>
                  </a:moveTo>
                  <a:cubicBezTo>
                    <a:pt x="23903" y="12247"/>
                    <a:pt x="24106" y="12221"/>
                    <a:pt x="24053" y="12186"/>
                  </a:cubicBezTo>
                  <a:cubicBezTo>
                    <a:pt x="24000" y="12212"/>
                    <a:pt x="23762" y="12194"/>
                    <a:pt x="23815" y="12239"/>
                  </a:cubicBezTo>
                  <a:close/>
                  <a:moveTo>
                    <a:pt x="23435" y="12018"/>
                  </a:moveTo>
                  <a:cubicBezTo>
                    <a:pt x="23506" y="12036"/>
                    <a:pt x="23497" y="12133"/>
                    <a:pt x="23612" y="12115"/>
                  </a:cubicBezTo>
                  <a:cubicBezTo>
                    <a:pt x="23612" y="12044"/>
                    <a:pt x="23488" y="11938"/>
                    <a:pt x="23435" y="12018"/>
                  </a:cubicBezTo>
                  <a:close/>
                  <a:moveTo>
                    <a:pt x="23153" y="12433"/>
                  </a:moveTo>
                  <a:cubicBezTo>
                    <a:pt x="23170" y="12309"/>
                    <a:pt x="22976" y="12406"/>
                    <a:pt x="22950" y="12424"/>
                  </a:cubicBezTo>
                  <a:cubicBezTo>
                    <a:pt x="23011" y="12442"/>
                    <a:pt x="23100" y="12495"/>
                    <a:pt x="23153" y="12433"/>
                  </a:cubicBezTo>
                  <a:close/>
                  <a:moveTo>
                    <a:pt x="22058" y="12097"/>
                  </a:moveTo>
                  <a:cubicBezTo>
                    <a:pt x="22137" y="12080"/>
                    <a:pt x="22120" y="12159"/>
                    <a:pt x="22146" y="12186"/>
                  </a:cubicBezTo>
                  <a:cubicBezTo>
                    <a:pt x="22261" y="12203"/>
                    <a:pt x="22367" y="12194"/>
                    <a:pt x="22420" y="12133"/>
                  </a:cubicBezTo>
                  <a:cubicBezTo>
                    <a:pt x="22420" y="12177"/>
                    <a:pt x="22482" y="12177"/>
                    <a:pt x="22508" y="12203"/>
                  </a:cubicBezTo>
                  <a:cubicBezTo>
                    <a:pt x="22667" y="12097"/>
                    <a:pt x="22897" y="12159"/>
                    <a:pt x="23073" y="12186"/>
                  </a:cubicBezTo>
                  <a:cubicBezTo>
                    <a:pt x="23047" y="12133"/>
                    <a:pt x="23241" y="12177"/>
                    <a:pt x="23135" y="12124"/>
                  </a:cubicBezTo>
                  <a:cubicBezTo>
                    <a:pt x="23073" y="12115"/>
                    <a:pt x="23064" y="12159"/>
                    <a:pt x="23011" y="12150"/>
                  </a:cubicBezTo>
                  <a:cubicBezTo>
                    <a:pt x="23003" y="12080"/>
                    <a:pt x="22897" y="12044"/>
                    <a:pt x="22835" y="12027"/>
                  </a:cubicBezTo>
                  <a:cubicBezTo>
                    <a:pt x="22782" y="12009"/>
                    <a:pt x="22764" y="12053"/>
                    <a:pt x="22685" y="12053"/>
                  </a:cubicBezTo>
                  <a:cubicBezTo>
                    <a:pt x="22614" y="12053"/>
                    <a:pt x="22517" y="11991"/>
                    <a:pt x="22446" y="11983"/>
                  </a:cubicBezTo>
                  <a:cubicBezTo>
                    <a:pt x="22411" y="11983"/>
                    <a:pt x="22411" y="12018"/>
                    <a:pt x="22358" y="12009"/>
                  </a:cubicBezTo>
                  <a:cubicBezTo>
                    <a:pt x="22278" y="12000"/>
                    <a:pt x="22067" y="11965"/>
                    <a:pt x="22058" y="12097"/>
                  </a:cubicBezTo>
                  <a:close/>
                  <a:moveTo>
                    <a:pt x="18446" y="12106"/>
                  </a:moveTo>
                  <a:cubicBezTo>
                    <a:pt x="18517" y="12124"/>
                    <a:pt x="18588" y="12194"/>
                    <a:pt x="18649" y="12203"/>
                  </a:cubicBezTo>
                  <a:cubicBezTo>
                    <a:pt x="18729" y="12212"/>
                    <a:pt x="18747" y="12150"/>
                    <a:pt x="18808" y="12150"/>
                  </a:cubicBezTo>
                  <a:cubicBezTo>
                    <a:pt x="18835" y="12141"/>
                    <a:pt x="18826" y="12177"/>
                    <a:pt x="18835" y="12177"/>
                  </a:cubicBezTo>
                  <a:cubicBezTo>
                    <a:pt x="18861" y="12186"/>
                    <a:pt x="18861" y="12150"/>
                    <a:pt x="18861" y="12150"/>
                  </a:cubicBezTo>
                  <a:cubicBezTo>
                    <a:pt x="19020" y="12141"/>
                    <a:pt x="19100" y="12124"/>
                    <a:pt x="19135" y="12036"/>
                  </a:cubicBezTo>
                  <a:cubicBezTo>
                    <a:pt x="19029" y="12000"/>
                    <a:pt x="18853" y="12080"/>
                    <a:pt x="18685" y="12080"/>
                  </a:cubicBezTo>
                  <a:cubicBezTo>
                    <a:pt x="18605" y="12089"/>
                    <a:pt x="18482" y="11974"/>
                    <a:pt x="18446" y="12106"/>
                  </a:cubicBezTo>
                  <a:close/>
                  <a:moveTo>
                    <a:pt x="14261" y="13228"/>
                  </a:moveTo>
                  <a:cubicBezTo>
                    <a:pt x="14332" y="13245"/>
                    <a:pt x="14385" y="13289"/>
                    <a:pt x="14446" y="13236"/>
                  </a:cubicBezTo>
                  <a:cubicBezTo>
                    <a:pt x="14473" y="13122"/>
                    <a:pt x="14252" y="13157"/>
                    <a:pt x="14261" y="13228"/>
                  </a:cubicBezTo>
                  <a:close/>
                  <a:moveTo>
                    <a:pt x="14808" y="13033"/>
                  </a:moveTo>
                  <a:cubicBezTo>
                    <a:pt x="14694" y="12963"/>
                    <a:pt x="14685" y="13166"/>
                    <a:pt x="14747" y="13183"/>
                  </a:cubicBezTo>
                  <a:cubicBezTo>
                    <a:pt x="14720" y="13086"/>
                    <a:pt x="14844" y="13148"/>
                    <a:pt x="14808" y="13033"/>
                  </a:cubicBezTo>
                  <a:close/>
                  <a:moveTo>
                    <a:pt x="14667" y="12874"/>
                  </a:moveTo>
                  <a:cubicBezTo>
                    <a:pt x="14738" y="12883"/>
                    <a:pt x="14711" y="12980"/>
                    <a:pt x="14808" y="12971"/>
                  </a:cubicBezTo>
                  <a:cubicBezTo>
                    <a:pt x="14967" y="12892"/>
                    <a:pt x="14720" y="12724"/>
                    <a:pt x="14667" y="12874"/>
                  </a:cubicBezTo>
                  <a:close/>
                  <a:moveTo>
                    <a:pt x="18385" y="12230"/>
                  </a:moveTo>
                  <a:cubicBezTo>
                    <a:pt x="18393" y="12133"/>
                    <a:pt x="18323" y="12133"/>
                    <a:pt x="18332" y="12044"/>
                  </a:cubicBezTo>
                  <a:cubicBezTo>
                    <a:pt x="18349" y="12036"/>
                    <a:pt x="18385" y="12044"/>
                    <a:pt x="18393" y="12009"/>
                  </a:cubicBezTo>
                  <a:cubicBezTo>
                    <a:pt x="18226" y="12018"/>
                    <a:pt x="18199" y="12212"/>
                    <a:pt x="18385" y="12230"/>
                  </a:cubicBezTo>
                  <a:close/>
                  <a:moveTo>
                    <a:pt x="16725" y="10738"/>
                  </a:moveTo>
                  <a:cubicBezTo>
                    <a:pt x="16786" y="10799"/>
                    <a:pt x="16910" y="10755"/>
                    <a:pt x="16963" y="10711"/>
                  </a:cubicBezTo>
                  <a:cubicBezTo>
                    <a:pt x="16848" y="10720"/>
                    <a:pt x="16786" y="10640"/>
                    <a:pt x="16725" y="10738"/>
                  </a:cubicBezTo>
                  <a:close/>
                  <a:moveTo>
                    <a:pt x="15921" y="10773"/>
                  </a:moveTo>
                  <a:cubicBezTo>
                    <a:pt x="16036" y="10711"/>
                    <a:pt x="16027" y="10817"/>
                    <a:pt x="16124" y="10844"/>
                  </a:cubicBezTo>
                  <a:cubicBezTo>
                    <a:pt x="16133" y="10764"/>
                    <a:pt x="16186" y="10746"/>
                    <a:pt x="16133" y="10685"/>
                  </a:cubicBezTo>
                  <a:cubicBezTo>
                    <a:pt x="16080" y="10738"/>
                    <a:pt x="15912" y="10667"/>
                    <a:pt x="15921" y="10773"/>
                  </a:cubicBezTo>
                  <a:close/>
                  <a:moveTo>
                    <a:pt x="14217" y="10817"/>
                  </a:moveTo>
                  <a:cubicBezTo>
                    <a:pt x="14252" y="10852"/>
                    <a:pt x="14358" y="10861"/>
                    <a:pt x="14367" y="10791"/>
                  </a:cubicBezTo>
                  <a:cubicBezTo>
                    <a:pt x="14332" y="10746"/>
                    <a:pt x="14226" y="10738"/>
                    <a:pt x="14217" y="10817"/>
                  </a:cubicBezTo>
                  <a:close/>
                  <a:moveTo>
                    <a:pt x="14314" y="12433"/>
                  </a:moveTo>
                  <a:cubicBezTo>
                    <a:pt x="14420" y="12495"/>
                    <a:pt x="14455" y="12424"/>
                    <a:pt x="14561" y="12415"/>
                  </a:cubicBezTo>
                  <a:cubicBezTo>
                    <a:pt x="14526" y="12530"/>
                    <a:pt x="14667" y="12451"/>
                    <a:pt x="14676" y="12451"/>
                  </a:cubicBezTo>
                  <a:cubicBezTo>
                    <a:pt x="14738" y="12459"/>
                    <a:pt x="14747" y="12539"/>
                    <a:pt x="14826" y="12539"/>
                  </a:cubicBezTo>
                  <a:cubicBezTo>
                    <a:pt x="14808" y="12406"/>
                    <a:pt x="14985" y="12495"/>
                    <a:pt x="15003" y="12398"/>
                  </a:cubicBezTo>
                  <a:cubicBezTo>
                    <a:pt x="15056" y="12406"/>
                    <a:pt x="15153" y="12371"/>
                    <a:pt x="15126" y="12459"/>
                  </a:cubicBezTo>
                  <a:cubicBezTo>
                    <a:pt x="15029" y="12477"/>
                    <a:pt x="15003" y="12389"/>
                    <a:pt x="14976" y="12486"/>
                  </a:cubicBezTo>
                  <a:cubicBezTo>
                    <a:pt x="15020" y="12521"/>
                    <a:pt x="15065" y="12539"/>
                    <a:pt x="15118" y="12521"/>
                  </a:cubicBezTo>
                  <a:cubicBezTo>
                    <a:pt x="15179" y="12512"/>
                    <a:pt x="15374" y="12309"/>
                    <a:pt x="15391" y="12468"/>
                  </a:cubicBezTo>
                  <a:cubicBezTo>
                    <a:pt x="15374" y="12468"/>
                    <a:pt x="15356" y="12495"/>
                    <a:pt x="15391" y="12504"/>
                  </a:cubicBezTo>
                  <a:cubicBezTo>
                    <a:pt x="15427" y="12415"/>
                    <a:pt x="15559" y="12636"/>
                    <a:pt x="15603" y="12477"/>
                  </a:cubicBezTo>
                  <a:cubicBezTo>
                    <a:pt x="15585" y="12433"/>
                    <a:pt x="15488" y="12468"/>
                    <a:pt x="15480" y="12415"/>
                  </a:cubicBezTo>
                  <a:cubicBezTo>
                    <a:pt x="15630" y="12406"/>
                    <a:pt x="15727" y="12495"/>
                    <a:pt x="15815" y="12389"/>
                  </a:cubicBezTo>
                  <a:cubicBezTo>
                    <a:pt x="15833" y="12389"/>
                    <a:pt x="15859" y="12477"/>
                    <a:pt x="15868" y="12486"/>
                  </a:cubicBezTo>
                  <a:cubicBezTo>
                    <a:pt x="15895" y="12495"/>
                    <a:pt x="16062" y="12477"/>
                    <a:pt x="16080" y="12495"/>
                  </a:cubicBezTo>
                  <a:cubicBezTo>
                    <a:pt x="16080" y="12495"/>
                    <a:pt x="16071" y="12548"/>
                    <a:pt x="16071" y="12548"/>
                  </a:cubicBezTo>
                  <a:cubicBezTo>
                    <a:pt x="16133" y="12556"/>
                    <a:pt x="16195" y="12495"/>
                    <a:pt x="16257" y="12530"/>
                  </a:cubicBezTo>
                  <a:cubicBezTo>
                    <a:pt x="16257" y="12565"/>
                    <a:pt x="16248" y="12609"/>
                    <a:pt x="16283" y="12618"/>
                  </a:cubicBezTo>
                  <a:cubicBezTo>
                    <a:pt x="16345" y="12556"/>
                    <a:pt x="16283" y="12521"/>
                    <a:pt x="16257" y="12468"/>
                  </a:cubicBezTo>
                  <a:cubicBezTo>
                    <a:pt x="16380" y="12442"/>
                    <a:pt x="16292" y="12345"/>
                    <a:pt x="16442" y="12318"/>
                  </a:cubicBezTo>
                  <a:cubicBezTo>
                    <a:pt x="16504" y="12318"/>
                    <a:pt x="16477" y="12406"/>
                    <a:pt x="16557" y="12380"/>
                  </a:cubicBezTo>
                  <a:cubicBezTo>
                    <a:pt x="16583" y="12336"/>
                    <a:pt x="16636" y="12336"/>
                    <a:pt x="16680" y="12327"/>
                  </a:cubicBezTo>
                  <a:cubicBezTo>
                    <a:pt x="16857" y="12300"/>
                    <a:pt x="17069" y="12300"/>
                    <a:pt x="17272" y="12345"/>
                  </a:cubicBezTo>
                  <a:cubicBezTo>
                    <a:pt x="17298" y="12300"/>
                    <a:pt x="17325" y="12247"/>
                    <a:pt x="17396" y="12256"/>
                  </a:cubicBezTo>
                  <a:cubicBezTo>
                    <a:pt x="17713" y="12239"/>
                    <a:pt x="17864" y="12221"/>
                    <a:pt x="18208" y="12221"/>
                  </a:cubicBezTo>
                  <a:cubicBezTo>
                    <a:pt x="18234" y="12000"/>
                    <a:pt x="17987" y="12150"/>
                    <a:pt x="17872" y="12150"/>
                  </a:cubicBezTo>
                  <a:cubicBezTo>
                    <a:pt x="17696" y="12141"/>
                    <a:pt x="17528" y="12089"/>
                    <a:pt x="17369" y="12071"/>
                  </a:cubicBezTo>
                  <a:cubicBezTo>
                    <a:pt x="17369" y="12124"/>
                    <a:pt x="17343" y="12150"/>
                    <a:pt x="17307" y="12159"/>
                  </a:cubicBezTo>
                  <a:cubicBezTo>
                    <a:pt x="17051" y="12097"/>
                    <a:pt x="16919" y="12177"/>
                    <a:pt x="16680" y="12203"/>
                  </a:cubicBezTo>
                  <a:cubicBezTo>
                    <a:pt x="16663" y="12133"/>
                    <a:pt x="16769" y="12106"/>
                    <a:pt x="16654" y="12106"/>
                  </a:cubicBezTo>
                  <a:cubicBezTo>
                    <a:pt x="16619" y="12168"/>
                    <a:pt x="16539" y="12177"/>
                    <a:pt x="16504" y="12230"/>
                  </a:cubicBezTo>
                  <a:cubicBezTo>
                    <a:pt x="16283" y="12194"/>
                    <a:pt x="16071" y="12265"/>
                    <a:pt x="15965" y="12177"/>
                  </a:cubicBezTo>
                  <a:cubicBezTo>
                    <a:pt x="15842" y="12239"/>
                    <a:pt x="15718" y="12230"/>
                    <a:pt x="15638" y="12168"/>
                  </a:cubicBezTo>
                  <a:cubicBezTo>
                    <a:pt x="15665" y="12318"/>
                    <a:pt x="15480" y="12230"/>
                    <a:pt x="15427" y="12283"/>
                  </a:cubicBezTo>
                  <a:cubicBezTo>
                    <a:pt x="15435" y="12221"/>
                    <a:pt x="15506" y="12230"/>
                    <a:pt x="15515" y="12168"/>
                  </a:cubicBezTo>
                  <a:cubicBezTo>
                    <a:pt x="15409" y="12221"/>
                    <a:pt x="15374" y="12159"/>
                    <a:pt x="15250" y="12159"/>
                  </a:cubicBezTo>
                  <a:cubicBezTo>
                    <a:pt x="15197" y="12274"/>
                    <a:pt x="15374" y="12177"/>
                    <a:pt x="15365" y="12256"/>
                  </a:cubicBezTo>
                  <a:cubicBezTo>
                    <a:pt x="15347" y="12362"/>
                    <a:pt x="15223" y="12239"/>
                    <a:pt x="15100" y="12274"/>
                  </a:cubicBezTo>
                  <a:cubicBezTo>
                    <a:pt x="15091" y="12309"/>
                    <a:pt x="15082" y="12345"/>
                    <a:pt x="15038" y="12336"/>
                  </a:cubicBezTo>
                  <a:cubicBezTo>
                    <a:pt x="15091" y="12239"/>
                    <a:pt x="15020" y="12309"/>
                    <a:pt x="14950" y="12300"/>
                  </a:cubicBezTo>
                  <a:cubicBezTo>
                    <a:pt x="14817" y="12283"/>
                    <a:pt x="14729" y="12274"/>
                    <a:pt x="14676" y="12353"/>
                  </a:cubicBezTo>
                  <a:cubicBezTo>
                    <a:pt x="14676" y="12300"/>
                    <a:pt x="14685" y="12256"/>
                    <a:pt x="14711" y="12230"/>
                  </a:cubicBezTo>
                  <a:cubicBezTo>
                    <a:pt x="14597" y="12194"/>
                    <a:pt x="14614" y="12292"/>
                    <a:pt x="14552" y="12318"/>
                  </a:cubicBezTo>
                  <a:cubicBezTo>
                    <a:pt x="14367" y="12292"/>
                    <a:pt x="14190" y="12292"/>
                    <a:pt x="14137" y="12212"/>
                  </a:cubicBezTo>
                  <a:cubicBezTo>
                    <a:pt x="14146" y="12177"/>
                    <a:pt x="14199" y="12150"/>
                    <a:pt x="14146" y="12124"/>
                  </a:cubicBezTo>
                  <a:cubicBezTo>
                    <a:pt x="14102" y="12159"/>
                    <a:pt x="14093" y="12239"/>
                    <a:pt x="14049" y="12274"/>
                  </a:cubicBezTo>
                  <a:cubicBezTo>
                    <a:pt x="13970" y="12274"/>
                    <a:pt x="13917" y="12141"/>
                    <a:pt x="13873" y="12265"/>
                  </a:cubicBezTo>
                  <a:cubicBezTo>
                    <a:pt x="13996" y="12318"/>
                    <a:pt x="14102" y="12247"/>
                    <a:pt x="14137" y="12336"/>
                  </a:cubicBezTo>
                  <a:cubicBezTo>
                    <a:pt x="14093" y="12362"/>
                    <a:pt x="14005" y="12371"/>
                    <a:pt x="13925" y="12389"/>
                  </a:cubicBezTo>
                  <a:cubicBezTo>
                    <a:pt x="13802" y="12424"/>
                    <a:pt x="13881" y="12380"/>
                    <a:pt x="13784" y="12353"/>
                  </a:cubicBezTo>
                  <a:cubicBezTo>
                    <a:pt x="13634" y="12556"/>
                    <a:pt x="14332" y="12521"/>
                    <a:pt x="14314" y="12433"/>
                  </a:cubicBezTo>
                  <a:close/>
                  <a:moveTo>
                    <a:pt x="12910" y="12548"/>
                  </a:moveTo>
                  <a:cubicBezTo>
                    <a:pt x="12937" y="12442"/>
                    <a:pt x="12813" y="12433"/>
                    <a:pt x="12769" y="12477"/>
                  </a:cubicBezTo>
                  <a:cubicBezTo>
                    <a:pt x="12742" y="12583"/>
                    <a:pt x="12866" y="12592"/>
                    <a:pt x="12910" y="12548"/>
                  </a:cubicBezTo>
                  <a:close/>
                  <a:moveTo>
                    <a:pt x="12001" y="13157"/>
                  </a:moveTo>
                  <a:cubicBezTo>
                    <a:pt x="12080" y="13166"/>
                    <a:pt x="12195" y="13148"/>
                    <a:pt x="12239" y="13192"/>
                  </a:cubicBezTo>
                  <a:cubicBezTo>
                    <a:pt x="12213" y="13139"/>
                    <a:pt x="12133" y="13007"/>
                    <a:pt x="12089" y="13069"/>
                  </a:cubicBezTo>
                  <a:cubicBezTo>
                    <a:pt x="12107" y="13069"/>
                    <a:pt x="12124" y="13077"/>
                    <a:pt x="12115" y="13104"/>
                  </a:cubicBezTo>
                  <a:cubicBezTo>
                    <a:pt x="12062" y="13104"/>
                    <a:pt x="12018" y="13122"/>
                    <a:pt x="12001" y="13157"/>
                  </a:cubicBezTo>
                  <a:close/>
                  <a:moveTo>
                    <a:pt x="11798" y="12848"/>
                  </a:moveTo>
                  <a:cubicBezTo>
                    <a:pt x="11842" y="12901"/>
                    <a:pt x="11948" y="12883"/>
                    <a:pt x="11974" y="12821"/>
                  </a:cubicBezTo>
                  <a:cubicBezTo>
                    <a:pt x="11930" y="12768"/>
                    <a:pt x="11824" y="12786"/>
                    <a:pt x="11798" y="12848"/>
                  </a:cubicBezTo>
                  <a:close/>
                  <a:moveTo>
                    <a:pt x="11709" y="12689"/>
                  </a:moveTo>
                  <a:cubicBezTo>
                    <a:pt x="11709" y="12813"/>
                    <a:pt x="11789" y="12777"/>
                    <a:pt x="11859" y="12760"/>
                  </a:cubicBezTo>
                  <a:cubicBezTo>
                    <a:pt x="11895" y="12654"/>
                    <a:pt x="11771" y="12707"/>
                    <a:pt x="11709" y="12689"/>
                  </a:cubicBezTo>
                  <a:close/>
                  <a:moveTo>
                    <a:pt x="11674" y="10949"/>
                  </a:moveTo>
                  <a:cubicBezTo>
                    <a:pt x="11762" y="11029"/>
                    <a:pt x="11815" y="10897"/>
                    <a:pt x="11886" y="10861"/>
                  </a:cubicBezTo>
                  <a:cubicBezTo>
                    <a:pt x="11780" y="10852"/>
                    <a:pt x="11709" y="10879"/>
                    <a:pt x="11674" y="10949"/>
                  </a:cubicBezTo>
                  <a:close/>
                  <a:moveTo>
                    <a:pt x="11621" y="10764"/>
                  </a:moveTo>
                  <a:cubicBezTo>
                    <a:pt x="11639" y="10667"/>
                    <a:pt x="11559" y="10667"/>
                    <a:pt x="11471" y="10667"/>
                  </a:cubicBezTo>
                  <a:cubicBezTo>
                    <a:pt x="11462" y="10764"/>
                    <a:pt x="11533" y="10764"/>
                    <a:pt x="11621" y="10764"/>
                  </a:cubicBezTo>
                  <a:close/>
                  <a:moveTo>
                    <a:pt x="11197" y="10932"/>
                  </a:moveTo>
                  <a:cubicBezTo>
                    <a:pt x="11277" y="10941"/>
                    <a:pt x="11347" y="10941"/>
                    <a:pt x="11347" y="10879"/>
                  </a:cubicBezTo>
                  <a:cubicBezTo>
                    <a:pt x="11303" y="10826"/>
                    <a:pt x="11179" y="10826"/>
                    <a:pt x="11197" y="10932"/>
                  </a:cubicBezTo>
                  <a:close/>
                  <a:moveTo>
                    <a:pt x="10826" y="12424"/>
                  </a:moveTo>
                  <a:cubicBezTo>
                    <a:pt x="10941" y="12468"/>
                    <a:pt x="10888" y="12336"/>
                    <a:pt x="10976" y="12362"/>
                  </a:cubicBezTo>
                  <a:cubicBezTo>
                    <a:pt x="11038" y="12389"/>
                    <a:pt x="11268" y="12512"/>
                    <a:pt x="11303" y="12371"/>
                  </a:cubicBezTo>
                  <a:cubicBezTo>
                    <a:pt x="11197" y="12345"/>
                    <a:pt x="11073" y="12415"/>
                    <a:pt x="11038" y="12336"/>
                  </a:cubicBezTo>
                  <a:cubicBezTo>
                    <a:pt x="11047" y="12353"/>
                    <a:pt x="11135" y="12309"/>
                    <a:pt x="11065" y="12309"/>
                  </a:cubicBezTo>
                  <a:cubicBezTo>
                    <a:pt x="11012" y="12371"/>
                    <a:pt x="10800" y="12265"/>
                    <a:pt x="10826" y="12424"/>
                  </a:cubicBezTo>
                  <a:close/>
                  <a:moveTo>
                    <a:pt x="10809" y="10923"/>
                  </a:moveTo>
                  <a:cubicBezTo>
                    <a:pt x="10897" y="10897"/>
                    <a:pt x="10888" y="10967"/>
                    <a:pt x="10959" y="10958"/>
                  </a:cubicBezTo>
                  <a:cubicBezTo>
                    <a:pt x="10967" y="10905"/>
                    <a:pt x="10959" y="10861"/>
                    <a:pt x="10932" y="10835"/>
                  </a:cubicBezTo>
                  <a:cubicBezTo>
                    <a:pt x="10862" y="10826"/>
                    <a:pt x="10835" y="10879"/>
                    <a:pt x="10809" y="10923"/>
                  </a:cubicBezTo>
                  <a:close/>
                  <a:moveTo>
                    <a:pt x="9899" y="12486"/>
                  </a:moveTo>
                  <a:cubicBezTo>
                    <a:pt x="10049" y="12415"/>
                    <a:pt x="10137" y="12565"/>
                    <a:pt x="10199" y="12459"/>
                  </a:cubicBezTo>
                  <a:cubicBezTo>
                    <a:pt x="10111" y="12433"/>
                    <a:pt x="10111" y="12309"/>
                    <a:pt x="9996" y="12300"/>
                  </a:cubicBezTo>
                  <a:cubicBezTo>
                    <a:pt x="9961" y="12345"/>
                    <a:pt x="9961" y="12380"/>
                    <a:pt x="9987" y="12424"/>
                  </a:cubicBezTo>
                  <a:cubicBezTo>
                    <a:pt x="9934" y="12424"/>
                    <a:pt x="9917" y="12442"/>
                    <a:pt x="9899" y="12486"/>
                  </a:cubicBezTo>
                  <a:close/>
                  <a:moveTo>
                    <a:pt x="9608" y="12256"/>
                  </a:moveTo>
                  <a:cubicBezTo>
                    <a:pt x="9687" y="12274"/>
                    <a:pt x="9705" y="12221"/>
                    <a:pt x="9696" y="12141"/>
                  </a:cubicBezTo>
                  <a:cubicBezTo>
                    <a:pt x="9617" y="12141"/>
                    <a:pt x="9555" y="12203"/>
                    <a:pt x="9608" y="12256"/>
                  </a:cubicBezTo>
                  <a:close/>
                  <a:moveTo>
                    <a:pt x="7965" y="12177"/>
                  </a:moveTo>
                  <a:cubicBezTo>
                    <a:pt x="7992" y="12186"/>
                    <a:pt x="8001" y="12203"/>
                    <a:pt x="7992" y="12239"/>
                  </a:cubicBezTo>
                  <a:cubicBezTo>
                    <a:pt x="8080" y="12274"/>
                    <a:pt x="8204" y="12194"/>
                    <a:pt x="8204" y="12247"/>
                  </a:cubicBezTo>
                  <a:cubicBezTo>
                    <a:pt x="8195" y="12309"/>
                    <a:pt x="8071" y="12247"/>
                    <a:pt x="8080" y="12336"/>
                  </a:cubicBezTo>
                  <a:cubicBezTo>
                    <a:pt x="8186" y="12398"/>
                    <a:pt x="8186" y="12327"/>
                    <a:pt x="8292" y="12309"/>
                  </a:cubicBezTo>
                  <a:cubicBezTo>
                    <a:pt x="8248" y="12221"/>
                    <a:pt x="8301" y="12194"/>
                    <a:pt x="8266" y="12124"/>
                  </a:cubicBezTo>
                  <a:cubicBezTo>
                    <a:pt x="8151" y="12168"/>
                    <a:pt x="8045" y="12168"/>
                    <a:pt x="7965" y="12177"/>
                  </a:cubicBezTo>
                  <a:close/>
                  <a:moveTo>
                    <a:pt x="6023" y="12362"/>
                  </a:moveTo>
                  <a:cubicBezTo>
                    <a:pt x="6085" y="12362"/>
                    <a:pt x="6076" y="12406"/>
                    <a:pt x="6138" y="12398"/>
                  </a:cubicBezTo>
                  <a:cubicBezTo>
                    <a:pt x="6155" y="12318"/>
                    <a:pt x="6217" y="12327"/>
                    <a:pt x="6244" y="12247"/>
                  </a:cubicBezTo>
                  <a:cubicBezTo>
                    <a:pt x="6146" y="12247"/>
                    <a:pt x="6093" y="12318"/>
                    <a:pt x="6023" y="12362"/>
                  </a:cubicBezTo>
                  <a:close/>
                  <a:moveTo>
                    <a:pt x="5555" y="12353"/>
                  </a:moveTo>
                  <a:cubicBezTo>
                    <a:pt x="5617" y="12380"/>
                    <a:pt x="5617" y="12459"/>
                    <a:pt x="5714" y="12415"/>
                  </a:cubicBezTo>
                  <a:cubicBezTo>
                    <a:pt x="5740" y="12380"/>
                    <a:pt x="5740" y="12353"/>
                    <a:pt x="5740" y="12327"/>
                  </a:cubicBezTo>
                  <a:cubicBezTo>
                    <a:pt x="5908" y="12239"/>
                    <a:pt x="5899" y="12398"/>
                    <a:pt x="6005" y="12336"/>
                  </a:cubicBezTo>
                  <a:cubicBezTo>
                    <a:pt x="6014" y="12247"/>
                    <a:pt x="5820" y="12283"/>
                    <a:pt x="5767" y="12239"/>
                  </a:cubicBezTo>
                  <a:cubicBezTo>
                    <a:pt x="5731" y="12283"/>
                    <a:pt x="5705" y="12345"/>
                    <a:pt x="5652" y="12353"/>
                  </a:cubicBezTo>
                  <a:cubicBezTo>
                    <a:pt x="5687" y="12300"/>
                    <a:pt x="5555" y="12336"/>
                    <a:pt x="5564" y="12292"/>
                  </a:cubicBezTo>
                  <a:cubicBezTo>
                    <a:pt x="5299" y="12371"/>
                    <a:pt x="5467" y="12318"/>
                    <a:pt x="5555" y="12353"/>
                  </a:cubicBezTo>
                  <a:close/>
                  <a:moveTo>
                    <a:pt x="6067" y="10040"/>
                  </a:moveTo>
                  <a:cubicBezTo>
                    <a:pt x="6049" y="10075"/>
                    <a:pt x="5943" y="10128"/>
                    <a:pt x="6058" y="10093"/>
                  </a:cubicBezTo>
                  <a:cubicBezTo>
                    <a:pt x="6076" y="10075"/>
                    <a:pt x="6120" y="10067"/>
                    <a:pt x="6155" y="10049"/>
                  </a:cubicBezTo>
                  <a:cubicBezTo>
                    <a:pt x="6102" y="10049"/>
                    <a:pt x="6350" y="9934"/>
                    <a:pt x="6067" y="10040"/>
                  </a:cubicBezTo>
                  <a:close/>
                  <a:moveTo>
                    <a:pt x="5979" y="10058"/>
                  </a:moveTo>
                  <a:cubicBezTo>
                    <a:pt x="5935" y="10075"/>
                    <a:pt x="5908" y="10093"/>
                    <a:pt x="5970" y="10075"/>
                  </a:cubicBezTo>
                  <a:cubicBezTo>
                    <a:pt x="6023" y="10040"/>
                    <a:pt x="6164" y="9987"/>
                    <a:pt x="6182" y="9961"/>
                  </a:cubicBezTo>
                  <a:cubicBezTo>
                    <a:pt x="6040" y="10005"/>
                    <a:pt x="6076" y="10014"/>
                    <a:pt x="5979" y="10058"/>
                  </a:cubicBezTo>
                  <a:close/>
                  <a:moveTo>
                    <a:pt x="6164" y="9890"/>
                  </a:moveTo>
                  <a:cubicBezTo>
                    <a:pt x="6093" y="9925"/>
                    <a:pt x="6085" y="9961"/>
                    <a:pt x="6217" y="9916"/>
                  </a:cubicBezTo>
                  <a:cubicBezTo>
                    <a:pt x="6155" y="9916"/>
                    <a:pt x="6314" y="9855"/>
                    <a:pt x="6164" y="9890"/>
                  </a:cubicBezTo>
                  <a:close/>
                  <a:moveTo>
                    <a:pt x="4857" y="10005"/>
                  </a:moveTo>
                  <a:cubicBezTo>
                    <a:pt x="4857" y="10049"/>
                    <a:pt x="4831" y="10111"/>
                    <a:pt x="4901" y="10111"/>
                  </a:cubicBezTo>
                  <a:cubicBezTo>
                    <a:pt x="4999" y="10022"/>
                    <a:pt x="4954" y="10022"/>
                    <a:pt x="4857" y="10005"/>
                  </a:cubicBezTo>
                  <a:close/>
                  <a:moveTo>
                    <a:pt x="6261" y="9678"/>
                  </a:moveTo>
                  <a:cubicBezTo>
                    <a:pt x="6226" y="9713"/>
                    <a:pt x="6182" y="9731"/>
                    <a:pt x="6314" y="9713"/>
                  </a:cubicBezTo>
                  <a:cubicBezTo>
                    <a:pt x="6411" y="9678"/>
                    <a:pt x="6358" y="9669"/>
                    <a:pt x="6261" y="9678"/>
                  </a:cubicBezTo>
                  <a:close/>
                  <a:moveTo>
                    <a:pt x="5873" y="8689"/>
                  </a:moveTo>
                  <a:cubicBezTo>
                    <a:pt x="5837" y="8724"/>
                    <a:pt x="5811" y="8769"/>
                    <a:pt x="5829" y="8804"/>
                  </a:cubicBezTo>
                  <a:cubicBezTo>
                    <a:pt x="5890" y="8822"/>
                    <a:pt x="5935" y="8830"/>
                    <a:pt x="5970" y="8813"/>
                  </a:cubicBezTo>
                  <a:cubicBezTo>
                    <a:pt x="5829" y="8786"/>
                    <a:pt x="5908" y="8733"/>
                    <a:pt x="5873" y="8689"/>
                  </a:cubicBezTo>
                  <a:close/>
                  <a:moveTo>
                    <a:pt x="5987" y="8610"/>
                  </a:moveTo>
                  <a:cubicBezTo>
                    <a:pt x="5970" y="8618"/>
                    <a:pt x="5846" y="8601"/>
                    <a:pt x="5917" y="8663"/>
                  </a:cubicBezTo>
                  <a:cubicBezTo>
                    <a:pt x="6067" y="8689"/>
                    <a:pt x="5908" y="8716"/>
                    <a:pt x="5935" y="8760"/>
                  </a:cubicBezTo>
                  <a:cubicBezTo>
                    <a:pt x="6102" y="8830"/>
                    <a:pt x="6032" y="8671"/>
                    <a:pt x="5987" y="8610"/>
                  </a:cubicBezTo>
                  <a:close/>
                  <a:moveTo>
                    <a:pt x="7038" y="7956"/>
                  </a:moveTo>
                  <a:cubicBezTo>
                    <a:pt x="6985" y="7965"/>
                    <a:pt x="6879" y="8071"/>
                    <a:pt x="6950" y="8124"/>
                  </a:cubicBezTo>
                  <a:cubicBezTo>
                    <a:pt x="6941" y="8027"/>
                    <a:pt x="7074" y="8044"/>
                    <a:pt x="7038" y="7956"/>
                  </a:cubicBezTo>
                  <a:close/>
                  <a:moveTo>
                    <a:pt x="7665" y="7153"/>
                  </a:moveTo>
                  <a:cubicBezTo>
                    <a:pt x="7692" y="7188"/>
                    <a:pt x="7692" y="7214"/>
                    <a:pt x="7656" y="7250"/>
                  </a:cubicBezTo>
                  <a:cubicBezTo>
                    <a:pt x="7727" y="7320"/>
                    <a:pt x="7771" y="7312"/>
                    <a:pt x="7824" y="7294"/>
                  </a:cubicBezTo>
                  <a:cubicBezTo>
                    <a:pt x="7780" y="7259"/>
                    <a:pt x="7789" y="7223"/>
                    <a:pt x="7833" y="7197"/>
                  </a:cubicBezTo>
                  <a:cubicBezTo>
                    <a:pt x="7771" y="7117"/>
                    <a:pt x="7718" y="7135"/>
                    <a:pt x="7665" y="7153"/>
                  </a:cubicBezTo>
                  <a:close/>
                  <a:moveTo>
                    <a:pt x="7939" y="7073"/>
                  </a:moveTo>
                  <a:cubicBezTo>
                    <a:pt x="7877" y="7029"/>
                    <a:pt x="7815" y="7029"/>
                    <a:pt x="7753" y="7011"/>
                  </a:cubicBezTo>
                  <a:cubicBezTo>
                    <a:pt x="7815" y="7064"/>
                    <a:pt x="7895" y="7188"/>
                    <a:pt x="7939" y="7073"/>
                  </a:cubicBezTo>
                  <a:close/>
                  <a:moveTo>
                    <a:pt x="7489" y="6658"/>
                  </a:moveTo>
                  <a:cubicBezTo>
                    <a:pt x="7453" y="6773"/>
                    <a:pt x="7277" y="6879"/>
                    <a:pt x="7356" y="6994"/>
                  </a:cubicBezTo>
                  <a:cubicBezTo>
                    <a:pt x="7427" y="6985"/>
                    <a:pt x="7365" y="6950"/>
                    <a:pt x="7391" y="6905"/>
                  </a:cubicBezTo>
                  <a:cubicBezTo>
                    <a:pt x="7436" y="6835"/>
                    <a:pt x="7595" y="6747"/>
                    <a:pt x="7489" y="6658"/>
                  </a:cubicBezTo>
                  <a:close/>
                  <a:moveTo>
                    <a:pt x="8319" y="6164"/>
                  </a:moveTo>
                  <a:cubicBezTo>
                    <a:pt x="8336" y="6111"/>
                    <a:pt x="8380" y="6049"/>
                    <a:pt x="8336" y="5987"/>
                  </a:cubicBezTo>
                  <a:cubicBezTo>
                    <a:pt x="8301" y="6058"/>
                    <a:pt x="8257" y="6005"/>
                    <a:pt x="8221" y="6058"/>
                  </a:cubicBezTo>
                  <a:close/>
                  <a:moveTo>
                    <a:pt x="8354" y="6393"/>
                  </a:moveTo>
                  <a:cubicBezTo>
                    <a:pt x="8301" y="6429"/>
                    <a:pt x="8283" y="6473"/>
                    <a:pt x="8283" y="6508"/>
                  </a:cubicBezTo>
                  <a:cubicBezTo>
                    <a:pt x="8310" y="6579"/>
                    <a:pt x="8442" y="6641"/>
                    <a:pt x="8407" y="6561"/>
                  </a:cubicBezTo>
                  <a:cubicBezTo>
                    <a:pt x="8336" y="6579"/>
                    <a:pt x="8354" y="6437"/>
                    <a:pt x="8354" y="6393"/>
                  </a:cubicBezTo>
                  <a:close/>
                  <a:moveTo>
                    <a:pt x="8725" y="6173"/>
                  </a:moveTo>
                  <a:cubicBezTo>
                    <a:pt x="8698" y="6234"/>
                    <a:pt x="8513" y="6279"/>
                    <a:pt x="8610" y="6358"/>
                  </a:cubicBezTo>
                  <a:cubicBezTo>
                    <a:pt x="8636" y="6287"/>
                    <a:pt x="8822" y="6252"/>
                    <a:pt x="8725" y="6173"/>
                  </a:cubicBezTo>
                  <a:close/>
                  <a:moveTo>
                    <a:pt x="8707" y="6146"/>
                  </a:moveTo>
                  <a:cubicBezTo>
                    <a:pt x="8610" y="6058"/>
                    <a:pt x="8513" y="6270"/>
                    <a:pt x="8433" y="6323"/>
                  </a:cubicBezTo>
                  <a:cubicBezTo>
                    <a:pt x="8469" y="6367"/>
                    <a:pt x="8380" y="6393"/>
                    <a:pt x="8433" y="6437"/>
                  </a:cubicBezTo>
                  <a:cubicBezTo>
                    <a:pt x="8557" y="6314"/>
                    <a:pt x="8530" y="6226"/>
                    <a:pt x="8707" y="6146"/>
                  </a:cubicBezTo>
                  <a:close/>
                  <a:moveTo>
                    <a:pt x="16080" y="12459"/>
                  </a:moveTo>
                  <a:cubicBezTo>
                    <a:pt x="16098" y="12380"/>
                    <a:pt x="16168" y="12345"/>
                    <a:pt x="16257" y="12345"/>
                  </a:cubicBezTo>
                  <a:cubicBezTo>
                    <a:pt x="16248" y="12380"/>
                    <a:pt x="16221" y="12406"/>
                    <a:pt x="16168" y="12398"/>
                  </a:cubicBezTo>
                  <a:cubicBezTo>
                    <a:pt x="16159" y="12424"/>
                    <a:pt x="16177" y="12433"/>
                    <a:pt x="16195" y="12433"/>
                  </a:cubicBezTo>
                  <a:cubicBezTo>
                    <a:pt x="16186" y="12477"/>
                    <a:pt x="16124" y="12459"/>
                    <a:pt x="16080" y="12459"/>
                  </a:cubicBezTo>
                  <a:close/>
                  <a:moveTo>
                    <a:pt x="21360" y="1396"/>
                  </a:moveTo>
                  <a:cubicBezTo>
                    <a:pt x="21307" y="1484"/>
                    <a:pt x="21237" y="1396"/>
                    <a:pt x="21175" y="1369"/>
                  </a:cubicBezTo>
                  <a:cubicBezTo>
                    <a:pt x="21228" y="1290"/>
                    <a:pt x="21298" y="1369"/>
                    <a:pt x="21360" y="1396"/>
                  </a:cubicBezTo>
                  <a:close/>
                  <a:moveTo>
                    <a:pt x="4893" y="12459"/>
                  </a:moveTo>
                  <a:cubicBezTo>
                    <a:pt x="4760" y="12512"/>
                    <a:pt x="4425" y="12548"/>
                    <a:pt x="4380" y="12477"/>
                  </a:cubicBezTo>
                  <a:cubicBezTo>
                    <a:pt x="4513" y="12345"/>
                    <a:pt x="4433" y="12477"/>
                    <a:pt x="4486" y="12477"/>
                  </a:cubicBezTo>
                  <a:cubicBezTo>
                    <a:pt x="4645" y="12406"/>
                    <a:pt x="4795" y="12451"/>
                    <a:pt x="4893" y="12459"/>
                  </a:cubicBezTo>
                  <a:close/>
                  <a:moveTo>
                    <a:pt x="3409" y="10526"/>
                  </a:moveTo>
                  <a:cubicBezTo>
                    <a:pt x="3418" y="10446"/>
                    <a:pt x="3506" y="10323"/>
                    <a:pt x="3603" y="10155"/>
                  </a:cubicBezTo>
                  <a:cubicBezTo>
                    <a:pt x="3586" y="10252"/>
                    <a:pt x="3524" y="10411"/>
                    <a:pt x="3409" y="10526"/>
                  </a:cubicBezTo>
                  <a:close/>
                  <a:moveTo>
                    <a:pt x="18490" y="2535"/>
                  </a:moveTo>
                  <a:cubicBezTo>
                    <a:pt x="18438" y="2694"/>
                    <a:pt x="18243" y="2570"/>
                    <a:pt x="18128" y="2561"/>
                  </a:cubicBezTo>
                  <a:cubicBezTo>
                    <a:pt x="18058" y="2544"/>
                    <a:pt x="17925" y="2605"/>
                    <a:pt x="17917" y="2482"/>
                  </a:cubicBezTo>
                  <a:cubicBezTo>
                    <a:pt x="18014" y="2517"/>
                    <a:pt x="18120" y="2535"/>
                    <a:pt x="18217" y="2535"/>
                  </a:cubicBezTo>
                  <a:cubicBezTo>
                    <a:pt x="18323" y="2544"/>
                    <a:pt x="18420" y="2535"/>
                    <a:pt x="18490" y="2535"/>
                  </a:cubicBezTo>
                  <a:close/>
                  <a:moveTo>
                    <a:pt x="22014" y="2367"/>
                  </a:moveTo>
                  <a:cubicBezTo>
                    <a:pt x="21969" y="2340"/>
                    <a:pt x="21943" y="2376"/>
                    <a:pt x="21899" y="2349"/>
                  </a:cubicBezTo>
                  <a:cubicBezTo>
                    <a:pt x="21890" y="2270"/>
                    <a:pt x="21899" y="2190"/>
                    <a:pt x="21925" y="2093"/>
                  </a:cubicBezTo>
                  <a:cubicBezTo>
                    <a:pt x="21996" y="2164"/>
                    <a:pt x="22049" y="2243"/>
                    <a:pt x="22014" y="2367"/>
                  </a:cubicBezTo>
                  <a:close/>
                  <a:moveTo>
                    <a:pt x="19029" y="2694"/>
                  </a:moveTo>
                  <a:cubicBezTo>
                    <a:pt x="18950" y="2755"/>
                    <a:pt x="18782" y="2676"/>
                    <a:pt x="18667" y="2685"/>
                  </a:cubicBezTo>
                  <a:cubicBezTo>
                    <a:pt x="18755" y="2614"/>
                    <a:pt x="18923" y="2685"/>
                    <a:pt x="19029" y="2694"/>
                  </a:cubicBezTo>
                  <a:close/>
                  <a:moveTo>
                    <a:pt x="16592" y="2420"/>
                  </a:moveTo>
                  <a:cubicBezTo>
                    <a:pt x="16751" y="2420"/>
                    <a:pt x="16936" y="2420"/>
                    <a:pt x="17060" y="2420"/>
                  </a:cubicBezTo>
                  <a:cubicBezTo>
                    <a:pt x="16936" y="2491"/>
                    <a:pt x="16813" y="2482"/>
                    <a:pt x="16672" y="2464"/>
                  </a:cubicBezTo>
                  <a:cubicBezTo>
                    <a:pt x="16539" y="2446"/>
                    <a:pt x="16389" y="2438"/>
                    <a:pt x="16204" y="2473"/>
                  </a:cubicBezTo>
                  <a:cubicBezTo>
                    <a:pt x="16151" y="2429"/>
                    <a:pt x="16477" y="2429"/>
                    <a:pt x="16592" y="2420"/>
                  </a:cubicBezTo>
                  <a:close/>
                  <a:moveTo>
                    <a:pt x="22120" y="2570"/>
                  </a:moveTo>
                  <a:lnTo>
                    <a:pt x="21855" y="2464"/>
                  </a:lnTo>
                  <a:cubicBezTo>
                    <a:pt x="21908" y="2464"/>
                    <a:pt x="22155" y="2438"/>
                    <a:pt x="22120" y="2570"/>
                  </a:cubicBezTo>
                  <a:close/>
                  <a:moveTo>
                    <a:pt x="22914" y="2808"/>
                  </a:moveTo>
                  <a:cubicBezTo>
                    <a:pt x="22844" y="2861"/>
                    <a:pt x="22799" y="2817"/>
                    <a:pt x="22738" y="2764"/>
                  </a:cubicBezTo>
                  <a:cubicBezTo>
                    <a:pt x="22808" y="2711"/>
                    <a:pt x="22852" y="2755"/>
                    <a:pt x="22914" y="2808"/>
                  </a:cubicBezTo>
                  <a:close/>
                  <a:moveTo>
                    <a:pt x="22464" y="2667"/>
                  </a:moveTo>
                  <a:cubicBezTo>
                    <a:pt x="22331" y="2685"/>
                    <a:pt x="22287" y="2614"/>
                    <a:pt x="22199" y="2535"/>
                  </a:cubicBezTo>
                  <a:cubicBezTo>
                    <a:pt x="22261" y="2499"/>
                    <a:pt x="22349" y="2517"/>
                    <a:pt x="22446" y="2561"/>
                  </a:cubicBezTo>
                  <a:cubicBezTo>
                    <a:pt x="22420" y="2614"/>
                    <a:pt x="22429" y="2641"/>
                    <a:pt x="22464" y="2667"/>
                  </a:cubicBezTo>
                  <a:close/>
                  <a:moveTo>
                    <a:pt x="19947" y="1193"/>
                  </a:moveTo>
                  <a:cubicBezTo>
                    <a:pt x="19824" y="1131"/>
                    <a:pt x="19815" y="1228"/>
                    <a:pt x="19718" y="1210"/>
                  </a:cubicBezTo>
                  <a:cubicBezTo>
                    <a:pt x="19683" y="1016"/>
                    <a:pt x="19524" y="1193"/>
                    <a:pt x="19453" y="1131"/>
                  </a:cubicBezTo>
                  <a:cubicBezTo>
                    <a:pt x="19471" y="1104"/>
                    <a:pt x="19497" y="1087"/>
                    <a:pt x="19497" y="1042"/>
                  </a:cubicBezTo>
                  <a:cubicBezTo>
                    <a:pt x="19559" y="1069"/>
                    <a:pt x="19709" y="1042"/>
                    <a:pt x="19709" y="1113"/>
                  </a:cubicBezTo>
                  <a:cubicBezTo>
                    <a:pt x="19780" y="1095"/>
                    <a:pt x="19983" y="1034"/>
                    <a:pt x="19947" y="1193"/>
                  </a:cubicBezTo>
                  <a:close/>
                  <a:moveTo>
                    <a:pt x="21219" y="13325"/>
                  </a:moveTo>
                  <a:cubicBezTo>
                    <a:pt x="21016" y="13351"/>
                    <a:pt x="20822" y="13334"/>
                    <a:pt x="20592" y="13298"/>
                  </a:cubicBezTo>
                  <a:cubicBezTo>
                    <a:pt x="20751" y="13254"/>
                    <a:pt x="20945" y="13254"/>
                    <a:pt x="21157" y="13254"/>
                  </a:cubicBezTo>
                  <a:cubicBezTo>
                    <a:pt x="21210" y="13245"/>
                    <a:pt x="21210" y="13281"/>
                    <a:pt x="21219" y="13325"/>
                  </a:cubicBezTo>
                  <a:close/>
                  <a:moveTo>
                    <a:pt x="8804" y="10252"/>
                  </a:moveTo>
                  <a:lnTo>
                    <a:pt x="9007" y="10252"/>
                  </a:lnTo>
                  <a:cubicBezTo>
                    <a:pt x="8998" y="10305"/>
                    <a:pt x="8787" y="10367"/>
                    <a:pt x="8804" y="10252"/>
                  </a:cubicBezTo>
                  <a:close/>
                  <a:moveTo>
                    <a:pt x="26649" y="10402"/>
                  </a:moveTo>
                  <a:cubicBezTo>
                    <a:pt x="26658" y="10349"/>
                    <a:pt x="26773" y="10314"/>
                    <a:pt x="26826" y="10314"/>
                  </a:cubicBezTo>
                  <a:cubicBezTo>
                    <a:pt x="26879" y="10323"/>
                    <a:pt x="26994" y="10349"/>
                    <a:pt x="26976" y="10411"/>
                  </a:cubicBezTo>
                  <a:cubicBezTo>
                    <a:pt x="26843" y="10367"/>
                    <a:pt x="26808" y="10420"/>
                    <a:pt x="26649" y="10402"/>
                  </a:cubicBezTo>
                  <a:close/>
                  <a:moveTo>
                    <a:pt x="10261" y="10261"/>
                  </a:moveTo>
                  <a:cubicBezTo>
                    <a:pt x="10323" y="10314"/>
                    <a:pt x="10473" y="10296"/>
                    <a:pt x="10588" y="10305"/>
                  </a:cubicBezTo>
                  <a:cubicBezTo>
                    <a:pt x="10711" y="10314"/>
                    <a:pt x="10870" y="10261"/>
                    <a:pt x="10888" y="10376"/>
                  </a:cubicBezTo>
                  <a:cubicBezTo>
                    <a:pt x="10694" y="10323"/>
                    <a:pt x="10314" y="10455"/>
                    <a:pt x="10261" y="10261"/>
                  </a:cubicBezTo>
                  <a:close/>
                  <a:moveTo>
                    <a:pt x="17722" y="10526"/>
                  </a:moveTo>
                  <a:cubicBezTo>
                    <a:pt x="17616" y="10411"/>
                    <a:pt x="17943" y="10499"/>
                    <a:pt x="17987" y="10437"/>
                  </a:cubicBezTo>
                  <a:cubicBezTo>
                    <a:pt x="17996" y="10482"/>
                    <a:pt x="18040" y="10473"/>
                    <a:pt x="18075" y="10473"/>
                  </a:cubicBezTo>
                  <a:cubicBezTo>
                    <a:pt x="18031" y="10605"/>
                    <a:pt x="17766" y="10473"/>
                    <a:pt x="17722" y="10526"/>
                  </a:cubicBezTo>
                  <a:close/>
                  <a:moveTo>
                    <a:pt x="12107" y="10623"/>
                  </a:moveTo>
                  <a:cubicBezTo>
                    <a:pt x="12177" y="10632"/>
                    <a:pt x="12257" y="10640"/>
                    <a:pt x="12248" y="10720"/>
                  </a:cubicBezTo>
                  <a:cubicBezTo>
                    <a:pt x="12168" y="10729"/>
                    <a:pt x="12089" y="10720"/>
                    <a:pt x="12107" y="10623"/>
                  </a:cubicBezTo>
                  <a:close/>
                  <a:moveTo>
                    <a:pt x="10049" y="10534"/>
                  </a:moveTo>
                  <a:cubicBezTo>
                    <a:pt x="10032" y="10446"/>
                    <a:pt x="10208" y="10561"/>
                    <a:pt x="10199" y="10473"/>
                  </a:cubicBezTo>
                  <a:cubicBezTo>
                    <a:pt x="10217" y="10552"/>
                    <a:pt x="10429" y="10446"/>
                    <a:pt x="10402" y="10570"/>
                  </a:cubicBezTo>
                  <a:cubicBezTo>
                    <a:pt x="10279" y="10570"/>
                    <a:pt x="10199" y="10517"/>
                    <a:pt x="10049" y="10534"/>
                  </a:cubicBezTo>
                  <a:close/>
                  <a:moveTo>
                    <a:pt x="9096" y="10499"/>
                  </a:moveTo>
                  <a:cubicBezTo>
                    <a:pt x="9228" y="10490"/>
                    <a:pt x="9255" y="10579"/>
                    <a:pt x="9360" y="10605"/>
                  </a:cubicBezTo>
                  <a:cubicBezTo>
                    <a:pt x="9352" y="10605"/>
                    <a:pt x="9051" y="10640"/>
                    <a:pt x="9096" y="10499"/>
                  </a:cubicBezTo>
                  <a:close/>
                  <a:moveTo>
                    <a:pt x="10129" y="10658"/>
                  </a:moveTo>
                  <a:cubicBezTo>
                    <a:pt x="10235" y="10658"/>
                    <a:pt x="10341" y="10649"/>
                    <a:pt x="10341" y="10755"/>
                  </a:cubicBezTo>
                  <a:cubicBezTo>
                    <a:pt x="10288" y="10702"/>
                    <a:pt x="10120" y="10764"/>
                    <a:pt x="10129" y="10658"/>
                  </a:cubicBezTo>
                  <a:close/>
                  <a:moveTo>
                    <a:pt x="10517" y="10764"/>
                  </a:moveTo>
                  <a:cubicBezTo>
                    <a:pt x="10544" y="10658"/>
                    <a:pt x="10394" y="10720"/>
                    <a:pt x="10429" y="10605"/>
                  </a:cubicBezTo>
                  <a:cubicBezTo>
                    <a:pt x="10535" y="10605"/>
                    <a:pt x="10535" y="10711"/>
                    <a:pt x="10641" y="10702"/>
                  </a:cubicBezTo>
                  <a:cubicBezTo>
                    <a:pt x="10632" y="10755"/>
                    <a:pt x="10588" y="10773"/>
                    <a:pt x="10517" y="10764"/>
                  </a:cubicBezTo>
                  <a:close/>
                  <a:moveTo>
                    <a:pt x="22685" y="13272"/>
                  </a:moveTo>
                  <a:cubicBezTo>
                    <a:pt x="22623" y="13378"/>
                    <a:pt x="22455" y="13325"/>
                    <a:pt x="22349" y="13325"/>
                  </a:cubicBezTo>
                  <a:cubicBezTo>
                    <a:pt x="22075" y="13325"/>
                    <a:pt x="21855" y="13316"/>
                    <a:pt x="21607" y="13307"/>
                  </a:cubicBezTo>
                  <a:cubicBezTo>
                    <a:pt x="21484" y="13298"/>
                    <a:pt x="21316" y="13413"/>
                    <a:pt x="21281" y="13263"/>
                  </a:cubicBezTo>
                  <a:cubicBezTo>
                    <a:pt x="21510" y="13334"/>
                    <a:pt x="21775" y="13245"/>
                    <a:pt x="22022" y="13254"/>
                  </a:cubicBezTo>
                  <a:cubicBezTo>
                    <a:pt x="22217" y="13263"/>
                    <a:pt x="22437" y="13289"/>
                    <a:pt x="22685" y="13272"/>
                  </a:cubicBezTo>
                  <a:close/>
                  <a:moveTo>
                    <a:pt x="20080" y="13289"/>
                  </a:moveTo>
                  <a:cubicBezTo>
                    <a:pt x="20027" y="13289"/>
                    <a:pt x="19859" y="13316"/>
                    <a:pt x="19788" y="13281"/>
                  </a:cubicBezTo>
                  <a:cubicBezTo>
                    <a:pt x="19859" y="13192"/>
                    <a:pt x="19992" y="13245"/>
                    <a:pt x="20080" y="13289"/>
                  </a:cubicBezTo>
                  <a:close/>
                  <a:moveTo>
                    <a:pt x="18358" y="13201"/>
                  </a:moveTo>
                  <a:cubicBezTo>
                    <a:pt x="18305" y="13245"/>
                    <a:pt x="18226" y="13245"/>
                    <a:pt x="18146" y="13254"/>
                  </a:cubicBezTo>
                  <a:cubicBezTo>
                    <a:pt x="18120" y="13139"/>
                    <a:pt x="18287" y="13219"/>
                    <a:pt x="18358" y="13201"/>
                  </a:cubicBezTo>
                  <a:close/>
                  <a:moveTo>
                    <a:pt x="19727" y="13245"/>
                  </a:moveTo>
                  <a:cubicBezTo>
                    <a:pt x="19727" y="13369"/>
                    <a:pt x="19400" y="13289"/>
                    <a:pt x="19338" y="13263"/>
                  </a:cubicBezTo>
                  <a:cubicBezTo>
                    <a:pt x="19409" y="13192"/>
                    <a:pt x="19603" y="13263"/>
                    <a:pt x="19727" y="13245"/>
                  </a:cubicBezTo>
                  <a:close/>
                  <a:moveTo>
                    <a:pt x="24919" y="13254"/>
                  </a:moveTo>
                  <a:cubicBezTo>
                    <a:pt x="24821" y="13325"/>
                    <a:pt x="24751" y="13289"/>
                    <a:pt x="24618" y="13272"/>
                  </a:cubicBezTo>
                  <a:cubicBezTo>
                    <a:pt x="24663" y="13210"/>
                    <a:pt x="24830" y="13272"/>
                    <a:pt x="24919" y="13254"/>
                  </a:cubicBezTo>
                  <a:close/>
                  <a:moveTo>
                    <a:pt x="27311" y="13175"/>
                  </a:moveTo>
                  <a:cubicBezTo>
                    <a:pt x="27276" y="13272"/>
                    <a:pt x="27206" y="13192"/>
                    <a:pt x="27135" y="13201"/>
                  </a:cubicBezTo>
                  <a:cubicBezTo>
                    <a:pt x="26870" y="13210"/>
                    <a:pt x="26517" y="13236"/>
                    <a:pt x="26261" y="13236"/>
                  </a:cubicBezTo>
                  <a:cubicBezTo>
                    <a:pt x="26314" y="13069"/>
                    <a:pt x="26455" y="13183"/>
                    <a:pt x="26534" y="13183"/>
                  </a:cubicBezTo>
                  <a:cubicBezTo>
                    <a:pt x="26746" y="13175"/>
                    <a:pt x="26967" y="13166"/>
                    <a:pt x="27311" y="13175"/>
                  </a:cubicBezTo>
                  <a:close/>
                  <a:moveTo>
                    <a:pt x="23064" y="13289"/>
                  </a:moveTo>
                  <a:cubicBezTo>
                    <a:pt x="23029" y="13386"/>
                    <a:pt x="22702" y="13351"/>
                    <a:pt x="22738" y="13281"/>
                  </a:cubicBezTo>
                  <a:cubicBezTo>
                    <a:pt x="22826" y="13316"/>
                    <a:pt x="22923" y="13263"/>
                    <a:pt x="23064" y="13289"/>
                  </a:cubicBezTo>
                  <a:close/>
                  <a:moveTo>
                    <a:pt x="24565" y="13245"/>
                  </a:moveTo>
                  <a:cubicBezTo>
                    <a:pt x="24557" y="13325"/>
                    <a:pt x="24424" y="13307"/>
                    <a:pt x="24380" y="13263"/>
                  </a:cubicBezTo>
                  <a:cubicBezTo>
                    <a:pt x="24389" y="13201"/>
                    <a:pt x="24512" y="13254"/>
                    <a:pt x="24565" y="13245"/>
                  </a:cubicBezTo>
                  <a:close/>
                  <a:moveTo>
                    <a:pt x="7029" y="10270"/>
                  </a:moveTo>
                  <a:cubicBezTo>
                    <a:pt x="7082" y="10199"/>
                    <a:pt x="7109" y="10261"/>
                    <a:pt x="7153" y="10243"/>
                  </a:cubicBezTo>
                  <a:cubicBezTo>
                    <a:pt x="7100" y="10314"/>
                    <a:pt x="7074" y="10252"/>
                    <a:pt x="7029" y="10270"/>
                  </a:cubicBezTo>
                  <a:close/>
                  <a:moveTo>
                    <a:pt x="12168" y="3877"/>
                  </a:moveTo>
                  <a:cubicBezTo>
                    <a:pt x="12160" y="3939"/>
                    <a:pt x="12080" y="3965"/>
                    <a:pt x="12062" y="4018"/>
                  </a:cubicBezTo>
                  <a:cubicBezTo>
                    <a:pt x="12080" y="4045"/>
                    <a:pt x="12098" y="4062"/>
                    <a:pt x="12133" y="4062"/>
                  </a:cubicBezTo>
                  <a:cubicBezTo>
                    <a:pt x="12133" y="4177"/>
                    <a:pt x="12062" y="4009"/>
                    <a:pt x="12018" y="4071"/>
                  </a:cubicBezTo>
                  <a:cubicBezTo>
                    <a:pt x="12045" y="3992"/>
                    <a:pt x="12098" y="3859"/>
                    <a:pt x="12168" y="3877"/>
                  </a:cubicBezTo>
                  <a:close/>
                  <a:moveTo>
                    <a:pt x="12786" y="3709"/>
                  </a:moveTo>
                  <a:cubicBezTo>
                    <a:pt x="12822" y="3859"/>
                    <a:pt x="12689" y="3797"/>
                    <a:pt x="12601" y="3806"/>
                  </a:cubicBezTo>
                  <a:cubicBezTo>
                    <a:pt x="12601" y="3736"/>
                    <a:pt x="12733" y="3736"/>
                    <a:pt x="12786" y="3709"/>
                  </a:cubicBezTo>
                  <a:close/>
                  <a:moveTo>
                    <a:pt x="12124" y="4362"/>
                  </a:moveTo>
                  <a:cubicBezTo>
                    <a:pt x="12054" y="4389"/>
                    <a:pt x="11983" y="4433"/>
                    <a:pt x="11948" y="4345"/>
                  </a:cubicBezTo>
                  <a:cubicBezTo>
                    <a:pt x="11992" y="4398"/>
                    <a:pt x="12098" y="4239"/>
                    <a:pt x="12124" y="4362"/>
                  </a:cubicBezTo>
                  <a:close/>
                  <a:moveTo>
                    <a:pt x="12636" y="4053"/>
                  </a:moveTo>
                  <a:cubicBezTo>
                    <a:pt x="12636" y="4151"/>
                    <a:pt x="12495" y="4115"/>
                    <a:pt x="12460" y="4098"/>
                  </a:cubicBezTo>
                  <a:cubicBezTo>
                    <a:pt x="12398" y="4124"/>
                    <a:pt x="12407" y="4177"/>
                    <a:pt x="12336" y="4142"/>
                  </a:cubicBezTo>
                  <a:cubicBezTo>
                    <a:pt x="12389" y="4027"/>
                    <a:pt x="12566" y="4062"/>
                    <a:pt x="12636" y="4053"/>
                  </a:cubicBezTo>
                  <a:close/>
                  <a:moveTo>
                    <a:pt x="12045" y="4124"/>
                  </a:moveTo>
                  <a:cubicBezTo>
                    <a:pt x="12054" y="4195"/>
                    <a:pt x="11974" y="4168"/>
                    <a:pt x="11939" y="4212"/>
                  </a:cubicBezTo>
                  <a:cubicBezTo>
                    <a:pt x="11930" y="4221"/>
                    <a:pt x="11948" y="4274"/>
                    <a:pt x="11939" y="4274"/>
                  </a:cubicBezTo>
                  <a:cubicBezTo>
                    <a:pt x="11912" y="4310"/>
                    <a:pt x="11886" y="4265"/>
                    <a:pt x="11859" y="4283"/>
                  </a:cubicBezTo>
                  <a:cubicBezTo>
                    <a:pt x="11833" y="4301"/>
                    <a:pt x="11842" y="4424"/>
                    <a:pt x="11753" y="4433"/>
                  </a:cubicBezTo>
                  <a:cubicBezTo>
                    <a:pt x="11692" y="4362"/>
                    <a:pt x="11780" y="4354"/>
                    <a:pt x="11824" y="4336"/>
                  </a:cubicBezTo>
                  <a:cubicBezTo>
                    <a:pt x="11771" y="4248"/>
                    <a:pt x="11824" y="4195"/>
                    <a:pt x="11736" y="4204"/>
                  </a:cubicBezTo>
                  <a:cubicBezTo>
                    <a:pt x="11718" y="4098"/>
                    <a:pt x="11798" y="4204"/>
                    <a:pt x="11815" y="4195"/>
                  </a:cubicBezTo>
                  <a:cubicBezTo>
                    <a:pt x="11850" y="4186"/>
                    <a:pt x="11806" y="4151"/>
                    <a:pt x="11815" y="4133"/>
                  </a:cubicBezTo>
                  <a:cubicBezTo>
                    <a:pt x="11842" y="4098"/>
                    <a:pt x="11948" y="4151"/>
                    <a:pt x="12001" y="4080"/>
                  </a:cubicBezTo>
                  <a:cubicBezTo>
                    <a:pt x="12009" y="4115"/>
                    <a:pt x="12027" y="4124"/>
                    <a:pt x="12045" y="4124"/>
                  </a:cubicBezTo>
                  <a:close/>
                  <a:moveTo>
                    <a:pt x="10747" y="4822"/>
                  </a:moveTo>
                  <a:cubicBezTo>
                    <a:pt x="10623" y="4875"/>
                    <a:pt x="10667" y="4981"/>
                    <a:pt x="10508" y="5034"/>
                  </a:cubicBezTo>
                  <a:cubicBezTo>
                    <a:pt x="10482" y="4972"/>
                    <a:pt x="10447" y="5007"/>
                    <a:pt x="10411" y="5025"/>
                  </a:cubicBezTo>
                  <a:cubicBezTo>
                    <a:pt x="10394" y="4883"/>
                    <a:pt x="10526" y="4786"/>
                    <a:pt x="10667" y="4830"/>
                  </a:cubicBezTo>
                  <a:cubicBezTo>
                    <a:pt x="10623" y="4769"/>
                    <a:pt x="10570" y="4777"/>
                    <a:pt x="10588" y="4698"/>
                  </a:cubicBezTo>
                  <a:cubicBezTo>
                    <a:pt x="10491" y="4777"/>
                    <a:pt x="10243" y="4945"/>
                    <a:pt x="10120" y="4813"/>
                  </a:cubicBezTo>
                  <a:cubicBezTo>
                    <a:pt x="10217" y="4760"/>
                    <a:pt x="10296" y="4795"/>
                    <a:pt x="10394" y="4742"/>
                  </a:cubicBezTo>
                  <a:cubicBezTo>
                    <a:pt x="10420" y="4733"/>
                    <a:pt x="10420" y="4619"/>
                    <a:pt x="10367" y="4654"/>
                  </a:cubicBezTo>
                  <a:cubicBezTo>
                    <a:pt x="10464" y="4477"/>
                    <a:pt x="10800" y="4451"/>
                    <a:pt x="10888" y="4318"/>
                  </a:cubicBezTo>
                  <a:cubicBezTo>
                    <a:pt x="10906" y="4442"/>
                    <a:pt x="10773" y="4495"/>
                    <a:pt x="10738" y="4548"/>
                  </a:cubicBezTo>
                  <a:cubicBezTo>
                    <a:pt x="10756" y="4610"/>
                    <a:pt x="10888" y="4610"/>
                    <a:pt x="10862" y="4548"/>
                  </a:cubicBezTo>
                  <a:cubicBezTo>
                    <a:pt x="10985" y="4566"/>
                    <a:pt x="10809" y="4654"/>
                    <a:pt x="10756" y="4672"/>
                  </a:cubicBezTo>
                  <a:cubicBezTo>
                    <a:pt x="10685" y="4654"/>
                    <a:pt x="10720" y="4592"/>
                    <a:pt x="10703" y="4530"/>
                  </a:cubicBezTo>
                  <a:cubicBezTo>
                    <a:pt x="10614" y="4601"/>
                    <a:pt x="10552" y="4583"/>
                    <a:pt x="10473" y="4619"/>
                  </a:cubicBezTo>
                  <a:cubicBezTo>
                    <a:pt x="10517" y="4733"/>
                    <a:pt x="10588" y="4636"/>
                    <a:pt x="10614" y="4645"/>
                  </a:cubicBezTo>
                  <a:cubicBezTo>
                    <a:pt x="10623" y="4654"/>
                    <a:pt x="10605" y="4707"/>
                    <a:pt x="10623" y="4716"/>
                  </a:cubicBezTo>
                  <a:cubicBezTo>
                    <a:pt x="10650" y="4716"/>
                    <a:pt x="10703" y="4663"/>
                    <a:pt x="10738" y="4751"/>
                  </a:cubicBezTo>
                  <a:cubicBezTo>
                    <a:pt x="10720" y="4769"/>
                    <a:pt x="10738" y="4795"/>
                    <a:pt x="10747" y="4822"/>
                  </a:cubicBezTo>
                  <a:close/>
                  <a:moveTo>
                    <a:pt x="12230" y="4548"/>
                  </a:moveTo>
                  <a:cubicBezTo>
                    <a:pt x="12142" y="4601"/>
                    <a:pt x="12107" y="4733"/>
                    <a:pt x="12045" y="4804"/>
                  </a:cubicBezTo>
                  <a:cubicBezTo>
                    <a:pt x="12001" y="4857"/>
                    <a:pt x="11992" y="4769"/>
                    <a:pt x="11956" y="4848"/>
                  </a:cubicBezTo>
                  <a:cubicBezTo>
                    <a:pt x="11886" y="4998"/>
                    <a:pt x="11692" y="5095"/>
                    <a:pt x="11471" y="5263"/>
                  </a:cubicBezTo>
                  <a:cubicBezTo>
                    <a:pt x="11427" y="5237"/>
                    <a:pt x="11374" y="5263"/>
                    <a:pt x="11338" y="5228"/>
                  </a:cubicBezTo>
                  <a:cubicBezTo>
                    <a:pt x="11259" y="5113"/>
                    <a:pt x="11418" y="5087"/>
                    <a:pt x="11294" y="5007"/>
                  </a:cubicBezTo>
                  <a:cubicBezTo>
                    <a:pt x="11356" y="4919"/>
                    <a:pt x="11409" y="4963"/>
                    <a:pt x="11462" y="4875"/>
                  </a:cubicBezTo>
                  <a:cubicBezTo>
                    <a:pt x="11400" y="4760"/>
                    <a:pt x="11285" y="4883"/>
                    <a:pt x="11197" y="4919"/>
                  </a:cubicBezTo>
                  <a:cubicBezTo>
                    <a:pt x="11162" y="4875"/>
                    <a:pt x="11188" y="4848"/>
                    <a:pt x="11162" y="4804"/>
                  </a:cubicBezTo>
                  <a:cubicBezTo>
                    <a:pt x="11330" y="4839"/>
                    <a:pt x="11427" y="4663"/>
                    <a:pt x="11612" y="4601"/>
                  </a:cubicBezTo>
                  <a:cubicBezTo>
                    <a:pt x="11647" y="4654"/>
                    <a:pt x="11603" y="4672"/>
                    <a:pt x="11568" y="4689"/>
                  </a:cubicBezTo>
                  <a:cubicBezTo>
                    <a:pt x="11524" y="4733"/>
                    <a:pt x="11541" y="4804"/>
                    <a:pt x="11541" y="4866"/>
                  </a:cubicBezTo>
                  <a:cubicBezTo>
                    <a:pt x="11665" y="4910"/>
                    <a:pt x="11603" y="4813"/>
                    <a:pt x="11630" y="4760"/>
                  </a:cubicBezTo>
                  <a:cubicBezTo>
                    <a:pt x="11815" y="4680"/>
                    <a:pt x="12009" y="4689"/>
                    <a:pt x="12115" y="4530"/>
                  </a:cubicBezTo>
                  <a:cubicBezTo>
                    <a:pt x="12142" y="4566"/>
                    <a:pt x="12186" y="4566"/>
                    <a:pt x="12230" y="4548"/>
                  </a:cubicBezTo>
                  <a:close/>
                  <a:moveTo>
                    <a:pt x="11824" y="4804"/>
                  </a:moveTo>
                  <a:cubicBezTo>
                    <a:pt x="11798" y="4769"/>
                    <a:pt x="11753" y="4795"/>
                    <a:pt x="11727" y="4786"/>
                  </a:cubicBezTo>
                  <a:cubicBezTo>
                    <a:pt x="11762" y="4901"/>
                    <a:pt x="11850" y="4822"/>
                    <a:pt x="11930" y="4786"/>
                  </a:cubicBezTo>
                  <a:cubicBezTo>
                    <a:pt x="12080" y="4707"/>
                    <a:pt x="11877" y="4760"/>
                    <a:pt x="11824" y="4804"/>
                  </a:cubicBezTo>
                  <a:close/>
                  <a:moveTo>
                    <a:pt x="10985" y="4760"/>
                  </a:moveTo>
                  <a:cubicBezTo>
                    <a:pt x="10976" y="4724"/>
                    <a:pt x="11020" y="4716"/>
                    <a:pt x="11003" y="4680"/>
                  </a:cubicBezTo>
                  <a:cubicBezTo>
                    <a:pt x="10967" y="4619"/>
                    <a:pt x="10897" y="4724"/>
                    <a:pt x="10844" y="4733"/>
                  </a:cubicBezTo>
                  <a:cubicBezTo>
                    <a:pt x="10862" y="4751"/>
                    <a:pt x="10888" y="4733"/>
                    <a:pt x="10906" y="4733"/>
                  </a:cubicBezTo>
                  <a:cubicBezTo>
                    <a:pt x="10967" y="4804"/>
                    <a:pt x="10915" y="4883"/>
                    <a:pt x="11012" y="4813"/>
                  </a:cubicBezTo>
                  <a:cubicBezTo>
                    <a:pt x="11003" y="4910"/>
                    <a:pt x="10976" y="4892"/>
                    <a:pt x="10888" y="4910"/>
                  </a:cubicBezTo>
                  <a:cubicBezTo>
                    <a:pt x="10870" y="4919"/>
                    <a:pt x="10923" y="4848"/>
                    <a:pt x="10923" y="4857"/>
                  </a:cubicBezTo>
                  <a:cubicBezTo>
                    <a:pt x="10915" y="4830"/>
                    <a:pt x="10800" y="4945"/>
                    <a:pt x="10764" y="4945"/>
                  </a:cubicBezTo>
                  <a:cubicBezTo>
                    <a:pt x="10720" y="4901"/>
                    <a:pt x="10764" y="4883"/>
                    <a:pt x="10800" y="4857"/>
                  </a:cubicBezTo>
                  <a:cubicBezTo>
                    <a:pt x="10800" y="4724"/>
                    <a:pt x="10870" y="4601"/>
                    <a:pt x="11029" y="4521"/>
                  </a:cubicBezTo>
                  <a:cubicBezTo>
                    <a:pt x="11029" y="4548"/>
                    <a:pt x="11029" y="4574"/>
                    <a:pt x="11056" y="4610"/>
                  </a:cubicBezTo>
                  <a:cubicBezTo>
                    <a:pt x="11082" y="4557"/>
                    <a:pt x="11029" y="4460"/>
                    <a:pt x="11135" y="4433"/>
                  </a:cubicBezTo>
                  <a:cubicBezTo>
                    <a:pt x="11171" y="4504"/>
                    <a:pt x="11206" y="4539"/>
                    <a:pt x="11259" y="4495"/>
                  </a:cubicBezTo>
                  <a:cubicBezTo>
                    <a:pt x="11321" y="4672"/>
                    <a:pt x="11171" y="4672"/>
                    <a:pt x="11109" y="4760"/>
                  </a:cubicBezTo>
                  <a:cubicBezTo>
                    <a:pt x="11065" y="4689"/>
                    <a:pt x="11118" y="4689"/>
                    <a:pt x="11047" y="4654"/>
                  </a:cubicBezTo>
                  <a:cubicBezTo>
                    <a:pt x="11020" y="4689"/>
                    <a:pt x="11073" y="4751"/>
                    <a:pt x="10985" y="4760"/>
                  </a:cubicBezTo>
                  <a:close/>
                  <a:moveTo>
                    <a:pt x="12795" y="3480"/>
                  </a:moveTo>
                  <a:cubicBezTo>
                    <a:pt x="12804" y="3524"/>
                    <a:pt x="12725" y="3515"/>
                    <a:pt x="12742" y="3559"/>
                  </a:cubicBezTo>
                  <a:cubicBezTo>
                    <a:pt x="12672" y="3577"/>
                    <a:pt x="12592" y="3621"/>
                    <a:pt x="12539" y="3638"/>
                  </a:cubicBezTo>
                  <a:cubicBezTo>
                    <a:pt x="12451" y="3665"/>
                    <a:pt x="12345" y="3718"/>
                    <a:pt x="12301" y="3630"/>
                  </a:cubicBezTo>
                  <a:cubicBezTo>
                    <a:pt x="12363" y="3594"/>
                    <a:pt x="12380" y="3665"/>
                    <a:pt x="12442" y="3612"/>
                  </a:cubicBezTo>
                  <a:lnTo>
                    <a:pt x="12407" y="3524"/>
                  </a:lnTo>
                  <a:cubicBezTo>
                    <a:pt x="12301" y="3462"/>
                    <a:pt x="12257" y="3577"/>
                    <a:pt x="12115" y="3603"/>
                  </a:cubicBezTo>
                  <a:cubicBezTo>
                    <a:pt x="12045" y="3515"/>
                    <a:pt x="12177" y="3532"/>
                    <a:pt x="12221" y="3497"/>
                  </a:cubicBezTo>
                  <a:cubicBezTo>
                    <a:pt x="12257" y="3471"/>
                    <a:pt x="12292" y="3418"/>
                    <a:pt x="12327" y="3391"/>
                  </a:cubicBezTo>
                  <a:cubicBezTo>
                    <a:pt x="12451" y="3321"/>
                    <a:pt x="12601" y="3294"/>
                    <a:pt x="12680" y="3232"/>
                  </a:cubicBezTo>
                  <a:cubicBezTo>
                    <a:pt x="12769" y="3276"/>
                    <a:pt x="12663" y="3294"/>
                    <a:pt x="12707" y="3382"/>
                  </a:cubicBezTo>
                  <a:cubicBezTo>
                    <a:pt x="12636" y="3268"/>
                    <a:pt x="12451" y="3365"/>
                    <a:pt x="12371" y="3435"/>
                  </a:cubicBezTo>
                  <a:cubicBezTo>
                    <a:pt x="12424" y="3515"/>
                    <a:pt x="12495" y="3541"/>
                    <a:pt x="12583" y="3524"/>
                  </a:cubicBezTo>
                  <a:cubicBezTo>
                    <a:pt x="12566" y="3444"/>
                    <a:pt x="12530" y="3427"/>
                    <a:pt x="12469" y="3462"/>
                  </a:cubicBezTo>
                  <a:cubicBezTo>
                    <a:pt x="12504" y="3409"/>
                    <a:pt x="12557" y="3418"/>
                    <a:pt x="12619" y="3435"/>
                  </a:cubicBezTo>
                  <a:cubicBezTo>
                    <a:pt x="12680" y="3453"/>
                    <a:pt x="12742" y="3488"/>
                    <a:pt x="12795" y="3480"/>
                  </a:cubicBezTo>
                  <a:close/>
                  <a:moveTo>
                    <a:pt x="10447" y="5078"/>
                  </a:moveTo>
                  <a:cubicBezTo>
                    <a:pt x="10429" y="5245"/>
                    <a:pt x="10296" y="5095"/>
                    <a:pt x="10182" y="5210"/>
                  </a:cubicBezTo>
                  <a:cubicBezTo>
                    <a:pt x="10305" y="5175"/>
                    <a:pt x="10288" y="5263"/>
                    <a:pt x="10208" y="5334"/>
                  </a:cubicBezTo>
                  <a:cubicBezTo>
                    <a:pt x="10137" y="5210"/>
                    <a:pt x="10102" y="5351"/>
                    <a:pt x="9987" y="5298"/>
                  </a:cubicBezTo>
                  <a:cubicBezTo>
                    <a:pt x="9996" y="5263"/>
                    <a:pt x="10032" y="5157"/>
                    <a:pt x="9943" y="5219"/>
                  </a:cubicBezTo>
                  <a:cubicBezTo>
                    <a:pt x="9890" y="5113"/>
                    <a:pt x="10040" y="5131"/>
                    <a:pt x="10102" y="5078"/>
                  </a:cubicBezTo>
                  <a:cubicBezTo>
                    <a:pt x="10129" y="5148"/>
                    <a:pt x="9996" y="5175"/>
                    <a:pt x="10102" y="5263"/>
                  </a:cubicBezTo>
                  <a:cubicBezTo>
                    <a:pt x="10120" y="5245"/>
                    <a:pt x="10093" y="5219"/>
                    <a:pt x="10085" y="5201"/>
                  </a:cubicBezTo>
                  <a:lnTo>
                    <a:pt x="10243" y="5095"/>
                  </a:lnTo>
                  <a:cubicBezTo>
                    <a:pt x="10270" y="5069"/>
                    <a:pt x="10129" y="4998"/>
                    <a:pt x="10243" y="4954"/>
                  </a:cubicBezTo>
                  <a:cubicBezTo>
                    <a:pt x="10332" y="5007"/>
                    <a:pt x="10279" y="5201"/>
                    <a:pt x="10447" y="5078"/>
                  </a:cubicBezTo>
                  <a:close/>
                  <a:moveTo>
                    <a:pt x="13643" y="3506"/>
                  </a:moveTo>
                  <a:cubicBezTo>
                    <a:pt x="13740" y="3488"/>
                    <a:pt x="13731" y="3568"/>
                    <a:pt x="13811" y="3497"/>
                  </a:cubicBezTo>
                  <a:cubicBezTo>
                    <a:pt x="13855" y="3603"/>
                    <a:pt x="13652" y="3585"/>
                    <a:pt x="13643" y="3506"/>
                  </a:cubicBezTo>
                  <a:close/>
                  <a:moveTo>
                    <a:pt x="28918" y="7559"/>
                  </a:moveTo>
                  <a:cubicBezTo>
                    <a:pt x="28971" y="7568"/>
                    <a:pt x="29007" y="7621"/>
                    <a:pt x="29042" y="7691"/>
                  </a:cubicBezTo>
                  <a:cubicBezTo>
                    <a:pt x="29077" y="7753"/>
                    <a:pt x="29113" y="7824"/>
                    <a:pt x="29148" y="7877"/>
                  </a:cubicBezTo>
                  <a:cubicBezTo>
                    <a:pt x="29060" y="7850"/>
                    <a:pt x="29007" y="7647"/>
                    <a:pt x="28918" y="7559"/>
                  </a:cubicBezTo>
                  <a:close/>
                  <a:moveTo>
                    <a:pt x="13652" y="3444"/>
                  </a:moveTo>
                  <a:cubicBezTo>
                    <a:pt x="13616" y="3497"/>
                    <a:pt x="13555" y="3532"/>
                    <a:pt x="13563" y="3621"/>
                  </a:cubicBezTo>
                  <a:cubicBezTo>
                    <a:pt x="13475" y="3638"/>
                    <a:pt x="13378" y="3691"/>
                    <a:pt x="13343" y="3594"/>
                  </a:cubicBezTo>
                  <a:cubicBezTo>
                    <a:pt x="13413" y="3638"/>
                    <a:pt x="13510" y="3559"/>
                    <a:pt x="13563" y="3524"/>
                  </a:cubicBezTo>
                  <a:cubicBezTo>
                    <a:pt x="13555" y="3497"/>
                    <a:pt x="13528" y="3506"/>
                    <a:pt x="13510" y="3506"/>
                  </a:cubicBezTo>
                  <a:cubicBezTo>
                    <a:pt x="13510" y="3444"/>
                    <a:pt x="13599" y="3400"/>
                    <a:pt x="13652" y="3444"/>
                  </a:cubicBezTo>
                  <a:close/>
                  <a:moveTo>
                    <a:pt x="27859" y="8751"/>
                  </a:moveTo>
                  <a:cubicBezTo>
                    <a:pt x="27815" y="8777"/>
                    <a:pt x="27779" y="8751"/>
                    <a:pt x="27753" y="8698"/>
                  </a:cubicBezTo>
                  <a:cubicBezTo>
                    <a:pt x="27682" y="8733"/>
                    <a:pt x="27726" y="8769"/>
                    <a:pt x="27647" y="8760"/>
                  </a:cubicBezTo>
                  <a:cubicBezTo>
                    <a:pt x="27603" y="8733"/>
                    <a:pt x="27568" y="8689"/>
                    <a:pt x="27541" y="8645"/>
                  </a:cubicBezTo>
                  <a:cubicBezTo>
                    <a:pt x="27506" y="8610"/>
                    <a:pt x="27470" y="8565"/>
                    <a:pt x="27435" y="8521"/>
                  </a:cubicBezTo>
                  <a:cubicBezTo>
                    <a:pt x="27311" y="8398"/>
                    <a:pt x="27170" y="8283"/>
                    <a:pt x="27064" y="8142"/>
                  </a:cubicBezTo>
                  <a:cubicBezTo>
                    <a:pt x="27038" y="8106"/>
                    <a:pt x="27047" y="8062"/>
                    <a:pt x="27047" y="8062"/>
                  </a:cubicBezTo>
                  <a:cubicBezTo>
                    <a:pt x="26896" y="7841"/>
                    <a:pt x="26649" y="7700"/>
                    <a:pt x="26473" y="7515"/>
                  </a:cubicBezTo>
                  <a:cubicBezTo>
                    <a:pt x="26446" y="7479"/>
                    <a:pt x="26437" y="7409"/>
                    <a:pt x="26402" y="7373"/>
                  </a:cubicBezTo>
                  <a:cubicBezTo>
                    <a:pt x="26384" y="7356"/>
                    <a:pt x="26314" y="7356"/>
                    <a:pt x="26287" y="7338"/>
                  </a:cubicBezTo>
                  <a:cubicBezTo>
                    <a:pt x="26261" y="7303"/>
                    <a:pt x="26252" y="7250"/>
                    <a:pt x="26225" y="7223"/>
                  </a:cubicBezTo>
                  <a:cubicBezTo>
                    <a:pt x="26102" y="7091"/>
                    <a:pt x="25916" y="6958"/>
                    <a:pt x="25810" y="6799"/>
                  </a:cubicBezTo>
                  <a:cubicBezTo>
                    <a:pt x="25890" y="6755"/>
                    <a:pt x="25837" y="6720"/>
                    <a:pt x="25899" y="6676"/>
                  </a:cubicBezTo>
                  <a:cubicBezTo>
                    <a:pt x="25802" y="6632"/>
                    <a:pt x="25863" y="6720"/>
                    <a:pt x="25793" y="6782"/>
                  </a:cubicBezTo>
                  <a:cubicBezTo>
                    <a:pt x="25634" y="6667"/>
                    <a:pt x="25590" y="6588"/>
                    <a:pt x="25466" y="6596"/>
                  </a:cubicBezTo>
                  <a:cubicBezTo>
                    <a:pt x="25378" y="6605"/>
                    <a:pt x="25440" y="6526"/>
                    <a:pt x="25422" y="6499"/>
                  </a:cubicBezTo>
                  <a:cubicBezTo>
                    <a:pt x="25378" y="6464"/>
                    <a:pt x="25272" y="6499"/>
                    <a:pt x="25289" y="6376"/>
                  </a:cubicBezTo>
                  <a:cubicBezTo>
                    <a:pt x="25175" y="6543"/>
                    <a:pt x="25201" y="6367"/>
                    <a:pt x="25113" y="6376"/>
                  </a:cubicBezTo>
                  <a:cubicBezTo>
                    <a:pt x="25130" y="6437"/>
                    <a:pt x="25104" y="6499"/>
                    <a:pt x="25086" y="6561"/>
                  </a:cubicBezTo>
                  <a:cubicBezTo>
                    <a:pt x="25148" y="6552"/>
                    <a:pt x="25157" y="6473"/>
                    <a:pt x="25245" y="6464"/>
                  </a:cubicBezTo>
                  <a:cubicBezTo>
                    <a:pt x="25316" y="6508"/>
                    <a:pt x="25272" y="6561"/>
                    <a:pt x="25351" y="6605"/>
                  </a:cubicBezTo>
                  <a:lnTo>
                    <a:pt x="25272" y="6694"/>
                  </a:lnTo>
                  <a:cubicBezTo>
                    <a:pt x="25316" y="6764"/>
                    <a:pt x="25387" y="6588"/>
                    <a:pt x="25484" y="6649"/>
                  </a:cubicBezTo>
                  <a:cubicBezTo>
                    <a:pt x="25448" y="6694"/>
                    <a:pt x="25422" y="6676"/>
                    <a:pt x="25378" y="6720"/>
                  </a:cubicBezTo>
                  <a:cubicBezTo>
                    <a:pt x="25431" y="6808"/>
                    <a:pt x="25554" y="6729"/>
                    <a:pt x="25545" y="6844"/>
                  </a:cubicBezTo>
                  <a:cubicBezTo>
                    <a:pt x="25643" y="6844"/>
                    <a:pt x="25749" y="6835"/>
                    <a:pt x="25828" y="6958"/>
                  </a:cubicBezTo>
                  <a:cubicBezTo>
                    <a:pt x="25766" y="6958"/>
                    <a:pt x="25713" y="6941"/>
                    <a:pt x="25660" y="6905"/>
                  </a:cubicBezTo>
                  <a:cubicBezTo>
                    <a:pt x="25651" y="6950"/>
                    <a:pt x="25660" y="6994"/>
                    <a:pt x="25660" y="7047"/>
                  </a:cubicBezTo>
                  <a:cubicBezTo>
                    <a:pt x="25704" y="7082"/>
                    <a:pt x="25696" y="6976"/>
                    <a:pt x="25687" y="6985"/>
                  </a:cubicBezTo>
                  <a:cubicBezTo>
                    <a:pt x="25731" y="6958"/>
                    <a:pt x="25722" y="7011"/>
                    <a:pt x="25766" y="7020"/>
                  </a:cubicBezTo>
                  <a:cubicBezTo>
                    <a:pt x="25810" y="7029"/>
                    <a:pt x="25908" y="6941"/>
                    <a:pt x="25890" y="7073"/>
                  </a:cubicBezTo>
                  <a:cubicBezTo>
                    <a:pt x="25846" y="7144"/>
                    <a:pt x="25828" y="7056"/>
                    <a:pt x="25793" y="7056"/>
                  </a:cubicBezTo>
                  <a:cubicBezTo>
                    <a:pt x="25766" y="7056"/>
                    <a:pt x="25722" y="7135"/>
                    <a:pt x="25678" y="7100"/>
                  </a:cubicBezTo>
                  <a:cubicBezTo>
                    <a:pt x="25651" y="7259"/>
                    <a:pt x="25749" y="7241"/>
                    <a:pt x="25793" y="7329"/>
                  </a:cubicBezTo>
                  <a:cubicBezTo>
                    <a:pt x="25899" y="7232"/>
                    <a:pt x="25749" y="7241"/>
                    <a:pt x="25784" y="7170"/>
                  </a:cubicBezTo>
                  <a:cubicBezTo>
                    <a:pt x="25855" y="7064"/>
                    <a:pt x="25899" y="7179"/>
                    <a:pt x="25961" y="7144"/>
                  </a:cubicBezTo>
                  <a:cubicBezTo>
                    <a:pt x="25996" y="7232"/>
                    <a:pt x="25925" y="7197"/>
                    <a:pt x="25863" y="7267"/>
                  </a:cubicBezTo>
                  <a:cubicBezTo>
                    <a:pt x="25855" y="7338"/>
                    <a:pt x="25802" y="7418"/>
                    <a:pt x="25890" y="7479"/>
                  </a:cubicBezTo>
                  <a:cubicBezTo>
                    <a:pt x="25810" y="7550"/>
                    <a:pt x="25678" y="7541"/>
                    <a:pt x="25740" y="7453"/>
                  </a:cubicBezTo>
                  <a:cubicBezTo>
                    <a:pt x="25669" y="7418"/>
                    <a:pt x="25740" y="7532"/>
                    <a:pt x="25643" y="7568"/>
                  </a:cubicBezTo>
                  <a:cubicBezTo>
                    <a:pt x="25554" y="7585"/>
                    <a:pt x="25563" y="7488"/>
                    <a:pt x="25528" y="7444"/>
                  </a:cubicBezTo>
                  <a:cubicBezTo>
                    <a:pt x="25510" y="7426"/>
                    <a:pt x="25466" y="7426"/>
                    <a:pt x="25440" y="7391"/>
                  </a:cubicBezTo>
                  <a:cubicBezTo>
                    <a:pt x="25404" y="7347"/>
                    <a:pt x="25378" y="7285"/>
                    <a:pt x="25342" y="7232"/>
                  </a:cubicBezTo>
                  <a:cubicBezTo>
                    <a:pt x="25316" y="7179"/>
                    <a:pt x="25281" y="7126"/>
                    <a:pt x="25236" y="7082"/>
                  </a:cubicBezTo>
                  <a:cubicBezTo>
                    <a:pt x="25192" y="7056"/>
                    <a:pt x="25166" y="7064"/>
                    <a:pt x="25139" y="7038"/>
                  </a:cubicBezTo>
                  <a:cubicBezTo>
                    <a:pt x="25078" y="6976"/>
                    <a:pt x="25016" y="6897"/>
                    <a:pt x="24954" y="6826"/>
                  </a:cubicBezTo>
                  <a:cubicBezTo>
                    <a:pt x="24892" y="6747"/>
                    <a:pt x="24830" y="6676"/>
                    <a:pt x="24760" y="6632"/>
                  </a:cubicBezTo>
                  <a:cubicBezTo>
                    <a:pt x="24698" y="6588"/>
                    <a:pt x="24671" y="6535"/>
                    <a:pt x="24627" y="6482"/>
                  </a:cubicBezTo>
                  <a:cubicBezTo>
                    <a:pt x="24353" y="6164"/>
                    <a:pt x="24009" y="5899"/>
                    <a:pt x="23727" y="5581"/>
                  </a:cubicBezTo>
                  <a:cubicBezTo>
                    <a:pt x="23700" y="5554"/>
                    <a:pt x="23700" y="5510"/>
                    <a:pt x="23682" y="5475"/>
                  </a:cubicBezTo>
                  <a:cubicBezTo>
                    <a:pt x="23629" y="5404"/>
                    <a:pt x="23532" y="5387"/>
                    <a:pt x="23453" y="5334"/>
                  </a:cubicBezTo>
                  <a:cubicBezTo>
                    <a:pt x="23382" y="5290"/>
                    <a:pt x="23382" y="5219"/>
                    <a:pt x="23285" y="5219"/>
                  </a:cubicBezTo>
                  <a:cubicBezTo>
                    <a:pt x="23206" y="5192"/>
                    <a:pt x="23267" y="5113"/>
                    <a:pt x="23223" y="5078"/>
                  </a:cubicBezTo>
                  <a:cubicBezTo>
                    <a:pt x="23082" y="5060"/>
                    <a:pt x="23011" y="4910"/>
                    <a:pt x="22852" y="4901"/>
                  </a:cubicBezTo>
                  <a:cubicBezTo>
                    <a:pt x="22808" y="4892"/>
                    <a:pt x="22914" y="4795"/>
                    <a:pt x="22941" y="4848"/>
                  </a:cubicBezTo>
                  <a:cubicBezTo>
                    <a:pt x="22914" y="4707"/>
                    <a:pt x="22720" y="4777"/>
                    <a:pt x="22720" y="4830"/>
                  </a:cubicBezTo>
                  <a:cubicBezTo>
                    <a:pt x="22658" y="4760"/>
                    <a:pt x="22552" y="4698"/>
                    <a:pt x="22596" y="4583"/>
                  </a:cubicBezTo>
                  <a:cubicBezTo>
                    <a:pt x="22420" y="4654"/>
                    <a:pt x="22340" y="4354"/>
                    <a:pt x="22173" y="4451"/>
                  </a:cubicBezTo>
                  <a:cubicBezTo>
                    <a:pt x="22120" y="4460"/>
                    <a:pt x="22146" y="4371"/>
                    <a:pt x="22128" y="4362"/>
                  </a:cubicBezTo>
                  <a:cubicBezTo>
                    <a:pt x="22120" y="4354"/>
                    <a:pt x="22075" y="4380"/>
                    <a:pt x="22049" y="4362"/>
                  </a:cubicBezTo>
                  <a:cubicBezTo>
                    <a:pt x="22005" y="4327"/>
                    <a:pt x="21943" y="4265"/>
                    <a:pt x="21881" y="4221"/>
                  </a:cubicBezTo>
                  <a:cubicBezTo>
                    <a:pt x="21810" y="4168"/>
                    <a:pt x="21731" y="4124"/>
                    <a:pt x="21660" y="4089"/>
                  </a:cubicBezTo>
                  <a:cubicBezTo>
                    <a:pt x="21625" y="4080"/>
                    <a:pt x="21537" y="4053"/>
                    <a:pt x="21519" y="4106"/>
                  </a:cubicBezTo>
                  <a:cubicBezTo>
                    <a:pt x="21493" y="4089"/>
                    <a:pt x="21519" y="4045"/>
                    <a:pt x="21528" y="4009"/>
                  </a:cubicBezTo>
                  <a:cubicBezTo>
                    <a:pt x="21387" y="3983"/>
                    <a:pt x="21281" y="3947"/>
                    <a:pt x="21192" y="3877"/>
                  </a:cubicBezTo>
                  <a:cubicBezTo>
                    <a:pt x="21166" y="3868"/>
                    <a:pt x="21157" y="3903"/>
                    <a:pt x="21148" y="3921"/>
                  </a:cubicBezTo>
                  <a:cubicBezTo>
                    <a:pt x="21069" y="3842"/>
                    <a:pt x="20998" y="3903"/>
                    <a:pt x="20972" y="3797"/>
                  </a:cubicBezTo>
                  <a:cubicBezTo>
                    <a:pt x="20919" y="3771"/>
                    <a:pt x="20919" y="3842"/>
                    <a:pt x="20875" y="3833"/>
                  </a:cubicBezTo>
                  <a:cubicBezTo>
                    <a:pt x="20830" y="3780"/>
                    <a:pt x="20724" y="3727"/>
                    <a:pt x="20627" y="3691"/>
                  </a:cubicBezTo>
                  <a:cubicBezTo>
                    <a:pt x="20557" y="3665"/>
                    <a:pt x="20433" y="3647"/>
                    <a:pt x="20389" y="3647"/>
                  </a:cubicBezTo>
                  <a:cubicBezTo>
                    <a:pt x="20336" y="3647"/>
                    <a:pt x="20274" y="3674"/>
                    <a:pt x="20230" y="3674"/>
                  </a:cubicBezTo>
                  <a:cubicBezTo>
                    <a:pt x="20036" y="3647"/>
                    <a:pt x="19859" y="3585"/>
                    <a:pt x="19700" y="3532"/>
                  </a:cubicBezTo>
                  <a:cubicBezTo>
                    <a:pt x="19550" y="3497"/>
                    <a:pt x="19373" y="3585"/>
                    <a:pt x="19294" y="3453"/>
                  </a:cubicBezTo>
                  <a:cubicBezTo>
                    <a:pt x="19250" y="3462"/>
                    <a:pt x="19232" y="3506"/>
                    <a:pt x="19188" y="3497"/>
                  </a:cubicBezTo>
                  <a:cubicBezTo>
                    <a:pt x="19144" y="3497"/>
                    <a:pt x="19144" y="3453"/>
                    <a:pt x="19117" y="3453"/>
                  </a:cubicBezTo>
                  <a:cubicBezTo>
                    <a:pt x="19056" y="3453"/>
                    <a:pt x="18967" y="3480"/>
                    <a:pt x="18905" y="3471"/>
                  </a:cubicBezTo>
                  <a:cubicBezTo>
                    <a:pt x="18755" y="3462"/>
                    <a:pt x="18623" y="3391"/>
                    <a:pt x="18473" y="3391"/>
                  </a:cubicBezTo>
                  <a:cubicBezTo>
                    <a:pt x="18429" y="3391"/>
                    <a:pt x="18420" y="3409"/>
                    <a:pt x="18393" y="3409"/>
                  </a:cubicBezTo>
                  <a:cubicBezTo>
                    <a:pt x="18349" y="3409"/>
                    <a:pt x="18314" y="3365"/>
                    <a:pt x="18270" y="3365"/>
                  </a:cubicBezTo>
                  <a:cubicBezTo>
                    <a:pt x="18234" y="3356"/>
                    <a:pt x="18190" y="3409"/>
                    <a:pt x="18164" y="3409"/>
                  </a:cubicBezTo>
                  <a:cubicBezTo>
                    <a:pt x="18146" y="3409"/>
                    <a:pt x="18111" y="3382"/>
                    <a:pt x="18084" y="3374"/>
                  </a:cubicBezTo>
                  <a:cubicBezTo>
                    <a:pt x="18040" y="3374"/>
                    <a:pt x="18031" y="3400"/>
                    <a:pt x="17978" y="3400"/>
                  </a:cubicBezTo>
                  <a:cubicBezTo>
                    <a:pt x="17784" y="3382"/>
                    <a:pt x="17572" y="3338"/>
                    <a:pt x="17396" y="3365"/>
                  </a:cubicBezTo>
                  <a:cubicBezTo>
                    <a:pt x="17351" y="3365"/>
                    <a:pt x="17351" y="3329"/>
                    <a:pt x="17316" y="3329"/>
                  </a:cubicBezTo>
                  <a:cubicBezTo>
                    <a:pt x="17219" y="3347"/>
                    <a:pt x="17104" y="3453"/>
                    <a:pt x="16954" y="3356"/>
                  </a:cubicBezTo>
                  <a:cubicBezTo>
                    <a:pt x="16910" y="3409"/>
                    <a:pt x="16848" y="3409"/>
                    <a:pt x="16769" y="3400"/>
                  </a:cubicBezTo>
                  <a:cubicBezTo>
                    <a:pt x="16698" y="3391"/>
                    <a:pt x="16610" y="3374"/>
                    <a:pt x="16521" y="3391"/>
                  </a:cubicBezTo>
                  <a:cubicBezTo>
                    <a:pt x="16521" y="3338"/>
                    <a:pt x="16601" y="3365"/>
                    <a:pt x="16592" y="3303"/>
                  </a:cubicBezTo>
                  <a:cubicBezTo>
                    <a:pt x="16530" y="3294"/>
                    <a:pt x="16513" y="3347"/>
                    <a:pt x="16495" y="3400"/>
                  </a:cubicBezTo>
                  <a:cubicBezTo>
                    <a:pt x="16442" y="3347"/>
                    <a:pt x="16327" y="3382"/>
                    <a:pt x="16239" y="3382"/>
                  </a:cubicBezTo>
                  <a:cubicBezTo>
                    <a:pt x="16177" y="3374"/>
                    <a:pt x="16212" y="3471"/>
                    <a:pt x="16168" y="3480"/>
                  </a:cubicBezTo>
                  <a:cubicBezTo>
                    <a:pt x="16036" y="3497"/>
                    <a:pt x="15912" y="3488"/>
                    <a:pt x="15789" y="3497"/>
                  </a:cubicBezTo>
                  <a:cubicBezTo>
                    <a:pt x="15674" y="3506"/>
                    <a:pt x="15559" y="3515"/>
                    <a:pt x="15453" y="3550"/>
                  </a:cubicBezTo>
                  <a:cubicBezTo>
                    <a:pt x="15391" y="3559"/>
                    <a:pt x="15365" y="3612"/>
                    <a:pt x="15312" y="3621"/>
                  </a:cubicBezTo>
                  <a:cubicBezTo>
                    <a:pt x="15153" y="3656"/>
                    <a:pt x="14985" y="3647"/>
                    <a:pt x="14826" y="3674"/>
                  </a:cubicBezTo>
                  <a:cubicBezTo>
                    <a:pt x="14782" y="3683"/>
                    <a:pt x="14729" y="3727"/>
                    <a:pt x="14685" y="3727"/>
                  </a:cubicBezTo>
                  <a:cubicBezTo>
                    <a:pt x="14632" y="3736"/>
                    <a:pt x="14597" y="3691"/>
                    <a:pt x="14544" y="3691"/>
                  </a:cubicBezTo>
                  <a:cubicBezTo>
                    <a:pt x="14499" y="3691"/>
                    <a:pt x="14473" y="3736"/>
                    <a:pt x="14429" y="3744"/>
                  </a:cubicBezTo>
                  <a:cubicBezTo>
                    <a:pt x="14243" y="3780"/>
                    <a:pt x="14023" y="3815"/>
                    <a:pt x="13811" y="3833"/>
                  </a:cubicBezTo>
                  <a:cubicBezTo>
                    <a:pt x="13775" y="3753"/>
                    <a:pt x="13908" y="3797"/>
                    <a:pt x="13978" y="3762"/>
                  </a:cubicBezTo>
                  <a:cubicBezTo>
                    <a:pt x="14023" y="3736"/>
                    <a:pt x="14111" y="3577"/>
                    <a:pt x="14155" y="3718"/>
                  </a:cubicBezTo>
                  <a:cubicBezTo>
                    <a:pt x="14243" y="3709"/>
                    <a:pt x="14190" y="3594"/>
                    <a:pt x="14288" y="3585"/>
                  </a:cubicBezTo>
                  <a:cubicBezTo>
                    <a:pt x="14296" y="3638"/>
                    <a:pt x="14323" y="3665"/>
                    <a:pt x="14358" y="3665"/>
                  </a:cubicBezTo>
                  <a:cubicBezTo>
                    <a:pt x="14332" y="3603"/>
                    <a:pt x="14411" y="3524"/>
                    <a:pt x="14499" y="3612"/>
                  </a:cubicBezTo>
                  <a:cubicBezTo>
                    <a:pt x="14508" y="3488"/>
                    <a:pt x="14393" y="3577"/>
                    <a:pt x="14393" y="3471"/>
                  </a:cubicBezTo>
                  <a:cubicBezTo>
                    <a:pt x="14561" y="3418"/>
                    <a:pt x="14641" y="3418"/>
                    <a:pt x="14773" y="3374"/>
                  </a:cubicBezTo>
                  <a:cubicBezTo>
                    <a:pt x="14773" y="3250"/>
                    <a:pt x="14650" y="3347"/>
                    <a:pt x="14658" y="3206"/>
                  </a:cubicBezTo>
                  <a:cubicBezTo>
                    <a:pt x="14853" y="3241"/>
                    <a:pt x="14950" y="3029"/>
                    <a:pt x="15109" y="3162"/>
                  </a:cubicBezTo>
                  <a:cubicBezTo>
                    <a:pt x="15162" y="3135"/>
                    <a:pt x="15162" y="3100"/>
                    <a:pt x="15118" y="3065"/>
                  </a:cubicBezTo>
                  <a:cubicBezTo>
                    <a:pt x="15179" y="3012"/>
                    <a:pt x="15232" y="3126"/>
                    <a:pt x="15223" y="3047"/>
                  </a:cubicBezTo>
                  <a:cubicBezTo>
                    <a:pt x="15294" y="3056"/>
                    <a:pt x="15206" y="3135"/>
                    <a:pt x="15215" y="3170"/>
                  </a:cubicBezTo>
                  <a:cubicBezTo>
                    <a:pt x="15391" y="3082"/>
                    <a:pt x="15506" y="3029"/>
                    <a:pt x="15709" y="3056"/>
                  </a:cubicBezTo>
                  <a:cubicBezTo>
                    <a:pt x="15709" y="3020"/>
                    <a:pt x="15674" y="3029"/>
                    <a:pt x="15656" y="3029"/>
                  </a:cubicBezTo>
                  <a:cubicBezTo>
                    <a:pt x="15700" y="3020"/>
                    <a:pt x="15780" y="2994"/>
                    <a:pt x="15868" y="2976"/>
                  </a:cubicBezTo>
                  <a:cubicBezTo>
                    <a:pt x="15965" y="2967"/>
                    <a:pt x="16053" y="2959"/>
                    <a:pt x="16133" y="2994"/>
                  </a:cubicBezTo>
                  <a:cubicBezTo>
                    <a:pt x="16221" y="3003"/>
                    <a:pt x="16186" y="2879"/>
                    <a:pt x="16283" y="2888"/>
                  </a:cubicBezTo>
                  <a:cubicBezTo>
                    <a:pt x="16318" y="2932"/>
                    <a:pt x="16380" y="2941"/>
                    <a:pt x="16442" y="2941"/>
                  </a:cubicBezTo>
                  <a:cubicBezTo>
                    <a:pt x="16495" y="2950"/>
                    <a:pt x="16495" y="2914"/>
                    <a:pt x="16495" y="2879"/>
                  </a:cubicBezTo>
                  <a:cubicBezTo>
                    <a:pt x="16557" y="2888"/>
                    <a:pt x="16645" y="2941"/>
                    <a:pt x="16654" y="2835"/>
                  </a:cubicBezTo>
                  <a:cubicBezTo>
                    <a:pt x="16636" y="2764"/>
                    <a:pt x="16504" y="2835"/>
                    <a:pt x="16442" y="2817"/>
                  </a:cubicBezTo>
                  <a:cubicBezTo>
                    <a:pt x="16442" y="2738"/>
                    <a:pt x="16424" y="2685"/>
                    <a:pt x="16354" y="2702"/>
                  </a:cubicBezTo>
                  <a:cubicBezTo>
                    <a:pt x="16327" y="2711"/>
                    <a:pt x="16327" y="2729"/>
                    <a:pt x="16301" y="2738"/>
                  </a:cubicBezTo>
                  <a:cubicBezTo>
                    <a:pt x="16318" y="2764"/>
                    <a:pt x="16363" y="2764"/>
                    <a:pt x="16363" y="2826"/>
                  </a:cubicBezTo>
                  <a:cubicBezTo>
                    <a:pt x="16027" y="2808"/>
                    <a:pt x="15780" y="2826"/>
                    <a:pt x="15550" y="2870"/>
                  </a:cubicBezTo>
                  <a:cubicBezTo>
                    <a:pt x="15435" y="2888"/>
                    <a:pt x="15321" y="2906"/>
                    <a:pt x="15197" y="2923"/>
                  </a:cubicBezTo>
                  <a:cubicBezTo>
                    <a:pt x="15135" y="2932"/>
                    <a:pt x="15065" y="2932"/>
                    <a:pt x="14994" y="2941"/>
                  </a:cubicBezTo>
                  <a:cubicBezTo>
                    <a:pt x="14932" y="2950"/>
                    <a:pt x="14853" y="2959"/>
                    <a:pt x="14773" y="2967"/>
                  </a:cubicBezTo>
                  <a:cubicBezTo>
                    <a:pt x="14738" y="2932"/>
                    <a:pt x="14755" y="2923"/>
                    <a:pt x="14764" y="2879"/>
                  </a:cubicBezTo>
                  <a:cubicBezTo>
                    <a:pt x="14588" y="2914"/>
                    <a:pt x="14455" y="2967"/>
                    <a:pt x="14305" y="2959"/>
                  </a:cubicBezTo>
                  <a:cubicBezTo>
                    <a:pt x="14279" y="2976"/>
                    <a:pt x="14305" y="3020"/>
                    <a:pt x="14270" y="3029"/>
                  </a:cubicBezTo>
                  <a:cubicBezTo>
                    <a:pt x="14190" y="3029"/>
                    <a:pt x="14111" y="3038"/>
                    <a:pt x="14102" y="2914"/>
                  </a:cubicBezTo>
                  <a:cubicBezTo>
                    <a:pt x="14040" y="2967"/>
                    <a:pt x="14023" y="2959"/>
                    <a:pt x="14076" y="3047"/>
                  </a:cubicBezTo>
                  <a:cubicBezTo>
                    <a:pt x="14040" y="3029"/>
                    <a:pt x="14031" y="2985"/>
                    <a:pt x="13978" y="3003"/>
                  </a:cubicBezTo>
                  <a:cubicBezTo>
                    <a:pt x="13970" y="2897"/>
                    <a:pt x="14067" y="2861"/>
                    <a:pt x="14102" y="2782"/>
                  </a:cubicBezTo>
                  <a:cubicBezTo>
                    <a:pt x="14208" y="2817"/>
                    <a:pt x="14208" y="2800"/>
                    <a:pt x="14349" y="2764"/>
                  </a:cubicBezTo>
                  <a:cubicBezTo>
                    <a:pt x="14411" y="2861"/>
                    <a:pt x="14261" y="2800"/>
                    <a:pt x="14288" y="2870"/>
                  </a:cubicBezTo>
                  <a:cubicBezTo>
                    <a:pt x="14358" y="2932"/>
                    <a:pt x="14499" y="2835"/>
                    <a:pt x="14402" y="2755"/>
                  </a:cubicBezTo>
                  <a:cubicBezTo>
                    <a:pt x="14517" y="2764"/>
                    <a:pt x="14552" y="2658"/>
                    <a:pt x="14623" y="2720"/>
                  </a:cubicBezTo>
                  <a:cubicBezTo>
                    <a:pt x="14641" y="2782"/>
                    <a:pt x="14597" y="2782"/>
                    <a:pt x="14552" y="2791"/>
                  </a:cubicBezTo>
                  <a:cubicBezTo>
                    <a:pt x="14605" y="2861"/>
                    <a:pt x="14729" y="2773"/>
                    <a:pt x="14703" y="2702"/>
                  </a:cubicBezTo>
                  <a:cubicBezTo>
                    <a:pt x="14773" y="2702"/>
                    <a:pt x="14844" y="2694"/>
                    <a:pt x="14923" y="2685"/>
                  </a:cubicBezTo>
                  <a:cubicBezTo>
                    <a:pt x="15003" y="2667"/>
                    <a:pt x="15082" y="2658"/>
                    <a:pt x="15162" y="2623"/>
                  </a:cubicBezTo>
                  <a:cubicBezTo>
                    <a:pt x="15241" y="2632"/>
                    <a:pt x="15294" y="2685"/>
                    <a:pt x="15365" y="2694"/>
                  </a:cubicBezTo>
                  <a:cubicBezTo>
                    <a:pt x="15400" y="2685"/>
                    <a:pt x="15382" y="2632"/>
                    <a:pt x="15418" y="2623"/>
                  </a:cubicBezTo>
                  <a:cubicBezTo>
                    <a:pt x="15541" y="2623"/>
                    <a:pt x="15683" y="2588"/>
                    <a:pt x="15824" y="2579"/>
                  </a:cubicBezTo>
                  <a:cubicBezTo>
                    <a:pt x="15965" y="2561"/>
                    <a:pt x="16098" y="2561"/>
                    <a:pt x="16212" y="2588"/>
                  </a:cubicBezTo>
                  <a:cubicBezTo>
                    <a:pt x="16239" y="2685"/>
                    <a:pt x="16124" y="2641"/>
                    <a:pt x="16080" y="2658"/>
                  </a:cubicBezTo>
                  <a:cubicBezTo>
                    <a:pt x="16177" y="2755"/>
                    <a:pt x="16274" y="2605"/>
                    <a:pt x="16318" y="2552"/>
                  </a:cubicBezTo>
                  <a:cubicBezTo>
                    <a:pt x="16407" y="2561"/>
                    <a:pt x="16486" y="2570"/>
                    <a:pt x="16557" y="2570"/>
                  </a:cubicBezTo>
                  <a:cubicBezTo>
                    <a:pt x="16636" y="2579"/>
                    <a:pt x="16716" y="2588"/>
                    <a:pt x="16786" y="2588"/>
                  </a:cubicBezTo>
                  <a:cubicBezTo>
                    <a:pt x="16936" y="2588"/>
                    <a:pt x="17078" y="2579"/>
                    <a:pt x="17245" y="2570"/>
                  </a:cubicBezTo>
                  <a:cubicBezTo>
                    <a:pt x="17263" y="2623"/>
                    <a:pt x="17325" y="2588"/>
                    <a:pt x="17272" y="2658"/>
                  </a:cubicBezTo>
                  <a:cubicBezTo>
                    <a:pt x="17360" y="2694"/>
                    <a:pt x="17343" y="2614"/>
                    <a:pt x="17387" y="2597"/>
                  </a:cubicBezTo>
                  <a:cubicBezTo>
                    <a:pt x="17599" y="2650"/>
                    <a:pt x="17837" y="2685"/>
                    <a:pt x="18031" y="2667"/>
                  </a:cubicBezTo>
                  <a:cubicBezTo>
                    <a:pt x="18084" y="2667"/>
                    <a:pt x="18146" y="2667"/>
                    <a:pt x="18199" y="2658"/>
                  </a:cubicBezTo>
                  <a:cubicBezTo>
                    <a:pt x="18261" y="2658"/>
                    <a:pt x="18314" y="2667"/>
                    <a:pt x="18358" y="2667"/>
                  </a:cubicBezTo>
                  <a:cubicBezTo>
                    <a:pt x="18446" y="2676"/>
                    <a:pt x="18499" y="2720"/>
                    <a:pt x="18579" y="2729"/>
                  </a:cubicBezTo>
                  <a:cubicBezTo>
                    <a:pt x="18614" y="2729"/>
                    <a:pt x="18667" y="2702"/>
                    <a:pt x="18711" y="2711"/>
                  </a:cubicBezTo>
                  <a:cubicBezTo>
                    <a:pt x="18755" y="2720"/>
                    <a:pt x="18773" y="2782"/>
                    <a:pt x="18817" y="2791"/>
                  </a:cubicBezTo>
                  <a:cubicBezTo>
                    <a:pt x="18853" y="2791"/>
                    <a:pt x="19073" y="2782"/>
                    <a:pt x="19144" y="2773"/>
                  </a:cubicBezTo>
                  <a:cubicBezTo>
                    <a:pt x="19170" y="2773"/>
                    <a:pt x="19170" y="2720"/>
                    <a:pt x="19206" y="2729"/>
                  </a:cubicBezTo>
                  <a:cubicBezTo>
                    <a:pt x="19268" y="2782"/>
                    <a:pt x="19294" y="2782"/>
                    <a:pt x="19391" y="2791"/>
                  </a:cubicBezTo>
                  <a:cubicBezTo>
                    <a:pt x="19479" y="2800"/>
                    <a:pt x="19488" y="2879"/>
                    <a:pt x="19559" y="2791"/>
                  </a:cubicBezTo>
                  <a:cubicBezTo>
                    <a:pt x="19647" y="2800"/>
                    <a:pt x="19630" y="2888"/>
                    <a:pt x="19735" y="2888"/>
                  </a:cubicBezTo>
                  <a:cubicBezTo>
                    <a:pt x="19735" y="2853"/>
                    <a:pt x="19691" y="2853"/>
                    <a:pt x="19656" y="2844"/>
                  </a:cubicBezTo>
                  <a:cubicBezTo>
                    <a:pt x="19709" y="2729"/>
                    <a:pt x="19762" y="2826"/>
                    <a:pt x="19824" y="2844"/>
                  </a:cubicBezTo>
                  <a:cubicBezTo>
                    <a:pt x="19992" y="2879"/>
                    <a:pt x="20150" y="2914"/>
                    <a:pt x="20318" y="2950"/>
                  </a:cubicBezTo>
                  <a:cubicBezTo>
                    <a:pt x="20398" y="2967"/>
                    <a:pt x="20486" y="2985"/>
                    <a:pt x="20574" y="3012"/>
                  </a:cubicBezTo>
                  <a:cubicBezTo>
                    <a:pt x="20663" y="3038"/>
                    <a:pt x="20751" y="3082"/>
                    <a:pt x="20848" y="3117"/>
                  </a:cubicBezTo>
                  <a:cubicBezTo>
                    <a:pt x="20972" y="3170"/>
                    <a:pt x="21192" y="3241"/>
                    <a:pt x="21369" y="3285"/>
                  </a:cubicBezTo>
                  <a:cubicBezTo>
                    <a:pt x="21413" y="3303"/>
                    <a:pt x="21413" y="3338"/>
                    <a:pt x="21457" y="3356"/>
                  </a:cubicBezTo>
                  <a:cubicBezTo>
                    <a:pt x="21563" y="3382"/>
                    <a:pt x="21722" y="3356"/>
                    <a:pt x="21722" y="3488"/>
                  </a:cubicBezTo>
                  <a:cubicBezTo>
                    <a:pt x="21775" y="3435"/>
                    <a:pt x="22022" y="3497"/>
                    <a:pt x="22049" y="3559"/>
                  </a:cubicBezTo>
                  <a:cubicBezTo>
                    <a:pt x="22058" y="3568"/>
                    <a:pt x="21978" y="3577"/>
                    <a:pt x="21961" y="3550"/>
                  </a:cubicBezTo>
                  <a:cubicBezTo>
                    <a:pt x="21934" y="3603"/>
                    <a:pt x="22084" y="3656"/>
                    <a:pt x="22075" y="3568"/>
                  </a:cubicBezTo>
                  <a:cubicBezTo>
                    <a:pt x="22102" y="3630"/>
                    <a:pt x="22155" y="3674"/>
                    <a:pt x="22252" y="3709"/>
                  </a:cubicBezTo>
                  <a:cubicBezTo>
                    <a:pt x="22261" y="3683"/>
                    <a:pt x="22234" y="3674"/>
                    <a:pt x="22217" y="3656"/>
                  </a:cubicBezTo>
                  <a:cubicBezTo>
                    <a:pt x="22340" y="3638"/>
                    <a:pt x="22517" y="3789"/>
                    <a:pt x="22667" y="3842"/>
                  </a:cubicBezTo>
                  <a:cubicBezTo>
                    <a:pt x="22720" y="3956"/>
                    <a:pt x="22799" y="4053"/>
                    <a:pt x="22976" y="4133"/>
                  </a:cubicBezTo>
                  <a:cubicBezTo>
                    <a:pt x="22985" y="4071"/>
                    <a:pt x="22861" y="4053"/>
                    <a:pt x="22932" y="3965"/>
                  </a:cubicBezTo>
                  <a:cubicBezTo>
                    <a:pt x="23055" y="4071"/>
                    <a:pt x="23135" y="3983"/>
                    <a:pt x="23276" y="4089"/>
                  </a:cubicBezTo>
                  <a:cubicBezTo>
                    <a:pt x="23356" y="4142"/>
                    <a:pt x="23426" y="4239"/>
                    <a:pt x="23523" y="4301"/>
                  </a:cubicBezTo>
                  <a:cubicBezTo>
                    <a:pt x="23506" y="4327"/>
                    <a:pt x="23470" y="4292"/>
                    <a:pt x="23444" y="4283"/>
                  </a:cubicBezTo>
                  <a:cubicBezTo>
                    <a:pt x="23453" y="4380"/>
                    <a:pt x="23594" y="4371"/>
                    <a:pt x="23585" y="4257"/>
                  </a:cubicBezTo>
                  <a:cubicBezTo>
                    <a:pt x="23638" y="4274"/>
                    <a:pt x="23665" y="4318"/>
                    <a:pt x="23647" y="4362"/>
                  </a:cubicBezTo>
                  <a:cubicBezTo>
                    <a:pt x="23824" y="4371"/>
                    <a:pt x="24009" y="4583"/>
                    <a:pt x="24203" y="4654"/>
                  </a:cubicBezTo>
                  <a:cubicBezTo>
                    <a:pt x="24071" y="4680"/>
                    <a:pt x="24230" y="4813"/>
                    <a:pt x="24300" y="4786"/>
                  </a:cubicBezTo>
                  <a:cubicBezTo>
                    <a:pt x="24353" y="4689"/>
                    <a:pt x="24142" y="4786"/>
                    <a:pt x="24248" y="4680"/>
                  </a:cubicBezTo>
                  <a:cubicBezTo>
                    <a:pt x="24468" y="4813"/>
                    <a:pt x="24707" y="5034"/>
                    <a:pt x="24857" y="5131"/>
                  </a:cubicBezTo>
                  <a:cubicBezTo>
                    <a:pt x="24821" y="5157"/>
                    <a:pt x="24848" y="5184"/>
                    <a:pt x="24821" y="5219"/>
                  </a:cubicBezTo>
                  <a:lnTo>
                    <a:pt x="24945" y="5192"/>
                  </a:lnTo>
                  <a:cubicBezTo>
                    <a:pt x="25042" y="5263"/>
                    <a:pt x="25122" y="5351"/>
                    <a:pt x="25219" y="5413"/>
                  </a:cubicBezTo>
                  <a:cubicBezTo>
                    <a:pt x="25378" y="5528"/>
                    <a:pt x="25510" y="5696"/>
                    <a:pt x="25669" y="5846"/>
                  </a:cubicBezTo>
                  <a:cubicBezTo>
                    <a:pt x="25704" y="5881"/>
                    <a:pt x="25766" y="5899"/>
                    <a:pt x="25802" y="5934"/>
                  </a:cubicBezTo>
                  <a:cubicBezTo>
                    <a:pt x="25969" y="6093"/>
                    <a:pt x="26243" y="6384"/>
                    <a:pt x="26446" y="6596"/>
                  </a:cubicBezTo>
                  <a:cubicBezTo>
                    <a:pt x="26508" y="6649"/>
                    <a:pt x="26596" y="6676"/>
                    <a:pt x="26658" y="6729"/>
                  </a:cubicBezTo>
                  <a:cubicBezTo>
                    <a:pt x="26791" y="6852"/>
                    <a:pt x="26879" y="6994"/>
                    <a:pt x="26985" y="7126"/>
                  </a:cubicBezTo>
                  <a:cubicBezTo>
                    <a:pt x="27126" y="7285"/>
                    <a:pt x="27294" y="7426"/>
                    <a:pt x="27417" y="7585"/>
                  </a:cubicBezTo>
                  <a:cubicBezTo>
                    <a:pt x="27453" y="7621"/>
                    <a:pt x="27426" y="7647"/>
                    <a:pt x="27462" y="7691"/>
                  </a:cubicBezTo>
                  <a:cubicBezTo>
                    <a:pt x="27488" y="7727"/>
                    <a:pt x="27523" y="7735"/>
                    <a:pt x="27550" y="7762"/>
                  </a:cubicBezTo>
                  <a:cubicBezTo>
                    <a:pt x="27585" y="7824"/>
                    <a:pt x="27568" y="7930"/>
                    <a:pt x="27691" y="7921"/>
                  </a:cubicBezTo>
                  <a:cubicBezTo>
                    <a:pt x="27779" y="8062"/>
                    <a:pt x="27832" y="8142"/>
                    <a:pt x="27894" y="8221"/>
                  </a:cubicBezTo>
                  <a:cubicBezTo>
                    <a:pt x="27921" y="8256"/>
                    <a:pt x="27947" y="8292"/>
                    <a:pt x="27983" y="8345"/>
                  </a:cubicBezTo>
                  <a:cubicBezTo>
                    <a:pt x="28009" y="8389"/>
                    <a:pt x="28036" y="8451"/>
                    <a:pt x="28080" y="8521"/>
                  </a:cubicBezTo>
                  <a:cubicBezTo>
                    <a:pt x="28036" y="8548"/>
                    <a:pt x="28009" y="8521"/>
                    <a:pt x="27965" y="8557"/>
                  </a:cubicBezTo>
                  <a:cubicBezTo>
                    <a:pt x="27921" y="8495"/>
                    <a:pt x="27894" y="8433"/>
                    <a:pt x="27850" y="8371"/>
                  </a:cubicBezTo>
                  <a:cubicBezTo>
                    <a:pt x="27824" y="8318"/>
                    <a:pt x="27753" y="8424"/>
                    <a:pt x="27709" y="8433"/>
                  </a:cubicBezTo>
                  <a:cubicBezTo>
                    <a:pt x="27726" y="8486"/>
                    <a:pt x="27779" y="8433"/>
                    <a:pt x="27806" y="8468"/>
                  </a:cubicBezTo>
                  <a:cubicBezTo>
                    <a:pt x="27841" y="8521"/>
                    <a:pt x="27771" y="8512"/>
                    <a:pt x="27779" y="8548"/>
                  </a:cubicBezTo>
                  <a:cubicBezTo>
                    <a:pt x="27788" y="8592"/>
                    <a:pt x="27841" y="8592"/>
                    <a:pt x="27841" y="8601"/>
                  </a:cubicBezTo>
                  <a:cubicBezTo>
                    <a:pt x="27877" y="8663"/>
                    <a:pt x="27779" y="8733"/>
                    <a:pt x="27859" y="8751"/>
                  </a:cubicBezTo>
                  <a:close/>
                  <a:moveTo>
                    <a:pt x="16027" y="2694"/>
                  </a:moveTo>
                  <a:cubicBezTo>
                    <a:pt x="15974" y="2702"/>
                    <a:pt x="15912" y="2570"/>
                    <a:pt x="15868" y="2676"/>
                  </a:cubicBezTo>
                  <a:cubicBezTo>
                    <a:pt x="15921" y="2667"/>
                    <a:pt x="15983" y="2808"/>
                    <a:pt x="16027" y="2694"/>
                  </a:cubicBezTo>
                  <a:close/>
                  <a:moveTo>
                    <a:pt x="14967" y="3276"/>
                  </a:moveTo>
                  <a:cubicBezTo>
                    <a:pt x="14914" y="3259"/>
                    <a:pt x="14844" y="3259"/>
                    <a:pt x="14782" y="3250"/>
                  </a:cubicBezTo>
                  <a:cubicBezTo>
                    <a:pt x="14782" y="3365"/>
                    <a:pt x="14950" y="3409"/>
                    <a:pt x="14959" y="3374"/>
                  </a:cubicBezTo>
                  <a:cubicBezTo>
                    <a:pt x="14879" y="3374"/>
                    <a:pt x="14994" y="3321"/>
                    <a:pt x="14967" y="3276"/>
                  </a:cubicBezTo>
                  <a:close/>
                  <a:moveTo>
                    <a:pt x="15276" y="3577"/>
                  </a:moveTo>
                  <a:cubicBezTo>
                    <a:pt x="15268" y="3488"/>
                    <a:pt x="15091" y="3471"/>
                    <a:pt x="15065" y="3541"/>
                  </a:cubicBezTo>
                  <a:cubicBezTo>
                    <a:pt x="15126" y="3559"/>
                    <a:pt x="15179" y="3603"/>
                    <a:pt x="15276" y="3577"/>
                  </a:cubicBezTo>
                  <a:close/>
                  <a:moveTo>
                    <a:pt x="16133" y="3391"/>
                  </a:moveTo>
                  <a:cubicBezTo>
                    <a:pt x="16080" y="3374"/>
                    <a:pt x="15912" y="3329"/>
                    <a:pt x="15903" y="3435"/>
                  </a:cubicBezTo>
                  <a:cubicBezTo>
                    <a:pt x="15992" y="3382"/>
                    <a:pt x="16062" y="3480"/>
                    <a:pt x="16133" y="3391"/>
                  </a:cubicBezTo>
                  <a:close/>
                  <a:moveTo>
                    <a:pt x="16760" y="2694"/>
                  </a:moveTo>
                  <a:cubicBezTo>
                    <a:pt x="16725" y="2623"/>
                    <a:pt x="16521" y="2729"/>
                    <a:pt x="16574" y="2755"/>
                  </a:cubicBezTo>
                  <a:cubicBezTo>
                    <a:pt x="16592" y="2685"/>
                    <a:pt x="16751" y="2764"/>
                    <a:pt x="16760" y="2694"/>
                  </a:cubicBezTo>
                  <a:close/>
                  <a:moveTo>
                    <a:pt x="18535" y="3312"/>
                  </a:moveTo>
                  <a:cubicBezTo>
                    <a:pt x="18473" y="3268"/>
                    <a:pt x="18411" y="3259"/>
                    <a:pt x="18358" y="3321"/>
                  </a:cubicBezTo>
                  <a:cubicBezTo>
                    <a:pt x="18411" y="3338"/>
                    <a:pt x="18508" y="3409"/>
                    <a:pt x="18535" y="3312"/>
                  </a:cubicBezTo>
                  <a:close/>
                  <a:moveTo>
                    <a:pt x="19320" y="3374"/>
                  </a:moveTo>
                  <a:cubicBezTo>
                    <a:pt x="19320" y="3303"/>
                    <a:pt x="19241" y="3391"/>
                    <a:pt x="19232" y="3418"/>
                  </a:cubicBezTo>
                  <a:lnTo>
                    <a:pt x="19462" y="3462"/>
                  </a:lnTo>
                  <a:cubicBezTo>
                    <a:pt x="19506" y="3356"/>
                    <a:pt x="19365" y="3400"/>
                    <a:pt x="19320" y="3374"/>
                  </a:cubicBezTo>
                  <a:close/>
                  <a:moveTo>
                    <a:pt x="22402" y="4089"/>
                  </a:moveTo>
                  <a:cubicBezTo>
                    <a:pt x="22340" y="4045"/>
                    <a:pt x="22296" y="4080"/>
                    <a:pt x="22252" y="4115"/>
                  </a:cubicBezTo>
                  <a:cubicBezTo>
                    <a:pt x="22314" y="4142"/>
                    <a:pt x="22376" y="4168"/>
                    <a:pt x="22402" y="4089"/>
                  </a:cubicBezTo>
                  <a:close/>
                  <a:moveTo>
                    <a:pt x="22640" y="3903"/>
                  </a:moveTo>
                  <a:cubicBezTo>
                    <a:pt x="22543" y="3886"/>
                    <a:pt x="22411" y="3647"/>
                    <a:pt x="22314" y="3780"/>
                  </a:cubicBezTo>
                  <a:cubicBezTo>
                    <a:pt x="22393" y="3859"/>
                    <a:pt x="22340" y="3806"/>
                    <a:pt x="22402" y="3780"/>
                  </a:cubicBezTo>
                  <a:cubicBezTo>
                    <a:pt x="22517" y="3736"/>
                    <a:pt x="22552" y="4080"/>
                    <a:pt x="22640" y="3903"/>
                  </a:cubicBezTo>
                  <a:close/>
                  <a:moveTo>
                    <a:pt x="23197" y="4115"/>
                  </a:moveTo>
                  <a:cubicBezTo>
                    <a:pt x="23179" y="4045"/>
                    <a:pt x="23055" y="4027"/>
                    <a:pt x="23011" y="4124"/>
                  </a:cubicBezTo>
                  <a:cubicBezTo>
                    <a:pt x="23091" y="4195"/>
                    <a:pt x="23144" y="4133"/>
                    <a:pt x="23197" y="4115"/>
                  </a:cubicBezTo>
                  <a:close/>
                  <a:moveTo>
                    <a:pt x="23214" y="4195"/>
                  </a:moveTo>
                  <a:cubicBezTo>
                    <a:pt x="23294" y="4230"/>
                    <a:pt x="23259" y="4301"/>
                    <a:pt x="23329" y="4327"/>
                  </a:cubicBezTo>
                  <a:cubicBezTo>
                    <a:pt x="23409" y="4257"/>
                    <a:pt x="23267" y="4151"/>
                    <a:pt x="23214" y="4195"/>
                  </a:cubicBezTo>
                  <a:close/>
                  <a:moveTo>
                    <a:pt x="23806" y="5387"/>
                  </a:moveTo>
                  <a:lnTo>
                    <a:pt x="23727" y="5325"/>
                  </a:lnTo>
                  <a:cubicBezTo>
                    <a:pt x="23612" y="5422"/>
                    <a:pt x="23771" y="5484"/>
                    <a:pt x="23806" y="5387"/>
                  </a:cubicBezTo>
                  <a:close/>
                  <a:moveTo>
                    <a:pt x="24133" y="5581"/>
                  </a:moveTo>
                  <a:cubicBezTo>
                    <a:pt x="24009" y="5537"/>
                    <a:pt x="24159" y="5413"/>
                    <a:pt x="24044" y="5360"/>
                  </a:cubicBezTo>
                  <a:cubicBezTo>
                    <a:pt x="23991" y="5440"/>
                    <a:pt x="24053" y="5493"/>
                    <a:pt x="24053" y="5563"/>
                  </a:cubicBezTo>
                  <a:cubicBezTo>
                    <a:pt x="24027" y="5660"/>
                    <a:pt x="23974" y="5528"/>
                    <a:pt x="23947" y="5634"/>
                  </a:cubicBezTo>
                  <a:cubicBezTo>
                    <a:pt x="24009" y="5687"/>
                    <a:pt x="24071" y="5616"/>
                    <a:pt x="24133" y="5581"/>
                  </a:cubicBezTo>
                  <a:close/>
                  <a:moveTo>
                    <a:pt x="24574" y="6314"/>
                  </a:moveTo>
                  <a:lnTo>
                    <a:pt x="24654" y="6384"/>
                  </a:lnTo>
                  <a:cubicBezTo>
                    <a:pt x="24742" y="6305"/>
                    <a:pt x="24636" y="6217"/>
                    <a:pt x="24574" y="6314"/>
                  </a:cubicBezTo>
                  <a:close/>
                  <a:moveTo>
                    <a:pt x="24883" y="6181"/>
                  </a:moveTo>
                  <a:cubicBezTo>
                    <a:pt x="24839" y="6128"/>
                    <a:pt x="24786" y="6102"/>
                    <a:pt x="24733" y="6128"/>
                  </a:cubicBezTo>
                  <a:cubicBezTo>
                    <a:pt x="24751" y="6155"/>
                    <a:pt x="24742" y="6181"/>
                    <a:pt x="24733" y="6208"/>
                  </a:cubicBezTo>
                  <a:cubicBezTo>
                    <a:pt x="24786" y="6252"/>
                    <a:pt x="24830" y="6243"/>
                    <a:pt x="24883" y="6181"/>
                  </a:cubicBezTo>
                  <a:close/>
                  <a:moveTo>
                    <a:pt x="25651" y="7267"/>
                  </a:moveTo>
                  <a:cubicBezTo>
                    <a:pt x="25643" y="7338"/>
                    <a:pt x="25590" y="7426"/>
                    <a:pt x="25616" y="7497"/>
                  </a:cubicBezTo>
                  <a:cubicBezTo>
                    <a:pt x="25722" y="7453"/>
                    <a:pt x="25643" y="7382"/>
                    <a:pt x="25643" y="7347"/>
                  </a:cubicBezTo>
                  <a:cubicBezTo>
                    <a:pt x="25643" y="7329"/>
                    <a:pt x="25678" y="7312"/>
                    <a:pt x="25687" y="7303"/>
                  </a:cubicBezTo>
                  <a:cubicBezTo>
                    <a:pt x="25687" y="7303"/>
                    <a:pt x="25678" y="7241"/>
                    <a:pt x="25678" y="7241"/>
                  </a:cubicBezTo>
                  <a:cubicBezTo>
                    <a:pt x="25669" y="7206"/>
                    <a:pt x="25643" y="7188"/>
                    <a:pt x="25634" y="7144"/>
                  </a:cubicBezTo>
                  <a:cubicBezTo>
                    <a:pt x="25545" y="7188"/>
                    <a:pt x="25625" y="7223"/>
                    <a:pt x="25651" y="7267"/>
                  </a:cubicBezTo>
                  <a:close/>
                  <a:moveTo>
                    <a:pt x="25475" y="7197"/>
                  </a:moveTo>
                  <a:cubicBezTo>
                    <a:pt x="25448" y="7162"/>
                    <a:pt x="25413" y="7144"/>
                    <a:pt x="25387" y="7109"/>
                  </a:cubicBezTo>
                  <a:cubicBezTo>
                    <a:pt x="25289" y="7153"/>
                    <a:pt x="25431" y="7285"/>
                    <a:pt x="25475" y="7197"/>
                  </a:cubicBezTo>
                  <a:close/>
                  <a:moveTo>
                    <a:pt x="25466" y="6888"/>
                  </a:moveTo>
                  <a:cubicBezTo>
                    <a:pt x="25369" y="7011"/>
                    <a:pt x="25545" y="6994"/>
                    <a:pt x="25501" y="7100"/>
                  </a:cubicBezTo>
                  <a:cubicBezTo>
                    <a:pt x="25554" y="7038"/>
                    <a:pt x="25581" y="7126"/>
                    <a:pt x="25625" y="7091"/>
                  </a:cubicBezTo>
                  <a:cubicBezTo>
                    <a:pt x="25590" y="6985"/>
                    <a:pt x="25510" y="7003"/>
                    <a:pt x="25466" y="6888"/>
                  </a:cubicBezTo>
                  <a:close/>
                  <a:moveTo>
                    <a:pt x="25130" y="6950"/>
                  </a:moveTo>
                  <a:cubicBezTo>
                    <a:pt x="25148" y="7020"/>
                    <a:pt x="25219" y="6958"/>
                    <a:pt x="25263" y="6994"/>
                  </a:cubicBezTo>
                  <a:cubicBezTo>
                    <a:pt x="25289" y="7003"/>
                    <a:pt x="25281" y="7153"/>
                    <a:pt x="25369" y="7056"/>
                  </a:cubicBezTo>
                  <a:cubicBezTo>
                    <a:pt x="25369" y="6985"/>
                    <a:pt x="25210" y="6861"/>
                    <a:pt x="25130" y="6950"/>
                  </a:cubicBezTo>
                  <a:close/>
                  <a:moveTo>
                    <a:pt x="24892" y="6632"/>
                  </a:moveTo>
                  <a:cubicBezTo>
                    <a:pt x="24945" y="6658"/>
                    <a:pt x="24998" y="6694"/>
                    <a:pt x="25069" y="6623"/>
                  </a:cubicBezTo>
                  <a:cubicBezTo>
                    <a:pt x="25007" y="6596"/>
                    <a:pt x="24954" y="6552"/>
                    <a:pt x="24892" y="6632"/>
                  </a:cubicBezTo>
                  <a:close/>
                  <a:moveTo>
                    <a:pt x="27311" y="7965"/>
                  </a:moveTo>
                  <a:cubicBezTo>
                    <a:pt x="27356" y="7921"/>
                    <a:pt x="27417" y="7877"/>
                    <a:pt x="27364" y="7824"/>
                  </a:cubicBezTo>
                  <a:cubicBezTo>
                    <a:pt x="27294" y="7824"/>
                    <a:pt x="27258" y="7833"/>
                    <a:pt x="27206" y="7912"/>
                  </a:cubicBezTo>
                  <a:cubicBezTo>
                    <a:pt x="27223" y="7983"/>
                    <a:pt x="27285" y="7921"/>
                    <a:pt x="27311" y="7965"/>
                  </a:cubicBezTo>
                  <a:close/>
                  <a:moveTo>
                    <a:pt x="27673" y="8168"/>
                  </a:moveTo>
                  <a:cubicBezTo>
                    <a:pt x="27665" y="8142"/>
                    <a:pt x="27682" y="8115"/>
                    <a:pt x="27691" y="8089"/>
                  </a:cubicBezTo>
                  <a:cubicBezTo>
                    <a:pt x="27709" y="8115"/>
                    <a:pt x="27744" y="8142"/>
                    <a:pt x="27735" y="8097"/>
                  </a:cubicBezTo>
                  <a:cubicBezTo>
                    <a:pt x="27647" y="8089"/>
                    <a:pt x="27709" y="8009"/>
                    <a:pt x="27629" y="7939"/>
                  </a:cubicBezTo>
                  <a:cubicBezTo>
                    <a:pt x="27515" y="8009"/>
                    <a:pt x="27621" y="8071"/>
                    <a:pt x="27673" y="8106"/>
                  </a:cubicBezTo>
                  <a:cubicBezTo>
                    <a:pt x="27621" y="8133"/>
                    <a:pt x="27621" y="8186"/>
                    <a:pt x="27673" y="8168"/>
                  </a:cubicBezTo>
                  <a:close/>
                  <a:moveTo>
                    <a:pt x="13201" y="3321"/>
                  </a:moveTo>
                  <a:cubicBezTo>
                    <a:pt x="13078" y="3365"/>
                    <a:pt x="13078" y="3435"/>
                    <a:pt x="12981" y="3515"/>
                  </a:cubicBezTo>
                  <a:cubicBezTo>
                    <a:pt x="12892" y="3497"/>
                    <a:pt x="12822" y="3444"/>
                    <a:pt x="12742" y="3400"/>
                  </a:cubicBezTo>
                  <a:cubicBezTo>
                    <a:pt x="12760" y="3276"/>
                    <a:pt x="12875" y="3215"/>
                    <a:pt x="12972" y="3135"/>
                  </a:cubicBezTo>
                  <a:cubicBezTo>
                    <a:pt x="12945" y="3206"/>
                    <a:pt x="12919" y="3276"/>
                    <a:pt x="12822" y="3312"/>
                  </a:cubicBezTo>
                  <a:cubicBezTo>
                    <a:pt x="12839" y="3391"/>
                    <a:pt x="12892" y="3391"/>
                    <a:pt x="12954" y="3365"/>
                  </a:cubicBezTo>
                  <a:cubicBezTo>
                    <a:pt x="12928" y="3215"/>
                    <a:pt x="13184" y="2941"/>
                    <a:pt x="13290" y="3162"/>
                  </a:cubicBezTo>
                  <a:cubicBezTo>
                    <a:pt x="13228" y="3179"/>
                    <a:pt x="13193" y="3126"/>
                    <a:pt x="13166" y="3197"/>
                  </a:cubicBezTo>
                  <a:cubicBezTo>
                    <a:pt x="13237" y="3250"/>
                    <a:pt x="13307" y="3215"/>
                    <a:pt x="13378" y="3170"/>
                  </a:cubicBezTo>
                  <a:cubicBezTo>
                    <a:pt x="13449" y="3135"/>
                    <a:pt x="13519" y="3100"/>
                    <a:pt x="13572" y="3144"/>
                  </a:cubicBezTo>
                  <a:lnTo>
                    <a:pt x="13537" y="3029"/>
                  </a:lnTo>
                  <a:cubicBezTo>
                    <a:pt x="13431" y="3029"/>
                    <a:pt x="13422" y="3091"/>
                    <a:pt x="13334" y="3109"/>
                  </a:cubicBezTo>
                  <a:cubicBezTo>
                    <a:pt x="13228" y="2959"/>
                    <a:pt x="13546" y="2897"/>
                    <a:pt x="13590" y="2985"/>
                  </a:cubicBezTo>
                  <a:cubicBezTo>
                    <a:pt x="13652" y="2932"/>
                    <a:pt x="13714" y="2914"/>
                    <a:pt x="13802" y="2932"/>
                  </a:cubicBezTo>
                  <a:cubicBezTo>
                    <a:pt x="13784" y="2985"/>
                    <a:pt x="13714" y="3003"/>
                    <a:pt x="13722" y="3073"/>
                  </a:cubicBezTo>
                  <a:cubicBezTo>
                    <a:pt x="13669" y="3082"/>
                    <a:pt x="13678" y="2985"/>
                    <a:pt x="13616" y="3012"/>
                  </a:cubicBezTo>
                  <a:cubicBezTo>
                    <a:pt x="13581" y="3020"/>
                    <a:pt x="13634" y="3100"/>
                    <a:pt x="13590" y="3109"/>
                  </a:cubicBezTo>
                  <a:cubicBezTo>
                    <a:pt x="13608" y="3144"/>
                    <a:pt x="13661" y="3117"/>
                    <a:pt x="13705" y="3109"/>
                  </a:cubicBezTo>
                  <a:cubicBezTo>
                    <a:pt x="13705" y="3250"/>
                    <a:pt x="13599" y="3294"/>
                    <a:pt x="13510" y="3321"/>
                  </a:cubicBezTo>
                  <a:cubicBezTo>
                    <a:pt x="13422" y="3347"/>
                    <a:pt x="13290" y="3285"/>
                    <a:pt x="13201" y="3321"/>
                  </a:cubicBezTo>
                  <a:close/>
                  <a:moveTo>
                    <a:pt x="13343" y="3691"/>
                  </a:moveTo>
                  <a:lnTo>
                    <a:pt x="13263" y="3718"/>
                  </a:lnTo>
                  <a:cubicBezTo>
                    <a:pt x="13307" y="3630"/>
                    <a:pt x="13210" y="3674"/>
                    <a:pt x="13193" y="3577"/>
                  </a:cubicBezTo>
                  <a:cubicBezTo>
                    <a:pt x="13272" y="3550"/>
                    <a:pt x="13307" y="3621"/>
                    <a:pt x="13343" y="3691"/>
                  </a:cubicBezTo>
                  <a:close/>
                  <a:moveTo>
                    <a:pt x="13722" y="3391"/>
                  </a:moveTo>
                  <a:cubicBezTo>
                    <a:pt x="13828" y="3382"/>
                    <a:pt x="13811" y="3365"/>
                    <a:pt x="13881" y="3382"/>
                  </a:cubicBezTo>
                  <a:cubicBezTo>
                    <a:pt x="13899" y="3427"/>
                    <a:pt x="13714" y="3497"/>
                    <a:pt x="13722" y="3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9" name="Google Shape;4339;p18"/>
            <p:cNvSpPr/>
            <p:nvPr/>
          </p:nvSpPr>
          <p:spPr>
            <a:xfrm rot="-8271347">
              <a:off x="7928781" y="466425"/>
              <a:ext cx="35008" cy="41377"/>
            </a:xfrm>
            <a:custGeom>
              <a:avLst/>
              <a:gdLst/>
              <a:ahLst/>
              <a:cxnLst/>
              <a:rect l="l" t="t" r="r" b="b"/>
              <a:pathLst>
                <a:path w="482" h="627" extrusionOk="0">
                  <a:moveTo>
                    <a:pt x="219" y="1"/>
                  </a:moveTo>
                  <a:cubicBezTo>
                    <a:pt x="187" y="1"/>
                    <a:pt x="153" y="19"/>
                    <a:pt x="119" y="62"/>
                  </a:cubicBezTo>
                  <a:cubicBezTo>
                    <a:pt x="1" y="208"/>
                    <a:pt x="115" y="627"/>
                    <a:pt x="269" y="627"/>
                  </a:cubicBezTo>
                  <a:cubicBezTo>
                    <a:pt x="300" y="627"/>
                    <a:pt x="334" y="609"/>
                    <a:pt x="367" y="567"/>
                  </a:cubicBezTo>
                  <a:cubicBezTo>
                    <a:pt x="481" y="418"/>
                    <a:pt x="371" y="1"/>
                    <a:pt x="21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0" name="Google Shape;4340;p18"/>
            <p:cNvSpPr/>
            <p:nvPr/>
          </p:nvSpPr>
          <p:spPr>
            <a:xfrm rot="-8271347">
              <a:off x="7841800" y="520029"/>
              <a:ext cx="30868" cy="40255"/>
            </a:xfrm>
            <a:custGeom>
              <a:avLst/>
              <a:gdLst/>
              <a:ahLst/>
              <a:cxnLst/>
              <a:rect l="l" t="t" r="r" b="b"/>
              <a:pathLst>
                <a:path w="425" h="610" extrusionOk="0">
                  <a:moveTo>
                    <a:pt x="186" y="0"/>
                  </a:moveTo>
                  <a:cubicBezTo>
                    <a:pt x="153" y="0"/>
                    <a:pt x="120" y="15"/>
                    <a:pt x="91" y="52"/>
                  </a:cubicBezTo>
                  <a:cubicBezTo>
                    <a:pt x="0" y="167"/>
                    <a:pt x="14" y="353"/>
                    <a:pt x="72" y="477"/>
                  </a:cubicBezTo>
                  <a:cubicBezTo>
                    <a:pt x="104" y="544"/>
                    <a:pt x="171" y="610"/>
                    <a:pt x="239" y="610"/>
                  </a:cubicBezTo>
                  <a:cubicBezTo>
                    <a:pt x="272" y="610"/>
                    <a:pt x="304" y="595"/>
                    <a:pt x="334" y="558"/>
                  </a:cubicBezTo>
                  <a:cubicBezTo>
                    <a:pt x="424" y="443"/>
                    <a:pt x="415" y="257"/>
                    <a:pt x="353" y="133"/>
                  </a:cubicBezTo>
                  <a:cubicBezTo>
                    <a:pt x="321" y="66"/>
                    <a:pt x="254" y="0"/>
                    <a:pt x="18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1" name="Google Shape;4341;p18"/>
            <p:cNvSpPr/>
            <p:nvPr/>
          </p:nvSpPr>
          <p:spPr>
            <a:xfrm rot="-8271347">
              <a:off x="7921995" y="613226"/>
              <a:ext cx="35444" cy="46789"/>
            </a:xfrm>
            <a:custGeom>
              <a:avLst/>
              <a:gdLst/>
              <a:ahLst/>
              <a:cxnLst/>
              <a:rect l="l" t="t" r="r" b="b"/>
              <a:pathLst>
                <a:path w="488" h="709" extrusionOk="0">
                  <a:moveTo>
                    <a:pt x="238" y="1"/>
                  </a:moveTo>
                  <a:cubicBezTo>
                    <a:pt x="205" y="1"/>
                    <a:pt x="172" y="15"/>
                    <a:pt x="144" y="53"/>
                  </a:cubicBezTo>
                  <a:cubicBezTo>
                    <a:pt x="1" y="258"/>
                    <a:pt x="39" y="606"/>
                    <a:pt x="292" y="696"/>
                  </a:cubicBezTo>
                  <a:cubicBezTo>
                    <a:pt x="314" y="705"/>
                    <a:pt x="334" y="709"/>
                    <a:pt x="352" y="709"/>
                  </a:cubicBezTo>
                  <a:cubicBezTo>
                    <a:pt x="480" y="709"/>
                    <a:pt x="488" y="499"/>
                    <a:pt x="458" y="344"/>
                  </a:cubicBezTo>
                  <a:cubicBezTo>
                    <a:pt x="458" y="267"/>
                    <a:pt x="439" y="196"/>
                    <a:pt x="411" y="134"/>
                  </a:cubicBezTo>
                  <a:cubicBezTo>
                    <a:pt x="381" y="72"/>
                    <a:pt x="309" y="1"/>
                    <a:pt x="23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2" name="Google Shape;4342;p18"/>
            <p:cNvSpPr/>
            <p:nvPr/>
          </p:nvSpPr>
          <p:spPr>
            <a:xfrm rot="-8271347">
              <a:off x="7969378" y="764150"/>
              <a:ext cx="36388" cy="51804"/>
            </a:xfrm>
            <a:custGeom>
              <a:avLst/>
              <a:gdLst/>
              <a:ahLst/>
              <a:cxnLst/>
              <a:rect l="l" t="t" r="r" b="b"/>
              <a:pathLst>
                <a:path w="501" h="785" extrusionOk="0">
                  <a:moveTo>
                    <a:pt x="220" y="0"/>
                  </a:moveTo>
                  <a:cubicBezTo>
                    <a:pt x="210" y="0"/>
                    <a:pt x="196" y="0"/>
                    <a:pt x="182" y="5"/>
                  </a:cubicBezTo>
                  <a:cubicBezTo>
                    <a:pt x="153" y="15"/>
                    <a:pt x="124" y="29"/>
                    <a:pt x="101" y="62"/>
                  </a:cubicBezTo>
                  <a:cubicBezTo>
                    <a:pt x="0" y="181"/>
                    <a:pt x="0" y="372"/>
                    <a:pt x="43" y="520"/>
                  </a:cubicBezTo>
                  <a:cubicBezTo>
                    <a:pt x="67" y="601"/>
                    <a:pt x="110" y="687"/>
                    <a:pt x="177" y="739"/>
                  </a:cubicBezTo>
                  <a:cubicBezTo>
                    <a:pt x="199" y="758"/>
                    <a:pt x="258" y="785"/>
                    <a:pt x="307" y="785"/>
                  </a:cubicBezTo>
                  <a:cubicBezTo>
                    <a:pt x="332" y="785"/>
                    <a:pt x="354" y="778"/>
                    <a:pt x="367" y="758"/>
                  </a:cubicBezTo>
                  <a:cubicBezTo>
                    <a:pt x="439" y="639"/>
                    <a:pt x="491" y="610"/>
                    <a:pt x="501" y="467"/>
                  </a:cubicBezTo>
                  <a:cubicBezTo>
                    <a:pt x="501" y="463"/>
                    <a:pt x="496" y="458"/>
                    <a:pt x="496" y="458"/>
                  </a:cubicBezTo>
                  <a:cubicBezTo>
                    <a:pt x="501" y="429"/>
                    <a:pt x="501" y="401"/>
                    <a:pt x="496" y="358"/>
                  </a:cubicBezTo>
                  <a:cubicBezTo>
                    <a:pt x="496" y="353"/>
                    <a:pt x="491" y="343"/>
                    <a:pt x="491" y="334"/>
                  </a:cubicBezTo>
                  <a:cubicBezTo>
                    <a:pt x="487" y="315"/>
                    <a:pt x="482" y="291"/>
                    <a:pt x="477" y="272"/>
                  </a:cubicBezTo>
                  <a:cubicBezTo>
                    <a:pt x="468" y="243"/>
                    <a:pt x="458" y="215"/>
                    <a:pt x="448" y="191"/>
                  </a:cubicBezTo>
                  <a:cubicBezTo>
                    <a:pt x="444" y="181"/>
                    <a:pt x="444" y="172"/>
                    <a:pt x="439" y="162"/>
                  </a:cubicBezTo>
                  <a:cubicBezTo>
                    <a:pt x="434" y="153"/>
                    <a:pt x="425" y="139"/>
                    <a:pt x="415" y="129"/>
                  </a:cubicBezTo>
                  <a:cubicBezTo>
                    <a:pt x="406" y="115"/>
                    <a:pt x="401" y="100"/>
                    <a:pt x="396" y="86"/>
                  </a:cubicBezTo>
                  <a:cubicBezTo>
                    <a:pt x="367" y="53"/>
                    <a:pt x="334" y="34"/>
                    <a:pt x="301" y="15"/>
                  </a:cubicBezTo>
                  <a:cubicBezTo>
                    <a:pt x="291" y="10"/>
                    <a:pt x="286" y="10"/>
                    <a:pt x="277" y="5"/>
                  </a:cubicBezTo>
                  <a:cubicBezTo>
                    <a:pt x="258" y="0"/>
                    <a:pt x="239" y="0"/>
                    <a:pt x="2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3" name="Google Shape;4343;p18"/>
            <p:cNvSpPr/>
            <p:nvPr/>
          </p:nvSpPr>
          <p:spPr>
            <a:xfrm rot="-8271347">
              <a:off x="7867451" y="727743"/>
              <a:ext cx="24912" cy="29169"/>
            </a:xfrm>
            <a:custGeom>
              <a:avLst/>
              <a:gdLst/>
              <a:ahLst/>
              <a:cxnLst/>
              <a:rect l="l" t="t" r="r" b="b"/>
              <a:pathLst>
                <a:path w="343" h="442" extrusionOk="0">
                  <a:moveTo>
                    <a:pt x="154" y="0"/>
                  </a:moveTo>
                  <a:cubicBezTo>
                    <a:pt x="131" y="0"/>
                    <a:pt x="107" y="13"/>
                    <a:pt x="84" y="42"/>
                  </a:cubicBezTo>
                  <a:cubicBezTo>
                    <a:pt x="1" y="149"/>
                    <a:pt x="81" y="442"/>
                    <a:pt x="190" y="442"/>
                  </a:cubicBezTo>
                  <a:cubicBezTo>
                    <a:pt x="212" y="442"/>
                    <a:pt x="236" y="429"/>
                    <a:pt x="260" y="400"/>
                  </a:cubicBezTo>
                  <a:cubicBezTo>
                    <a:pt x="343" y="293"/>
                    <a:pt x="262" y="0"/>
                    <a:pt x="154"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4" name="Google Shape;4344;p18"/>
            <p:cNvSpPr/>
            <p:nvPr/>
          </p:nvSpPr>
          <p:spPr>
            <a:xfrm rot="-8271347">
              <a:off x="7807026" y="656448"/>
              <a:ext cx="29633" cy="34976"/>
            </a:xfrm>
            <a:custGeom>
              <a:avLst/>
              <a:gdLst/>
              <a:ahLst/>
              <a:cxnLst/>
              <a:rect l="l" t="t" r="r" b="b"/>
              <a:pathLst>
                <a:path w="408" h="530" extrusionOk="0">
                  <a:moveTo>
                    <a:pt x="183" y="0"/>
                  </a:moveTo>
                  <a:cubicBezTo>
                    <a:pt x="156" y="0"/>
                    <a:pt x="128" y="15"/>
                    <a:pt x="99" y="50"/>
                  </a:cubicBezTo>
                  <a:cubicBezTo>
                    <a:pt x="1" y="177"/>
                    <a:pt x="98" y="529"/>
                    <a:pt x="227" y="529"/>
                  </a:cubicBezTo>
                  <a:cubicBezTo>
                    <a:pt x="254" y="529"/>
                    <a:pt x="282" y="514"/>
                    <a:pt x="309" y="479"/>
                  </a:cubicBezTo>
                  <a:cubicBezTo>
                    <a:pt x="408" y="353"/>
                    <a:pt x="313" y="0"/>
                    <a:pt x="18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5" name="Google Shape;4345;p18"/>
            <p:cNvSpPr/>
            <p:nvPr/>
          </p:nvSpPr>
          <p:spPr>
            <a:xfrm rot="-8271347">
              <a:off x="8033793" y="543228"/>
              <a:ext cx="36461" cy="42763"/>
            </a:xfrm>
            <a:custGeom>
              <a:avLst/>
              <a:gdLst/>
              <a:ahLst/>
              <a:cxnLst/>
              <a:rect l="l" t="t" r="r" b="b"/>
              <a:pathLst>
                <a:path w="502" h="648" extrusionOk="0">
                  <a:moveTo>
                    <a:pt x="224" y="1"/>
                  </a:moveTo>
                  <a:cubicBezTo>
                    <a:pt x="192" y="1"/>
                    <a:pt x="157" y="19"/>
                    <a:pt x="123" y="63"/>
                  </a:cubicBezTo>
                  <a:cubicBezTo>
                    <a:pt x="0" y="217"/>
                    <a:pt x="120" y="647"/>
                    <a:pt x="277" y="647"/>
                  </a:cubicBezTo>
                  <a:cubicBezTo>
                    <a:pt x="309" y="647"/>
                    <a:pt x="342" y="629"/>
                    <a:pt x="375" y="587"/>
                  </a:cubicBezTo>
                  <a:cubicBezTo>
                    <a:pt x="502" y="433"/>
                    <a:pt x="383" y="1"/>
                    <a:pt x="224"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6" name="Google Shape;4346;p18"/>
            <p:cNvSpPr/>
            <p:nvPr/>
          </p:nvSpPr>
          <p:spPr>
            <a:xfrm rot="-8271347">
              <a:off x="8065618" y="656692"/>
              <a:ext cx="29125" cy="39068"/>
            </a:xfrm>
            <a:custGeom>
              <a:avLst/>
              <a:gdLst/>
              <a:ahLst/>
              <a:cxnLst/>
              <a:rect l="l" t="t" r="r" b="b"/>
              <a:pathLst>
                <a:path w="401" h="592" extrusionOk="0">
                  <a:moveTo>
                    <a:pt x="180" y="1"/>
                  </a:moveTo>
                  <a:cubicBezTo>
                    <a:pt x="174" y="1"/>
                    <a:pt x="169" y="1"/>
                    <a:pt x="162" y="2"/>
                  </a:cubicBezTo>
                  <a:cubicBezTo>
                    <a:pt x="0" y="21"/>
                    <a:pt x="5" y="283"/>
                    <a:pt x="34" y="393"/>
                  </a:cubicBezTo>
                  <a:cubicBezTo>
                    <a:pt x="58" y="474"/>
                    <a:pt x="138" y="591"/>
                    <a:pt x="224" y="591"/>
                  </a:cubicBezTo>
                  <a:cubicBezTo>
                    <a:pt x="254" y="591"/>
                    <a:pt x="285" y="577"/>
                    <a:pt x="315" y="541"/>
                  </a:cubicBezTo>
                  <a:cubicBezTo>
                    <a:pt x="332" y="517"/>
                    <a:pt x="347" y="490"/>
                    <a:pt x="357" y="462"/>
                  </a:cubicBezTo>
                  <a:lnTo>
                    <a:pt x="357" y="462"/>
                  </a:lnTo>
                  <a:cubicBezTo>
                    <a:pt x="354" y="474"/>
                    <a:pt x="353" y="480"/>
                    <a:pt x="354" y="480"/>
                  </a:cubicBezTo>
                  <a:cubicBezTo>
                    <a:pt x="356" y="480"/>
                    <a:pt x="362" y="470"/>
                    <a:pt x="372" y="450"/>
                  </a:cubicBezTo>
                  <a:cubicBezTo>
                    <a:pt x="401" y="398"/>
                    <a:pt x="401" y="321"/>
                    <a:pt x="382" y="269"/>
                  </a:cubicBezTo>
                  <a:cubicBezTo>
                    <a:pt x="359" y="200"/>
                    <a:pt x="310" y="1"/>
                    <a:pt x="18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7" name="Google Shape;4347;p18"/>
            <p:cNvSpPr/>
            <p:nvPr/>
          </p:nvSpPr>
          <p:spPr>
            <a:xfrm rot="-8271347">
              <a:off x="8197923" y="641679"/>
              <a:ext cx="30868" cy="39596"/>
            </a:xfrm>
            <a:custGeom>
              <a:avLst/>
              <a:gdLst/>
              <a:ahLst/>
              <a:cxnLst/>
              <a:rect l="l" t="t" r="r" b="b"/>
              <a:pathLst>
                <a:path w="425" h="600" extrusionOk="0">
                  <a:moveTo>
                    <a:pt x="192" y="0"/>
                  </a:moveTo>
                  <a:cubicBezTo>
                    <a:pt x="1" y="0"/>
                    <a:pt x="8" y="329"/>
                    <a:pt x="76" y="451"/>
                  </a:cubicBezTo>
                  <a:cubicBezTo>
                    <a:pt x="100" y="499"/>
                    <a:pt x="129" y="546"/>
                    <a:pt x="176" y="575"/>
                  </a:cubicBezTo>
                  <a:cubicBezTo>
                    <a:pt x="205" y="591"/>
                    <a:pt x="233" y="599"/>
                    <a:pt x="258" y="599"/>
                  </a:cubicBezTo>
                  <a:cubicBezTo>
                    <a:pt x="307" y="599"/>
                    <a:pt x="348" y="568"/>
                    <a:pt x="377" y="508"/>
                  </a:cubicBezTo>
                  <a:cubicBezTo>
                    <a:pt x="424" y="408"/>
                    <a:pt x="415" y="294"/>
                    <a:pt x="372" y="194"/>
                  </a:cubicBezTo>
                  <a:cubicBezTo>
                    <a:pt x="372" y="189"/>
                    <a:pt x="372" y="179"/>
                    <a:pt x="372" y="175"/>
                  </a:cubicBezTo>
                  <a:cubicBezTo>
                    <a:pt x="367" y="165"/>
                    <a:pt x="357" y="156"/>
                    <a:pt x="353" y="141"/>
                  </a:cubicBezTo>
                  <a:lnTo>
                    <a:pt x="353" y="141"/>
                  </a:lnTo>
                  <a:cubicBezTo>
                    <a:pt x="362" y="156"/>
                    <a:pt x="367" y="165"/>
                    <a:pt x="372" y="170"/>
                  </a:cubicBezTo>
                  <a:cubicBezTo>
                    <a:pt x="358" y="88"/>
                    <a:pt x="319" y="2"/>
                    <a:pt x="237" y="2"/>
                  </a:cubicBezTo>
                  <a:cubicBezTo>
                    <a:pt x="233" y="2"/>
                    <a:pt x="228" y="3"/>
                    <a:pt x="224" y="3"/>
                  </a:cubicBezTo>
                  <a:cubicBezTo>
                    <a:pt x="213" y="1"/>
                    <a:pt x="202" y="0"/>
                    <a:pt x="1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8" name="Google Shape;4348;p18"/>
            <p:cNvSpPr/>
            <p:nvPr/>
          </p:nvSpPr>
          <p:spPr>
            <a:xfrm rot="-8271347">
              <a:off x="8198406" y="658314"/>
              <a:ext cx="654" cy="924"/>
            </a:xfrm>
            <a:custGeom>
              <a:avLst/>
              <a:gdLst/>
              <a:ahLst/>
              <a:cxnLst/>
              <a:rect l="l" t="t" r="r" b="b"/>
              <a:pathLst>
                <a:path w="9" h="14" extrusionOk="0">
                  <a:moveTo>
                    <a:pt x="1" y="1"/>
                  </a:moveTo>
                  <a:cubicBezTo>
                    <a:pt x="5" y="10"/>
                    <a:pt x="8" y="13"/>
                    <a:pt x="8" y="13"/>
                  </a:cubicBezTo>
                  <a:cubicBezTo>
                    <a:pt x="8" y="13"/>
                    <a:pt x="6" y="8"/>
                    <a:pt x="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9" name="Google Shape;4349;p18"/>
            <p:cNvSpPr/>
            <p:nvPr/>
          </p:nvSpPr>
          <p:spPr>
            <a:xfrm rot="-8271347">
              <a:off x="8170606" y="444581"/>
              <a:ext cx="65150" cy="84470"/>
            </a:xfrm>
            <a:custGeom>
              <a:avLst/>
              <a:gdLst/>
              <a:ahLst/>
              <a:cxnLst/>
              <a:rect l="l" t="t" r="r" b="b"/>
              <a:pathLst>
                <a:path w="897" h="1280" extrusionOk="0">
                  <a:moveTo>
                    <a:pt x="389" y="1"/>
                  </a:moveTo>
                  <a:cubicBezTo>
                    <a:pt x="321" y="1"/>
                    <a:pt x="253" y="32"/>
                    <a:pt x="191" y="109"/>
                  </a:cubicBezTo>
                  <a:cubicBezTo>
                    <a:pt x="1" y="347"/>
                    <a:pt x="24" y="738"/>
                    <a:pt x="153" y="1000"/>
                  </a:cubicBezTo>
                  <a:cubicBezTo>
                    <a:pt x="221" y="1142"/>
                    <a:pt x="363" y="1280"/>
                    <a:pt x="507" y="1280"/>
                  </a:cubicBezTo>
                  <a:cubicBezTo>
                    <a:pt x="576" y="1280"/>
                    <a:pt x="645" y="1249"/>
                    <a:pt x="706" y="1172"/>
                  </a:cubicBezTo>
                  <a:cubicBezTo>
                    <a:pt x="897" y="929"/>
                    <a:pt x="868" y="538"/>
                    <a:pt x="739" y="281"/>
                  </a:cubicBezTo>
                  <a:cubicBezTo>
                    <a:pt x="672" y="138"/>
                    <a:pt x="532" y="1"/>
                    <a:pt x="38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0" name="Google Shape;4350;p18"/>
            <p:cNvSpPr/>
            <p:nvPr/>
          </p:nvSpPr>
          <p:spPr>
            <a:xfrm rot="-8271347">
              <a:off x="8120311" y="298460"/>
              <a:ext cx="40237" cy="51738"/>
            </a:xfrm>
            <a:custGeom>
              <a:avLst/>
              <a:gdLst/>
              <a:ahLst/>
              <a:cxnLst/>
              <a:rect l="l" t="t" r="r" b="b"/>
              <a:pathLst>
                <a:path w="554" h="784" extrusionOk="0">
                  <a:moveTo>
                    <a:pt x="238" y="1"/>
                  </a:moveTo>
                  <a:cubicBezTo>
                    <a:pt x="148" y="1"/>
                    <a:pt x="61" y="75"/>
                    <a:pt x="29" y="211"/>
                  </a:cubicBezTo>
                  <a:cubicBezTo>
                    <a:pt x="1" y="340"/>
                    <a:pt x="15" y="488"/>
                    <a:pt x="72" y="607"/>
                  </a:cubicBezTo>
                  <a:cubicBezTo>
                    <a:pt x="102" y="667"/>
                    <a:pt x="185" y="784"/>
                    <a:pt x="271" y="784"/>
                  </a:cubicBezTo>
                  <a:cubicBezTo>
                    <a:pt x="281" y="784"/>
                    <a:pt x="291" y="782"/>
                    <a:pt x="301" y="778"/>
                  </a:cubicBezTo>
                  <a:cubicBezTo>
                    <a:pt x="310" y="774"/>
                    <a:pt x="320" y="769"/>
                    <a:pt x="330" y="764"/>
                  </a:cubicBezTo>
                  <a:cubicBezTo>
                    <a:pt x="554" y="688"/>
                    <a:pt x="534" y="383"/>
                    <a:pt x="453" y="206"/>
                  </a:cubicBezTo>
                  <a:cubicBezTo>
                    <a:pt x="449" y="187"/>
                    <a:pt x="444" y="173"/>
                    <a:pt x="434" y="159"/>
                  </a:cubicBezTo>
                  <a:cubicBezTo>
                    <a:pt x="387" y="51"/>
                    <a:pt x="312" y="1"/>
                    <a:pt x="23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1" name="Google Shape;4351;p18"/>
            <p:cNvSpPr/>
            <p:nvPr/>
          </p:nvSpPr>
          <p:spPr>
            <a:xfrm rot="-8271347">
              <a:off x="8079630" y="231610"/>
              <a:ext cx="29488" cy="38078"/>
            </a:xfrm>
            <a:custGeom>
              <a:avLst/>
              <a:gdLst/>
              <a:ahLst/>
              <a:cxnLst/>
              <a:rect l="l" t="t" r="r" b="b"/>
              <a:pathLst>
                <a:path w="406" h="577" extrusionOk="0">
                  <a:moveTo>
                    <a:pt x="172" y="1"/>
                  </a:moveTo>
                  <a:cubicBezTo>
                    <a:pt x="78" y="1"/>
                    <a:pt x="20" y="184"/>
                    <a:pt x="19" y="291"/>
                  </a:cubicBezTo>
                  <a:lnTo>
                    <a:pt x="19" y="291"/>
                  </a:lnTo>
                  <a:cubicBezTo>
                    <a:pt x="19" y="281"/>
                    <a:pt x="18" y="272"/>
                    <a:pt x="14" y="266"/>
                  </a:cubicBezTo>
                  <a:lnTo>
                    <a:pt x="14" y="266"/>
                  </a:lnTo>
                  <a:cubicBezTo>
                    <a:pt x="0" y="348"/>
                    <a:pt x="22" y="577"/>
                    <a:pt x="151" y="577"/>
                  </a:cubicBezTo>
                  <a:cubicBezTo>
                    <a:pt x="156" y="577"/>
                    <a:pt x="161" y="576"/>
                    <a:pt x="167" y="576"/>
                  </a:cubicBezTo>
                  <a:cubicBezTo>
                    <a:pt x="200" y="571"/>
                    <a:pt x="233" y="566"/>
                    <a:pt x="262" y="547"/>
                  </a:cubicBezTo>
                  <a:cubicBezTo>
                    <a:pt x="405" y="452"/>
                    <a:pt x="372" y="189"/>
                    <a:pt x="281" y="75"/>
                  </a:cubicBezTo>
                  <a:cubicBezTo>
                    <a:pt x="241" y="22"/>
                    <a:pt x="205" y="1"/>
                    <a:pt x="1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2" name="Google Shape;4352;p18"/>
            <p:cNvSpPr/>
            <p:nvPr/>
          </p:nvSpPr>
          <p:spPr>
            <a:xfrm rot="-8271347">
              <a:off x="7963689" y="326015"/>
              <a:ext cx="27382" cy="35174"/>
            </a:xfrm>
            <a:custGeom>
              <a:avLst/>
              <a:gdLst/>
              <a:ahLst/>
              <a:cxnLst/>
              <a:rect l="l" t="t" r="r" b="b"/>
              <a:pathLst>
                <a:path w="377" h="533" extrusionOk="0">
                  <a:moveTo>
                    <a:pt x="177" y="0"/>
                  </a:moveTo>
                  <a:cubicBezTo>
                    <a:pt x="171" y="0"/>
                    <a:pt x="164" y="1"/>
                    <a:pt x="157" y="2"/>
                  </a:cubicBezTo>
                  <a:cubicBezTo>
                    <a:pt x="0" y="16"/>
                    <a:pt x="19" y="283"/>
                    <a:pt x="72" y="378"/>
                  </a:cubicBezTo>
                  <a:cubicBezTo>
                    <a:pt x="119" y="455"/>
                    <a:pt x="162" y="512"/>
                    <a:pt x="253" y="531"/>
                  </a:cubicBezTo>
                  <a:cubicBezTo>
                    <a:pt x="259" y="532"/>
                    <a:pt x="266" y="533"/>
                    <a:pt x="272" y="533"/>
                  </a:cubicBezTo>
                  <a:cubicBezTo>
                    <a:pt x="377" y="533"/>
                    <a:pt x="375" y="341"/>
                    <a:pt x="339" y="278"/>
                  </a:cubicBezTo>
                  <a:cubicBezTo>
                    <a:pt x="334" y="269"/>
                    <a:pt x="329" y="264"/>
                    <a:pt x="324" y="259"/>
                  </a:cubicBezTo>
                  <a:cubicBezTo>
                    <a:pt x="320" y="147"/>
                    <a:pt x="286" y="0"/>
                    <a:pt x="17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3" name="Google Shape;4353;p18"/>
            <p:cNvSpPr/>
            <p:nvPr/>
          </p:nvSpPr>
          <p:spPr>
            <a:xfrm rot="-8271347">
              <a:off x="8265574" y="317163"/>
              <a:ext cx="49534" cy="64079"/>
            </a:xfrm>
            <a:custGeom>
              <a:avLst/>
              <a:gdLst/>
              <a:ahLst/>
              <a:cxnLst/>
              <a:rect l="l" t="t" r="r" b="b"/>
              <a:pathLst>
                <a:path w="682" h="971" extrusionOk="0">
                  <a:moveTo>
                    <a:pt x="293" y="1"/>
                  </a:moveTo>
                  <a:cubicBezTo>
                    <a:pt x="183" y="1"/>
                    <a:pt x="89" y="98"/>
                    <a:pt x="53" y="250"/>
                  </a:cubicBezTo>
                  <a:cubicBezTo>
                    <a:pt x="0" y="493"/>
                    <a:pt x="67" y="807"/>
                    <a:pt x="305" y="926"/>
                  </a:cubicBezTo>
                  <a:cubicBezTo>
                    <a:pt x="324" y="936"/>
                    <a:pt x="339" y="945"/>
                    <a:pt x="358" y="955"/>
                  </a:cubicBezTo>
                  <a:cubicBezTo>
                    <a:pt x="380" y="966"/>
                    <a:pt x="401" y="971"/>
                    <a:pt x="422" y="971"/>
                  </a:cubicBezTo>
                  <a:cubicBezTo>
                    <a:pt x="540" y="971"/>
                    <a:pt x="623" y="801"/>
                    <a:pt x="644" y="707"/>
                  </a:cubicBezTo>
                  <a:cubicBezTo>
                    <a:pt x="682" y="540"/>
                    <a:pt x="663" y="297"/>
                    <a:pt x="539" y="159"/>
                  </a:cubicBezTo>
                  <a:cubicBezTo>
                    <a:pt x="520" y="140"/>
                    <a:pt x="506" y="121"/>
                    <a:pt x="491" y="107"/>
                  </a:cubicBezTo>
                  <a:cubicBezTo>
                    <a:pt x="425" y="33"/>
                    <a:pt x="356" y="1"/>
                    <a:pt x="29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4" name="Google Shape;4354;p18"/>
            <p:cNvSpPr/>
            <p:nvPr/>
          </p:nvSpPr>
          <p:spPr>
            <a:xfrm rot="-8271347">
              <a:off x="8273477" y="196725"/>
              <a:ext cx="35734" cy="49692"/>
            </a:xfrm>
            <a:custGeom>
              <a:avLst/>
              <a:gdLst/>
              <a:ahLst/>
              <a:cxnLst/>
              <a:rect l="l" t="t" r="r" b="b"/>
              <a:pathLst>
                <a:path w="492" h="753" extrusionOk="0">
                  <a:moveTo>
                    <a:pt x="253" y="0"/>
                  </a:moveTo>
                  <a:cubicBezTo>
                    <a:pt x="244" y="0"/>
                    <a:pt x="234" y="1"/>
                    <a:pt x="225" y="4"/>
                  </a:cubicBezTo>
                  <a:cubicBezTo>
                    <a:pt x="191" y="14"/>
                    <a:pt x="158" y="23"/>
                    <a:pt x="134" y="37"/>
                  </a:cubicBezTo>
                  <a:cubicBezTo>
                    <a:pt x="15" y="114"/>
                    <a:pt x="1" y="285"/>
                    <a:pt x="15" y="409"/>
                  </a:cubicBezTo>
                  <a:cubicBezTo>
                    <a:pt x="24" y="507"/>
                    <a:pt x="98" y="752"/>
                    <a:pt x="239" y="752"/>
                  </a:cubicBezTo>
                  <a:cubicBezTo>
                    <a:pt x="250" y="752"/>
                    <a:pt x="261" y="751"/>
                    <a:pt x="272" y="748"/>
                  </a:cubicBezTo>
                  <a:cubicBezTo>
                    <a:pt x="363" y="724"/>
                    <a:pt x="406" y="676"/>
                    <a:pt x="444" y="590"/>
                  </a:cubicBezTo>
                  <a:cubicBezTo>
                    <a:pt x="492" y="481"/>
                    <a:pt x="492" y="352"/>
                    <a:pt x="458" y="242"/>
                  </a:cubicBezTo>
                  <a:cubicBezTo>
                    <a:pt x="436" y="163"/>
                    <a:pt x="358" y="0"/>
                    <a:pt x="25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5" name="Google Shape;4355;p18"/>
            <p:cNvSpPr/>
            <p:nvPr/>
          </p:nvSpPr>
          <p:spPr>
            <a:xfrm rot="-8271347">
              <a:off x="8127898" y="63511"/>
              <a:ext cx="35008" cy="37814"/>
            </a:xfrm>
            <a:custGeom>
              <a:avLst/>
              <a:gdLst/>
              <a:ahLst/>
              <a:cxnLst/>
              <a:rect l="l" t="t" r="r" b="b"/>
              <a:pathLst>
                <a:path w="482" h="573" extrusionOk="0">
                  <a:moveTo>
                    <a:pt x="282" y="1"/>
                  </a:moveTo>
                  <a:cubicBezTo>
                    <a:pt x="280" y="1"/>
                    <a:pt x="279" y="1"/>
                    <a:pt x="277" y="1"/>
                  </a:cubicBezTo>
                  <a:lnTo>
                    <a:pt x="244" y="1"/>
                  </a:lnTo>
                  <a:cubicBezTo>
                    <a:pt x="196" y="1"/>
                    <a:pt x="149" y="58"/>
                    <a:pt x="134" y="96"/>
                  </a:cubicBezTo>
                  <a:cubicBezTo>
                    <a:pt x="106" y="168"/>
                    <a:pt x="101" y="239"/>
                    <a:pt x="53" y="282"/>
                  </a:cubicBezTo>
                  <a:cubicBezTo>
                    <a:pt x="1" y="330"/>
                    <a:pt x="29" y="458"/>
                    <a:pt x="91" y="482"/>
                  </a:cubicBezTo>
                  <a:cubicBezTo>
                    <a:pt x="182" y="516"/>
                    <a:pt x="211" y="573"/>
                    <a:pt x="311" y="573"/>
                  </a:cubicBezTo>
                  <a:cubicBezTo>
                    <a:pt x="387" y="573"/>
                    <a:pt x="430" y="473"/>
                    <a:pt x="444" y="411"/>
                  </a:cubicBezTo>
                  <a:lnTo>
                    <a:pt x="454" y="363"/>
                  </a:lnTo>
                  <a:cubicBezTo>
                    <a:pt x="482" y="250"/>
                    <a:pt x="445" y="1"/>
                    <a:pt x="28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6" name="Google Shape;4356;p18"/>
            <p:cNvSpPr/>
            <p:nvPr/>
          </p:nvSpPr>
          <p:spPr>
            <a:xfrm rot="-8271347">
              <a:off x="7895046" y="148214"/>
              <a:ext cx="32030" cy="44743"/>
            </a:xfrm>
            <a:custGeom>
              <a:avLst/>
              <a:gdLst/>
              <a:ahLst/>
              <a:cxnLst/>
              <a:rect l="l" t="t" r="r" b="b"/>
              <a:pathLst>
                <a:path w="441" h="678" extrusionOk="0">
                  <a:moveTo>
                    <a:pt x="230" y="0"/>
                  </a:moveTo>
                  <a:cubicBezTo>
                    <a:pt x="201" y="0"/>
                    <a:pt x="168" y="16"/>
                    <a:pt x="134" y="51"/>
                  </a:cubicBezTo>
                  <a:cubicBezTo>
                    <a:pt x="0" y="189"/>
                    <a:pt x="5" y="485"/>
                    <a:pt x="115" y="638"/>
                  </a:cubicBezTo>
                  <a:cubicBezTo>
                    <a:pt x="134" y="662"/>
                    <a:pt x="161" y="678"/>
                    <a:pt x="188" y="678"/>
                  </a:cubicBezTo>
                  <a:cubicBezTo>
                    <a:pt x="208" y="678"/>
                    <a:pt x="227" y="670"/>
                    <a:pt x="243" y="652"/>
                  </a:cubicBezTo>
                  <a:cubicBezTo>
                    <a:pt x="296" y="585"/>
                    <a:pt x="343" y="533"/>
                    <a:pt x="381" y="456"/>
                  </a:cubicBezTo>
                  <a:cubicBezTo>
                    <a:pt x="441" y="342"/>
                    <a:pt x="370" y="0"/>
                    <a:pt x="23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7" name="Google Shape;4357;p18"/>
            <p:cNvSpPr/>
            <p:nvPr/>
          </p:nvSpPr>
          <p:spPr>
            <a:xfrm rot="-8271347">
              <a:off x="7709995" y="394521"/>
              <a:ext cx="22951" cy="28377"/>
            </a:xfrm>
            <a:custGeom>
              <a:avLst/>
              <a:gdLst/>
              <a:ahLst/>
              <a:cxnLst/>
              <a:rect l="l" t="t" r="r" b="b"/>
              <a:pathLst>
                <a:path w="316" h="430" extrusionOk="0">
                  <a:moveTo>
                    <a:pt x="129" y="1"/>
                  </a:moveTo>
                  <a:cubicBezTo>
                    <a:pt x="75" y="1"/>
                    <a:pt x="34" y="61"/>
                    <a:pt x="20" y="118"/>
                  </a:cubicBezTo>
                  <a:cubicBezTo>
                    <a:pt x="1" y="213"/>
                    <a:pt x="20" y="347"/>
                    <a:pt x="101" y="409"/>
                  </a:cubicBezTo>
                  <a:cubicBezTo>
                    <a:pt x="117" y="423"/>
                    <a:pt x="137" y="430"/>
                    <a:pt x="157" y="430"/>
                  </a:cubicBezTo>
                  <a:cubicBezTo>
                    <a:pt x="172" y="430"/>
                    <a:pt x="187" y="426"/>
                    <a:pt x="201" y="418"/>
                  </a:cubicBezTo>
                  <a:cubicBezTo>
                    <a:pt x="205" y="413"/>
                    <a:pt x="210" y="413"/>
                    <a:pt x="215" y="409"/>
                  </a:cubicBezTo>
                  <a:lnTo>
                    <a:pt x="220" y="409"/>
                  </a:lnTo>
                  <a:cubicBezTo>
                    <a:pt x="315" y="404"/>
                    <a:pt x="296" y="232"/>
                    <a:pt x="272" y="180"/>
                  </a:cubicBezTo>
                  <a:lnTo>
                    <a:pt x="267" y="180"/>
                  </a:lnTo>
                  <a:cubicBezTo>
                    <a:pt x="267" y="170"/>
                    <a:pt x="263" y="161"/>
                    <a:pt x="263" y="147"/>
                  </a:cubicBezTo>
                  <a:cubicBezTo>
                    <a:pt x="248" y="99"/>
                    <a:pt x="225" y="51"/>
                    <a:pt x="186" y="23"/>
                  </a:cubicBezTo>
                  <a:cubicBezTo>
                    <a:pt x="166" y="7"/>
                    <a:pt x="147" y="1"/>
                    <a:pt x="12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8" name="Google Shape;4358;p18"/>
            <p:cNvSpPr/>
            <p:nvPr/>
          </p:nvSpPr>
          <p:spPr>
            <a:xfrm rot="-8271347">
              <a:off x="7825181" y="323524"/>
              <a:ext cx="50260" cy="55302"/>
            </a:xfrm>
            <a:custGeom>
              <a:avLst/>
              <a:gdLst/>
              <a:ahLst/>
              <a:cxnLst/>
              <a:rect l="l" t="t" r="r" b="b"/>
              <a:pathLst>
                <a:path w="692" h="838" extrusionOk="0">
                  <a:moveTo>
                    <a:pt x="326" y="0"/>
                  </a:moveTo>
                  <a:cubicBezTo>
                    <a:pt x="310" y="0"/>
                    <a:pt x="293" y="3"/>
                    <a:pt x="277" y="9"/>
                  </a:cubicBezTo>
                  <a:cubicBezTo>
                    <a:pt x="176" y="42"/>
                    <a:pt x="119" y="109"/>
                    <a:pt x="95" y="209"/>
                  </a:cubicBezTo>
                  <a:cubicBezTo>
                    <a:pt x="0" y="357"/>
                    <a:pt x="76" y="600"/>
                    <a:pt x="186" y="709"/>
                  </a:cubicBezTo>
                  <a:cubicBezTo>
                    <a:pt x="167" y="690"/>
                    <a:pt x="153" y="671"/>
                    <a:pt x="134" y="652"/>
                  </a:cubicBezTo>
                  <a:lnTo>
                    <a:pt x="134" y="652"/>
                  </a:lnTo>
                  <a:cubicBezTo>
                    <a:pt x="164" y="721"/>
                    <a:pt x="249" y="837"/>
                    <a:pt x="342" y="837"/>
                  </a:cubicBezTo>
                  <a:cubicBezTo>
                    <a:pt x="352" y="837"/>
                    <a:pt x="362" y="836"/>
                    <a:pt x="372" y="833"/>
                  </a:cubicBezTo>
                  <a:cubicBezTo>
                    <a:pt x="486" y="800"/>
                    <a:pt x="520" y="752"/>
                    <a:pt x="582" y="652"/>
                  </a:cubicBezTo>
                  <a:cubicBezTo>
                    <a:pt x="691" y="471"/>
                    <a:pt x="610" y="99"/>
                    <a:pt x="405" y="18"/>
                  </a:cubicBezTo>
                  <a:cubicBezTo>
                    <a:pt x="376" y="7"/>
                    <a:pt x="351" y="0"/>
                    <a:pt x="32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9" name="Google Shape;4359;p18"/>
            <p:cNvSpPr/>
            <p:nvPr/>
          </p:nvSpPr>
          <p:spPr>
            <a:xfrm rot="-8271347">
              <a:off x="7721141" y="161366"/>
              <a:ext cx="52657" cy="66982"/>
            </a:xfrm>
            <a:custGeom>
              <a:avLst/>
              <a:gdLst/>
              <a:ahLst/>
              <a:cxnLst/>
              <a:rect l="l" t="t" r="r" b="b"/>
              <a:pathLst>
                <a:path w="725" h="1015" extrusionOk="0">
                  <a:moveTo>
                    <a:pt x="301" y="1"/>
                  </a:moveTo>
                  <a:cubicBezTo>
                    <a:pt x="174" y="1"/>
                    <a:pt x="79" y="124"/>
                    <a:pt x="43" y="274"/>
                  </a:cubicBezTo>
                  <a:cubicBezTo>
                    <a:pt x="0" y="470"/>
                    <a:pt x="43" y="960"/>
                    <a:pt x="315" y="999"/>
                  </a:cubicBezTo>
                  <a:cubicBezTo>
                    <a:pt x="348" y="1005"/>
                    <a:pt x="384" y="1014"/>
                    <a:pt x="420" y="1014"/>
                  </a:cubicBezTo>
                  <a:cubicBezTo>
                    <a:pt x="435" y="1014"/>
                    <a:pt x="451" y="1012"/>
                    <a:pt x="467" y="1008"/>
                  </a:cubicBezTo>
                  <a:cubicBezTo>
                    <a:pt x="725" y="946"/>
                    <a:pt x="710" y="598"/>
                    <a:pt x="663" y="398"/>
                  </a:cubicBezTo>
                  <a:cubicBezTo>
                    <a:pt x="634" y="255"/>
                    <a:pt x="567" y="122"/>
                    <a:pt x="439" y="45"/>
                  </a:cubicBezTo>
                  <a:cubicBezTo>
                    <a:pt x="390" y="14"/>
                    <a:pt x="344" y="1"/>
                    <a:pt x="30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0" name="Google Shape;4360;p18"/>
            <p:cNvSpPr/>
            <p:nvPr/>
          </p:nvSpPr>
          <p:spPr>
            <a:xfrm rot="-8271347">
              <a:off x="7631307" y="524190"/>
              <a:ext cx="34645" cy="46723"/>
            </a:xfrm>
            <a:custGeom>
              <a:avLst/>
              <a:gdLst/>
              <a:ahLst/>
              <a:cxnLst/>
              <a:rect l="l" t="t" r="r" b="b"/>
              <a:pathLst>
                <a:path w="477" h="708" extrusionOk="0">
                  <a:moveTo>
                    <a:pt x="213" y="1"/>
                  </a:moveTo>
                  <a:cubicBezTo>
                    <a:pt x="0" y="1"/>
                    <a:pt x="33" y="440"/>
                    <a:pt x="90" y="563"/>
                  </a:cubicBezTo>
                  <a:cubicBezTo>
                    <a:pt x="140" y="665"/>
                    <a:pt x="205" y="707"/>
                    <a:pt x="268" y="707"/>
                  </a:cubicBezTo>
                  <a:cubicBezTo>
                    <a:pt x="372" y="707"/>
                    <a:pt x="469" y="588"/>
                    <a:pt x="472" y="430"/>
                  </a:cubicBezTo>
                  <a:cubicBezTo>
                    <a:pt x="476" y="416"/>
                    <a:pt x="476" y="401"/>
                    <a:pt x="472" y="387"/>
                  </a:cubicBezTo>
                  <a:cubicBezTo>
                    <a:pt x="467" y="244"/>
                    <a:pt x="443" y="87"/>
                    <a:pt x="300" y="20"/>
                  </a:cubicBezTo>
                  <a:cubicBezTo>
                    <a:pt x="290" y="15"/>
                    <a:pt x="281" y="10"/>
                    <a:pt x="271" y="10"/>
                  </a:cubicBezTo>
                  <a:cubicBezTo>
                    <a:pt x="250" y="4"/>
                    <a:pt x="230" y="1"/>
                    <a:pt x="21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1" name="Google Shape;4361;p18"/>
            <p:cNvSpPr/>
            <p:nvPr/>
          </p:nvSpPr>
          <p:spPr>
            <a:xfrm rot="-8271347">
              <a:off x="7578533" y="394125"/>
              <a:ext cx="25856" cy="29697"/>
            </a:xfrm>
            <a:custGeom>
              <a:avLst/>
              <a:gdLst/>
              <a:ahLst/>
              <a:cxnLst/>
              <a:rect l="l" t="t" r="r" b="b"/>
              <a:pathLst>
                <a:path w="356" h="450" extrusionOk="0">
                  <a:moveTo>
                    <a:pt x="122" y="0"/>
                  </a:moveTo>
                  <a:cubicBezTo>
                    <a:pt x="1" y="0"/>
                    <a:pt x="41" y="268"/>
                    <a:pt x="85" y="326"/>
                  </a:cubicBezTo>
                  <a:cubicBezTo>
                    <a:pt x="94" y="335"/>
                    <a:pt x="99" y="349"/>
                    <a:pt x="104" y="359"/>
                  </a:cubicBezTo>
                  <a:cubicBezTo>
                    <a:pt x="135" y="419"/>
                    <a:pt x="180" y="449"/>
                    <a:pt x="222" y="449"/>
                  </a:cubicBezTo>
                  <a:cubicBezTo>
                    <a:pt x="270" y="449"/>
                    <a:pt x="315" y="411"/>
                    <a:pt x="332" y="335"/>
                  </a:cubicBezTo>
                  <a:cubicBezTo>
                    <a:pt x="356" y="231"/>
                    <a:pt x="324" y="16"/>
                    <a:pt x="184" y="16"/>
                  </a:cubicBezTo>
                  <a:cubicBezTo>
                    <a:pt x="183" y="16"/>
                    <a:pt x="181" y="16"/>
                    <a:pt x="180" y="16"/>
                  </a:cubicBezTo>
                  <a:cubicBezTo>
                    <a:pt x="175" y="11"/>
                    <a:pt x="166" y="11"/>
                    <a:pt x="156" y="6"/>
                  </a:cubicBezTo>
                  <a:cubicBezTo>
                    <a:pt x="144" y="2"/>
                    <a:pt x="132" y="0"/>
                    <a:pt x="12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2" name="Google Shape;4362;p18"/>
            <p:cNvSpPr/>
            <p:nvPr/>
          </p:nvSpPr>
          <p:spPr>
            <a:xfrm rot="-8271347">
              <a:off x="9137334" y="247088"/>
              <a:ext cx="65150" cy="79125"/>
            </a:xfrm>
            <a:custGeom>
              <a:avLst/>
              <a:gdLst/>
              <a:ahLst/>
              <a:cxnLst/>
              <a:rect l="l" t="t" r="r" b="b"/>
              <a:pathLst>
                <a:path w="897" h="1199" extrusionOk="0">
                  <a:moveTo>
                    <a:pt x="333" y="0"/>
                  </a:moveTo>
                  <a:cubicBezTo>
                    <a:pt x="267" y="0"/>
                    <a:pt x="207" y="25"/>
                    <a:pt x="172" y="84"/>
                  </a:cubicBezTo>
                  <a:lnTo>
                    <a:pt x="172" y="88"/>
                  </a:lnTo>
                  <a:cubicBezTo>
                    <a:pt x="1" y="360"/>
                    <a:pt x="58" y="865"/>
                    <a:pt x="392" y="1123"/>
                  </a:cubicBezTo>
                  <a:cubicBezTo>
                    <a:pt x="454" y="1174"/>
                    <a:pt x="523" y="1199"/>
                    <a:pt x="587" y="1199"/>
                  </a:cubicBezTo>
                  <a:cubicBezTo>
                    <a:pt x="654" y="1199"/>
                    <a:pt x="717" y="1171"/>
                    <a:pt x="763" y="1118"/>
                  </a:cubicBezTo>
                  <a:cubicBezTo>
                    <a:pt x="897" y="946"/>
                    <a:pt x="873" y="656"/>
                    <a:pt x="787" y="436"/>
                  </a:cubicBezTo>
                  <a:cubicBezTo>
                    <a:pt x="787" y="432"/>
                    <a:pt x="787" y="432"/>
                    <a:pt x="782" y="427"/>
                  </a:cubicBezTo>
                  <a:cubicBezTo>
                    <a:pt x="735" y="298"/>
                    <a:pt x="658" y="169"/>
                    <a:pt x="539" y="74"/>
                  </a:cubicBezTo>
                  <a:cubicBezTo>
                    <a:pt x="478" y="28"/>
                    <a:pt x="402" y="0"/>
                    <a:pt x="33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3" name="Google Shape;4363;p18"/>
            <p:cNvSpPr/>
            <p:nvPr/>
          </p:nvSpPr>
          <p:spPr>
            <a:xfrm rot="-8271347">
              <a:off x="9079687" y="362925"/>
              <a:ext cx="39148" cy="45799"/>
            </a:xfrm>
            <a:custGeom>
              <a:avLst/>
              <a:gdLst/>
              <a:ahLst/>
              <a:cxnLst/>
              <a:rect l="l" t="t" r="r" b="b"/>
              <a:pathLst>
                <a:path w="539" h="694" extrusionOk="0">
                  <a:moveTo>
                    <a:pt x="174" y="0"/>
                  </a:moveTo>
                  <a:cubicBezTo>
                    <a:pt x="57" y="0"/>
                    <a:pt x="1" y="208"/>
                    <a:pt x="29" y="334"/>
                  </a:cubicBezTo>
                  <a:cubicBezTo>
                    <a:pt x="29" y="344"/>
                    <a:pt x="33" y="349"/>
                    <a:pt x="33" y="358"/>
                  </a:cubicBezTo>
                  <a:cubicBezTo>
                    <a:pt x="58" y="462"/>
                    <a:pt x="163" y="693"/>
                    <a:pt x="304" y="693"/>
                  </a:cubicBezTo>
                  <a:cubicBezTo>
                    <a:pt x="324" y="693"/>
                    <a:pt x="345" y="688"/>
                    <a:pt x="367" y="677"/>
                  </a:cubicBezTo>
                  <a:cubicBezTo>
                    <a:pt x="539" y="587"/>
                    <a:pt x="462" y="258"/>
                    <a:pt x="338" y="110"/>
                  </a:cubicBezTo>
                  <a:lnTo>
                    <a:pt x="324" y="96"/>
                  </a:lnTo>
                  <a:cubicBezTo>
                    <a:pt x="267" y="28"/>
                    <a:pt x="217" y="0"/>
                    <a:pt x="174"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4" name="Google Shape;4364;p18"/>
            <p:cNvSpPr/>
            <p:nvPr/>
          </p:nvSpPr>
          <p:spPr>
            <a:xfrm rot="-8271347">
              <a:off x="9168660" y="432158"/>
              <a:ext cx="21644" cy="24549"/>
            </a:xfrm>
            <a:custGeom>
              <a:avLst/>
              <a:gdLst/>
              <a:ahLst/>
              <a:cxnLst/>
              <a:rect l="l" t="t" r="r" b="b"/>
              <a:pathLst>
                <a:path w="298" h="372" extrusionOk="0">
                  <a:moveTo>
                    <a:pt x="95" y="1"/>
                  </a:moveTo>
                  <a:cubicBezTo>
                    <a:pt x="91" y="1"/>
                    <a:pt x="86" y="1"/>
                    <a:pt x="81" y="6"/>
                  </a:cubicBezTo>
                  <a:cubicBezTo>
                    <a:pt x="53" y="6"/>
                    <a:pt x="34" y="25"/>
                    <a:pt x="29" y="49"/>
                  </a:cubicBezTo>
                  <a:cubicBezTo>
                    <a:pt x="0" y="149"/>
                    <a:pt x="29" y="244"/>
                    <a:pt x="115" y="330"/>
                  </a:cubicBezTo>
                  <a:cubicBezTo>
                    <a:pt x="143" y="359"/>
                    <a:pt x="169" y="372"/>
                    <a:pt x="190" y="372"/>
                  </a:cubicBezTo>
                  <a:cubicBezTo>
                    <a:pt x="281" y="372"/>
                    <a:pt x="297" y="142"/>
                    <a:pt x="181" y="72"/>
                  </a:cubicBezTo>
                  <a:cubicBezTo>
                    <a:pt x="162" y="34"/>
                    <a:pt x="134" y="1"/>
                    <a:pt x="9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5" name="Google Shape;4365;p18"/>
            <p:cNvSpPr/>
            <p:nvPr/>
          </p:nvSpPr>
          <p:spPr>
            <a:xfrm rot="-8271347">
              <a:off x="8989709" y="339646"/>
              <a:ext cx="39584" cy="38342"/>
            </a:xfrm>
            <a:custGeom>
              <a:avLst/>
              <a:gdLst/>
              <a:ahLst/>
              <a:cxnLst/>
              <a:rect l="l" t="t" r="r" b="b"/>
              <a:pathLst>
                <a:path w="545" h="581" extrusionOk="0">
                  <a:moveTo>
                    <a:pt x="258" y="1"/>
                  </a:moveTo>
                  <a:cubicBezTo>
                    <a:pt x="243" y="1"/>
                    <a:pt x="228" y="5"/>
                    <a:pt x="215" y="13"/>
                  </a:cubicBezTo>
                  <a:cubicBezTo>
                    <a:pt x="187" y="32"/>
                    <a:pt x="149" y="56"/>
                    <a:pt x="125" y="85"/>
                  </a:cubicBezTo>
                  <a:cubicBezTo>
                    <a:pt x="96" y="118"/>
                    <a:pt x="91" y="190"/>
                    <a:pt x="53" y="218"/>
                  </a:cubicBezTo>
                  <a:cubicBezTo>
                    <a:pt x="1" y="252"/>
                    <a:pt x="20" y="390"/>
                    <a:pt x="96" y="423"/>
                  </a:cubicBezTo>
                  <a:cubicBezTo>
                    <a:pt x="130" y="433"/>
                    <a:pt x="153" y="461"/>
                    <a:pt x="182" y="485"/>
                  </a:cubicBezTo>
                  <a:cubicBezTo>
                    <a:pt x="230" y="528"/>
                    <a:pt x="277" y="547"/>
                    <a:pt x="334" y="571"/>
                  </a:cubicBezTo>
                  <a:cubicBezTo>
                    <a:pt x="350" y="578"/>
                    <a:pt x="365" y="581"/>
                    <a:pt x="379" y="581"/>
                  </a:cubicBezTo>
                  <a:cubicBezTo>
                    <a:pt x="433" y="581"/>
                    <a:pt x="473" y="535"/>
                    <a:pt x="492" y="490"/>
                  </a:cubicBezTo>
                  <a:cubicBezTo>
                    <a:pt x="544" y="356"/>
                    <a:pt x="506" y="218"/>
                    <a:pt x="406" y="85"/>
                  </a:cubicBezTo>
                  <a:cubicBezTo>
                    <a:pt x="373" y="44"/>
                    <a:pt x="311" y="1"/>
                    <a:pt x="25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6" name="Google Shape;4366;p18"/>
            <p:cNvSpPr/>
            <p:nvPr/>
          </p:nvSpPr>
          <p:spPr>
            <a:xfrm rot="-8271347">
              <a:off x="8982213" y="94812"/>
              <a:ext cx="35734" cy="44875"/>
            </a:xfrm>
            <a:custGeom>
              <a:avLst/>
              <a:gdLst/>
              <a:ahLst/>
              <a:cxnLst/>
              <a:rect l="l" t="t" r="r" b="b"/>
              <a:pathLst>
                <a:path w="492" h="680" extrusionOk="0">
                  <a:moveTo>
                    <a:pt x="146" y="1"/>
                  </a:moveTo>
                  <a:cubicBezTo>
                    <a:pt x="101" y="1"/>
                    <a:pt x="61" y="29"/>
                    <a:pt x="34" y="99"/>
                  </a:cubicBezTo>
                  <a:cubicBezTo>
                    <a:pt x="0" y="176"/>
                    <a:pt x="5" y="266"/>
                    <a:pt x="24" y="352"/>
                  </a:cubicBezTo>
                  <a:cubicBezTo>
                    <a:pt x="29" y="371"/>
                    <a:pt x="34" y="400"/>
                    <a:pt x="48" y="428"/>
                  </a:cubicBezTo>
                  <a:cubicBezTo>
                    <a:pt x="48" y="428"/>
                    <a:pt x="48" y="428"/>
                    <a:pt x="48" y="433"/>
                  </a:cubicBezTo>
                  <a:cubicBezTo>
                    <a:pt x="48" y="438"/>
                    <a:pt x="53" y="438"/>
                    <a:pt x="53" y="443"/>
                  </a:cubicBezTo>
                  <a:cubicBezTo>
                    <a:pt x="57" y="452"/>
                    <a:pt x="62" y="462"/>
                    <a:pt x="67" y="476"/>
                  </a:cubicBezTo>
                  <a:cubicBezTo>
                    <a:pt x="105" y="552"/>
                    <a:pt x="157" y="628"/>
                    <a:pt x="219" y="662"/>
                  </a:cubicBezTo>
                  <a:cubicBezTo>
                    <a:pt x="229" y="667"/>
                    <a:pt x="243" y="671"/>
                    <a:pt x="258" y="676"/>
                  </a:cubicBezTo>
                  <a:cubicBezTo>
                    <a:pt x="265" y="678"/>
                    <a:pt x="272" y="680"/>
                    <a:pt x="279" y="680"/>
                  </a:cubicBezTo>
                  <a:cubicBezTo>
                    <a:pt x="286" y="680"/>
                    <a:pt x="293" y="678"/>
                    <a:pt x="300" y="676"/>
                  </a:cubicBezTo>
                  <a:lnTo>
                    <a:pt x="339" y="667"/>
                  </a:lnTo>
                  <a:cubicBezTo>
                    <a:pt x="486" y="628"/>
                    <a:pt x="491" y="428"/>
                    <a:pt x="434" y="295"/>
                  </a:cubicBezTo>
                  <a:cubicBezTo>
                    <a:pt x="424" y="276"/>
                    <a:pt x="420" y="261"/>
                    <a:pt x="410" y="242"/>
                  </a:cubicBezTo>
                  <a:cubicBezTo>
                    <a:pt x="361" y="132"/>
                    <a:pt x="243"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7" name="Google Shape;4367;p18"/>
            <p:cNvSpPr/>
            <p:nvPr/>
          </p:nvSpPr>
          <p:spPr>
            <a:xfrm rot="-8271347">
              <a:off x="9041047" y="-27084"/>
              <a:ext cx="29851" cy="35372"/>
            </a:xfrm>
            <a:custGeom>
              <a:avLst/>
              <a:gdLst/>
              <a:ahLst/>
              <a:cxnLst/>
              <a:rect l="l" t="t" r="r" b="b"/>
              <a:pathLst>
                <a:path w="411" h="536" extrusionOk="0">
                  <a:moveTo>
                    <a:pt x="147" y="0"/>
                  </a:moveTo>
                  <a:cubicBezTo>
                    <a:pt x="121" y="0"/>
                    <a:pt x="97" y="11"/>
                    <a:pt x="77" y="37"/>
                  </a:cubicBezTo>
                  <a:cubicBezTo>
                    <a:pt x="1" y="132"/>
                    <a:pt x="29" y="294"/>
                    <a:pt x="91" y="404"/>
                  </a:cubicBezTo>
                  <a:cubicBezTo>
                    <a:pt x="129" y="468"/>
                    <a:pt x="203" y="536"/>
                    <a:pt x="268" y="536"/>
                  </a:cubicBezTo>
                  <a:cubicBezTo>
                    <a:pt x="294" y="536"/>
                    <a:pt x="319" y="525"/>
                    <a:pt x="339" y="499"/>
                  </a:cubicBezTo>
                  <a:cubicBezTo>
                    <a:pt x="410" y="404"/>
                    <a:pt x="382" y="242"/>
                    <a:pt x="320" y="132"/>
                  </a:cubicBezTo>
                  <a:cubicBezTo>
                    <a:pt x="282" y="67"/>
                    <a:pt x="211" y="0"/>
                    <a:pt x="14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8" name="Google Shape;4368;p18"/>
            <p:cNvSpPr/>
            <p:nvPr/>
          </p:nvSpPr>
          <p:spPr>
            <a:xfrm rot="-8271347">
              <a:off x="9124782" y="51605"/>
              <a:ext cx="29052" cy="31742"/>
            </a:xfrm>
            <a:custGeom>
              <a:avLst/>
              <a:gdLst/>
              <a:ahLst/>
              <a:cxnLst/>
              <a:rect l="l" t="t" r="r" b="b"/>
              <a:pathLst>
                <a:path w="400" h="481" extrusionOk="0">
                  <a:moveTo>
                    <a:pt x="117" y="0"/>
                  </a:moveTo>
                  <a:cubicBezTo>
                    <a:pt x="11" y="0"/>
                    <a:pt x="1" y="159"/>
                    <a:pt x="18" y="240"/>
                  </a:cubicBezTo>
                  <a:cubicBezTo>
                    <a:pt x="30" y="297"/>
                    <a:pt x="116" y="481"/>
                    <a:pt x="206" y="481"/>
                  </a:cubicBezTo>
                  <a:cubicBezTo>
                    <a:pt x="222" y="481"/>
                    <a:pt x="237" y="476"/>
                    <a:pt x="252" y="464"/>
                  </a:cubicBezTo>
                  <a:cubicBezTo>
                    <a:pt x="280" y="440"/>
                    <a:pt x="333" y="459"/>
                    <a:pt x="361" y="426"/>
                  </a:cubicBezTo>
                  <a:cubicBezTo>
                    <a:pt x="390" y="393"/>
                    <a:pt x="399" y="350"/>
                    <a:pt x="390" y="302"/>
                  </a:cubicBezTo>
                  <a:cubicBezTo>
                    <a:pt x="366" y="188"/>
                    <a:pt x="285" y="50"/>
                    <a:pt x="156" y="7"/>
                  </a:cubicBezTo>
                  <a:cubicBezTo>
                    <a:pt x="142" y="2"/>
                    <a:pt x="129" y="0"/>
                    <a:pt x="11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9" name="Google Shape;4369;p18"/>
            <p:cNvSpPr/>
            <p:nvPr/>
          </p:nvSpPr>
          <p:spPr>
            <a:xfrm rot="-8271347">
              <a:off x="9243469" y="47682"/>
              <a:ext cx="42126" cy="37748"/>
            </a:xfrm>
            <a:custGeom>
              <a:avLst/>
              <a:gdLst/>
              <a:ahLst/>
              <a:cxnLst/>
              <a:rect l="l" t="t" r="r" b="b"/>
              <a:pathLst>
                <a:path w="580" h="572" extrusionOk="0">
                  <a:moveTo>
                    <a:pt x="203" y="0"/>
                  </a:moveTo>
                  <a:cubicBezTo>
                    <a:pt x="1" y="0"/>
                    <a:pt x="57" y="524"/>
                    <a:pt x="327" y="568"/>
                  </a:cubicBezTo>
                  <a:cubicBezTo>
                    <a:pt x="339" y="570"/>
                    <a:pt x="349" y="571"/>
                    <a:pt x="359" y="571"/>
                  </a:cubicBezTo>
                  <a:cubicBezTo>
                    <a:pt x="430" y="571"/>
                    <a:pt x="444" y="515"/>
                    <a:pt x="503" y="477"/>
                  </a:cubicBezTo>
                  <a:cubicBezTo>
                    <a:pt x="579" y="425"/>
                    <a:pt x="560" y="239"/>
                    <a:pt x="465" y="177"/>
                  </a:cubicBezTo>
                  <a:cubicBezTo>
                    <a:pt x="379" y="125"/>
                    <a:pt x="355" y="49"/>
                    <a:pt x="255" y="10"/>
                  </a:cubicBezTo>
                  <a:cubicBezTo>
                    <a:pt x="236" y="3"/>
                    <a:pt x="219" y="0"/>
                    <a:pt x="2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0" name="Google Shape;4370;p18"/>
            <p:cNvSpPr/>
            <p:nvPr/>
          </p:nvSpPr>
          <p:spPr>
            <a:xfrm rot="-8271347">
              <a:off x="9316940" y="171397"/>
              <a:ext cx="22879" cy="22108"/>
            </a:xfrm>
            <a:custGeom>
              <a:avLst/>
              <a:gdLst/>
              <a:ahLst/>
              <a:cxnLst/>
              <a:rect l="l" t="t" r="r" b="b"/>
              <a:pathLst>
                <a:path w="315" h="335" extrusionOk="0">
                  <a:moveTo>
                    <a:pt x="101" y="0"/>
                  </a:moveTo>
                  <a:cubicBezTo>
                    <a:pt x="101" y="0"/>
                    <a:pt x="101" y="5"/>
                    <a:pt x="101" y="5"/>
                  </a:cubicBezTo>
                  <a:cubicBezTo>
                    <a:pt x="1" y="15"/>
                    <a:pt x="58" y="196"/>
                    <a:pt x="96" y="258"/>
                  </a:cubicBezTo>
                  <a:cubicBezTo>
                    <a:pt x="119" y="301"/>
                    <a:pt x="153" y="334"/>
                    <a:pt x="193" y="334"/>
                  </a:cubicBezTo>
                  <a:cubicBezTo>
                    <a:pt x="201" y="334"/>
                    <a:pt x="211" y="333"/>
                    <a:pt x="220" y="329"/>
                  </a:cubicBezTo>
                  <a:lnTo>
                    <a:pt x="244" y="334"/>
                  </a:lnTo>
                  <a:cubicBezTo>
                    <a:pt x="245" y="334"/>
                    <a:pt x="246" y="334"/>
                    <a:pt x="247" y="334"/>
                  </a:cubicBezTo>
                  <a:cubicBezTo>
                    <a:pt x="314" y="334"/>
                    <a:pt x="291" y="209"/>
                    <a:pt x="268" y="172"/>
                  </a:cubicBezTo>
                  <a:cubicBezTo>
                    <a:pt x="239" y="124"/>
                    <a:pt x="201" y="24"/>
                    <a:pt x="134" y="10"/>
                  </a:cubicBezTo>
                  <a:cubicBezTo>
                    <a:pt x="129" y="5"/>
                    <a:pt x="125" y="0"/>
                    <a:pt x="120" y="0"/>
                  </a:cubicBezTo>
                  <a:lnTo>
                    <a:pt x="105" y="0"/>
                  </a:lnTo>
                  <a:cubicBezTo>
                    <a:pt x="105" y="2"/>
                    <a:pt x="105" y="2"/>
                    <a:pt x="104" y="2"/>
                  </a:cubicBezTo>
                  <a:cubicBezTo>
                    <a:pt x="103" y="2"/>
                    <a:pt x="101" y="0"/>
                    <a:pt x="10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1" name="Google Shape;4371;p18"/>
            <p:cNvSpPr/>
            <p:nvPr/>
          </p:nvSpPr>
          <p:spPr>
            <a:xfrm rot="-8271347">
              <a:off x="9140204" y="147444"/>
              <a:ext cx="30214" cy="35900"/>
            </a:xfrm>
            <a:custGeom>
              <a:avLst/>
              <a:gdLst/>
              <a:ahLst/>
              <a:cxnLst/>
              <a:rect l="l" t="t" r="r" b="b"/>
              <a:pathLst>
                <a:path w="416" h="544" extrusionOk="0">
                  <a:moveTo>
                    <a:pt x="147" y="0"/>
                  </a:moveTo>
                  <a:cubicBezTo>
                    <a:pt x="120" y="0"/>
                    <a:pt x="94" y="11"/>
                    <a:pt x="72" y="37"/>
                  </a:cubicBezTo>
                  <a:cubicBezTo>
                    <a:pt x="1" y="132"/>
                    <a:pt x="25" y="299"/>
                    <a:pt x="92" y="413"/>
                  </a:cubicBezTo>
                  <a:cubicBezTo>
                    <a:pt x="129" y="477"/>
                    <a:pt x="201" y="544"/>
                    <a:pt x="266" y="544"/>
                  </a:cubicBezTo>
                  <a:cubicBezTo>
                    <a:pt x="293" y="544"/>
                    <a:pt x="318" y="532"/>
                    <a:pt x="339" y="504"/>
                  </a:cubicBezTo>
                  <a:cubicBezTo>
                    <a:pt x="416" y="413"/>
                    <a:pt x="392" y="247"/>
                    <a:pt x="325" y="132"/>
                  </a:cubicBezTo>
                  <a:cubicBezTo>
                    <a:pt x="288" y="68"/>
                    <a:pt x="214" y="0"/>
                    <a:pt x="14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2" name="Google Shape;4372;p18"/>
            <p:cNvSpPr/>
            <p:nvPr/>
          </p:nvSpPr>
          <p:spPr>
            <a:xfrm rot="-8271347">
              <a:off x="9010780" y="203164"/>
              <a:ext cx="61010" cy="66520"/>
            </a:xfrm>
            <a:custGeom>
              <a:avLst/>
              <a:gdLst/>
              <a:ahLst/>
              <a:cxnLst/>
              <a:rect l="l" t="t" r="r" b="b"/>
              <a:pathLst>
                <a:path w="840" h="1008" extrusionOk="0">
                  <a:moveTo>
                    <a:pt x="318" y="1"/>
                  </a:moveTo>
                  <a:cubicBezTo>
                    <a:pt x="270" y="1"/>
                    <a:pt x="222" y="26"/>
                    <a:pt x="177" y="83"/>
                  </a:cubicBezTo>
                  <a:cubicBezTo>
                    <a:pt x="0" y="303"/>
                    <a:pt x="263" y="1008"/>
                    <a:pt x="522" y="1008"/>
                  </a:cubicBezTo>
                  <a:cubicBezTo>
                    <a:pt x="570" y="1008"/>
                    <a:pt x="618" y="983"/>
                    <a:pt x="663" y="926"/>
                  </a:cubicBezTo>
                  <a:cubicBezTo>
                    <a:pt x="840" y="705"/>
                    <a:pt x="577" y="1"/>
                    <a:pt x="31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3" name="Google Shape;4373;p18"/>
            <p:cNvSpPr/>
            <p:nvPr/>
          </p:nvSpPr>
          <p:spPr>
            <a:xfrm rot="-8271347">
              <a:off x="9276713" y="327506"/>
              <a:ext cx="27019" cy="36362"/>
            </a:xfrm>
            <a:custGeom>
              <a:avLst/>
              <a:gdLst/>
              <a:ahLst/>
              <a:cxnLst/>
              <a:rect l="l" t="t" r="r" b="b"/>
              <a:pathLst>
                <a:path w="372" h="551" extrusionOk="0">
                  <a:moveTo>
                    <a:pt x="86" y="0"/>
                  </a:moveTo>
                  <a:cubicBezTo>
                    <a:pt x="55" y="0"/>
                    <a:pt x="25" y="13"/>
                    <a:pt x="0" y="45"/>
                  </a:cubicBezTo>
                  <a:cubicBezTo>
                    <a:pt x="100" y="107"/>
                    <a:pt x="177" y="145"/>
                    <a:pt x="229" y="169"/>
                  </a:cubicBezTo>
                  <a:lnTo>
                    <a:pt x="348" y="550"/>
                  </a:lnTo>
                  <a:cubicBezTo>
                    <a:pt x="367" y="507"/>
                    <a:pt x="372" y="455"/>
                    <a:pt x="372" y="407"/>
                  </a:cubicBezTo>
                  <a:cubicBezTo>
                    <a:pt x="367" y="321"/>
                    <a:pt x="343" y="236"/>
                    <a:pt x="296" y="155"/>
                  </a:cubicBezTo>
                  <a:cubicBezTo>
                    <a:pt x="296" y="155"/>
                    <a:pt x="296" y="150"/>
                    <a:pt x="296" y="150"/>
                  </a:cubicBezTo>
                  <a:cubicBezTo>
                    <a:pt x="286" y="140"/>
                    <a:pt x="277" y="126"/>
                    <a:pt x="262" y="107"/>
                  </a:cubicBezTo>
                  <a:cubicBezTo>
                    <a:pt x="262" y="102"/>
                    <a:pt x="258" y="102"/>
                    <a:pt x="258" y="102"/>
                  </a:cubicBezTo>
                  <a:cubicBezTo>
                    <a:pt x="208" y="46"/>
                    <a:pt x="144" y="0"/>
                    <a:pt x="8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4" name="Google Shape;4374;p18"/>
            <p:cNvSpPr/>
            <p:nvPr/>
          </p:nvSpPr>
          <p:spPr>
            <a:xfrm rot="-8271347">
              <a:off x="9343001" y="11134"/>
              <a:ext cx="36751" cy="45601"/>
            </a:xfrm>
            <a:custGeom>
              <a:avLst/>
              <a:gdLst/>
              <a:ahLst/>
              <a:cxnLst/>
              <a:rect l="l" t="t" r="r" b="b"/>
              <a:pathLst>
                <a:path w="506" h="691" extrusionOk="0">
                  <a:moveTo>
                    <a:pt x="157" y="1"/>
                  </a:moveTo>
                  <a:cubicBezTo>
                    <a:pt x="40" y="1"/>
                    <a:pt x="1" y="165"/>
                    <a:pt x="5" y="260"/>
                  </a:cubicBezTo>
                  <a:cubicBezTo>
                    <a:pt x="5" y="260"/>
                    <a:pt x="5" y="265"/>
                    <a:pt x="5" y="270"/>
                  </a:cubicBezTo>
                  <a:cubicBezTo>
                    <a:pt x="15" y="384"/>
                    <a:pt x="81" y="642"/>
                    <a:pt x="239" y="685"/>
                  </a:cubicBezTo>
                  <a:cubicBezTo>
                    <a:pt x="258" y="689"/>
                    <a:pt x="274" y="691"/>
                    <a:pt x="290" y="691"/>
                  </a:cubicBezTo>
                  <a:cubicBezTo>
                    <a:pt x="346" y="691"/>
                    <a:pt x="379" y="664"/>
                    <a:pt x="424" y="623"/>
                  </a:cubicBezTo>
                  <a:cubicBezTo>
                    <a:pt x="505" y="537"/>
                    <a:pt x="482" y="256"/>
                    <a:pt x="362" y="117"/>
                  </a:cubicBezTo>
                  <a:cubicBezTo>
                    <a:pt x="334" y="70"/>
                    <a:pt x="296" y="32"/>
                    <a:pt x="243" y="22"/>
                  </a:cubicBezTo>
                  <a:cubicBezTo>
                    <a:pt x="234" y="22"/>
                    <a:pt x="224" y="17"/>
                    <a:pt x="215" y="13"/>
                  </a:cubicBezTo>
                  <a:cubicBezTo>
                    <a:pt x="194" y="5"/>
                    <a:pt x="175" y="1"/>
                    <a:pt x="15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5" name="Google Shape;4375;p18"/>
            <p:cNvSpPr/>
            <p:nvPr/>
          </p:nvSpPr>
          <p:spPr>
            <a:xfrm rot="-8271347">
              <a:off x="9278246" y="-135838"/>
              <a:ext cx="38204" cy="40057"/>
            </a:xfrm>
            <a:custGeom>
              <a:avLst/>
              <a:gdLst/>
              <a:ahLst/>
              <a:cxnLst/>
              <a:rect l="l" t="t" r="r" b="b"/>
              <a:pathLst>
                <a:path w="526" h="607" extrusionOk="0">
                  <a:moveTo>
                    <a:pt x="229" y="0"/>
                  </a:moveTo>
                  <a:cubicBezTo>
                    <a:pt x="195" y="0"/>
                    <a:pt x="162" y="16"/>
                    <a:pt x="149" y="39"/>
                  </a:cubicBezTo>
                  <a:cubicBezTo>
                    <a:pt x="106" y="49"/>
                    <a:pt x="72" y="68"/>
                    <a:pt x="44" y="106"/>
                  </a:cubicBezTo>
                  <a:cubicBezTo>
                    <a:pt x="1" y="168"/>
                    <a:pt x="10" y="282"/>
                    <a:pt x="72" y="349"/>
                  </a:cubicBezTo>
                  <a:cubicBezTo>
                    <a:pt x="106" y="382"/>
                    <a:pt x="139" y="406"/>
                    <a:pt x="168" y="435"/>
                  </a:cubicBezTo>
                  <a:cubicBezTo>
                    <a:pt x="196" y="483"/>
                    <a:pt x="235" y="525"/>
                    <a:pt x="282" y="568"/>
                  </a:cubicBezTo>
                  <a:cubicBezTo>
                    <a:pt x="313" y="595"/>
                    <a:pt x="342" y="606"/>
                    <a:pt x="369" y="606"/>
                  </a:cubicBezTo>
                  <a:cubicBezTo>
                    <a:pt x="442" y="606"/>
                    <a:pt x="496" y="525"/>
                    <a:pt x="506" y="459"/>
                  </a:cubicBezTo>
                  <a:cubicBezTo>
                    <a:pt x="525" y="311"/>
                    <a:pt x="463" y="116"/>
                    <a:pt x="306" y="30"/>
                  </a:cubicBezTo>
                  <a:cubicBezTo>
                    <a:pt x="292" y="25"/>
                    <a:pt x="282" y="15"/>
                    <a:pt x="273" y="11"/>
                  </a:cubicBezTo>
                  <a:cubicBezTo>
                    <a:pt x="259" y="3"/>
                    <a:pt x="244" y="0"/>
                    <a:pt x="22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6" name="Google Shape;4376;p18"/>
            <p:cNvSpPr/>
            <p:nvPr/>
          </p:nvSpPr>
          <p:spPr>
            <a:xfrm rot="-8271347">
              <a:off x="9488944" y="3711"/>
              <a:ext cx="38712" cy="48307"/>
            </a:xfrm>
            <a:custGeom>
              <a:avLst/>
              <a:gdLst/>
              <a:ahLst/>
              <a:cxnLst/>
              <a:rect l="l" t="t" r="r" b="b"/>
              <a:pathLst>
                <a:path w="533" h="732" extrusionOk="0">
                  <a:moveTo>
                    <a:pt x="206" y="0"/>
                  </a:moveTo>
                  <a:cubicBezTo>
                    <a:pt x="1" y="0"/>
                    <a:pt x="18" y="306"/>
                    <a:pt x="80" y="464"/>
                  </a:cubicBezTo>
                  <a:cubicBezTo>
                    <a:pt x="113" y="560"/>
                    <a:pt x="184" y="679"/>
                    <a:pt x="289" y="722"/>
                  </a:cubicBezTo>
                  <a:cubicBezTo>
                    <a:pt x="308" y="728"/>
                    <a:pt x="327" y="731"/>
                    <a:pt x="345" y="731"/>
                  </a:cubicBezTo>
                  <a:cubicBezTo>
                    <a:pt x="416" y="731"/>
                    <a:pt x="474" y="683"/>
                    <a:pt x="489" y="622"/>
                  </a:cubicBezTo>
                  <a:cubicBezTo>
                    <a:pt x="494" y="612"/>
                    <a:pt x="499" y="598"/>
                    <a:pt x="499" y="588"/>
                  </a:cubicBezTo>
                  <a:cubicBezTo>
                    <a:pt x="532" y="479"/>
                    <a:pt x="528" y="369"/>
                    <a:pt x="485" y="250"/>
                  </a:cubicBezTo>
                  <a:cubicBezTo>
                    <a:pt x="456" y="174"/>
                    <a:pt x="380" y="31"/>
                    <a:pt x="284" y="12"/>
                  </a:cubicBezTo>
                  <a:cubicBezTo>
                    <a:pt x="275" y="12"/>
                    <a:pt x="270" y="7"/>
                    <a:pt x="261" y="7"/>
                  </a:cubicBezTo>
                  <a:cubicBezTo>
                    <a:pt x="241" y="2"/>
                    <a:pt x="223" y="0"/>
                    <a:pt x="20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7" name="Google Shape;4377;p18"/>
            <p:cNvSpPr/>
            <p:nvPr/>
          </p:nvSpPr>
          <p:spPr>
            <a:xfrm rot="-8271347">
              <a:off x="8981506" y="822917"/>
              <a:ext cx="21208" cy="28443"/>
            </a:xfrm>
            <a:custGeom>
              <a:avLst/>
              <a:gdLst/>
              <a:ahLst/>
              <a:cxnLst/>
              <a:rect l="l" t="t" r="r" b="b"/>
              <a:pathLst>
                <a:path w="292" h="431" extrusionOk="0">
                  <a:moveTo>
                    <a:pt x="148" y="0"/>
                  </a:moveTo>
                  <a:cubicBezTo>
                    <a:pt x="134" y="0"/>
                    <a:pt x="120" y="5"/>
                    <a:pt x="101" y="14"/>
                  </a:cubicBezTo>
                  <a:cubicBezTo>
                    <a:pt x="86" y="19"/>
                    <a:pt x="77" y="24"/>
                    <a:pt x="62" y="29"/>
                  </a:cubicBezTo>
                  <a:cubicBezTo>
                    <a:pt x="1" y="62"/>
                    <a:pt x="5" y="176"/>
                    <a:pt x="20" y="229"/>
                  </a:cubicBezTo>
                  <a:lnTo>
                    <a:pt x="39" y="291"/>
                  </a:lnTo>
                  <a:cubicBezTo>
                    <a:pt x="63" y="374"/>
                    <a:pt x="126" y="431"/>
                    <a:pt x="183" y="431"/>
                  </a:cubicBezTo>
                  <a:cubicBezTo>
                    <a:pt x="227" y="431"/>
                    <a:pt x="268" y="398"/>
                    <a:pt x="286" y="319"/>
                  </a:cubicBezTo>
                  <a:cubicBezTo>
                    <a:pt x="286" y="300"/>
                    <a:pt x="286" y="281"/>
                    <a:pt x="286" y="257"/>
                  </a:cubicBezTo>
                  <a:cubicBezTo>
                    <a:pt x="291" y="262"/>
                    <a:pt x="291" y="262"/>
                    <a:pt x="291" y="262"/>
                  </a:cubicBezTo>
                  <a:cubicBezTo>
                    <a:pt x="291" y="238"/>
                    <a:pt x="286" y="205"/>
                    <a:pt x="282" y="172"/>
                  </a:cubicBezTo>
                  <a:cubicBezTo>
                    <a:pt x="267" y="119"/>
                    <a:pt x="253" y="71"/>
                    <a:pt x="225" y="38"/>
                  </a:cubicBezTo>
                  <a:lnTo>
                    <a:pt x="220" y="38"/>
                  </a:lnTo>
                  <a:cubicBezTo>
                    <a:pt x="210" y="24"/>
                    <a:pt x="201" y="19"/>
                    <a:pt x="191" y="14"/>
                  </a:cubicBezTo>
                  <a:cubicBezTo>
                    <a:pt x="186" y="10"/>
                    <a:pt x="182" y="10"/>
                    <a:pt x="172" y="10"/>
                  </a:cubicBezTo>
                  <a:cubicBezTo>
                    <a:pt x="167" y="5"/>
                    <a:pt x="158" y="0"/>
                    <a:pt x="14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8" name="Google Shape;4378;p18"/>
            <p:cNvSpPr/>
            <p:nvPr/>
          </p:nvSpPr>
          <p:spPr>
            <a:xfrm rot="-8271347">
              <a:off x="8967411" y="693048"/>
              <a:ext cx="29343" cy="38540"/>
            </a:xfrm>
            <a:custGeom>
              <a:avLst/>
              <a:gdLst/>
              <a:ahLst/>
              <a:cxnLst/>
              <a:rect l="l" t="t" r="r" b="b"/>
              <a:pathLst>
                <a:path w="404" h="584" extrusionOk="0">
                  <a:moveTo>
                    <a:pt x="93" y="0"/>
                  </a:moveTo>
                  <a:cubicBezTo>
                    <a:pt x="1" y="0"/>
                    <a:pt x="14" y="223"/>
                    <a:pt x="36" y="275"/>
                  </a:cubicBezTo>
                  <a:cubicBezTo>
                    <a:pt x="60" y="313"/>
                    <a:pt x="60" y="366"/>
                    <a:pt x="74" y="413"/>
                  </a:cubicBezTo>
                  <a:cubicBezTo>
                    <a:pt x="88" y="471"/>
                    <a:pt x="131" y="561"/>
                    <a:pt x="198" y="575"/>
                  </a:cubicBezTo>
                  <a:cubicBezTo>
                    <a:pt x="207" y="575"/>
                    <a:pt x="212" y="580"/>
                    <a:pt x="222" y="580"/>
                  </a:cubicBezTo>
                  <a:cubicBezTo>
                    <a:pt x="233" y="582"/>
                    <a:pt x="243" y="583"/>
                    <a:pt x="253" y="583"/>
                  </a:cubicBezTo>
                  <a:cubicBezTo>
                    <a:pt x="404" y="583"/>
                    <a:pt x="372" y="312"/>
                    <a:pt x="341" y="223"/>
                  </a:cubicBezTo>
                  <a:cubicBezTo>
                    <a:pt x="303" y="132"/>
                    <a:pt x="217" y="51"/>
                    <a:pt x="126" y="8"/>
                  </a:cubicBezTo>
                  <a:cubicBezTo>
                    <a:pt x="114" y="3"/>
                    <a:pt x="103" y="0"/>
                    <a:pt x="9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9" name="Google Shape;4379;p18"/>
            <p:cNvSpPr/>
            <p:nvPr/>
          </p:nvSpPr>
          <p:spPr>
            <a:xfrm rot="-8271347">
              <a:off x="9094702" y="707483"/>
              <a:ext cx="23605" cy="28773"/>
            </a:xfrm>
            <a:custGeom>
              <a:avLst/>
              <a:gdLst/>
              <a:ahLst/>
              <a:cxnLst/>
              <a:rect l="l" t="t" r="r" b="b"/>
              <a:pathLst>
                <a:path w="325" h="436" extrusionOk="0">
                  <a:moveTo>
                    <a:pt x="122" y="1"/>
                  </a:moveTo>
                  <a:cubicBezTo>
                    <a:pt x="1" y="1"/>
                    <a:pt x="23" y="278"/>
                    <a:pt x="53" y="343"/>
                  </a:cubicBezTo>
                  <a:cubicBezTo>
                    <a:pt x="76" y="385"/>
                    <a:pt x="120" y="435"/>
                    <a:pt x="170" y="435"/>
                  </a:cubicBezTo>
                  <a:cubicBezTo>
                    <a:pt x="183" y="435"/>
                    <a:pt x="197" y="432"/>
                    <a:pt x="211" y="424"/>
                  </a:cubicBezTo>
                  <a:cubicBezTo>
                    <a:pt x="249" y="400"/>
                    <a:pt x="268" y="362"/>
                    <a:pt x="277" y="314"/>
                  </a:cubicBezTo>
                  <a:cubicBezTo>
                    <a:pt x="325" y="262"/>
                    <a:pt x="320" y="167"/>
                    <a:pt x="277" y="110"/>
                  </a:cubicBezTo>
                  <a:cubicBezTo>
                    <a:pt x="244" y="71"/>
                    <a:pt x="220" y="29"/>
                    <a:pt x="163" y="9"/>
                  </a:cubicBezTo>
                  <a:cubicBezTo>
                    <a:pt x="148" y="3"/>
                    <a:pt x="134" y="1"/>
                    <a:pt x="12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0" name="Google Shape;4380;p18"/>
            <p:cNvSpPr/>
            <p:nvPr/>
          </p:nvSpPr>
          <p:spPr>
            <a:xfrm rot="-8271347">
              <a:off x="9086460" y="562087"/>
              <a:ext cx="26292" cy="31412"/>
            </a:xfrm>
            <a:custGeom>
              <a:avLst/>
              <a:gdLst/>
              <a:ahLst/>
              <a:cxnLst/>
              <a:rect l="l" t="t" r="r" b="b"/>
              <a:pathLst>
                <a:path w="362" h="476" extrusionOk="0">
                  <a:moveTo>
                    <a:pt x="169" y="0"/>
                  </a:moveTo>
                  <a:cubicBezTo>
                    <a:pt x="120" y="0"/>
                    <a:pt x="74" y="37"/>
                    <a:pt x="53" y="126"/>
                  </a:cubicBezTo>
                  <a:cubicBezTo>
                    <a:pt x="58" y="122"/>
                    <a:pt x="58" y="117"/>
                    <a:pt x="63" y="112"/>
                  </a:cubicBezTo>
                  <a:lnTo>
                    <a:pt x="63" y="112"/>
                  </a:lnTo>
                  <a:cubicBezTo>
                    <a:pt x="1" y="217"/>
                    <a:pt x="44" y="417"/>
                    <a:pt x="163" y="469"/>
                  </a:cubicBezTo>
                  <a:cubicBezTo>
                    <a:pt x="168" y="474"/>
                    <a:pt x="177" y="474"/>
                    <a:pt x="182" y="474"/>
                  </a:cubicBezTo>
                  <a:cubicBezTo>
                    <a:pt x="190" y="475"/>
                    <a:pt x="198" y="476"/>
                    <a:pt x="205" y="476"/>
                  </a:cubicBezTo>
                  <a:cubicBezTo>
                    <a:pt x="350" y="476"/>
                    <a:pt x="361" y="259"/>
                    <a:pt x="330" y="155"/>
                  </a:cubicBezTo>
                  <a:cubicBezTo>
                    <a:pt x="303" y="63"/>
                    <a:pt x="233" y="0"/>
                    <a:pt x="16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1" name="Google Shape;4381;p18"/>
            <p:cNvSpPr/>
            <p:nvPr/>
          </p:nvSpPr>
          <p:spPr>
            <a:xfrm rot="-8271347">
              <a:off x="8435716" y="568014"/>
              <a:ext cx="41545" cy="49164"/>
            </a:xfrm>
            <a:custGeom>
              <a:avLst/>
              <a:gdLst/>
              <a:ahLst/>
              <a:cxnLst/>
              <a:rect l="l" t="t" r="r" b="b"/>
              <a:pathLst>
                <a:path w="572" h="745" extrusionOk="0">
                  <a:moveTo>
                    <a:pt x="256" y="1"/>
                  </a:moveTo>
                  <a:cubicBezTo>
                    <a:pt x="218" y="1"/>
                    <a:pt x="178" y="22"/>
                    <a:pt x="138" y="72"/>
                  </a:cubicBezTo>
                  <a:cubicBezTo>
                    <a:pt x="0" y="250"/>
                    <a:pt x="133" y="744"/>
                    <a:pt x="316" y="744"/>
                  </a:cubicBezTo>
                  <a:cubicBezTo>
                    <a:pt x="353" y="744"/>
                    <a:pt x="394" y="723"/>
                    <a:pt x="434" y="673"/>
                  </a:cubicBezTo>
                  <a:cubicBezTo>
                    <a:pt x="572" y="495"/>
                    <a:pt x="439" y="1"/>
                    <a:pt x="2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2" name="Google Shape;4382;p18"/>
            <p:cNvSpPr/>
            <p:nvPr/>
          </p:nvSpPr>
          <p:spPr>
            <a:xfrm rot="-8271347">
              <a:off x="8484059" y="487906"/>
              <a:ext cx="35734" cy="47911"/>
            </a:xfrm>
            <a:custGeom>
              <a:avLst/>
              <a:gdLst/>
              <a:ahLst/>
              <a:cxnLst/>
              <a:rect l="l" t="t" r="r" b="b"/>
              <a:pathLst>
                <a:path w="492" h="726" extrusionOk="0">
                  <a:moveTo>
                    <a:pt x="203" y="1"/>
                  </a:moveTo>
                  <a:cubicBezTo>
                    <a:pt x="181" y="1"/>
                    <a:pt x="158" y="7"/>
                    <a:pt x="134" y="21"/>
                  </a:cubicBezTo>
                  <a:cubicBezTo>
                    <a:pt x="25" y="88"/>
                    <a:pt x="1" y="264"/>
                    <a:pt x="20" y="378"/>
                  </a:cubicBezTo>
                  <a:cubicBezTo>
                    <a:pt x="20" y="383"/>
                    <a:pt x="20" y="388"/>
                    <a:pt x="20" y="388"/>
                  </a:cubicBezTo>
                  <a:cubicBezTo>
                    <a:pt x="36" y="493"/>
                    <a:pt x="114" y="726"/>
                    <a:pt x="252" y="726"/>
                  </a:cubicBezTo>
                  <a:cubicBezTo>
                    <a:pt x="276" y="726"/>
                    <a:pt x="302" y="719"/>
                    <a:pt x="330" y="702"/>
                  </a:cubicBezTo>
                  <a:cubicBezTo>
                    <a:pt x="492" y="602"/>
                    <a:pt x="473" y="307"/>
                    <a:pt x="396" y="164"/>
                  </a:cubicBezTo>
                  <a:cubicBezTo>
                    <a:pt x="396" y="159"/>
                    <a:pt x="396" y="159"/>
                    <a:pt x="396" y="154"/>
                  </a:cubicBezTo>
                  <a:cubicBezTo>
                    <a:pt x="355" y="86"/>
                    <a:pt x="287" y="1"/>
                    <a:pt x="20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3" name="Google Shape;4383;p18"/>
            <p:cNvSpPr/>
            <p:nvPr/>
          </p:nvSpPr>
          <p:spPr>
            <a:xfrm rot="-8271347">
              <a:off x="8536241" y="546013"/>
              <a:ext cx="36025" cy="39859"/>
            </a:xfrm>
            <a:custGeom>
              <a:avLst/>
              <a:gdLst/>
              <a:ahLst/>
              <a:cxnLst/>
              <a:rect l="l" t="t" r="r" b="b"/>
              <a:pathLst>
                <a:path w="496" h="604" extrusionOk="0">
                  <a:moveTo>
                    <a:pt x="146" y="1"/>
                  </a:moveTo>
                  <a:cubicBezTo>
                    <a:pt x="33" y="1"/>
                    <a:pt x="1" y="189"/>
                    <a:pt x="5" y="288"/>
                  </a:cubicBezTo>
                  <a:lnTo>
                    <a:pt x="10" y="327"/>
                  </a:lnTo>
                  <a:cubicBezTo>
                    <a:pt x="14" y="422"/>
                    <a:pt x="71" y="565"/>
                    <a:pt x="172" y="593"/>
                  </a:cubicBezTo>
                  <a:cubicBezTo>
                    <a:pt x="195" y="601"/>
                    <a:pt x="214" y="604"/>
                    <a:pt x="232" y="604"/>
                  </a:cubicBezTo>
                  <a:cubicBezTo>
                    <a:pt x="282" y="604"/>
                    <a:pt x="315" y="576"/>
                    <a:pt x="372" y="541"/>
                  </a:cubicBezTo>
                  <a:cubicBezTo>
                    <a:pt x="496" y="465"/>
                    <a:pt x="443" y="231"/>
                    <a:pt x="338" y="164"/>
                  </a:cubicBezTo>
                  <a:cubicBezTo>
                    <a:pt x="305" y="112"/>
                    <a:pt x="276" y="60"/>
                    <a:pt x="224" y="26"/>
                  </a:cubicBezTo>
                  <a:cubicBezTo>
                    <a:pt x="194" y="9"/>
                    <a:pt x="168"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4" name="Google Shape;4384;p18"/>
            <p:cNvSpPr/>
            <p:nvPr/>
          </p:nvSpPr>
          <p:spPr>
            <a:xfrm rot="-8271347">
              <a:off x="8550734" y="739286"/>
              <a:ext cx="12057" cy="14254"/>
            </a:xfrm>
            <a:custGeom>
              <a:avLst/>
              <a:gdLst/>
              <a:ahLst/>
              <a:cxnLst/>
              <a:rect l="l" t="t" r="r" b="b"/>
              <a:pathLst>
                <a:path w="166" h="216" extrusionOk="0">
                  <a:moveTo>
                    <a:pt x="73" y="0"/>
                  </a:moveTo>
                  <a:cubicBezTo>
                    <a:pt x="63" y="0"/>
                    <a:pt x="51" y="6"/>
                    <a:pt x="40" y="20"/>
                  </a:cubicBezTo>
                  <a:cubicBezTo>
                    <a:pt x="1" y="71"/>
                    <a:pt x="40" y="216"/>
                    <a:pt x="93" y="216"/>
                  </a:cubicBezTo>
                  <a:cubicBezTo>
                    <a:pt x="104" y="216"/>
                    <a:pt x="115" y="210"/>
                    <a:pt x="126" y="196"/>
                  </a:cubicBezTo>
                  <a:cubicBezTo>
                    <a:pt x="166" y="145"/>
                    <a:pt x="126" y="0"/>
                    <a:pt x="7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5" name="Google Shape;4385;p18"/>
            <p:cNvSpPr/>
            <p:nvPr/>
          </p:nvSpPr>
          <p:spPr>
            <a:xfrm rot="-8271347">
              <a:off x="9529783" y="967486"/>
              <a:ext cx="23968" cy="26991"/>
            </a:xfrm>
            <a:custGeom>
              <a:avLst/>
              <a:gdLst/>
              <a:ahLst/>
              <a:cxnLst/>
              <a:rect l="l" t="t" r="r" b="b"/>
              <a:pathLst>
                <a:path w="330" h="409" extrusionOk="0">
                  <a:moveTo>
                    <a:pt x="153" y="1"/>
                  </a:moveTo>
                  <a:cubicBezTo>
                    <a:pt x="126" y="1"/>
                    <a:pt x="100" y="12"/>
                    <a:pt x="77" y="42"/>
                  </a:cubicBezTo>
                  <a:cubicBezTo>
                    <a:pt x="0" y="137"/>
                    <a:pt x="15" y="280"/>
                    <a:pt x="58" y="380"/>
                  </a:cubicBezTo>
                  <a:cubicBezTo>
                    <a:pt x="139" y="389"/>
                    <a:pt x="220" y="399"/>
                    <a:pt x="301" y="409"/>
                  </a:cubicBezTo>
                  <a:cubicBezTo>
                    <a:pt x="315" y="375"/>
                    <a:pt x="324" y="337"/>
                    <a:pt x="324" y="294"/>
                  </a:cubicBezTo>
                  <a:cubicBezTo>
                    <a:pt x="329" y="232"/>
                    <a:pt x="320" y="165"/>
                    <a:pt x="291" y="108"/>
                  </a:cubicBezTo>
                  <a:cubicBezTo>
                    <a:pt x="265" y="53"/>
                    <a:pt x="209" y="1"/>
                    <a:pt x="15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6" name="Google Shape;4386;p18"/>
            <p:cNvSpPr/>
            <p:nvPr/>
          </p:nvSpPr>
          <p:spPr>
            <a:xfrm rot="-8271347">
              <a:off x="8732394" y="226381"/>
              <a:ext cx="25348" cy="32996"/>
            </a:xfrm>
            <a:custGeom>
              <a:avLst/>
              <a:gdLst/>
              <a:ahLst/>
              <a:cxnLst/>
              <a:rect l="l" t="t" r="r" b="b"/>
              <a:pathLst>
                <a:path w="349" h="500" extrusionOk="0">
                  <a:moveTo>
                    <a:pt x="152" y="0"/>
                  </a:moveTo>
                  <a:cubicBezTo>
                    <a:pt x="126" y="0"/>
                    <a:pt x="100" y="12"/>
                    <a:pt x="77" y="41"/>
                  </a:cubicBezTo>
                  <a:cubicBezTo>
                    <a:pt x="1" y="137"/>
                    <a:pt x="10" y="289"/>
                    <a:pt x="63" y="389"/>
                  </a:cubicBezTo>
                  <a:cubicBezTo>
                    <a:pt x="88" y="444"/>
                    <a:pt x="143" y="499"/>
                    <a:pt x="199" y="499"/>
                  </a:cubicBezTo>
                  <a:cubicBezTo>
                    <a:pt x="225" y="499"/>
                    <a:pt x="252" y="487"/>
                    <a:pt x="277" y="456"/>
                  </a:cubicBezTo>
                  <a:cubicBezTo>
                    <a:pt x="348" y="361"/>
                    <a:pt x="339" y="213"/>
                    <a:pt x="291" y="108"/>
                  </a:cubicBezTo>
                  <a:cubicBezTo>
                    <a:pt x="262" y="53"/>
                    <a:pt x="207" y="0"/>
                    <a:pt x="15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7" name="Google Shape;4387;p18"/>
            <p:cNvSpPr/>
            <p:nvPr/>
          </p:nvSpPr>
          <p:spPr>
            <a:xfrm rot="-8271347">
              <a:off x="8769562" y="321027"/>
              <a:ext cx="22879" cy="31346"/>
            </a:xfrm>
            <a:custGeom>
              <a:avLst/>
              <a:gdLst/>
              <a:ahLst/>
              <a:cxnLst/>
              <a:rect l="l" t="t" r="r" b="b"/>
              <a:pathLst>
                <a:path w="315" h="475" extrusionOk="0">
                  <a:moveTo>
                    <a:pt x="130" y="0"/>
                  </a:moveTo>
                  <a:cubicBezTo>
                    <a:pt x="63" y="0"/>
                    <a:pt x="9" y="96"/>
                    <a:pt x="5" y="178"/>
                  </a:cubicBezTo>
                  <a:cubicBezTo>
                    <a:pt x="0" y="278"/>
                    <a:pt x="20" y="450"/>
                    <a:pt x="139" y="473"/>
                  </a:cubicBezTo>
                  <a:cubicBezTo>
                    <a:pt x="143" y="474"/>
                    <a:pt x="147" y="474"/>
                    <a:pt x="150" y="474"/>
                  </a:cubicBezTo>
                  <a:cubicBezTo>
                    <a:pt x="191" y="474"/>
                    <a:pt x="216" y="451"/>
                    <a:pt x="229" y="416"/>
                  </a:cubicBezTo>
                  <a:cubicBezTo>
                    <a:pt x="315" y="335"/>
                    <a:pt x="272" y="130"/>
                    <a:pt x="215" y="54"/>
                  </a:cubicBezTo>
                  <a:cubicBezTo>
                    <a:pt x="186" y="16"/>
                    <a:pt x="157" y="0"/>
                    <a:pt x="13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8" name="Google Shape;4388;p18"/>
            <p:cNvSpPr/>
            <p:nvPr/>
          </p:nvSpPr>
          <p:spPr>
            <a:xfrm rot="-8271347">
              <a:off x="8813318" y="226256"/>
              <a:ext cx="24549" cy="31148"/>
            </a:xfrm>
            <a:custGeom>
              <a:avLst/>
              <a:gdLst/>
              <a:ahLst/>
              <a:cxnLst/>
              <a:rect l="l" t="t" r="r" b="b"/>
              <a:pathLst>
                <a:path w="338" h="472" extrusionOk="0">
                  <a:moveTo>
                    <a:pt x="146" y="1"/>
                  </a:moveTo>
                  <a:cubicBezTo>
                    <a:pt x="94" y="1"/>
                    <a:pt x="44" y="44"/>
                    <a:pt x="23" y="126"/>
                  </a:cubicBezTo>
                  <a:lnTo>
                    <a:pt x="18" y="155"/>
                  </a:lnTo>
                  <a:cubicBezTo>
                    <a:pt x="0" y="232"/>
                    <a:pt x="25" y="472"/>
                    <a:pt x="146" y="472"/>
                  </a:cubicBezTo>
                  <a:cubicBezTo>
                    <a:pt x="152" y="472"/>
                    <a:pt x="159" y="471"/>
                    <a:pt x="166" y="470"/>
                  </a:cubicBezTo>
                  <a:cubicBezTo>
                    <a:pt x="176" y="470"/>
                    <a:pt x="180" y="470"/>
                    <a:pt x="185" y="465"/>
                  </a:cubicBezTo>
                  <a:cubicBezTo>
                    <a:pt x="338" y="436"/>
                    <a:pt x="319" y="198"/>
                    <a:pt x="266" y="98"/>
                  </a:cubicBezTo>
                  <a:cubicBezTo>
                    <a:pt x="236" y="32"/>
                    <a:pt x="190"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9" name="Google Shape;4389;p18"/>
            <p:cNvSpPr/>
            <p:nvPr/>
          </p:nvSpPr>
          <p:spPr>
            <a:xfrm rot="-8271347">
              <a:off x="8627365" y="886330"/>
              <a:ext cx="25639" cy="21646"/>
            </a:xfrm>
            <a:custGeom>
              <a:avLst/>
              <a:gdLst/>
              <a:ahLst/>
              <a:cxnLst/>
              <a:rect l="l" t="t" r="r" b="b"/>
              <a:pathLst>
                <a:path w="353" h="328" extrusionOk="0">
                  <a:moveTo>
                    <a:pt x="173" y="1"/>
                  </a:moveTo>
                  <a:cubicBezTo>
                    <a:pt x="169" y="1"/>
                    <a:pt x="165" y="1"/>
                    <a:pt x="161" y="1"/>
                  </a:cubicBezTo>
                  <a:cubicBezTo>
                    <a:pt x="1" y="13"/>
                    <a:pt x="99" y="328"/>
                    <a:pt x="197" y="328"/>
                  </a:cubicBezTo>
                  <a:cubicBezTo>
                    <a:pt x="212" y="328"/>
                    <a:pt x="228" y="320"/>
                    <a:pt x="242" y="301"/>
                  </a:cubicBezTo>
                  <a:lnTo>
                    <a:pt x="251" y="301"/>
                  </a:lnTo>
                  <a:cubicBezTo>
                    <a:pt x="261" y="305"/>
                    <a:pt x="269" y="307"/>
                    <a:pt x="276" y="307"/>
                  </a:cubicBezTo>
                  <a:cubicBezTo>
                    <a:pt x="353" y="307"/>
                    <a:pt x="334" y="117"/>
                    <a:pt x="304" y="77"/>
                  </a:cubicBezTo>
                  <a:cubicBezTo>
                    <a:pt x="264" y="33"/>
                    <a:pt x="232" y="1"/>
                    <a:pt x="17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0" name="Google Shape;4390;p18"/>
            <p:cNvSpPr/>
            <p:nvPr/>
          </p:nvSpPr>
          <p:spPr>
            <a:xfrm rot="-8271347">
              <a:off x="9282081" y="1045157"/>
              <a:ext cx="30577" cy="41377"/>
            </a:xfrm>
            <a:custGeom>
              <a:avLst/>
              <a:gdLst/>
              <a:ahLst/>
              <a:cxnLst/>
              <a:rect l="l" t="t" r="r" b="b"/>
              <a:pathLst>
                <a:path w="421" h="627" extrusionOk="0">
                  <a:moveTo>
                    <a:pt x="185" y="1"/>
                  </a:moveTo>
                  <a:cubicBezTo>
                    <a:pt x="115" y="1"/>
                    <a:pt x="49" y="61"/>
                    <a:pt x="20" y="166"/>
                  </a:cubicBezTo>
                  <a:cubicBezTo>
                    <a:pt x="1" y="228"/>
                    <a:pt x="1" y="290"/>
                    <a:pt x="5" y="352"/>
                  </a:cubicBezTo>
                  <a:cubicBezTo>
                    <a:pt x="9" y="478"/>
                    <a:pt x="111" y="627"/>
                    <a:pt x="213" y="627"/>
                  </a:cubicBezTo>
                  <a:cubicBezTo>
                    <a:pt x="233" y="627"/>
                    <a:pt x="253" y="621"/>
                    <a:pt x="273" y="608"/>
                  </a:cubicBezTo>
                  <a:lnTo>
                    <a:pt x="273" y="608"/>
                  </a:lnTo>
                  <a:cubicBezTo>
                    <a:pt x="272" y="609"/>
                    <a:pt x="272" y="610"/>
                    <a:pt x="272" y="610"/>
                  </a:cubicBezTo>
                  <a:cubicBezTo>
                    <a:pt x="277" y="605"/>
                    <a:pt x="277" y="605"/>
                    <a:pt x="282" y="600"/>
                  </a:cubicBezTo>
                  <a:cubicBezTo>
                    <a:pt x="282" y="600"/>
                    <a:pt x="287" y="600"/>
                    <a:pt x="287" y="595"/>
                  </a:cubicBezTo>
                  <a:cubicBezTo>
                    <a:pt x="420" y="490"/>
                    <a:pt x="411" y="266"/>
                    <a:pt x="344" y="128"/>
                  </a:cubicBezTo>
                  <a:cubicBezTo>
                    <a:pt x="301" y="41"/>
                    <a:pt x="242" y="1"/>
                    <a:pt x="18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1" name="Google Shape;4391;p18"/>
            <p:cNvSpPr/>
            <p:nvPr/>
          </p:nvSpPr>
          <p:spPr>
            <a:xfrm rot="-8271347">
              <a:off x="9223080" y="992593"/>
              <a:ext cx="26728" cy="31544"/>
            </a:xfrm>
            <a:custGeom>
              <a:avLst/>
              <a:gdLst/>
              <a:ahLst/>
              <a:cxnLst/>
              <a:rect l="l" t="t" r="r" b="b"/>
              <a:pathLst>
                <a:path w="368" h="478" extrusionOk="0">
                  <a:moveTo>
                    <a:pt x="166" y="1"/>
                  </a:moveTo>
                  <a:cubicBezTo>
                    <a:pt x="142" y="1"/>
                    <a:pt x="117" y="14"/>
                    <a:pt x="91" y="46"/>
                  </a:cubicBezTo>
                  <a:cubicBezTo>
                    <a:pt x="0" y="161"/>
                    <a:pt x="86" y="478"/>
                    <a:pt x="202" y="478"/>
                  </a:cubicBezTo>
                  <a:cubicBezTo>
                    <a:pt x="226" y="478"/>
                    <a:pt x="252" y="464"/>
                    <a:pt x="277" y="432"/>
                  </a:cubicBezTo>
                  <a:cubicBezTo>
                    <a:pt x="368" y="318"/>
                    <a:pt x="282" y="1"/>
                    <a:pt x="16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2" name="Google Shape;4392;p18"/>
            <p:cNvSpPr/>
            <p:nvPr/>
          </p:nvSpPr>
          <p:spPr>
            <a:xfrm rot="-8271347">
              <a:off x="9195652" y="1021909"/>
              <a:ext cx="10822" cy="12803"/>
            </a:xfrm>
            <a:custGeom>
              <a:avLst/>
              <a:gdLst/>
              <a:ahLst/>
              <a:cxnLst/>
              <a:rect l="l" t="t" r="r" b="b"/>
              <a:pathLst>
                <a:path w="149" h="194" extrusionOk="0">
                  <a:moveTo>
                    <a:pt x="68" y="1"/>
                  </a:moveTo>
                  <a:cubicBezTo>
                    <a:pt x="58" y="1"/>
                    <a:pt x="47" y="6"/>
                    <a:pt x="37" y="19"/>
                  </a:cubicBezTo>
                  <a:cubicBezTo>
                    <a:pt x="1" y="67"/>
                    <a:pt x="38" y="194"/>
                    <a:pt x="84" y="194"/>
                  </a:cubicBezTo>
                  <a:cubicBezTo>
                    <a:pt x="94" y="194"/>
                    <a:pt x="103" y="189"/>
                    <a:pt x="113" y="177"/>
                  </a:cubicBezTo>
                  <a:cubicBezTo>
                    <a:pt x="148" y="129"/>
                    <a:pt x="115" y="1"/>
                    <a:pt x="6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393" name="Google Shape;4393;p18"/>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394" name="Google Shape;4394;p18"/>
          <p:cNvSpPr txBox="1">
            <a:spLocks noGrp="1"/>
          </p:cNvSpPr>
          <p:nvPr>
            <p:ph type="title"/>
          </p:nvPr>
        </p:nvSpPr>
        <p:spPr>
          <a:xfrm>
            <a:off x="864000" y="720000"/>
            <a:ext cx="509796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4395" name="Google Shape;4395;p18"/>
          <p:cNvSpPr txBox="1">
            <a:spLocks noGrp="1"/>
          </p:cNvSpPr>
          <p:nvPr>
            <p:ph type="subTitle" idx="1"/>
          </p:nvPr>
        </p:nvSpPr>
        <p:spPr>
          <a:xfrm>
            <a:off x="123990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96" name="Google Shape;4396;p18"/>
          <p:cNvSpPr txBox="1">
            <a:spLocks noGrp="1"/>
          </p:cNvSpPr>
          <p:nvPr>
            <p:ph type="subTitle" idx="2"/>
          </p:nvPr>
        </p:nvSpPr>
        <p:spPr>
          <a:xfrm>
            <a:off x="109356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397" name="Google Shape;4397;p18"/>
          <p:cNvSpPr txBox="1">
            <a:spLocks noGrp="1"/>
          </p:cNvSpPr>
          <p:nvPr>
            <p:ph type="subTitle" idx="3"/>
          </p:nvPr>
        </p:nvSpPr>
        <p:spPr>
          <a:xfrm>
            <a:off x="439776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98" name="Google Shape;4398;p18"/>
          <p:cNvSpPr txBox="1">
            <a:spLocks noGrp="1"/>
          </p:cNvSpPr>
          <p:nvPr>
            <p:ph type="subTitle" idx="4"/>
          </p:nvPr>
        </p:nvSpPr>
        <p:spPr>
          <a:xfrm>
            <a:off x="425142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399" name="Google Shape;4399;p18"/>
          <p:cNvSpPr txBox="1">
            <a:spLocks noGrp="1"/>
          </p:cNvSpPr>
          <p:nvPr>
            <p:ph type="subTitle" idx="5"/>
          </p:nvPr>
        </p:nvSpPr>
        <p:spPr>
          <a:xfrm>
            <a:off x="755562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0" name="Google Shape;4400;p18"/>
          <p:cNvSpPr txBox="1">
            <a:spLocks noGrp="1"/>
          </p:cNvSpPr>
          <p:nvPr>
            <p:ph type="subTitle" idx="6"/>
          </p:nvPr>
        </p:nvSpPr>
        <p:spPr>
          <a:xfrm>
            <a:off x="740928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1" name="Google Shape;4401;p18"/>
          <p:cNvSpPr txBox="1">
            <a:spLocks noGrp="1"/>
          </p:cNvSpPr>
          <p:nvPr>
            <p:ph type="subTitle" idx="7"/>
          </p:nvPr>
        </p:nvSpPr>
        <p:spPr>
          <a:xfrm>
            <a:off x="123990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2" name="Google Shape;4402;p18"/>
          <p:cNvSpPr txBox="1">
            <a:spLocks noGrp="1"/>
          </p:cNvSpPr>
          <p:nvPr>
            <p:ph type="subTitle" idx="8"/>
          </p:nvPr>
        </p:nvSpPr>
        <p:spPr>
          <a:xfrm>
            <a:off x="109356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3" name="Google Shape;4403;p18"/>
          <p:cNvSpPr txBox="1">
            <a:spLocks noGrp="1"/>
          </p:cNvSpPr>
          <p:nvPr>
            <p:ph type="subTitle" idx="9"/>
          </p:nvPr>
        </p:nvSpPr>
        <p:spPr>
          <a:xfrm>
            <a:off x="439776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4" name="Google Shape;4404;p18"/>
          <p:cNvSpPr txBox="1">
            <a:spLocks noGrp="1"/>
          </p:cNvSpPr>
          <p:nvPr>
            <p:ph type="subTitle" idx="13"/>
          </p:nvPr>
        </p:nvSpPr>
        <p:spPr>
          <a:xfrm>
            <a:off x="425142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5" name="Google Shape;4405;p18"/>
          <p:cNvSpPr txBox="1">
            <a:spLocks noGrp="1"/>
          </p:cNvSpPr>
          <p:nvPr>
            <p:ph type="subTitle" idx="14"/>
          </p:nvPr>
        </p:nvSpPr>
        <p:spPr>
          <a:xfrm>
            <a:off x="755562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6" name="Google Shape;4406;p18"/>
          <p:cNvSpPr txBox="1">
            <a:spLocks noGrp="1"/>
          </p:cNvSpPr>
          <p:nvPr>
            <p:ph type="subTitle" idx="15"/>
          </p:nvPr>
        </p:nvSpPr>
        <p:spPr>
          <a:xfrm>
            <a:off x="740928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4407" name="Google Shape;4407;p18"/>
          <p:cNvGrpSpPr/>
          <p:nvPr/>
        </p:nvGrpSpPr>
        <p:grpSpPr>
          <a:xfrm>
            <a:off x="-1224572" y="4751400"/>
            <a:ext cx="2757444" cy="3063629"/>
            <a:chOff x="-1020477" y="3563549"/>
            <a:chExt cx="2297870" cy="2297722"/>
          </a:xfrm>
        </p:grpSpPr>
        <p:sp>
          <p:nvSpPr>
            <p:cNvPr id="4408" name="Google Shape;4408;p18"/>
            <p:cNvSpPr/>
            <p:nvPr/>
          </p:nvSpPr>
          <p:spPr>
            <a:xfrm rot="-4876660">
              <a:off x="-822054" y="3760785"/>
              <a:ext cx="1931762" cy="1922732"/>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09" name="Google Shape;4409;p18"/>
            <p:cNvSpPr/>
            <p:nvPr/>
          </p:nvSpPr>
          <p:spPr>
            <a:xfrm rot="-4876660">
              <a:off x="-822054" y="3760785"/>
              <a:ext cx="1931762" cy="1922732"/>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0" name="Google Shape;4410;p18"/>
            <p:cNvSpPr/>
            <p:nvPr/>
          </p:nvSpPr>
          <p:spPr>
            <a:xfrm rot="-4876660">
              <a:off x="183814" y="5120484"/>
              <a:ext cx="9080" cy="3352"/>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1" name="Google Shape;4411;p18"/>
            <p:cNvSpPr/>
            <p:nvPr/>
          </p:nvSpPr>
          <p:spPr>
            <a:xfrm rot="-4876660">
              <a:off x="179050" y="5094820"/>
              <a:ext cx="7567" cy="3352"/>
            </a:xfrm>
            <a:custGeom>
              <a:avLst/>
              <a:gdLst/>
              <a:ahLst/>
              <a:cxnLst/>
              <a:rect l="l" t="t" r="r" b="b"/>
              <a:pathLst>
                <a:path w="45" h="19" extrusionOk="0">
                  <a:moveTo>
                    <a:pt x="44" y="0"/>
                  </a:moveTo>
                  <a:lnTo>
                    <a:pt x="0" y="18"/>
                  </a:lnTo>
                  <a:lnTo>
                    <a:pt x="18" y="18"/>
                  </a:lnTo>
                  <a:lnTo>
                    <a:pt x="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2" name="Google Shape;4412;p18"/>
            <p:cNvSpPr/>
            <p:nvPr/>
          </p:nvSpPr>
          <p:spPr>
            <a:xfrm rot="-4876660">
              <a:off x="177435" y="5095044"/>
              <a:ext cx="11939" cy="4763"/>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3" name="Google Shape;4413;p18"/>
            <p:cNvSpPr/>
            <p:nvPr/>
          </p:nvSpPr>
          <p:spPr>
            <a:xfrm rot="-4876660">
              <a:off x="188789" y="5128171"/>
              <a:ext cx="1682" cy="1588"/>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4" name="Google Shape;4414;p18"/>
            <p:cNvSpPr/>
            <p:nvPr/>
          </p:nvSpPr>
          <p:spPr>
            <a:xfrm rot="-4876660">
              <a:off x="190129" y="5129724"/>
              <a:ext cx="168" cy="176"/>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5" name="Google Shape;4415;p18"/>
            <p:cNvSpPr/>
            <p:nvPr/>
          </p:nvSpPr>
          <p:spPr>
            <a:xfrm rot="-4876660">
              <a:off x="184744" y="5130480"/>
              <a:ext cx="10426" cy="317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6" name="Google Shape;4416;p18"/>
            <p:cNvSpPr/>
            <p:nvPr/>
          </p:nvSpPr>
          <p:spPr>
            <a:xfrm rot="-4876660">
              <a:off x="185946" y="5115791"/>
              <a:ext cx="1682" cy="1764"/>
            </a:xfrm>
            <a:custGeom>
              <a:avLst/>
              <a:gdLst/>
              <a:ahLst/>
              <a:cxnLst/>
              <a:rect l="l" t="t" r="r" b="b"/>
              <a:pathLst>
                <a:path w="10" h="10" extrusionOk="0">
                  <a:moveTo>
                    <a:pt x="10" y="1"/>
                  </a:moveTo>
                  <a:lnTo>
                    <a:pt x="1" y="9"/>
                  </a:lnTo>
                  <a:cubicBezTo>
                    <a:pt x="10" y="9"/>
                    <a:pt x="1"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7" name="Google Shape;4417;p18"/>
            <p:cNvSpPr/>
            <p:nvPr/>
          </p:nvSpPr>
          <p:spPr>
            <a:xfrm rot="-4876660">
              <a:off x="185642" y="5118923"/>
              <a:ext cx="4540" cy="17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8" name="Google Shape;4418;p18"/>
            <p:cNvSpPr/>
            <p:nvPr/>
          </p:nvSpPr>
          <p:spPr>
            <a:xfrm rot="-4876660">
              <a:off x="181818" y="5112558"/>
              <a:ext cx="9080" cy="3352"/>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9" name="Google Shape;4419;p18"/>
            <p:cNvSpPr/>
            <p:nvPr/>
          </p:nvSpPr>
          <p:spPr>
            <a:xfrm rot="-4876660">
              <a:off x="177526" y="5078894"/>
              <a:ext cx="4708" cy="1588"/>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0" name="Google Shape;4420;p18"/>
            <p:cNvSpPr/>
            <p:nvPr/>
          </p:nvSpPr>
          <p:spPr>
            <a:xfrm rot="-4876660">
              <a:off x="182250" y="5125853"/>
              <a:ext cx="13621" cy="317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1" name="Google Shape;4421;p18"/>
            <p:cNvSpPr/>
            <p:nvPr/>
          </p:nvSpPr>
          <p:spPr>
            <a:xfrm rot="-4876660">
              <a:off x="185872" y="5117427"/>
              <a:ext cx="4540" cy="1764"/>
            </a:xfrm>
            <a:custGeom>
              <a:avLst/>
              <a:gdLst/>
              <a:ahLst/>
              <a:cxnLst/>
              <a:rect l="l" t="t" r="r" b="b"/>
              <a:pathLst>
                <a:path w="27" h="10" extrusionOk="0">
                  <a:moveTo>
                    <a:pt x="27" y="0"/>
                  </a:moveTo>
                  <a:cubicBezTo>
                    <a:pt x="27" y="0"/>
                    <a:pt x="18" y="0"/>
                    <a:pt x="0" y="9"/>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2" name="Google Shape;4422;p18"/>
            <p:cNvSpPr/>
            <p:nvPr/>
          </p:nvSpPr>
          <p:spPr>
            <a:xfrm rot="-4876660">
              <a:off x="179542" y="5102738"/>
              <a:ext cx="10426" cy="3175"/>
            </a:xfrm>
            <a:custGeom>
              <a:avLst/>
              <a:gdLst/>
              <a:ahLst/>
              <a:cxnLst/>
              <a:rect l="l" t="t" r="r" b="b"/>
              <a:pathLst>
                <a:path w="62" h="18" extrusionOk="0">
                  <a:moveTo>
                    <a:pt x="62" y="0"/>
                  </a:move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3" name="Google Shape;4423;p18"/>
            <p:cNvSpPr/>
            <p:nvPr/>
          </p:nvSpPr>
          <p:spPr>
            <a:xfrm rot="-4876660">
              <a:off x="184826" y="5134260"/>
              <a:ext cx="12107" cy="3352"/>
            </a:xfrm>
            <a:custGeom>
              <a:avLst/>
              <a:gdLst/>
              <a:ahLst/>
              <a:cxnLst/>
              <a:rect l="l" t="t" r="r" b="b"/>
              <a:pathLst>
                <a:path w="72" h="19" extrusionOk="0">
                  <a:moveTo>
                    <a:pt x="71" y="1"/>
                  </a:moveTo>
                  <a:lnTo>
                    <a:pt x="1" y="19"/>
                  </a:lnTo>
                  <a:lnTo>
                    <a:pt x="45" y="10"/>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4" name="Google Shape;4424;p18"/>
            <p:cNvSpPr/>
            <p:nvPr/>
          </p:nvSpPr>
          <p:spPr>
            <a:xfrm rot="-4876660">
              <a:off x="184379" y="5137234"/>
              <a:ext cx="13452" cy="493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5" name="Google Shape;4425;p18"/>
            <p:cNvSpPr/>
            <p:nvPr/>
          </p:nvSpPr>
          <p:spPr>
            <a:xfrm rot="-4876660">
              <a:off x="186731" y="5131228"/>
              <a:ext cx="6222" cy="317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6" name="Google Shape;4426;p18"/>
            <p:cNvSpPr/>
            <p:nvPr/>
          </p:nvSpPr>
          <p:spPr>
            <a:xfrm rot="-4876660">
              <a:off x="183814" y="5120484"/>
              <a:ext cx="9080" cy="3352"/>
            </a:xfrm>
            <a:custGeom>
              <a:avLst/>
              <a:gdLst/>
              <a:ahLst/>
              <a:cxnLst/>
              <a:rect l="l" t="t" r="r" b="b"/>
              <a:pathLst>
                <a:path w="54" h="19" extrusionOk="0">
                  <a:moveTo>
                    <a:pt x="54" y="0"/>
                  </a:moveTo>
                  <a:cubicBezTo>
                    <a:pt x="45" y="0"/>
                    <a:pt x="10" y="9"/>
                    <a:pt x="1" y="18"/>
                  </a:cubicBezTo>
                  <a:lnTo>
                    <a:pt x="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7" name="Google Shape;4427;p18"/>
            <p:cNvSpPr/>
            <p:nvPr/>
          </p:nvSpPr>
          <p:spPr>
            <a:xfrm rot="-4876660">
              <a:off x="187374" y="5117444"/>
              <a:ext cx="168" cy="17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8" name="Google Shape;4428;p18"/>
            <p:cNvSpPr/>
            <p:nvPr/>
          </p:nvSpPr>
          <p:spPr>
            <a:xfrm rot="-4876660">
              <a:off x="187374" y="511744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9" name="Google Shape;4429;p18"/>
            <p:cNvSpPr/>
            <p:nvPr/>
          </p:nvSpPr>
          <p:spPr>
            <a:xfrm rot="-4876660">
              <a:off x="175194" y="5094362"/>
              <a:ext cx="17993" cy="635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0" name="Google Shape;4430;p18"/>
            <p:cNvSpPr/>
            <p:nvPr/>
          </p:nvSpPr>
          <p:spPr>
            <a:xfrm rot="-4876660">
              <a:off x="181138" y="5106518"/>
              <a:ext cx="9080" cy="3352"/>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1" name="Google Shape;4431;p18"/>
            <p:cNvSpPr/>
            <p:nvPr/>
          </p:nvSpPr>
          <p:spPr>
            <a:xfrm rot="-4876660">
              <a:off x="183741" y="5104291"/>
              <a:ext cx="3195" cy="1764"/>
            </a:xfrm>
            <a:custGeom>
              <a:avLst/>
              <a:gdLst/>
              <a:ahLst/>
              <a:cxnLst/>
              <a:rect l="l" t="t" r="r" b="b"/>
              <a:pathLst>
                <a:path w="19" h="10" extrusionOk="0">
                  <a:moveTo>
                    <a:pt x="18" y="1"/>
                  </a:moveTo>
                  <a:lnTo>
                    <a:pt x="1" y="10"/>
                  </a:lnTo>
                  <a:lnTo>
                    <a:pt x="1"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2" name="Google Shape;4432;p18"/>
            <p:cNvSpPr/>
            <p:nvPr/>
          </p:nvSpPr>
          <p:spPr>
            <a:xfrm rot="-4876660">
              <a:off x="183802" y="5115025"/>
              <a:ext cx="7567" cy="3352"/>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3" name="Google Shape;4433;p18"/>
            <p:cNvSpPr/>
            <p:nvPr/>
          </p:nvSpPr>
          <p:spPr>
            <a:xfrm rot="-4876660">
              <a:off x="186599" y="5118109"/>
              <a:ext cx="1513" cy="176"/>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4" name="Google Shape;4434;p18"/>
            <p:cNvSpPr/>
            <p:nvPr/>
          </p:nvSpPr>
          <p:spPr>
            <a:xfrm rot="-4876660">
              <a:off x="186175" y="5114295"/>
              <a:ext cx="1682" cy="1764"/>
            </a:xfrm>
            <a:custGeom>
              <a:avLst/>
              <a:gdLst/>
              <a:ahLst/>
              <a:cxnLst/>
              <a:rect l="l" t="t" r="r" b="b"/>
              <a:pathLst>
                <a:path w="10" h="10" extrusionOk="0">
                  <a:moveTo>
                    <a:pt x="1" y="9"/>
                  </a:moveTo>
                  <a:cubicBezTo>
                    <a:pt x="1" y="9"/>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5" name="Google Shape;4435;p18"/>
            <p:cNvSpPr/>
            <p:nvPr/>
          </p:nvSpPr>
          <p:spPr>
            <a:xfrm rot="-4876660">
              <a:off x="184977" y="5112733"/>
              <a:ext cx="3195" cy="17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6" name="Google Shape;4436;p18"/>
            <p:cNvSpPr/>
            <p:nvPr/>
          </p:nvSpPr>
          <p:spPr>
            <a:xfrm rot="-4876660">
              <a:off x="185898" y="5121149"/>
              <a:ext cx="4708" cy="3352"/>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7" name="Google Shape;4437;p18"/>
            <p:cNvSpPr/>
            <p:nvPr/>
          </p:nvSpPr>
          <p:spPr>
            <a:xfrm rot="-4876660">
              <a:off x="188512" y="5120493"/>
              <a:ext cx="168" cy="1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8" name="Google Shape;4438;p18"/>
            <p:cNvSpPr/>
            <p:nvPr/>
          </p:nvSpPr>
          <p:spPr>
            <a:xfrm rot="-4876660">
              <a:off x="184444" y="5115773"/>
              <a:ext cx="6054" cy="3352"/>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9" name="Google Shape;4439;p18"/>
            <p:cNvSpPr/>
            <p:nvPr/>
          </p:nvSpPr>
          <p:spPr>
            <a:xfrm rot="-4876660">
              <a:off x="154323" y="5077138"/>
              <a:ext cx="53641" cy="18875"/>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0" name="Google Shape;4440;p18"/>
            <p:cNvSpPr/>
            <p:nvPr/>
          </p:nvSpPr>
          <p:spPr>
            <a:xfrm rot="-4876660">
              <a:off x="182615" y="5117335"/>
              <a:ext cx="10594" cy="493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1" name="Google Shape;4441;p18"/>
            <p:cNvSpPr/>
            <p:nvPr/>
          </p:nvSpPr>
          <p:spPr>
            <a:xfrm rot="-4876660">
              <a:off x="171186" y="5100377"/>
              <a:ext cx="28250" cy="1111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2" name="Google Shape;4442;p18"/>
            <p:cNvSpPr/>
            <p:nvPr/>
          </p:nvSpPr>
          <p:spPr>
            <a:xfrm rot="-4876660">
              <a:off x="178121" y="5070468"/>
              <a:ext cx="1682" cy="17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3" name="Google Shape;4443;p18"/>
            <p:cNvSpPr/>
            <p:nvPr/>
          </p:nvSpPr>
          <p:spPr>
            <a:xfrm rot="-4876660">
              <a:off x="168952" y="5079598"/>
              <a:ext cx="23878" cy="7938"/>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4" name="Google Shape;4444;p18"/>
            <p:cNvSpPr/>
            <p:nvPr/>
          </p:nvSpPr>
          <p:spPr>
            <a:xfrm rot="-4876660">
              <a:off x="175960" y="5084217"/>
              <a:ext cx="11939" cy="493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5" name="Google Shape;4445;p18"/>
            <p:cNvSpPr/>
            <p:nvPr/>
          </p:nvSpPr>
          <p:spPr>
            <a:xfrm rot="-4876660">
              <a:off x="185261" y="5123269"/>
              <a:ext cx="8240" cy="2999"/>
            </a:xfrm>
            <a:custGeom>
              <a:avLst/>
              <a:gdLst/>
              <a:ahLst/>
              <a:cxnLst/>
              <a:rect l="l" t="t" r="r" b="b"/>
              <a:pathLst>
                <a:path w="49" h="17" extrusionOk="0">
                  <a:moveTo>
                    <a:pt x="48" y="0"/>
                  </a:moveTo>
                  <a:lnTo>
                    <a:pt x="0" y="16"/>
                  </a:ln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6" name="Google Shape;4446;p18"/>
            <p:cNvSpPr/>
            <p:nvPr/>
          </p:nvSpPr>
          <p:spPr>
            <a:xfrm rot="-4876660">
              <a:off x="183610" y="5121814"/>
              <a:ext cx="9080" cy="3352"/>
            </a:xfrm>
            <a:custGeom>
              <a:avLst/>
              <a:gdLst/>
              <a:ahLst/>
              <a:cxnLst/>
              <a:rect l="l" t="t" r="r" b="b"/>
              <a:pathLst>
                <a:path w="54" h="19" extrusionOk="0">
                  <a:moveTo>
                    <a:pt x="53" y="0"/>
                  </a:moveTo>
                  <a:lnTo>
                    <a:pt x="0" y="18"/>
                  </a:lnTo>
                  <a:lnTo>
                    <a:pt x="35" y="9"/>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7" name="Google Shape;4447;p18"/>
            <p:cNvSpPr/>
            <p:nvPr/>
          </p:nvSpPr>
          <p:spPr>
            <a:xfrm rot="-4876660">
              <a:off x="186732" y="5116696"/>
              <a:ext cx="1682" cy="176"/>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8" name="Google Shape;4448;p18"/>
            <p:cNvSpPr/>
            <p:nvPr/>
          </p:nvSpPr>
          <p:spPr>
            <a:xfrm rot="-4876660">
              <a:off x="185533" y="5113547"/>
              <a:ext cx="3195" cy="1764"/>
            </a:xfrm>
            <a:custGeom>
              <a:avLst/>
              <a:gdLst/>
              <a:ahLst/>
              <a:cxnLst/>
              <a:rect l="l" t="t" r="r" b="b"/>
              <a:pathLst>
                <a:path w="19" h="10" extrusionOk="0">
                  <a:moveTo>
                    <a:pt x="18" y="1"/>
                  </a:moveTo>
                  <a:cubicBezTo>
                    <a:pt x="10" y="1"/>
                    <a:pt x="1" y="9"/>
                    <a:pt x="1" y="9"/>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9" name="Google Shape;4449;p18"/>
            <p:cNvSpPr/>
            <p:nvPr/>
          </p:nvSpPr>
          <p:spPr>
            <a:xfrm rot="-4876660">
              <a:off x="183610" y="5121814"/>
              <a:ext cx="9080" cy="3352"/>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0" name="Google Shape;4450;p18"/>
            <p:cNvSpPr/>
            <p:nvPr/>
          </p:nvSpPr>
          <p:spPr>
            <a:xfrm rot="-4876660">
              <a:off x="174282" y="5064252"/>
              <a:ext cx="7567" cy="3352"/>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1" name="Google Shape;4451;p18"/>
            <p:cNvSpPr/>
            <p:nvPr/>
          </p:nvSpPr>
          <p:spPr>
            <a:xfrm rot="-4876660">
              <a:off x="167930" y="5028003"/>
              <a:ext cx="6054" cy="3352"/>
            </a:xfrm>
            <a:custGeom>
              <a:avLst/>
              <a:gdLst/>
              <a:ahLst/>
              <a:cxnLst/>
              <a:rect l="l" t="t" r="r" b="b"/>
              <a:pathLst>
                <a:path w="36" h="19" extrusionOk="0">
                  <a:moveTo>
                    <a:pt x="36" y="1"/>
                  </a:moveTo>
                  <a:lnTo>
                    <a:pt x="1" y="19"/>
                  </a:lnTo>
                  <a:cubicBezTo>
                    <a:pt x="18" y="10"/>
                    <a:pt x="27"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2" name="Google Shape;4452;p18"/>
            <p:cNvSpPr/>
            <p:nvPr/>
          </p:nvSpPr>
          <p:spPr>
            <a:xfrm rot="-4876660">
              <a:off x="185748" y="5128320"/>
              <a:ext cx="9080" cy="3175"/>
            </a:xfrm>
            <a:custGeom>
              <a:avLst/>
              <a:gdLst/>
              <a:ahLst/>
              <a:cxnLst/>
              <a:rect l="l" t="t" r="r" b="b"/>
              <a:pathLst>
                <a:path w="54" h="18" extrusionOk="0">
                  <a:moveTo>
                    <a:pt x="54" y="0"/>
                  </a:moveTo>
                  <a:lnTo>
                    <a:pt x="1" y="18"/>
                  </a:lnTo>
                  <a:cubicBezTo>
                    <a:pt x="1" y="18"/>
                    <a:pt x="27" y="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3" name="Google Shape;4453;p18"/>
            <p:cNvSpPr/>
            <p:nvPr/>
          </p:nvSpPr>
          <p:spPr>
            <a:xfrm rot="-4876660">
              <a:off x="185000" y="5118175"/>
              <a:ext cx="6054" cy="17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4" name="Google Shape;4454;p18"/>
            <p:cNvSpPr/>
            <p:nvPr/>
          </p:nvSpPr>
          <p:spPr>
            <a:xfrm rot="-4876660">
              <a:off x="166782" y="5021249"/>
              <a:ext cx="6054" cy="1588"/>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5" name="Google Shape;4455;p18"/>
            <p:cNvSpPr/>
            <p:nvPr/>
          </p:nvSpPr>
          <p:spPr>
            <a:xfrm rot="-4876660">
              <a:off x="186213" y="5119587"/>
              <a:ext cx="3195" cy="17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6" name="Google Shape;4456;p18"/>
            <p:cNvSpPr/>
            <p:nvPr/>
          </p:nvSpPr>
          <p:spPr>
            <a:xfrm rot="-4876660">
              <a:off x="187374" y="5117444"/>
              <a:ext cx="168" cy="176"/>
            </a:xfrm>
            <a:custGeom>
              <a:avLst/>
              <a:gdLst/>
              <a:ahLst/>
              <a:cxnLst/>
              <a:rect l="l" t="t" r="r" b="b"/>
              <a:pathLst>
                <a:path w="1" h="1" extrusionOk="0">
                  <a:moveTo>
                    <a:pt x="1" y="0"/>
                  </a:move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7" name="Google Shape;4457;p18"/>
            <p:cNvSpPr/>
            <p:nvPr/>
          </p:nvSpPr>
          <p:spPr>
            <a:xfrm rot="-4876660">
              <a:off x="169106" y="5025710"/>
              <a:ext cx="1682" cy="17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8" name="Google Shape;4458;p18"/>
            <p:cNvSpPr/>
            <p:nvPr/>
          </p:nvSpPr>
          <p:spPr>
            <a:xfrm rot="-4876660">
              <a:off x="188053" y="5123485"/>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9" name="Google Shape;4459;p18"/>
            <p:cNvSpPr/>
            <p:nvPr/>
          </p:nvSpPr>
          <p:spPr>
            <a:xfrm rot="-4876660">
              <a:off x="178990" y="5084086"/>
              <a:ext cx="3195" cy="17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0" name="Google Shape;4460;p18"/>
            <p:cNvSpPr/>
            <p:nvPr/>
          </p:nvSpPr>
          <p:spPr>
            <a:xfrm rot="-4876660">
              <a:off x="178109" y="5065009"/>
              <a:ext cx="168" cy="176"/>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1" name="Google Shape;4461;p18"/>
            <p:cNvSpPr/>
            <p:nvPr/>
          </p:nvSpPr>
          <p:spPr>
            <a:xfrm rot="-4876660">
              <a:off x="186213" y="5119587"/>
              <a:ext cx="3195" cy="17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2" name="Google Shape;4462;p18"/>
            <p:cNvSpPr/>
            <p:nvPr/>
          </p:nvSpPr>
          <p:spPr>
            <a:xfrm rot="-4876660">
              <a:off x="187411" y="5122737"/>
              <a:ext cx="1682" cy="176"/>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3" name="Google Shape;4463;p18"/>
            <p:cNvSpPr/>
            <p:nvPr/>
          </p:nvSpPr>
          <p:spPr>
            <a:xfrm rot="-4876660">
              <a:off x="187411" y="5122737"/>
              <a:ext cx="1682" cy="176"/>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4" name="Google Shape;4464;p18"/>
            <p:cNvSpPr/>
            <p:nvPr/>
          </p:nvSpPr>
          <p:spPr>
            <a:xfrm rot="-4876660">
              <a:off x="182439" y="5093499"/>
              <a:ext cx="1682" cy="176"/>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5" name="Google Shape;4465;p18"/>
            <p:cNvSpPr/>
            <p:nvPr/>
          </p:nvSpPr>
          <p:spPr>
            <a:xfrm rot="-4876660">
              <a:off x="169335" y="5024214"/>
              <a:ext cx="1682" cy="176"/>
            </a:xfrm>
            <a:custGeom>
              <a:avLst/>
              <a:gdLst/>
              <a:ahLst/>
              <a:cxnLst/>
              <a:rect l="l" t="t" r="r" b="b"/>
              <a:pathLst>
                <a:path w="10" h="1" extrusionOk="0">
                  <a:moveTo>
                    <a:pt x="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6" name="Google Shape;4466;p18"/>
            <p:cNvSpPr/>
            <p:nvPr/>
          </p:nvSpPr>
          <p:spPr>
            <a:xfrm rot="-4876660">
              <a:off x="155458" y="5028044"/>
              <a:ext cx="32790" cy="12524"/>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7" name="Google Shape;4467;p18"/>
            <p:cNvSpPr/>
            <p:nvPr/>
          </p:nvSpPr>
          <p:spPr>
            <a:xfrm rot="-4876660">
              <a:off x="110528" y="5051469"/>
              <a:ext cx="136710" cy="48509"/>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8" name="Google Shape;4468;p18"/>
            <p:cNvSpPr/>
            <p:nvPr/>
          </p:nvSpPr>
          <p:spPr>
            <a:xfrm rot="-4876660">
              <a:off x="168828" y="5032565"/>
              <a:ext cx="4708" cy="17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9" name="Google Shape;4469;p18"/>
            <p:cNvSpPr/>
            <p:nvPr/>
          </p:nvSpPr>
          <p:spPr>
            <a:xfrm rot="-4876660">
              <a:off x="187967" y="5123550"/>
              <a:ext cx="1682" cy="1764"/>
            </a:xfrm>
            <a:custGeom>
              <a:avLst/>
              <a:gdLst/>
              <a:ahLst/>
              <a:cxnLst/>
              <a:rect l="l" t="t" r="r" b="b"/>
              <a:pathLst>
                <a:path w="10" h="10" extrusionOk="0">
                  <a:moveTo>
                    <a:pt x="10" y="0"/>
                  </a:moveTo>
                  <a:lnTo>
                    <a:pt x="10"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0" name="Google Shape;4470;p18"/>
            <p:cNvSpPr/>
            <p:nvPr/>
          </p:nvSpPr>
          <p:spPr>
            <a:xfrm rot="-4876660">
              <a:off x="168245" y="5026441"/>
              <a:ext cx="4540" cy="17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1" name="Google Shape;4471;p18"/>
            <p:cNvSpPr/>
            <p:nvPr/>
          </p:nvSpPr>
          <p:spPr>
            <a:xfrm rot="-4876660">
              <a:off x="185679" y="5124215"/>
              <a:ext cx="6054" cy="17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2" name="Google Shape;4472;p18"/>
            <p:cNvSpPr/>
            <p:nvPr/>
          </p:nvSpPr>
          <p:spPr>
            <a:xfrm rot="-4876660">
              <a:off x="175409" y="5067318"/>
              <a:ext cx="6222" cy="1764"/>
            </a:xfrm>
            <a:custGeom>
              <a:avLst/>
              <a:gdLst/>
              <a:ahLst/>
              <a:cxnLst/>
              <a:rect l="l" t="t" r="r" b="b"/>
              <a:pathLst>
                <a:path w="37" h="10" extrusionOk="0">
                  <a:moveTo>
                    <a:pt x="27" y="0"/>
                  </a:moveTo>
                  <a:lnTo>
                    <a:pt x="1" y="9"/>
                  </a:lnTo>
                  <a:cubicBezTo>
                    <a:pt x="1" y="9"/>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3" name="Google Shape;4473;p18"/>
            <p:cNvSpPr/>
            <p:nvPr/>
          </p:nvSpPr>
          <p:spPr>
            <a:xfrm rot="-4876660">
              <a:off x="180441" y="5091181"/>
              <a:ext cx="4540" cy="17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4" name="Google Shape;4474;p18"/>
            <p:cNvSpPr/>
            <p:nvPr/>
          </p:nvSpPr>
          <p:spPr>
            <a:xfrm rot="-4876660">
              <a:off x="181301" y="5090450"/>
              <a:ext cx="1682" cy="176"/>
            </a:xfrm>
            <a:custGeom>
              <a:avLst/>
              <a:gdLst/>
              <a:ahLst/>
              <a:cxnLst/>
              <a:rect l="l" t="t" r="r" b="b"/>
              <a:pathLst>
                <a:path w="10" h="1" extrusionOk="0">
                  <a:moveTo>
                    <a:pt x="1" y="0"/>
                  </a:moveTo>
                  <a:cubicBezTo>
                    <a:pt x="1" y="0"/>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5" name="Google Shape;4475;p18"/>
            <p:cNvSpPr/>
            <p:nvPr/>
          </p:nvSpPr>
          <p:spPr>
            <a:xfrm rot="-4876660">
              <a:off x="184129" y="5118923"/>
              <a:ext cx="7567" cy="17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6" name="Google Shape;4476;p18"/>
            <p:cNvSpPr/>
            <p:nvPr/>
          </p:nvSpPr>
          <p:spPr>
            <a:xfrm rot="-4876660">
              <a:off x="173361" y="5070369"/>
              <a:ext cx="10594" cy="3175"/>
            </a:xfrm>
            <a:custGeom>
              <a:avLst/>
              <a:gdLst/>
              <a:ahLst/>
              <a:cxnLst/>
              <a:rect l="l" t="t" r="r" b="b"/>
              <a:pathLst>
                <a:path w="63" h="18" extrusionOk="0">
                  <a:moveTo>
                    <a:pt x="53" y="0"/>
                  </a:moveTo>
                  <a:lnTo>
                    <a:pt x="0" y="18"/>
                  </a:ln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7" name="Google Shape;4477;p18"/>
            <p:cNvSpPr/>
            <p:nvPr/>
          </p:nvSpPr>
          <p:spPr>
            <a:xfrm rot="-4876660">
              <a:off x="177815" y="5072022"/>
              <a:ext cx="3027" cy="1588"/>
            </a:xfrm>
            <a:custGeom>
              <a:avLst/>
              <a:gdLst/>
              <a:ahLst/>
              <a:cxnLst/>
              <a:rect l="l" t="t" r="r" b="b"/>
              <a:pathLst>
                <a:path w="18" h="9" extrusionOk="0">
                  <a:moveTo>
                    <a:pt x="18" y="0"/>
                  </a:moveTo>
                  <a:cubicBezTo>
                    <a:pt x="9" y="0"/>
                    <a:pt x="0" y="9"/>
                    <a:pt x="0" y="9"/>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8" name="Google Shape;4478;p18"/>
            <p:cNvSpPr/>
            <p:nvPr/>
          </p:nvSpPr>
          <p:spPr>
            <a:xfrm rot="-4876660">
              <a:off x="178942" y="5075088"/>
              <a:ext cx="16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9" name="Google Shape;4479;p18"/>
            <p:cNvSpPr/>
            <p:nvPr/>
          </p:nvSpPr>
          <p:spPr>
            <a:xfrm rot="-4876660">
              <a:off x="175881" y="5064186"/>
              <a:ext cx="3027" cy="1764"/>
            </a:xfrm>
            <a:custGeom>
              <a:avLst/>
              <a:gdLst/>
              <a:ahLst/>
              <a:cxnLst/>
              <a:rect l="l" t="t" r="r" b="b"/>
              <a:pathLst>
                <a:path w="18" h="10" extrusionOk="0">
                  <a:moveTo>
                    <a:pt x="18" y="1"/>
                  </a:moveTo>
                  <a:lnTo>
                    <a:pt x="0" y="9"/>
                  </a:lnTo>
                  <a:lnTo>
                    <a:pt x="9"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0" name="Google Shape;4480;p18"/>
            <p:cNvSpPr/>
            <p:nvPr/>
          </p:nvSpPr>
          <p:spPr>
            <a:xfrm rot="-4876660">
              <a:off x="174874" y="5070369"/>
              <a:ext cx="7567" cy="317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1" name="Google Shape;4481;p18"/>
            <p:cNvSpPr/>
            <p:nvPr/>
          </p:nvSpPr>
          <p:spPr>
            <a:xfrm rot="-4876660">
              <a:off x="168412" y="5046572"/>
              <a:ext cx="13452" cy="4763"/>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2" name="Google Shape;4482;p18"/>
            <p:cNvSpPr/>
            <p:nvPr/>
          </p:nvSpPr>
          <p:spPr>
            <a:xfrm rot="-4876660">
              <a:off x="167979" y="5038754"/>
              <a:ext cx="9080" cy="3352"/>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3" name="Google Shape;4483;p18"/>
            <p:cNvSpPr/>
            <p:nvPr/>
          </p:nvSpPr>
          <p:spPr>
            <a:xfrm rot="-4876660">
              <a:off x="168250" y="5068116"/>
              <a:ext cx="21019" cy="6350"/>
            </a:xfrm>
            <a:custGeom>
              <a:avLst/>
              <a:gdLst/>
              <a:ahLst/>
              <a:cxnLst/>
              <a:rect l="l" t="t" r="r" b="b"/>
              <a:pathLst>
                <a:path w="125" h="36" extrusionOk="0">
                  <a:moveTo>
                    <a:pt x="125" y="1"/>
                  </a:moveTo>
                  <a:lnTo>
                    <a:pt x="125" y="1"/>
                  </a:lnTo>
                  <a:lnTo>
                    <a:pt x="1" y="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4" name="Google Shape;4484;p18"/>
            <p:cNvSpPr/>
            <p:nvPr/>
          </p:nvSpPr>
          <p:spPr>
            <a:xfrm rot="-4876660">
              <a:off x="160558" y="5015781"/>
              <a:ext cx="16479" cy="4763"/>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5" name="Google Shape;4485;p18"/>
            <p:cNvSpPr/>
            <p:nvPr/>
          </p:nvSpPr>
          <p:spPr>
            <a:xfrm rot="-4876660">
              <a:off x="168887" y="5027189"/>
              <a:ext cx="3027" cy="17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6" name="Google Shape;4486;p18"/>
            <p:cNvSpPr/>
            <p:nvPr/>
          </p:nvSpPr>
          <p:spPr>
            <a:xfrm rot="-4876660">
              <a:off x="164776" y="5013330"/>
              <a:ext cx="6222" cy="1764"/>
            </a:xfrm>
            <a:custGeom>
              <a:avLst/>
              <a:gdLst/>
              <a:ahLst/>
              <a:cxnLst/>
              <a:rect l="l" t="t" r="r" b="b"/>
              <a:pathLst>
                <a:path w="37" h="10" extrusionOk="0">
                  <a:moveTo>
                    <a:pt x="36" y="0"/>
                  </a:moveTo>
                  <a:lnTo>
                    <a:pt x="1" y="9"/>
                  </a:lnTo>
                  <a:lnTo>
                    <a:pt x="10" y="9"/>
                  </a:ln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7" name="Google Shape;4487;p18"/>
            <p:cNvSpPr/>
            <p:nvPr/>
          </p:nvSpPr>
          <p:spPr>
            <a:xfrm rot="-4876660">
              <a:off x="147552" y="5034807"/>
              <a:ext cx="50615" cy="17287"/>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8" name="Google Shape;4488;p18"/>
            <p:cNvSpPr/>
            <p:nvPr/>
          </p:nvSpPr>
          <p:spPr>
            <a:xfrm rot="-4876660">
              <a:off x="187211" y="5133512"/>
              <a:ext cx="7567" cy="3352"/>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9" name="Google Shape;4489;p18"/>
            <p:cNvSpPr/>
            <p:nvPr/>
          </p:nvSpPr>
          <p:spPr>
            <a:xfrm rot="-4876660">
              <a:off x="182866" y="5121291"/>
              <a:ext cx="11939" cy="4763"/>
            </a:xfrm>
            <a:custGeom>
              <a:avLst/>
              <a:gdLst/>
              <a:ahLst/>
              <a:cxnLst/>
              <a:rect l="l" t="t" r="r" b="b"/>
              <a:pathLst>
                <a:path w="71" h="27" extrusionOk="0">
                  <a:moveTo>
                    <a:pt x="0" y="27"/>
                  </a:moveTo>
                  <a:lnTo>
                    <a:pt x="0" y="27"/>
                  </a:ln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0" name="Google Shape;4490;p18"/>
            <p:cNvSpPr/>
            <p:nvPr/>
          </p:nvSpPr>
          <p:spPr>
            <a:xfrm rot="-4876660">
              <a:off x="191584" y="5144036"/>
              <a:ext cx="1682" cy="8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1" name="Google Shape;4491;p18"/>
            <p:cNvSpPr/>
            <p:nvPr/>
          </p:nvSpPr>
          <p:spPr>
            <a:xfrm rot="-4876660">
              <a:off x="648796" y="5040001"/>
              <a:ext cx="6054" cy="7938"/>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2" name="Google Shape;4492;p18"/>
            <p:cNvSpPr/>
            <p:nvPr/>
          </p:nvSpPr>
          <p:spPr>
            <a:xfrm rot="-4876660">
              <a:off x="672751" y="5026930"/>
              <a:ext cx="6054" cy="7938"/>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3" name="Google Shape;4493;p18"/>
            <p:cNvSpPr/>
            <p:nvPr/>
          </p:nvSpPr>
          <p:spPr>
            <a:xfrm rot="-4876660">
              <a:off x="671094" y="5026772"/>
              <a:ext cx="7567" cy="952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4" name="Google Shape;4494;p18"/>
            <p:cNvSpPr/>
            <p:nvPr/>
          </p:nvSpPr>
          <p:spPr>
            <a:xfrm rot="-4876660">
              <a:off x="644222" y="5045864"/>
              <a:ext cx="1682" cy="17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5" name="Google Shape;4495;p18"/>
            <p:cNvSpPr/>
            <p:nvPr/>
          </p:nvSpPr>
          <p:spPr>
            <a:xfrm rot="-4876660">
              <a:off x="644078" y="504729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6" name="Google Shape;4496;p18"/>
            <p:cNvSpPr/>
            <p:nvPr/>
          </p:nvSpPr>
          <p:spPr>
            <a:xfrm rot="-4876660">
              <a:off x="638617" y="5043049"/>
              <a:ext cx="7567" cy="952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7" name="Google Shape;4497;p18"/>
            <p:cNvSpPr/>
            <p:nvPr/>
          </p:nvSpPr>
          <p:spPr>
            <a:xfrm rot="-4876660">
              <a:off x="656084" y="5040165"/>
              <a:ext cx="1682" cy="1588"/>
            </a:xfrm>
            <a:custGeom>
              <a:avLst/>
              <a:gdLst/>
              <a:ahLst/>
              <a:cxnLst/>
              <a:rect l="l" t="t" r="r" b="b"/>
              <a:pathLst>
                <a:path w="10" h="9" extrusionOk="0">
                  <a:moveTo>
                    <a:pt x="10" y="9"/>
                  </a:moveTo>
                  <a:lnTo>
                    <a:pt x="1" y="0"/>
                  </a:lnTo>
                  <a:cubicBezTo>
                    <a:pt x="1" y="0"/>
                    <a:pt x="1" y="0"/>
                    <a:pt x="1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8" name="Google Shape;4498;p18"/>
            <p:cNvSpPr/>
            <p:nvPr/>
          </p:nvSpPr>
          <p:spPr>
            <a:xfrm rot="-4876660">
              <a:off x="652024" y="5040216"/>
              <a:ext cx="3027" cy="493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9" name="Google Shape;4499;p18"/>
            <p:cNvSpPr/>
            <p:nvPr/>
          </p:nvSpPr>
          <p:spPr>
            <a:xfrm rot="-4876660">
              <a:off x="654859" y="5035717"/>
              <a:ext cx="7735" cy="7938"/>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0" name="Google Shape;4500;p18"/>
            <p:cNvSpPr/>
            <p:nvPr/>
          </p:nvSpPr>
          <p:spPr>
            <a:xfrm rot="-4876660">
              <a:off x="689500" y="5021592"/>
              <a:ext cx="3027" cy="4939"/>
            </a:xfrm>
            <a:custGeom>
              <a:avLst/>
              <a:gdLst/>
              <a:ahLst/>
              <a:cxnLst/>
              <a:rect l="l" t="t" r="r" b="b"/>
              <a:pathLst>
                <a:path w="18" h="28" extrusionOk="0">
                  <a:moveTo>
                    <a:pt x="0" y="1"/>
                  </a:moveTo>
                  <a:lnTo>
                    <a:pt x="18"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1" name="Google Shape;4501;p18"/>
            <p:cNvSpPr/>
            <p:nvPr/>
          </p:nvSpPr>
          <p:spPr>
            <a:xfrm rot="-4876660">
              <a:off x="642293" y="5040753"/>
              <a:ext cx="8912" cy="10937"/>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2" name="Google Shape;4502;p18"/>
            <p:cNvSpPr/>
            <p:nvPr/>
          </p:nvSpPr>
          <p:spPr>
            <a:xfrm rot="-4876660">
              <a:off x="653641" y="5039102"/>
              <a:ext cx="3195" cy="4763"/>
            </a:xfrm>
            <a:custGeom>
              <a:avLst/>
              <a:gdLst/>
              <a:ahLst/>
              <a:cxnLst/>
              <a:rect l="l" t="t" r="r" b="b"/>
              <a:pathLst>
                <a:path w="19" h="27" extrusionOk="0">
                  <a:moveTo>
                    <a:pt x="1" y="0"/>
                  </a:moveTo>
                  <a:cubicBezTo>
                    <a:pt x="10" y="18"/>
                    <a:pt x="10" y="18"/>
                    <a:pt x="19" y="27"/>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3" name="Google Shape;4503;p18"/>
            <p:cNvSpPr/>
            <p:nvPr/>
          </p:nvSpPr>
          <p:spPr>
            <a:xfrm rot="-4876660">
              <a:off x="664318" y="5030226"/>
              <a:ext cx="7567" cy="9525"/>
            </a:xfrm>
            <a:custGeom>
              <a:avLst/>
              <a:gdLst/>
              <a:ahLst/>
              <a:cxnLst/>
              <a:rect l="l" t="t" r="r" b="b"/>
              <a:pathLst>
                <a:path w="45" h="54" extrusionOk="0">
                  <a:moveTo>
                    <a:pt x="44" y="53"/>
                  </a:moveTo>
                  <a:lnTo>
                    <a:pt x="0" y="0"/>
                  </a:lnTo>
                  <a:lnTo>
                    <a:pt x="4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4" name="Google Shape;4504;p18"/>
            <p:cNvSpPr/>
            <p:nvPr/>
          </p:nvSpPr>
          <p:spPr>
            <a:xfrm rot="-4876660">
              <a:off x="635189" y="5045619"/>
              <a:ext cx="7567" cy="9525"/>
            </a:xfrm>
            <a:custGeom>
              <a:avLst/>
              <a:gdLst/>
              <a:ahLst/>
              <a:cxnLst/>
              <a:rect l="l" t="t" r="r" b="b"/>
              <a:pathLst>
                <a:path w="45" h="54" extrusionOk="0">
                  <a:moveTo>
                    <a:pt x="0" y="0"/>
                  </a:moveTo>
                  <a:lnTo>
                    <a:pt x="27" y="36"/>
                  </a:lnTo>
                  <a:lnTo>
                    <a:pt x="4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5" name="Google Shape;4505;p18"/>
            <p:cNvSpPr/>
            <p:nvPr/>
          </p:nvSpPr>
          <p:spPr>
            <a:xfrm rot="-4876660">
              <a:off x="630159" y="5046511"/>
              <a:ext cx="9080" cy="1111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6" name="Google Shape;4506;p18"/>
            <p:cNvSpPr/>
            <p:nvPr/>
          </p:nvSpPr>
          <p:spPr>
            <a:xfrm rot="-4876660">
              <a:off x="639977" y="5046074"/>
              <a:ext cx="3195" cy="493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7" name="Google Shape;4507;p18"/>
            <p:cNvSpPr/>
            <p:nvPr/>
          </p:nvSpPr>
          <p:spPr>
            <a:xfrm rot="-4876660">
              <a:off x="648709" y="5039901"/>
              <a:ext cx="6054" cy="811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8" name="Google Shape;4508;p18"/>
            <p:cNvSpPr/>
            <p:nvPr/>
          </p:nvSpPr>
          <p:spPr>
            <a:xfrm rot="-4876660">
              <a:off x="656027" y="5041519"/>
              <a:ext cx="168" cy="176"/>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9" name="Google Shape;4509;p18"/>
            <p:cNvSpPr/>
            <p:nvPr/>
          </p:nvSpPr>
          <p:spPr>
            <a:xfrm rot="-4876660">
              <a:off x="656027" y="5041519"/>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0" name="Google Shape;4510;p18"/>
            <p:cNvSpPr/>
            <p:nvPr/>
          </p:nvSpPr>
          <p:spPr>
            <a:xfrm rot="-4876660">
              <a:off x="669668" y="5023698"/>
              <a:ext cx="10594" cy="15699"/>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1" name="Google Shape;4511;p18"/>
            <p:cNvSpPr/>
            <p:nvPr/>
          </p:nvSpPr>
          <p:spPr>
            <a:xfrm rot="-4876660">
              <a:off x="661587" y="5033611"/>
              <a:ext cx="6054" cy="6350"/>
            </a:xfrm>
            <a:custGeom>
              <a:avLst/>
              <a:gdLst/>
              <a:ahLst/>
              <a:cxnLst/>
              <a:rect l="l" t="t" r="r" b="b"/>
              <a:pathLst>
                <a:path w="36" h="36" extrusionOk="0">
                  <a:moveTo>
                    <a:pt x="27" y="27"/>
                  </a:moveTo>
                  <a:lnTo>
                    <a:pt x="36" y="36"/>
                  </a:lnTo>
                  <a:cubicBezTo>
                    <a:pt x="27" y="27"/>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2" name="Google Shape;4512;p18"/>
            <p:cNvSpPr/>
            <p:nvPr/>
          </p:nvSpPr>
          <p:spPr>
            <a:xfrm rot="-4876660">
              <a:off x="667248" y="5033484"/>
              <a:ext cx="1682" cy="3175"/>
            </a:xfrm>
            <a:custGeom>
              <a:avLst/>
              <a:gdLst/>
              <a:ahLst/>
              <a:cxnLst/>
              <a:rect l="l" t="t" r="r" b="b"/>
              <a:pathLst>
                <a:path w="10" h="18" extrusionOk="0">
                  <a:moveTo>
                    <a:pt x="10" y="1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3" name="Google Shape;4513;p18"/>
            <p:cNvSpPr/>
            <p:nvPr/>
          </p:nvSpPr>
          <p:spPr>
            <a:xfrm rot="-4876660">
              <a:off x="653785" y="5037672"/>
              <a:ext cx="4708" cy="635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4" name="Google Shape;4514;p18"/>
            <p:cNvSpPr/>
            <p:nvPr/>
          </p:nvSpPr>
          <p:spPr>
            <a:xfrm rot="-4876660">
              <a:off x="655242" y="5040614"/>
              <a:ext cx="168" cy="1764"/>
            </a:xfrm>
            <a:custGeom>
              <a:avLst/>
              <a:gdLst/>
              <a:ahLst/>
              <a:cxnLst/>
              <a:rect l="l" t="t" r="r" b="b"/>
              <a:pathLst>
                <a:path w="1" h="10" extrusionOk="0">
                  <a:moveTo>
                    <a:pt x="1" y="0"/>
                  </a:move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5" name="Google Shape;4515;p18"/>
            <p:cNvSpPr/>
            <p:nvPr/>
          </p:nvSpPr>
          <p:spPr>
            <a:xfrm rot="-4876660">
              <a:off x="658440" y="5039539"/>
              <a:ext cx="168" cy="1764"/>
            </a:xfrm>
            <a:custGeom>
              <a:avLst/>
              <a:gdLst/>
              <a:ahLst/>
              <a:cxnLst/>
              <a:rect l="l" t="t" r="r" b="b"/>
              <a:pathLst>
                <a:path w="1" h="10" extrusionOk="0">
                  <a:moveTo>
                    <a:pt x="1" y="1"/>
                  </a:moveTo>
                  <a:cubicBezTo>
                    <a:pt x="1" y="1"/>
                    <a:pt x="1" y="1"/>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6" name="Google Shape;4516;p18"/>
            <p:cNvSpPr/>
            <p:nvPr/>
          </p:nvSpPr>
          <p:spPr>
            <a:xfrm rot="-4876660">
              <a:off x="659599" y="5037519"/>
              <a:ext cx="1682" cy="17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7" name="Google Shape;4517;p18"/>
            <p:cNvSpPr/>
            <p:nvPr/>
          </p:nvSpPr>
          <p:spPr>
            <a:xfrm rot="-4876660">
              <a:off x="649437" y="5042170"/>
              <a:ext cx="3027" cy="3352"/>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8" name="Google Shape;4518;p18"/>
            <p:cNvSpPr/>
            <p:nvPr/>
          </p:nvSpPr>
          <p:spPr>
            <a:xfrm rot="-4876660">
              <a:off x="652654" y="5042568"/>
              <a:ext cx="168" cy="176"/>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9" name="Google Shape;4519;p18"/>
            <p:cNvSpPr/>
            <p:nvPr/>
          </p:nvSpPr>
          <p:spPr>
            <a:xfrm rot="-4876660">
              <a:off x="653641" y="5039102"/>
              <a:ext cx="3195" cy="4763"/>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0" name="Google Shape;4520;p18"/>
            <p:cNvSpPr/>
            <p:nvPr/>
          </p:nvSpPr>
          <p:spPr>
            <a:xfrm rot="-4876660">
              <a:off x="667887" y="5003488"/>
              <a:ext cx="34304" cy="4692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1" name="Google Shape;4521;p18"/>
            <p:cNvSpPr/>
            <p:nvPr/>
          </p:nvSpPr>
          <p:spPr>
            <a:xfrm rot="-4876660">
              <a:off x="649781" y="5036368"/>
              <a:ext cx="7567" cy="1111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2" name="Google Shape;4522;p18"/>
            <p:cNvSpPr/>
            <p:nvPr/>
          </p:nvSpPr>
          <p:spPr>
            <a:xfrm rot="-4876660">
              <a:off x="658192" y="5023977"/>
              <a:ext cx="17993" cy="23461"/>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3" name="Google Shape;4523;p18"/>
            <p:cNvSpPr/>
            <p:nvPr/>
          </p:nvSpPr>
          <p:spPr>
            <a:xfrm rot="-4876660">
              <a:off x="698877" y="5017623"/>
              <a:ext cx="1682" cy="17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4" name="Google Shape;4524;p18"/>
            <p:cNvSpPr/>
            <p:nvPr/>
          </p:nvSpPr>
          <p:spPr>
            <a:xfrm rot="-4876660">
              <a:off x="679472" y="5013992"/>
              <a:ext cx="14966" cy="2187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5" name="Google Shape;4525;p18"/>
            <p:cNvSpPr/>
            <p:nvPr/>
          </p:nvSpPr>
          <p:spPr>
            <a:xfrm rot="-4876660">
              <a:off x="680697" y="5021439"/>
              <a:ext cx="8912" cy="952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6" name="Google Shape;4526;p18"/>
            <p:cNvSpPr/>
            <p:nvPr/>
          </p:nvSpPr>
          <p:spPr>
            <a:xfrm rot="-4876660">
              <a:off x="646353" y="5038938"/>
              <a:ext cx="7567" cy="11113"/>
            </a:xfrm>
            <a:custGeom>
              <a:avLst/>
              <a:gdLst/>
              <a:ahLst/>
              <a:cxnLst/>
              <a:rect l="l" t="t" r="r" b="b"/>
              <a:pathLst>
                <a:path w="45" h="63" extrusionOk="0">
                  <a:moveTo>
                    <a:pt x="1" y="0"/>
                  </a:moveTo>
                  <a:lnTo>
                    <a:pt x="45" y="62"/>
                  </a:lnTo>
                  <a:lnTo>
                    <a:pt x="36"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7" name="Google Shape;4527;p18"/>
            <p:cNvSpPr/>
            <p:nvPr/>
          </p:nvSpPr>
          <p:spPr>
            <a:xfrm rot="-4876660">
              <a:off x="647867" y="5040526"/>
              <a:ext cx="4540" cy="7938"/>
            </a:xfrm>
            <a:custGeom>
              <a:avLst/>
              <a:gdLst/>
              <a:ahLst/>
              <a:cxnLst/>
              <a:rect l="l" t="t" r="r" b="b"/>
              <a:pathLst>
                <a:path w="27" h="45" extrusionOk="0">
                  <a:moveTo>
                    <a:pt x="0" y="0"/>
                  </a:moveTo>
                  <a:lnTo>
                    <a:pt x="27" y="44"/>
                  </a:lnTo>
                  <a:lnTo>
                    <a:pt x="18"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8" name="Google Shape;4528;p18"/>
            <p:cNvSpPr/>
            <p:nvPr/>
          </p:nvSpPr>
          <p:spPr>
            <a:xfrm rot="-4876660">
              <a:off x="659820" y="5046551"/>
              <a:ext cx="1682" cy="1764"/>
            </a:xfrm>
            <a:custGeom>
              <a:avLst/>
              <a:gdLst/>
              <a:ahLst/>
              <a:cxnLst/>
              <a:rect l="l" t="t" r="r" b="b"/>
              <a:pathLst>
                <a:path w="10" h="10" extrusionOk="0">
                  <a:moveTo>
                    <a:pt x="0" y="1"/>
                  </a:moveTo>
                  <a:lnTo>
                    <a:pt x="9" y="9"/>
                  </a:ln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9" name="Google Shape;4529;p18"/>
            <p:cNvSpPr/>
            <p:nvPr/>
          </p:nvSpPr>
          <p:spPr>
            <a:xfrm rot="-4876660">
              <a:off x="661836" y="5043931"/>
              <a:ext cx="3027" cy="3352"/>
            </a:xfrm>
            <a:custGeom>
              <a:avLst/>
              <a:gdLst/>
              <a:ahLst/>
              <a:cxnLst/>
              <a:rect l="l" t="t" r="r" b="b"/>
              <a:pathLst>
                <a:path w="18" h="19" extrusionOk="0">
                  <a:moveTo>
                    <a:pt x="0" y="0"/>
                  </a:moveTo>
                  <a:lnTo>
                    <a:pt x="18" y="18"/>
                  </a:lnTo>
                  <a:cubicBezTo>
                    <a:pt x="9"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0" name="Google Shape;4530;p18"/>
            <p:cNvSpPr/>
            <p:nvPr/>
          </p:nvSpPr>
          <p:spPr>
            <a:xfrm rot="-4876660">
              <a:off x="646353" y="5040526"/>
              <a:ext cx="7567" cy="7938"/>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1" name="Google Shape;4531;p18"/>
            <p:cNvSpPr/>
            <p:nvPr/>
          </p:nvSpPr>
          <p:spPr>
            <a:xfrm rot="-4876660">
              <a:off x="702522" y="5012284"/>
              <a:ext cx="4540" cy="7938"/>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2" name="Google Shape;4532;p18"/>
            <p:cNvSpPr/>
            <p:nvPr/>
          </p:nvSpPr>
          <p:spPr>
            <a:xfrm rot="-4876660">
              <a:off x="736584" y="4996082"/>
              <a:ext cx="3195" cy="6350"/>
            </a:xfrm>
            <a:custGeom>
              <a:avLst/>
              <a:gdLst/>
              <a:ahLst/>
              <a:cxnLst/>
              <a:rect l="l" t="t" r="r" b="b"/>
              <a:pathLst>
                <a:path w="19" h="36" extrusionOk="0">
                  <a:moveTo>
                    <a:pt x="1" y="0"/>
                  </a:moveTo>
                  <a:lnTo>
                    <a:pt x="18" y="36"/>
                  </a:lnTo>
                  <a:cubicBezTo>
                    <a:pt x="18" y="27"/>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3" name="Google Shape;4533;p18"/>
            <p:cNvSpPr/>
            <p:nvPr/>
          </p:nvSpPr>
          <p:spPr>
            <a:xfrm rot="-4876660">
              <a:off x="646041" y="5052301"/>
              <a:ext cx="6222" cy="6527"/>
            </a:xfrm>
            <a:custGeom>
              <a:avLst/>
              <a:gdLst/>
              <a:ahLst/>
              <a:cxnLst/>
              <a:rect l="l" t="t" r="r" b="b"/>
              <a:pathLst>
                <a:path w="37" h="37" extrusionOk="0">
                  <a:moveTo>
                    <a:pt x="36" y="36"/>
                  </a:moveTo>
                  <a:lnTo>
                    <a:pt x="1" y="1"/>
                  </a:lnTo>
                  <a:cubicBezTo>
                    <a:pt x="1" y="1"/>
                    <a:pt x="18" y="19"/>
                    <a:pt x="36"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4" name="Google Shape;4534;p18"/>
            <p:cNvSpPr/>
            <p:nvPr/>
          </p:nvSpPr>
          <p:spPr>
            <a:xfrm rot="-4876660">
              <a:off x="653641" y="5039102"/>
              <a:ext cx="3195" cy="4763"/>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5" name="Google Shape;4535;p18"/>
            <p:cNvSpPr/>
            <p:nvPr/>
          </p:nvSpPr>
          <p:spPr>
            <a:xfrm rot="-4876660">
              <a:off x="738778" y="4988235"/>
              <a:ext cx="4708" cy="3352"/>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6" name="Google Shape;4536;p18"/>
            <p:cNvSpPr/>
            <p:nvPr/>
          </p:nvSpPr>
          <p:spPr>
            <a:xfrm rot="-4876660">
              <a:off x="653440" y="5041886"/>
              <a:ext cx="168" cy="17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7" name="Google Shape;4537;p18"/>
            <p:cNvSpPr/>
            <p:nvPr/>
          </p:nvSpPr>
          <p:spPr>
            <a:xfrm rot="-4876660">
              <a:off x="659034" y="5047233"/>
              <a:ext cx="1682" cy="176"/>
            </a:xfrm>
            <a:custGeom>
              <a:avLst/>
              <a:gdLst/>
              <a:ahLst/>
              <a:cxnLst/>
              <a:rect l="l" t="t" r="r" b="b"/>
              <a:pathLst>
                <a:path w="10" h="1" extrusionOk="0">
                  <a:moveTo>
                    <a:pt x="0" y="1"/>
                  </a:moveTo>
                  <a:lnTo>
                    <a:pt x="9"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8" name="Google Shape;4538;p18"/>
            <p:cNvSpPr/>
            <p:nvPr/>
          </p:nvSpPr>
          <p:spPr>
            <a:xfrm rot="-4876660">
              <a:off x="736864" y="4992393"/>
              <a:ext cx="1682" cy="176"/>
            </a:xfrm>
            <a:custGeom>
              <a:avLst/>
              <a:gdLst/>
              <a:ahLst/>
              <a:cxnLst/>
              <a:rect l="l" t="t" r="r" b="b"/>
              <a:pathLst>
                <a:path w="10" h="1" extrusionOk="0">
                  <a:moveTo>
                    <a:pt x="1" y="0"/>
                  </a:move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9" name="Google Shape;4539;p18"/>
            <p:cNvSpPr/>
            <p:nvPr/>
          </p:nvSpPr>
          <p:spPr>
            <a:xfrm rot="-4876660">
              <a:off x="650879" y="5043675"/>
              <a:ext cx="168" cy="176"/>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0" name="Google Shape;4540;p18"/>
            <p:cNvSpPr/>
            <p:nvPr/>
          </p:nvSpPr>
          <p:spPr>
            <a:xfrm rot="-4876660">
              <a:off x="685213" y="5023184"/>
              <a:ext cx="1682" cy="4763"/>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1" name="Google Shape;4541;p18"/>
            <p:cNvSpPr/>
            <p:nvPr/>
          </p:nvSpPr>
          <p:spPr>
            <a:xfrm rot="-4876660">
              <a:off x="705683" y="501562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2" name="Google Shape;4542;p18"/>
            <p:cNvSpPr/>
            <p:nvPr/>
          </p:nvSpPr>
          <p:spPr>
            <a:xfrm rot="-4876660">
              <a:off x="651238" y="5040898"/>
              <a:ext cx="3027" cy="3352"/>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3" name="Google Shape;4543;p18"/>
            <p:cNvSpPr/>
            <p:nvPr/>
          </p:nvSpPr>
          <p:spPr>
            <a:xfrm rot="-4876660">
              <a:off x="650879" y="5043675"/>
              <a:ext cx="168" cy="176"/>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4" name="Google Shape;4544;p18"/>
            <p:cNvSpPr/>
            <p:nvPr/>
          </p:nvSpPr>
          <p:spPr>
            <a:xfrm rot="-4876660">
              <a:off x="650879" y="5043675"/>
              <a:ext cx="168" cy="176"/>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5" name="Google Shape;4545;p18"/>
            <p:cNvSpPr/>
            <p:nvPr/>
          </p:nvSpPr>
          <p:spPr>
            <a:xfrm rot="-4876660">
              <a:off x="680891" y="5032992"/>
              <a:ext cx="168" cy="176"/>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6" name="Google Shape;4546;p18"/>
            <p:cNvSpPr/>
            <p:nvPr/>
          </p:nvSpPr>
          <p:spPr>
            <a:xfrm rot="-4876660">
              <a:off x="743185" y="4996835"/>
              <a:ext cx="168" cy="176"/>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7" name="Google Shape;4547;p18"/>
            <p:cNvSpPr/>
            <p:nvPr/>
          </p:nvSpPr>
          <p:spPr>
            <a:xfrm rot="-4876660">
              <a:off x="723381" y="4986702"/>
              <a:ext cx="20851" cy="29811"/>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8" name="Google Shape;4548;p18"/>
            <p:cNvSpPr/>
            <p:nvPr/>
          </p:nvSpPr>
          <p:spPr>
            <a:xfrm rot="-4876660">
              <a:off x="650239" y="4968924"/>
              <a:ext cx="96689" cy="11395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9" name="Google Shape;4549;p18"/>
            <p:cNvSpPr/>
            <p:nvPr/>
          </p:nvSpPr>
          <p:spPr>
            <a:xfrm rot="-4876660">
              <a:off x="731738" y="4998403"/>
              <a:ext cx="4540" cy="493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0" name="Google Shape;4550;p18"/>
            <p:cNvSpPr/>
            <p:nvPr/>
          </p:nvSpPr>
          <p:spPr>
            <a:xfrm rot="-4876660">
              <a:off x="652886" y="5051583"/>
              <a:ext cx="1513" cy="1764"/>
            </a:xfrm>
            <a:custGeom>
              <a:avLst/>
              <a:gdLst/>
              <a:ahLst/>
              <a:cxnLst/>
              <a:rect l="l" t="t" r="r" b="b"/>
              <a:pathLst>
                <a:path w="9" h="10" extrusionOk="0">
                  <a:moveTo>
                    <a:pt x="9" y="9"/>
                  </a:moveTo>
                  <a:lnTo>
                    <a:pt x="9"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1" name="Google Shape;4551;p18"/>
            <p:cNvSpPr/>
            <p:nvPr/>
          </p:nvSpPr>
          <p:spPr>
            <a:xfrm rot="-4876660">
              <a:off x="738298" y="4996296"/>
              <a:ext cx="3195" cy="3352"/>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2" name="Google Shape;4552;p18"/>
            <p:cNvSpPr/>
            <p:nvPr/>
          </p:nvSpPr>
          <p:spPr>
            <a:xfrm rot="-4876660">
              <a:off x="646865" y="5042555"/>
              <a:ext cx="3195" cy="4763"/>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3" name="Google Shape;4553;p18"/>
            <p:cNvSpPr/>
            <p:nvPr/>
          </p:nvSpPr>
          <p:spPr>
            <a:xfrm rot="-4876660">
              <a:off x="699236" y="5014846"/>
              <a:ext cx="4540" cy="4939"/>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4" name="Google Shape;4554;p18"/>
            <p:cNvSpPr/>
            <p:nvPr/>
          </p:nvSpPr>
          <p:spPr>
            <a:xfrm rot="-4876660">
              <a:off x="678565" y="5026777"/>
              <a:ext cx="3027" cy="3352"/>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5" name="Google Shape;4555;p18"/>
            <p:cNvSpPr/>
            <p:nvPr/>
          </p:nvSpPr>
          <p:spPr>
            <a:xfrm rot="-4876660">
              <a:off x="680768" y="5027765"/>
              <a:ext cx="168" cy="1764"/>
            </a:xfrm>
            <a:custGeom>
              <a:avLst/>
              <a:gdLst/>
              <a:ahLst/>
              <a:cxnLst/>
              <a:rect l="l" t="t" r="r" b="b"/>
              <a:pathLst>
                <a:path w="1" h="10" extrusionOk="0">
                  <a:moveTo>
                    <a:pt x="1" y="10"/>
                  </a:moveTo>
                  <a:cubicBezTo>
                    <a:pt x="1" y="1"/>
                    <a:pt x="1" y="10"/>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6" name="Google Shape;4556;p18"/>
            <p:cNvSpPr/>
            <p:nvPr/>
          </p:nvSpPr>
          <p:spPr>
            <a:xfrm rot="-4876660">
              <a:off x="650596" y="5038562"/>
              <a:ext cx="4540" cy="6527"/>
            </a:xfrm>
            <a:custGeom>
              <a:avLst/>
              <a:gdLst/>
              <a:ahLst/>
              <a:cxnLst/>
              <a:rect l="l" t="t" r="r" b="b"/>
              <a:pathLst>
                <a:path w="27" h="37" extrusionOk="0">
                  <a:moveTo>
                    <a:pt x="0" y="1"/>
                  </a:moveTo>
                  <a:cubicBezTo>
                    <a:pt x="18" y="27"/>
                    <a:pt x="18" y="27"/>
                    <a:pt x="27" y="3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7" name="Google Shape;4557;p18"/>
            <p:cNvSpPr/>
            <p:nvPr/>
          </p:nvSpPr>
          <p:spPr>
            <a:xfrm rot="-4876660">
              <a:off x="695793" y="5014391"/>
              <a:ext cx="6222" cy="9525"/>
            </a:xfrm>
            <a:custGeom>
              <a:avLst/>
              <a:gdLst/>
              <a:ahLst/>
              <a:cxnLst/>
              <a:rect l="l" t="t" r="r" b="b"/>
              <a:pathLst>
                <a:path w="37" h="54" extrusionOk="0">
                  <a:moveTo>
                    <a:pt x="1" y="0"/>
                  </a:moveTo>
                  <a:lnTo>
                    <a:pt x="27" y="45"/>
                  </a:lnTo>
                  <a:lnTo>
                    <a:pt x="36"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8" name="Google Shape;4558;p18"/>
            <p:cNvSpPr/>
            <p:nvPr/>
          </p:nvSpPr>
          <p:spPr>
            <a:xfrm rot="-4876660">
              <a:off x="696377" y="5018090"/>
              <a:ext cx="1682" cy="3175"/>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9" name="Google Shape;4559;p18"/>
            <p:cNvSpPr/>
            <p:nvPr/>
          </p:nvSpPr>
          <p:spPr>
            <a:xfrm rot="-4876660">
              <a:off x="693877" y="5019970"/>
              <a:ext cx="1682" cy="17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0" name="Google Shape;4560;p18"/>
            <p:cNvSpPr/>
            <p:nvPr/>
          </p:nvSpPr>
          <p:spPr>
            <a:xfrm rot="-4876660">
              <a:off x="704821" y="5014777"/>
              <a:ext cx="1513" cy="3175"/>
            </a:xfrm>
            <a:custGeom>
              <a:avLst/>
              <a:gdLst/>
              <a:ahLst/>
              <a:cxnLst/>
              <a:rect l="l" t="t" r="r" b="b"/>
              <a:pathLst>
                <a:path w="9" h="18" extrusionOk="0">
                  <a:moveTo>
                    <a:pt x="0" y="0"/>
                  </a:moveTo>
                  <a:lnTo>
                    <a:pt x="9"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1" name="Google Shape;4561;p18"/>
            <p:cNvSpPr/>
            <p:nvPr/>
          </p:nvSpPr>
          <p:spPr>
            <a:xfrm rot="-4876660">
              <a:off x="696435" y="5016726"/>
              <a:ext cx="4708" cy="635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2" name="Google Shape;4562;p18"/>
            <p:cNvSpPr/>
            <p:nvPr/>
          </p:nvSpPr>
          <p:spPr>
            <a:xfrm rot="-4876660">
              <a:off x="716561" y="5002376"/>
              <a:ext cx="7567" cy="1111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3" name="Google Shape;4563;p18"/>
            <p:cNvSpPr/>
            <p:nvPr/>
          </p:nvSpPr>
          <p:spPr>
            <a:xfrm rot="-4876660">
              <a:off x="725779" y="4999986"/>
              <a:ext cx="6054" cy="7938"/>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4" name="Google Shape;4564;p18"/>
            <p:cNvSpPr/>
            <p:nvPr/>
          </p:nvSpPr>
          <p:spPr>
            <a:xfrm rot="-4876660">
              <a:off x="692848" y="5009704"/>
              <a:ext cx="11939" cy="18875"/>
            </a:xfrm>
            <a:custGeom>
              <a:avLst/>
              <a:gdLst/>
              <a:ahLst/>
              <a:cxnLst/>
              <a:rect l="l" t="t" r="r" b="b"/>
              <a:pathLst>
                <a:path w="71" h="107" extrusionOk="0">
                  <a:moveTo>
                    <a:pt x="71" y="107"/>
                  </a:moveTo>
                  <a:lnTo>
                    <a:pt x="71" y="107"/>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5" name="Google Shape;4565;p18"/>
            <p:cNvSpPr/>
            <p:nvPr/>
          </p:nvSpPr>
          <p:spPr>
            <a:xfrm rot="-4876660">
              <a:off x="744818" y="4986143"/>
              <a:ext cx="9080" cy="14288"/>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6" name="Google Shape;4566;p18"/>
            <p:cNvSpPr/>
            <p:nvPr/>
          </p:nvSpPr>
          <p:spPr>
            <a:xfrm rot="-4876660">
              <a:off x="738298" y="4996296"/>
              <a:ext cx="3195" cy="3352"/>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7" name="Google Shape;4567;p18"/>
            <p:cNvSpPr/>
            <p:nvPr/>
          </p:nvSpPr>
          <p:spPr>
            <a:xfrm rot="-4876660">
              <a:off x="745967" y="4981716"/>
              <a:ext cx="4540" cy="6350"/>
            </a:xfrm>
            <a:custGeom>
              <a:avLst/>
              <a:gdLst/>
              <a:ahLst/>
              <a:cxnLst/>
              <a:rect l="l" t="t" r="r" b="b"/>
              <a:pathLst>
                <a:path w="27" h="36" extrusionOk="0">
                  <a:moveTo>
                    <a:pt x="0" y="0"/>
                  </a:moveTo>
                  <a:lnTo>
                    <a:pt x="9" y="18"/>
                  </a:lnTo>
                  <a:lnTo>
                    <a:pt x="27"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8" name="Google Shape;4568;p18"/>
            <p:cNvSpPr/>
            <p:nvPr/>
          </p:nvSpPr>
          <p:spPr>
            <a:xfrm rot="-4876660">
              <a:off x="734920" y="4985668"/>
              <a:ext cx="10594" cy="11113"/>
            </a:xfrm>
            <a:custGeom>
              <a:avLst/>
              <a:gdLst/>
              <a:ahLst/>
              <a:cxnLst/>
              <a:rect l="l" t="t" r="r" b="b"/>
              <a:pathLst>
                <a:path w="63" h="63" extrusionOk="0">
                  <a:moveTo>
                    <a:pt x="0" y="0"/>
                  </a:moveTo>
                  <a:lnTo>
                    <a:pt x="9" y="9"/>
                  </a:lnTo>
                  <a:lnTo>
                    <a:pt x="62"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9" name="Google Shape;4569;p18"/>
            <p:cNvSpPr/>
            <p:nvPr/>
          </p:nvSpPr>
          <p:spPr>
            <a:xfrm rot="-4876660">
              <a:off x="641837" y="5055546"/>
              <a:ext cx="6054" cy="4763"/>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0" name="Google Shape;4570;p18"/>
            <p:cNvSpPr/>
            <p:nvPr/>
          </p:nvSpPr>
          <p:spPr>
            <a:xfrm rot="-4876660">
              <a:off x="650145" y="5045558"/>
              <a:ext cx="9080" cy="9525"/>
            </a:xfrm>
            <a:custGeom>
              <a:avLst/>
              <a:gdLst/>
              <a:ahLst/>
              <a:cxnLst/>
              <a:rect l="l" t="t" r="r" b="b"/>
              <a:pathLst>
                <a:path w="54" h="54" extrusionOk="0">
                  <a:moveTo>
                    <a:pt x="0" y="1"/>
                  </a:moveTo>
                  <a:lnTo>
                    <a:pt x="0" y="1"/>
                  </a:lnTo>
                  <a:lnTo>
                    <a:pt x="53" y="5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1" name="Google Shape;4571;p18"/>
            <p:cNvSpPr/>
            <p:nvPr/>
          </p:nvSpPr>
          <p:spPr>
            <a:xfrm rot="-4876660">
              <a:off x="636803" y="5062813"/>
              <a:ext cx="1682" cy="1764"/>
            </a:xfrm>
            <a:custGeom>
              <a:avLst/>
              <a:gdLst/>
              <a:ahLst/>
              <a:cxnLst/>
              <a:rect l="l" t="t" r="r" b="b"/>
              <a:pathLst>
                <a:path w="10" h="10" extrusionOk="0">
                  <a:moveTo>
                    <a:pt x="1" y="1"/>
                  </a:moveTo>
                  <a:lnTo>
                    <a:pt x="9" y="10"/>
                  </a:lnTo>
                  <a:cubicBezTo>
                    <a:pt x="9"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2" name="Google Shape;4572;p18"/>
            <p:cNvSpPr/>
            <p:nvPr/>
          </p:nvSpPr>
          <p:spPr>
            <a:xfrm rot="-4876660">
              <a:off x="1014324" y="5683312"/>
              <a:ext cx="25391" cy="1111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3" name="Google Shape;4573;p18"/>
            <p:cNvSpPr/>
            <p:nvPr/>
          </p:nvSpPr>
          <p:spPr>
            <a:xfrm rot="-4876660">
              <a:off x="1004377" y="5458169"/>
              <a:ext cx="31277" cy="9525"/>
            </a:xfrm>
            <a:custGeom>
              <a:avLst/>
              <a:gdLst/>
              <a:ahLst/>
              <a:cxnLst/>
              <a:rect l="l" t="t" r="r" b="b"/>
              <a:pathLst>
                <a:path w="186" h="54" extrusionOk="0">
                  <a:moveTo>
                    <a:pt x="186" y="0"/>
                  </a:moveTo>
                  <a:lnTo>
                    <a:pt x="27" y="27"/>
                  </a:lnTo>
                  <a:lnTo>
                    <a:pt x="0" y="53"/>
                  </a:lnTo>
                  <a:lnTo>
                    <a:pt x="1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4" name="Google Shape;4574;p18"/>
            <p:cNvSpPr/>
            <p:nvPr/>
          </p:nvSpPr>
          <p:spPr>
            <a:xfrm rot="-4876660">
              <a:off x="973289" y="5334099"/>
              <a:ext cx="133683" cy="12877"/>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5" name="Google Shape;4575;p18"/>
            <p:cNvSpPr/>
            <p:nvPr/>
          </p:nvSpPr>
          <p:spPr>
            <a:xfrm rot="-4876660">
              <a:off x="1064047" y="5169344"/>
              <a:ext cx="28754" cy="952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6" name="Google Shape;4576;p18"/>
            <p:cNvSpPr/>
            <p:nvPr/>
          </p:nvSpPr>
          <p:spPr>
            <a:xfrm rot="-4876660">
              <a:off x="1073758" y="5182424"/>
              <a:ext cx="18329" cy="26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7" name="Google Shape;4577;p18"/>
            <p:cNvSpPr/>
            <p:nvPr/>
          </p:nvSpPr>
          <p:spPr>
            <a:xfrm rot="-4876660">
              <a:off x="1046801" y="5076329"/>
              <a:ext cx="52128" cy="14465"/>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8" name="Google Shape;4578;p18"/>
            <p:cNvSpPr/>
            <p:nvPr/>
          </p:nvSpPr>
          <p:spPr>
            <a:xfrm rot="-4876660">
              <a:off x="1045226" y="5060076"/>
              <a:ext cx="13621" cy="7938"/>
            </a:xfrm>
            <a:custGeom>
              <a:avLst/>
              <a:gdLst/>
              <a:ahLst/>
              <a:cxnLst/>
              <a:rect l="l" t="t" r="r" b="b"/>
              <a:pathLst>
                <a:path w="81" h="45" extrusionOk="0">
                  <a:moveTo>
                    <a:pt x="80" y="0"/>
                  </a:moveTo>
                  <a:lnTo>
                    <a:pt x="1" y="45"/>
                  </a:lnTo>
                  <a:cubicBezTo>
                    <a:pt x="18" y="45"/>
                    <a:pt x="45" y="4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9" name="Google Shape;4579;p18"/>
            <p:cNvSpPr/>
            <p:nvPr/>
          </p:nvSpPr>
          <p:spPr>
            <a:xfrm rot="-4876660">
              <a:off x="1044358" y="5077917"/>
              <a:ext cx="28418" cy="16229"/>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0" name="Google Shape;4580;p18"/>
            <p:cNvSpPr/>
            <p:nvPr/>
          </p:nvSpPr>
          <p:spPr>
            <a:xfrm rot="-4876660">
              <a:off x="1035109" y="5137905"/>
              <a:ext cx="52464" cy="17111"/>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1" name="Google Shape;4581;p18"/>
            <p:cNvSpPr/>
            <p:nvPr/>
          </p:nvSpPr>
          <p:spPr>
            <a:xfrm rot="-4876660">
              <a:off x="1009870" y="5279340"/>
              <a:ext cx="41030" cy="635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2" name="Google Shape;4582;p18"/>
            <p:cNvSpPr/>
            <p:nvPr/>
          </p:nvSpPr>
          <p:spPr>
            <a:xfrm rot="-4876660">
              <a:off x="1002770" y="4910758"/>
              <a:ext cx="34304" cy="15699"/>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3" name="Google Shape;4583;p18"/>
            <p:cNvSpPr/>
            <p:nvPr/>
          </p:nvSpPr>
          <p:spPr>
            <a:xfrm rot="-4876660">
              <a:off x="989969" y="4892571"/>
              <a:ext cx="28250" cy="23461"/>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4" name="Google Shape;4584;p18"/>
            <p:cNvSpPr/>
            <p:nvPr/>
          </p:nvSpPr>
          <p:spPr>
            <a:xfrm rot="-4876660">
              <a:off x="1013405" y="5057954"/>
              <a:ext cx="55155" cy="3298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5" name="Google Shape;4585;p18"/>
            <p:cNvSpPr/>
            <p:nvPr/>
          </p:nvSpPr>
          <p:spPr>
            <a:xfrm rot="-4876660">
              <a:off x="928587" y="4761818"/>
              <a:ext cx="13452" cy="40571"/>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6" name="Google Shape;4586;p18"/>
            <p:cNvSpPr/>
            <p:nvPr/>
          </p:nvSpPr>
          <p:spPr>
            <a:xfrm rot="-4876660">
              <a:off x="798184" y="4672958"/>
              <a:ext cx="21019" cy="84671"/>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7" name="Google Shape;4587;p18"/>
            <p:cNvSpPr/>
            <p:nvPr/>
          </p:nvSpPr>
          <p:spPr>
            <a:xfrm rot="-4876660">
              <a:off x="744358" y="4690421"/>
              <a:ext cx="9080" cy="35985"/>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8" name="Google Shape;4588;p18"/>
            <p:cNvSpPr/>
            <p:nvPr/>
          </p:nvSpPr>
          <p:spPr>
            <a:xfrm rot="-4876660">
              <a:off x="940508" y="4811264"/>
              <a:ext cx="26905" cy="17287"/>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9" name="Google Shape;4589;p18"/>
            <p:cNvSpPr/>
            <p:nvPr/>
          </p:nvSpPr>
          <p:spPr>
            <a:xfrm rot="-4876660">
              <a:off x="929843" y="4797829"/>
              <a:ext cx="19338" cy="26636"/>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0" name="Google Shape;4590;p18"/>
            <p:cNvSpPr/>
            <p:nvPr/>
          </p:nvSpPr>
          <p:spPr>
            <a:xfrm rot="-4876660">
              <a:off x="961019" y="4833620"/>
              <a:ext cx="1682" cy="3352"/>
            </a:xfrm>
            <a:custGeom>
              <a:avLst/>
              <a:gdLst/>
              <a:ahLst/>
              <a:cxnLst/>
              <a:rect l="l" t="t" r="r" b="b"/>
              <a:pathLst>
                <a:path w="10" h="19" extrusionOk="0">
                  <a:moveTo>
                    <a:pt x="9" y="1"/>
                  </a:moveTo>
                  <a:cubicBezTo>
                    <a:pt x="0" y="1"/>
                    <a:pt x="0" y="9"/>
                    <a:pt x="0" y="18"/>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1" name="Google Shape;4591;p18"/>
            <p:cNvSpPr/>
            <p:nvPr/>
          </p:nvSpPr>
          <p:spPr>
            <a:xfrm rot="-4876660">
              <a:off x="986871" y="4936895"/>
              <a:ext cx="35985" cy="29458"/>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2" name="Google Shape;4592;p18"/>
            <p:cNvSpPr/>
            <p:nvPr/>
          </p:nvSpPr>
          <p:spPr>
            <a:xfrm rot="-4876660">
              <a:off x="962155" y="4859392"/>
              <a:ext cx="31277" cy="31399"/>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3" name="Google Shape;4593;p18"/>
            <p:cNvSpPr/>
            <p:nvPr/>
          </p:nvSpPr>
          <p:spPr>
            <a:xfrm rot="-4876660">
              <a:off x="952505" y="4843428"/>
              <a:ext cx="10594" cy="15699"/>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4" name="Google Shape;4594;p18"/>
            <p:cNvSpPr/>
            <p:nvPr/>
          </p:nvSpPr>
          <p:spPr>
            <a:xfrm rot="-4876660">
              <a:off x="774924" y="4693273"/>
              <a:ext cx="9080" cy="74969"/>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5" name="Google Shape;4595;p18"/>
            <p:cNvSpPr/>
            <p:nvPr/>
          </p:nvSpPr>
          <p:spPr>
            <a:xfrm rot="-4876660">
              <a:off x="878017" y="4762615"/>
              <a:ext cx="1682" cy="493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6" name="Google Shape;4596;p18"/>
            <p:cNvSpPr/>
            <p:nvPr/>
          </p:nvSpPr>
          <p:spPr>
            <a:xfrm rot="-4876660">
              <a:off x="540065" y="4779191"/>
              <a:ext cx="3027" cy="3352"/>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7" name="Google Shape;4597;p18"/>
            <p:cNvSpPr/>
            <p:nvPr/>
          </p:nvSpPr>
          <p:spPr>
            <a:xfrm rot="-4876660">
              <a:off x="825527" y="4724553"/>
              <a:ext cx="7567" cy="43041"/>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8" name="Google Shape;4598;p18"/>
            <p:cNvSpPr/>
            <p:nvPr/>
          </p:nvSpPr>
          <p:spPr>
            <a:xfrm rot="-4876660">
              <a:off x="682646" y="4703937"/>
              <a:ext cx="4708" cy="31222"/>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9" name="Google Shape;4599;p18"/>
            <p:cNvSpPr/>
            <p:nvPr/>
          </p:nvSpPr>
          <p:spPr>
            <a:xfrm rot="-4876660">
              <a:off x="872458" y="4755335"/>
              <a:ext cx="3363" cy="4234"/>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0" name="Google Shape;4600;p18"/>
            <p:cNvSpPr/>
            <p:nvPr/>
          </p:nvSpPr>
          <p:spPr>
            <a:xfrm rot="-4876660">
              <a:off x="859508" y="4744261"/>
              <a:ext cx="7567" cy="28224"/>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1" name="Google Shape;4601;p18"/>
            <p:cNvSpPr/>
            <p:nvPr/>
          </p:nvSpPr>
          <p:spPr>
            <a:xfrm rot="-4876660">
              <a:off x="494719" y="4793760"/>
              <a:ext cx="113000" cy="78850"/>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2" name="Google Shape;4602;p18"/>
            <p:cNvSpPr/>
            <p:nvPr/>
          </p:nvSpPr>
          <p:spPr>
            <a:xfrm rot="-4876660">
              <a:off x="558123" y="4721614"/>
              <a:ext cx="50615" cy="76556"/>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3" name="Google Shape;4603;p18"/>
            <p:cNvSpPr/>
            <p:nvPr/>
          </p:nvSpPr>
          <p:spPr>
            <a:xfrm rot="-4876660">
              <a:off x="664734" y="4678740"/>
              <a:ext cx="35817" cy="11236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4" name="Google Shape;4604;p18"/>
            <p:cNvSpPr/>
            <p:nvPr/>
          </p:nvSpPr>
          <p:spPr>
            <a:xfrm rot="-4876660">
              <a:off x="957141" y="4929051"/>
              <a:ext cx="5549" cy="2999"/>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5" name="Google Shape;4605;p18"/>
            <p:cNvSpPr/>
            <p:nvPr/>
          </p:nvSpPr>
          <p:spPr>
            <a:xfrm rot="-4876660">
              <a:off x="926881" y="4894746"/>
              <a:ext cx="78865" cy="28929"/>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6" name="Google Shape;4606;p18"/>
            <p:cNvSpPr/>
            <p:nvPr/>
          </p:nvSpPr>
          <p:spPr>
            <a:xfrm rot="-4876660">
              <a:off x="820775" y="4747931"/>
              <a:ext cx="19338" cy="59446"/>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7" name="Google Shape;4607;p18"/>
            <p:cNvSpPr/>
            <p:nvPr/>
          </p:nvSpPr>
          <p:spPr>
            <a:xfrm rot="-4876660">
              <a:off x="503019" y="4779945"/>
              <a:ext cx="37162" cy="15699"/>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8" name="Google Shape;4608;p18"/>
            <p:cNvSpPr/>
            <p:nvPr/>
          </p:nvSpPr>
          <p:spPr>
            <a:xfrm rot="-4876660">
              <a:off x="462260" y="4826765"/>
              <a:ext cx="16647" cy="12524"/>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9" name="Google Shape;4609;p18"/>
            <p:cNvSpPr/>
            <p:nvPr/>
          </p:nvSpPr>
          <p:spPr>
            <a:xfrm rot="-4876660">
              <a:off x="-627903" y="4407717"/>
              <a:ext cx="3027" cy="12701"/>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0" name="Google Shape;4610;p18"/>
            <p:cNvSpPr/>
            <p:nvPr/>
          </p:nvSpPr>
          <p:spPr>
            <a:xfrm rot="-4876660">
              <a:off x="-688856" y="4344067"/>
              <a:ext cx="2690" cy="5116"/>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1" name="Google Shape;4611;p18"/>
            <p:cNvSpPr/>
            <p:nvPr/>
          </p:nvSpPr>
          <p:spPr>
            <a:xfrm rot="-4876660">
              <a:off x="-52747" y="3923868"/>
              <a:ext cx="19506" cy="52743"/>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2" name="Google Shape;4612;p18"/>
            <p:cNvSpPr/>
            <p:nvPr/>
          </p:nvSpPr>
          <p:spPr>
            <a:xfrm rot="-4876660">
              <a:off x="-421406" y="3658343"/>
              <a:ext cx="9080" cy="23461"/>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3" name="Google Shape;4613;p18"/>
            <p:cNvSpPr/>
            <p:nvPr/>
          </p:nvSpPr>
          <p:spPr>
            <a:xfrm rot="-4876660">
              <a:off x="-467339" y="3685888"/>
              <a:ext cx="6222" cy="29811"/>
            </a:xfrm>
            <a:custGeom>
              <a:avLst/>
              <a:gdLst/>
              <a:ahLst/>
              <a:cxnLst/>
              <a:rect l="l" t="t" r="r" b="b"/>
              <a:pathLst>
                <a:path w="37" h="169" extrusionOk="0">
                  <a:moveTo>
                    <a:pt x="36" y="1"/>
                  </a:moveTo>
                  <a:cubicBezTo>
                    <a:pt x="19" y="36"/>
                    <a:pt x="10" y="89"/>
                    <a:pt x="1" y="169"/>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4" name="Google Shape;4614;p18"/>
            <p:cNvSpPr/>
            <p:nvPr/>
          </p:nvSpPr>
          <p:spPr>
            <a:xfrm rot="-4876660">
              <a:off x="-116031" y="4239360"/>
              <a:ext cx="20851" cy="20462"/>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5" name="Google Shape;4615;p18"/>
            <p:cNvSpPr/>
            <p:nvPr/>
          </p:nvSpPr>
          <p:spPr>
            <a:xfrm rot="-4876660">
              <a:off x="296625" y="4693186"/>
              <a:ext cx="49269" cy="9349"/>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6" name="Google Shape;4616;p18"/>
            <p:cNvSpPr/>
            <p:nvPr/>
          </p:nvSpPr>
          <p:spPr>
            <a:xfrm rot="-4876660">
              <a:off x="-731730" y="4447417"/>
              <a:ext cx="10426" cy="17287"/>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7" name="Google Shape;4617;p18"/>
            <p:cNvSpPr/>
            <p:nvPr/>
          </p:nvSpPr>
          <p:spPr>
            <a:xfrm rot="-4876660">
              <a:off x="308719" y="4644861"/>
              <a:ext cx="54987" cy="5292"/>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8" name="Google Shape;4618;p18"/>
            <p:cNvSpPr/>
            <p:nvPr/>
          </p:nvSpPr>
          <p:spPr>
            <a:xfrm rot="-4876660">
              <a:off x="799876" y="5254290"/>
              <a:ext cx="6222" cy="17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9" name="Google Shape;4619;p18"/>
            <p:cNvSpPr/>
            <p:nvPr/>
          </p:nvSpPr>
          <p:spPr>
            <a:xfrm rot="-4876660">
              <a:off x="843438" y="5795574"/>
              <a:ext cx="13452" cy="39160"/>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0" name="Google Shape;4620;p18"/>
            <p:cNvSpPr/>
            <p:nvPr/>
          </p:nvSpPr>
          <p:spPr>
            <a:xfrm rot="-4876660">
              <a:off x="304866" y="4945836"/>
              <a:ext cx="2690" cy="26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1" name="Google Shape;4621;p18"/>
            <p:cNvSpPr/>
            <p:nvPr/>
          </p:nvSpPr>
          <p:spPr>
            <a:xfrm rot="-4876660">
              <a:off x="333497" y="4974966"/>
              <a:ext cx="7567" cy="229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2" name="Google Shape;4622;p18"/>
            <p:cNvSpPr/>
            <p:nvPr/>
          </p:nvSpPr>
          <p:spPr>
            <a:xfrm rot="-4876660">
              <a:off x="303130" y="4469488"/>
              <a:ext cx="3868" cy="141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3" name="Google Shape;4623;p18"/>
            <p:cNvSpPr/>
            <p:nvPr/>
          </p:nvSpPr>
          <p:spPr>
            <a:xfrm rot="-4876660">
              <a:off x="307684" y="4947145"/>
              <a:ext cx="1682" cy="4763"/>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4" name="Google Shape;4624;p18"/>
            <p:cNvSpPr/>
            <p:nvPr/>
          </p:nvSpPr>
          <p:spPr>
            <a:xfrm rot="-4876660">
              <a:off x="310809" y="4941405"/>
              <a:ext cx="2859" cy="3881"/>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5" name="Google Shape;4625;p18"/>
            <p:cNvSpPr/>
            <p:nvPr/>
          </p:nvSpPr>
          <p:spPr>
            <a:xfrm rot="-4876660">
              <a:off x="301583" y="4946259"/>
              <a:ext cx="3027" cy="635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6" name="Google Shape;4626;p18"/>
            <p:cNvSpPr/>
            <p:nvPr/>
          </p:nvSpPr>
          <p:spPr>
            <a:xfrm rot="-4876660">
              <a:off x="-30694" y="5075817"/>
              <a:ext cx="11435" cy="4234"/>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7" name="Google Shape;4627;p18"/>
            <p:cNvSpPr/>
            <p:nvPr/>
          </p:nvSpPr>
          <p:spPr>
            <a:xfrm rot="-4876660">
              <a:off x="-379830" y="4212166"/>
              <a:ext cx="3195" cy="3352"/>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8" name="Google Shape;4628;p18"/>
            <p:cNvSpPr/>
            <p:nvPr/>
          </p:nvSpPr>
          <p:spPr>
            <a:xfrm rot="-4876660">
              <a:off x="-461418" y="4186407"/>
              <a:ext cx="86263" cy="73381"/>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9" name="Google Shape;4629;p18"/>
            <p:cNvSpPr/>
            <p:nvPr/>
          </p:nvSpPr>
          <p:spPr>
            <a:xfrm rot="-4876660">
              <a:off x="-890980" y="3708091"/>
              <a:ext cx="2038876" cy="2008637"/>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0" name="Google Shape;4630;p18"/>
            <p:cNvSpPr/>
            <p:nvPr/>
          </p:nvSpPr>
          <p:spPr>
            <a:xfrm rot="-4876660">
              <a:off x="-452608" y="3694405"/>
              <a:ext cx="6054" cy="7938"/>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1" name="Google Shape;4631;p18"/>
            <p:cNvSpPr/>
            <p:nvPr/>
          </p:nvSpPr>
          <p:spPr>
            <a:xfrm rot="-4876660">
              <a:off x="-115114" y="4259559"/>
              <a:ext cx="3195" cy="1764"/>
            </a:xfrm>
            <a:custGeom>
              <a:avLst/>
              <a:gdLst/>
              <a:ahLst/>
              <a:cxnLst/>
              <a:rect l="l" t="t" r="r" b="b"/>
              <a:pathLst>
                <a:path w="19" h="10" extrusionOk="0">
                  <a:moveTo>
                    <a:pt x="1" y="0"/>
                  </a:moveTo>
                  <a:lnTo>
                    <a:pt x="1" y="9"/>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2" name="Google Shape;4632;p18"/>
            <p:cNvSpPr/>
            <p:nvPr/>
          </p:nvSpPr>
          <p:spPr>
            <a:xfrm rot="-4876660">
              <a:off x="291959" y="4262265"/>
              <a:ext cx="19506" cy="4763"/>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3" name="Google Shape;4633;p18"/>
            <p:cNvSpPr/>
            <p:nvPr/>
          </p:nvSpPr>
          <p:spPr>
            <a:xfrm rot="-4876660">
              <a:off x="356255" y="4897153"/>
              <a:ext cx="21019" cy="23637"/>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4" name="Google Shape;4634;p18"/>
            <p:cNvSpPr/>
            <p:nvPr/>
          </p:nvSpPr>
          <p:spPr>
            <a:xfrm rot="-4876660">
              <a:off x="632405" y="4774173"/>
              <a:ext cx="14629" cy="22755"/>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5" name="Google Shape;4635;p18"/>
            <p:cNvSpPr/>
            <p:nvPr/>
          </p:nvSpPr>
          <p:spPr>
            <a:xfrm rot="-4876660">
              <a:off x="419555" y="4879866"/>
              <a:ext cx="43216" cy="32810"/>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6" name="Google Shape;4636;p18"/>
            <p:cNvSpPr/>
            <p:nvPr/>
          </p:nvSpPr>
          <p:spPr>
            <a:xfrm rot="-4876660">
              <a:off x="460720" y="4868694"/>
              <a:ext cx="19506" cy="12701"/>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7" name="Google Shape;4637;p18"/>
            <p:cNvSpPr/>
            <p:nvPr/>
          </p:nvSpPr>
          <p:spPr>
            <a:xfrm rot="-4876660">
              <a:off x="274522" y="4948081"/>
              <a:ext cx="27073" cy="17287"/>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8" name="Google Shape;4638;p18"/>
            <p:cNvSpPr/>
            <p:nvPr/>
          </p:nvSpPr>
          <p:spPr>
            <a:xfrm rot="-4876660">
              <a:off x="437667" y="4918296"/>
              <a:ext cx="15134" cy="15699"/>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9" name="Google Shape;4639;p18"/>
            <p:cNvSpPr/>
            <p:nvPr/>
          </p:nvSpPr>
          <p:spPr>
            <a:xfrm rot="-4876660">
              <a:off x="311524" y="4979399"/>
              <a:ext cx="23878" cy="32810"/>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0" name="Google Shape;4640;p18"/>
            <p:cNvSpPr/>
            <p:nvPr/>
          </p:nvSpPr>
          <p:spPr>
            <a:xfrm rot="-4876660">
              <a:off x="343900" y="4968867"/>
              <a:ext cx="17993" cy="20286"/>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1" name="Google Shape;4641;p18"/>
            <p:cNvSpPr/>
            <p:nvPr/>
          </p:nvSpPr>
          <p:spPr>
            <a:xfrm rot="-4876660">
              <a:off x="389130" y="4948366"/>
              <a:ext cx="22365" cy="28224"/>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2" name="Google Shape;4642;p18"/>
            <p:cNvSpPr/>
            <p:nvPr/>
          </p:nvSpPr>
          <p:spPr>
            <a:xfrm rot="-4876660">
              <a:off x="237779" y="4759820"/>
              <a:ext cx="46747" cy="829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3" name="Google Shape;4643;p18"/>
            <p:cNvSpPr/>
            <p:nvPr/>
          </p:nvSpPr>
          <p:spPr>
            <a:xfrm rot="-4876660">
              <a:off x="206023" y="4874419"/>
              <a:ext cx="17993" cy="14112"/>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4" name="Google Shape;4644;p18"/>
            <p:cNvSpPr/>
            <p:nvPr/>
          </p:nvSpPr>
          <p:spPr>
            <a:xfrm rot="-4876660">
              <a:off x="179483" y="4764783"/>
              <a:ext cx="89290" cy="1111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5" name="Google Shape;4645;p18"/>
            <p:cNvSpPr/>
            <p:nvPr/>
          </p:nvSpPr>
          <p:spPr>
            <a:xfrm rot="-4876660">
              <a:off x="347582" y="4216566"/>
              <a:ext cx="9080" cy="25225"/>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6" name="Google Shape;4646;p18"/>
            <p:cNvSpPr/>
            <p:nvPr/>
          </p:nvSpPr>
          <p:spPr>
            <a:xfrm rot="-4876660">
              <a:off x="-8982" y="4023166"/>
              <a:ext cx="31613" cy="47980"/>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7" name="Google Shape;4647;p18"/>
            <p:cNvSpPr/>
            <p:nvPr/>
          </p:nvSpPr>
          <p:spPr>
            <a:xfrm rot="-4876660">
              <a:off x="9869" y="4027141"/>
              <a:ext cx="9080" cy="10937"/>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8" name="Google Shape;4648;p18"/>
            <p:cNvSpPr/>
            <p:nvPr/>
          </p:nvSpPr>
          <p:spPr>
            <a:xfrm rot="-4876660">
              <a:off x="976967" y="5784120"/>
              <a:ext cx="41702" cy="15699"/>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9" name="Google Shape;4649;p18"/>
            <p:cNvSpPr/>
            <p:nvPr/>
          </p:nvSpPr>
          <p:spPr>
            <a:xfrm rot="-4876660">
              <a:off x="994632" y="5702295"/>
              <a:ext cx="28418" cy="15876"/>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0" name="Google Shape;4650;p18"/>
            <p:cNvSpPr/>
            <p:nvPr/>
          </p:nvSpPr>
          <p:spPr>
            <a:xfrm rot="-4876660">
              <a:off x="-667399" y="4159657"/>
              <a:ext cx="19506" cy="12524"/>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1" name="Google Shape;4651;p18"/>
            <p:cNvSpPr/>
            <p:nvPr/>
          </p:nvSpPr>
          <p:spPr>
            <a:xfrm rot="-4876660">
              <a:off x="-610393" y="4417905"/>
              <a:ext cx="14966" cy="493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2" name="Google Shape;4652;p18"/>
            <p:cNvSpPr/>
            <p:nvPr/>
          </p:nvSpPr>
          <p:spPr>
            <a:xfrm rot="-4876660">
              <a:off x="-375665" y="4336622"/>
              <a:ext cx="25391" cy="39337"/>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163149379"/>
      </p:ext>
    </p:extLst>
  </p:cSld>
  <p:clrMapOvr>
    <a:masterClrMapping/>
  </p:clrMapOvr>
  <p:transition>
    <p:split orient="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4653"/>
        <p:cNvGrpSpPr/>
        <p:nvPr/>
      </p:nvGrpSpPr>
      <p:grpSpPr>
        <a:xfrm>
          <a:off x="0" y="0"/>
          <a:ext cx="0" cy="0"/>
          <a:chOff x="0" y="0"/>
          <a:chExt cx="0" cy="0"/>
        </a:xfrm>
      </p:grpSpPr>
      <p:grpSp>
        <p:nvGrpSpPr>
          <p:cNvPr id="4654" name="Google Shape;4654;p19"/>
          <p:cNvGrpSpPr/>
          <p:nvPr/>
        </p:nvGrpSpPr>
        <p:grpSpPr>
          <a:xfrm>
            <a:off x="-659072" y="-455224"/>
            <a:ext cx="11151781" cy="8391024"/>
            <a:chOff x="-549227" y="-341418"/>
            <a:chExt cx="9293151" cy="6293268"/>
          </a:xfrm>
        </p:grpSpPr>
        <p:sp>
          <p:nvSpPr>
            <p:cNvPr id="4655" name="Google Shape;4655;p19"/>
            <p:cNvSpPr/>
            <p:nvPr/>
          </p:nvSpPr>
          <p:spPr>
            <a:xfrm rot="-8144404">
              <a:off x="-288695" y="4119061"/>
              <a:ext cx="1929510" cy="1224307"/>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6" name="Google Shape;4656;p19"/>
            <p:cNvSpPr/>
            <p:nvPr/>
          </p:nvSpPr>
          <p:spPr>
            <a:xfrm rot="-8144404">
              <a:off x="-349096" y="4074489"/>
              <a:ext cx="2046832" cy="1370036"/>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7" name="Google Shape;4657;p19"/>
            <p:cNvSpPr/>
            <p:nvPr/>
          </p:nvSpPr>
          <p:spPr>
            <a:xfrm>
              <a:off x="7530923" y="366313"/>
              <a:ext cx="220410" cy="258822"/>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8" name="Google Shape;4658;p19"/>
            <p:cNvSpPr/>
            <p:nvPr/>
          </p:nvSpPr>
          <p:spPr>
            <a:xfrm>
              <a:off x="7935986" y="299652"/>
              <a:ext cx="173554" cy="2056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9" name="Google Shape;4659;p19"/>
            <p:cNvSpPr/>
            <p:nvPr/>
          </p:nvSpPr>
          <p:spPr>
            <a:xfrm>
              <a:off x="7696187" y="811683"/>
              <a:ext cx="147073" cy="147162"/>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0" name="Google Shape;4660;p19"/>
            <p:cNvSpPr/>
            <p:nvPr/>
          </p:nvSpPr>
          <p:spPr>
            <a:xfrm>
              <a:off x="8300031" y="234763"/>
              <a:ext cx="123976" cy="132027"/>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1" name="Google Shape;4661;p19"/>
            <p:cNvSpPr/>
            <p:nvPr/>
          </p:nvSpPr>
          <p:spPr>
            <a:xfrm>
              <a:off x="7906915" y="2"/>
              <a:ext cx="101411" cy="100228"/>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2" name="Google Shape;4662;p19"/>
            <p:cNvSpPr/>
            <p:nvPr/>
          </p:nvSpPr>
          <p:spPr>
            <a:xfrm rot="8099822">
              <a:off x="8464280" y="672856"/>
              <a:ext cx="220424" cy="258820"/>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3" name="Google Shape;4663;p19"/>
            <p:cNvSpPr/>
            <p:nvPr/>
          </p:nvSpPr>
          <p:spPr>
            <a:xfrm rot="8099822">
              <a:off x="8283774" y="1035199"/>
              <a:ext cx="173565" cy="205688"/>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4" name="Google Shape;4664;p19"/>
            <p:cNvSpPr/>
            <p:nvPr/>
          </p:nvSpPr>
          <p:spPr>
            <a:xfrm rot="8099822">
              <a:off x="8134573" y="544167"/>
              <a:ext cx="147082" cy="147161"/>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5" name="Google Shape;4665;p19"/>
            <p:cNvSpPr/>
            <p:nvPr/>
          </p:nvSpPr>
          <p:spPr>
            <a:xfrm rot="8099822">
              <a:off x="8140600" y="1383846"/>
              <a:ext cx="123984" cy="132027"/>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6" name="Google Shape;4666;p19"/>
            <p:cNvSpPr/>
            <p:nvPr/>
          </p:nvSpPr>
          <p:spPr>
            <a:xfrm rot="8099822">
              <a:off x="8615081" y="1291035"/>
              <a:ext cx="101418" cy="100227"/>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7" name="Google Shape;4667;p19"/>
            <p:cNvSpPr/>
            <p:nvPr/>
          </p:nvSpPr>
          <p:spPr>
            <a:xfrm rot="4635796">
              <a:off x="7085885" y="388139"/>
              <a:ext cx="220429" cy="258810"/>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8" name="Google Shape;4668;p19"/>
            <p:cNvSpPr/>
            <p:nvPr/>
          </p:nvSpPr>
          <p:spPr>
            <a:xfrm rot="4635796">
              <a:off x="7284373" y="766402"/>
              <a:ext cx="173569" cy="205680"/>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9" name="Google Shape;4669;p19"/>
            <p:cNvSpPr/>
            <p:nvPr/>
          </p:nvSpPr>
          <p:spPr>
            <a:xfrm rot="4635796">
              <a:off x="6770942" y="655269"/>
              <a:ext cx="147085" cy="147156"/>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0" name="Google Shape;4670;p19"/>
            <p:cNvSpPr/>
            <p:nvPr/>
          </p:nvSpPr>
          <p:spPr>
            <a:xfrm rot="4635796">
              <a:off x="7483164" y="1111721"/>
              <a:ext cx="123987" cy="132021"/>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1" name="Google Shape;4671;p19"/>
            <p:cNvSpPr/>
            <p:nvPr/>
          </p:nvSpPr>
          <p:spPr>
            <a:xfrm rot="4635796">
              <a:off x="7649798" y="677915"/>
              <a:ext cx="101420" cy="100224"/>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2" name="Google Shape;4672;p19"/>
            <p:cNvSpPr/>
            <p:nvPr/>
          </p:nvSpPr>
          <p:spPr>
            <a:xfrm rot="10600788">
              <a:off x="188546" y="-314706"/>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3" name="Google Shape;4673;p19"/>
            <p:cNvSpPr/>
            <p:nvPr/>
          </p:nvSpPr>
          <p:spPr>
            <a:xfrm rot="10600788">
              <a:off x="453687" y="-232458"/>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4" name="Google Shape;4674;p19"/>
            <p:cNvSpPr/>
            <p:nvPr/>
          </p:nvSpPr>
          <p:spPr>
            <a:xfrm rot="10600788">
              <a:off x="429901" y="-261236"/>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5" name="Google Shape;4675;p19"/>
            <p:cNvSpPr/>
            <p:nvPr/>
          </p:nvSpPr>
          <p:spPr>
            <a:xfrm rot="10600788">
              <a:off x="414274" y="-283417"/>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6" name="Google Shape;4676;p19"/>
            <p:cNvSpPr/>
            <p:nvPr/>
          </p:nvSpPr>
          <p:spPr>
            <a:xfrm rot="10600788">
              <a:off x="407093" y="-302877"/>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7" name="Google Shape;4677;p19"/>
            <p:cNvSpPr/>
            <p:nvPr/>
          </p:nvSpPr>
          <p:spPr>
            <a:xfrm rot="10600788">
              <a:off x="410613" y="-301721"/>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8" name="Google Shape;4678;p19"/>
            <p:cNvSpPr/>
            <p:nvPr/>
          </p:nvSpPr>
          <p:spPr>
            <a:xfrm rot="10600788">
              <a:off x="397039" y="-313379"/>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9" name="Google Shape;4679;p19"/>
            <p:cNvSpPr/>
            <p:nvPr/>
          </p:nvSpPr>
          <p:spPr>
            <a:xfrm rot="10600788">
              <a:off x="393292" y="-309024"/>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0" name="Google Shape;4680;p19"/>
            <p:cNvSpPr/>
            <p:nvPr/>
          </p:nvSpPr>
          <p:spPr>
            <a:xfrm rot="10600788">
              <a:off x="394906" y="-308220"/>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1" name="Google Shape;4681;p19"/>
            <p:cNvSpPr/>
            <p:nvPr/>
          </p:nvSpPr>
          <p:spPr>
            <a:xfrm rot="10600788">
              <a:off x="400800" y="-304552"/>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2" name="Google Shape;4682;p19"/>
            <p:cNvSpPr/>
            <p:nvPr/>
          </p:nvSpPr>
          <p:spPr>
            <a:xfrm rot="10600788">
              <a:off x="410008" y="-280381"/>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3" name="Google Shape;4683;p19"/>
            <p:cNvSpPr/>
            <p:nvPr/>
          </p:nvSpPr>
          <p:spPr>
            <a:xfrm rot="10600788">
              <a:off x="375357" y="-325839"/>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4" name="Google Shape;4684;p19"/>
            <p:cNvSpPr/>
            <p:nvPr/>
          </p:nvSpPr>
          <p:spPr>
            <a:xfrm rot="10600788">
              <a:off x="371452" y="-321008"/>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5" name="Google Shape;4685;p19"/>
            <p:cNvSpPr/>
            <p:nvPr/>
          </p:nvSpPr>
          <p:spPr>
            <a:xfrm rot="10600788">
              <a:off x="388938" y="-304638"/>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6" name="Google Shape;4686;p19"/>
            <p:cNvSpPr/>
            <p:nvPr/>
          </p:nvSpPr>
          <p:spPr>
            <a:xfrm rot="10600788">
              <a:off x="356591" y="-333556"/>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7" name="Google Shape;4687;p19"/>
            <p:cNvSpPr/>
            <p:nvPr/>
          </p:nvSpPr>
          <p:spPr>
            <a:xfrm rot="10600788">
              <a:off x="338736" y="-340050"/>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8" name="Google Shape;4688;p19"/>
            <p:cNvSpPr/>
            <p:nvPr/>
          </p:nvSpPr>
          <p:spPr>
            <a:xfrm rot="10600788">
              <a:off x="334152" y="-337638"/>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9" name="Google Shape;4689;p19"/>
            <p:cNvSpPr/>
            <p:nvPr/>
          </p:nvSpPr>
          <p:spPr>
            <a:xfrm rot="10600788">
              <a:off x="361704" y="-328438"/>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0" name="Google Shape;4690;p19"/>
            <p:cNvSpPr/>
            <p:nvPr/>
          </p:nvSpPr>
          <p:spPr>
            <a:xfrm rot="10600788">
              <a:off x="358854" y="-326254"/>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1" name="Google Shape;4691;p19"/>
            <p:cNvSpPr/>
            <p:nvPr/>
          </p:nvSpPr>
          <p:spPr>
            <a:xfrm rot="10600788">
              <a:off x="364173" y="-324483"/>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2" name="Google Shape;4692;p19"/>
            <p:cNvSpPr/>
            <p:nvPr/>
          </p:nvSpPr>
          <p:spPr>
            <a:xfrm rot="10600788">
              <a:off x="373478" y="-312452"/>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3" name="Google Shape;4693;p19"/>
            <p:cNvSpPr/>
            <p:nvPr/>
          </p:nvSpPr>
          <p:spPr>
            <a:xfrm rot="10600788">
              <a:off x="365767" y="-320007"/>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4" name="Google Shape;4694;p19"/>
            <p:cNvSpPr/>
            <p:nvPr/>
          </p:nvSpPr>
          <p:spPr>
            <a:xfrm rot="10600788">
              <a:off x="363260" y="-320466"/>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5" name="Google Shape;4695;p19"/>
            <p:cNvSpPr/>
            <p:nvPr/>
          </p:nvSpPr>
          <p:spPr>
            <a:xfrm rot="10600788">
              <a:off x="335154" y="-331154"/>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6" name="Google Shape;4696;p19"/>
            <p:cNvSpPr/>
            <p:nvPr/>
          </p:nvSpPr>
          <p:spPr>
            <a:xfrm rot="10600788">
              <a:off x="351659" y="-328417"/>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7" name="Google Shape;4697;p19"/>
            <p:cNvSpPr/>
            <p:nvPr/>
          </p:nvSpPr>
          <p:spPr>
            <a:xfrm rot="10600788">
              <a:off x="309985" y="-331402"/>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8" name="Google Shape;4698;p19"/>
            <p:cNvSpPr/>
            <p:nvPr/>
          </p:nvSpPr>
          <p:spPr>
            <a:xfrm rot="10600788">
              <a:off x="342878" y="-328727"/>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9" name="Google Shape;4699;p19"/>
            <p:cNvSpPr/>
            <p:nvPr/>
          </p:nvSpPr>
          <p:spPr>
            <a:xfrm rot="10600788">
              <a:off x="327325" y="-335289"/>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0" name="Google Shape;4700;p19"/>
            <p:cNvSpPr/>
            <p:nvPr/>
          </p:nvSpPr>
          <p:spPr>
            <a:xfrm rot="10600788">
              <a:off x="350978" y="-329823"/>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1" name="Google Shape;4701;p19"/>
            <p:cNvSpPr/>
            <p:nvPr/>
          </p:nvSpPr>
          <p:spPr>
            <a:xfrm rot="10600788">
              <a:off x="348125" y="-328981"/>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2" name="Google Shape;4702;p19"/>
            <p:cNvSpPr/>
            <p:nvPr/>
          </p:nvSpPr>
          <p:spPr>
            <a:xfrm rot="10600788">
              <a:off x="299018" y="-330589"/>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3" name="Google Shape;4703;p19"/>
            <p:cNvSpPr/>
            <p:nvPr/>
          </p:nvSpPr>
          <p:spPr>
            <a:xfrm rot="10600788">
              <a:off x="310455" y="-335077"/>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4" name="Google Shape;4704;p19"/>
            <p:cNvSpPr/>
            <p:nvPr/>
          </p:nvSpPr>
          <p:spPr>
            <a:xfrm rot="10600788">
              <a:off x="321868" y="-332490"/>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5" name="Google Shape;4705;p19"/>
            <p:cNvSpPr/>
            <p:nvPr/>
          </p:nvSpPr>
          <p:spPr>
            <a:xfrm rot="10600788">
              <a:off x="369040" y="-304617"/>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6" name="Google Shape;4706;p19"/>
            <p:cNvSpPr/>
            <p:nvPr/>
          </p:nvSpPr>
          <p:spPr>
            <a:xfrm rot="10600788">
              <a:off x="365392" y="-316041"/>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7" name="Google Shape;4707;p19"/>
            <p:cNvSpPr/>
            <p:nvPr/>
          </p:nvSpPr>
          <p:spPr>
            <a:xfrm rot="10600788">
              <a:off x="342442" y="-319998"/>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8" name="Google Shape;4708;p19"/>
            <p:cNvSpPr/>
            <p:nvPr/>
          </p:nvSpPr>
          <p:spPr>
            <a:xfrm rot="10600788">
              <a:off x="305689" y="-336653"/>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9" name="Google Shape;4709;p19"/>
            <p:cNvSpPr/>
            <p:nvPr/>
          </p:nvSpPr>
          <p:spPr>
            <a:xfrm rot="10600788">
              <a:off x="297016" y="-334730"/>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0" name="Google Shape;4710;p19"/>
            <p:cNvSpPr/>
            <p:nvPr/>
          </p:nvSpPr>
          <p:spPr>
            <a:xfrm rot="10600788">
              <a:off x="397781" y="106277"/>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1" name="Google Shape;4711;p19"/>
            <p:cNvSpPr/>
            <p:nvPr/>
          </p:nvSpPr>
          <p:spPr>
            <a:xfrm rot="10600788">
              <a:off x="386460" y="94851"/>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2" name="Google Shape;4712;p19"/>
            <p:cNvSpPr/>
            <p:nvPr/>
          </p:nvSpPr>
          <p:spPr>
            <a:xfrm rot="10600788">
              <a:off x="183175" y="-122568"/>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3" name="Google Shape;4713;p19"/>
            <p:cNvSpPr/>
            <p:nvPr/>
          </p:nvSpPr>
          <p:spPr>
            <a:xfrm rot="10600788">
              <a:off x="289426" y="7665"/>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4" name="Google Shape;4714;p19"/>
            <p:cNvSpPr/>
            <p:nvPr/>
          </p:nvSpPr>
          <p:spPr>
            <a:xfrm rot="10600788">
              <a:off x="302552" y="1648"/>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5" name="Google Shape;4715;p19"/>
            <p:cNvSpPr/>
            <p:nvPr/>
          </p:nvSpPr>
          <p:spPr>
            <a:xfrm rot="10600788">
              <a:off x="444606" y="149196"/>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6" name="Google Shape;4716;p19"/>
            <p:cNvSpPr/>
            <p:nvPr/>
          </p:nvSpPr>
          <p:spPr>
            <a:xfrm rot="10600788">
              <a:off x="207618" y="-275951"/>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7" name="Google Shape;4717;p19"/>
            <p:cNvSpPr/>
            <p:nvPr/>
          </p:nvSpPr>
          <p:spPr>
            <a:xfrm rot="10600788">
              <a:off x="373387" y="125955"/>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8" name="Google Shape;4718;p19"/>
            <p:cNvSpPr/>
            <p:nvPr/>
          </p:nvSpPr>
          <p:spPr>
            <a:xfrm rot="10600788">
              <a:off x="202761" y="-270899"/>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9" name="Google Shape;4719;p19"/>
            <p:cNvSpPr/>
            <p:nvPr/>
          </p:nvSpPr>
          <p:spPr>
            <a:xfrm rot="10600788">
              <a:off x="444367" y="-100001"/>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0" name="Google Shape;4720;p19"/>
            <p:cNvSpPr/>
            <p:nvPr/>
          </p:nvSpPr>
          <p:spPr>
            <a:xfrm rot="10600788">
              <a:off x="459339" y="-198994"/>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1" name="Google Shape;4721;p19"/>
            <p:cNvSpPr/>
            <p:nvPr/>
          </p:nvSpPr>
          <p:spPr>
            <a:xfrm rot="10600788">
              <a:off x="260455" y="-320548"/>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2" name="Google Shape;4722;p19"/>
            <p:cNvSpPr/>
            <p:nvPr/>
          </p:nvSpPr>
          <p:spPr>
            <a:xfrm rot="10600788">
              <a:off x="273947" y="-312491"/>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3" name="Google Shape;4723;p19"/>
            <p:cNvSpPr/>
            <p:nvPr/>
          </p:nvSpPr>
          <p:spPr>
            <a:xfrm rot="10600788">
              <a:off x="208594" y="-233438"/>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4" name="Google Shape;4724;p19"/>
            <p:cNvSpPr/>
            <p:nvPr/>
          </p:nvSpPr>
          <p:spPr>
            <a:xfrm rot="10600788">
              <a:off x="261072" y="-319879"/>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5" name="Google Shape;4725;p19"/>
            <p:cNvSpPr/>
            <p:nvPr/>
          </p:nvSpPr>
          <p:spPr>
            <a:xfrm rot="10600788">
              <a:off x="263313" y="-322485"/>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6" name="Google Shape;4726;p19"/>
            <p:cNvSpPr/>
            <p:nvPr/>
          </p:nvSpPr>
          <p:spPr>
            <a:xfrm rot="10600788">
              <a:off x="258217" y="-319713"/>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7" name="Google Shape;4727;p19"/>
            <p:cNvSpPr/>
            <p:nvPr/>
          </p:nvSpPr>
          <p:spPr>
            <a:xfrm rot="10600788">
              <a:off x="460340" y="72394"/>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8" name="Google Shape;4728;p19"/>
            <p:cNvSpPr/>
            <p:nvPr/>
          </p:nvSpPr>
          <p:spPr>
            <a:xfrm rot="10600788">
              <a:off x="236110" y="-87233"/>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9" name="Google Shape;4729;p19"/>
            <p:cNvSpPr/>
            <p:nvPr/>
          </p:nvSpPr>
          <p:spPr>
            <a:xfrm rot="10600788">
              <a:off x="230554" y="-87226"/>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0" name="Google Shape;4730;p19"/>
            <p:cNvSpPr/>
            <p:nvPr/>
          </p:nvSpPr>
          <p:spPr>
            <a:xfrm rot="10600788">
              <a:off x="187215" y="-333627"/>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1" name="Google Shape;4731;p19"/>
            <p:cNvSpPr/>
            <p:nvPr/>
          </p:nvSpPr>
          <p:spPr>
            <a:xfrm rot="10600788">
              <a:off x="300122" y="2458"/>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2" name="Google Shape;4732;p19"/>
            <p:cNvSpPr/>
            <p:nvPr/>
          </p:nvSpPr>
          <p:spPr>
            <a:xfrm rot="10600788">
              <a:off x="444770" y="153310"/>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3" name="Google Shape;4733;p19"/>
            <p:cNvSpPr/>
            <p:nvPr/>
          </p:nvSpPr>
          <p:spPr>
            <a:xfrm rot="10600788">
              <a:off x="210186" y="-202000"/>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4" name="Google Shape;4734;p19"/>
            <p:cNvSpPr/>
            <p:nvPr/>
          </p:nvSpPr>
          <p:spPr>
            <a:xfrm rot="10600788">
              <a:off x="276266" y="-330245"/>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5" name="Google Shape;4735;p19"/>
            <p:cNvSpPr/>
            <p:nvPr/>
          </p:nvSpPr>
          <p:spPr>
            <a:xfrm rot="10600788">
              <a:off x="318703" y="-315873"/>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6" name="Google Shape;4736;p19"/>
            <p:cNvSpPr/>
            <p:nvPr/>
          </p:nvSpPr>
          <p:spPr>
            <a:xfrm rot="10600788">
              <a:off x="287382" y="-322113"/>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7" name="Google Shape;4737;p19"/>
            <p:cNvSpPr/>
            <p:nvPr/>
          </p:nvSpPr>
          <p:spPr>
            <a:xfrm rot="10600788">
              <a:off x="294359" y="-321505"/>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8" name="Google Shape;4738;p19"/>
            <p:cNvSpPr/>
            <p:nvPr/>
          </p:nvSpPr>
          <p:spPr>
            <a:xfrm rot="10600788">
              <a:off x="252177" y="-318261"/>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9" name="Google Shape;4739;p19"/>
            <p:cNvSpPr/>
            <p:nvPr/>
          </p:nvSpPr>
          <p:spPr>
            <a:xfrm rot="10600788">
              <a:off x="289628" y="-314135"/>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0" name="Google Shape;4740;p19"/>
            <p:cNvSpPr/>
            <p:nvPr/>
          </p:nvSpPr>
          <p:spPr>
            <a:xfrm rot="10600788">
              <a:off x="269584" y="-307747"/>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1" name="Google Shape;4741;p19"/>
            <p:cNvSpPr/>
            <p:nvPr/>
          </p:nvSpPr>
          <p:spPr>
            <a:xfrm rot="10600788">
              <a:off x="275246" y="-309988"/>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2" name="Google Shape;4742;p19"/>
            <p:cNvSpPr/>
            <p:nvPr/>
          </p:nvSpPr>
          <p:spPr>
            <a:xfrm rot="10600788">
              <a:off x="281774" y="-307738"/>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3" name="Google Shape;4743;p19"/>
            <p:cNvSpPr/>
            <p:nvPr/>
          </p:nvSpPr>
          <p:spPr>
            <a:xfrm rot="10600788">
              <a:off x="226412" y="-274217"/>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4" name="Google Shape;4744;p19"/>
            <p:cNvSpPr/>
            <p:nvPr/>
          </p:nvSpPr>
          <p:spPr>
            <a:xfrm rot="10600788">
              <a:off x="243003" y="-278497"/>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5" name="Google Shape;4745;p19"/>
            <p:cNvSpPr/>
            <p:nvPr/>
          </p:nvSpPr>
          <p:spPr>
            <a:xfrm rot="10600788">
              <a:off x="235227" y="-267288"/>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6" name="Google Shape;4746;p19"/>
            <p:cNvSpPr/>
            <p:nvPr/>
          </p:nvSpPr>
          <p:spPr>
            <a:xfrm rot="10600788">
              <a:off x="193419" y="-200535"/>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7" name="Google Shape;4747;p19"/>
            <p:cNvSpPr/>
            <p:nvPr/>
          </p:nvSpPr>
          <p:spPr>
            <a:xfrm rot="10600788">
              <a:off x="214429" y="-135221"/>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8" name="Google Shape;4748;p19"/>
            <p:cNvSpPr/>
            <p:nvPr/>
          </p:nvSpPr>
          <p:spPr>
            <a:xfrm rot="10600788">
              <a:off x="212612" y="-132949"/>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9" name="Google Shape;4749;p19"/>
            <p:cNvSpPr/>
            <p:nvPr/>
          </p:nvSpPr>
          <p:spPr>
            <a:xfrm rot="10600788">
              <a:off x="457830" y="-221735"/>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0" name="Google Shape;4750;p19"/>
            <p:cNvSpPr/>
            <p:nvPr/>
          </p:nvSpPr>
          <p:spPr>
            <a:xfrm rot="10600788">
              <a:off x="450953" y="-228118"/>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1" name="Google Shape;4751;p19"/>
            <p:cNvSpPr/>
            <p:nvPr/>
          </p:nvSpPr>
          <p:spPr>
            <a:xfrm rot="10600788">
              <a:off x="368052" y="62971"/>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2" name="Google Shape;4752;p19"/>
            <p:cNvSpPr/>
            <p:nvPr/>
          </p:nvSpPr>
          <p:spPr>
            <a:xfrm rot="10600788">
              <a:off x="402007" y="106719"/>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3" name="Google Shape;4753;p19"/>
            <p:cNvSpPr/>
            <p:nvPr/>
          </p:nvSpPr>
          <p:spPr>
            <a:xfrm rot="10600788">
              <a:off x="434858" y="133604"/>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4" name="Google Shape;4754;p19"/>
            <p:cNvSpPr/>
            <p:nvPr/>
          </p:nvSpPr>
          <p:spPr>
            <a:xfrm rot="10600788">
              <a:off x="-33779" y="147319"/>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5" name="Google Shape;4755;p19"/>
            <p:cNvSpPr/>
            <p:nvPr/>
          </p:nvSpPr>
          <p:spPr>
            <a:xfrm rot="10600788">
              <a:off x="231362" y="229567"/>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6" name="Google Shape;4756;p19"/>
            <p:cNvSpPr/>
            <p:nvPr/>
          </p:nvSpPr>
          <p:spPr>
            <a:xfrm rot="10600788">
              <a:off x="207576" y="200789"/>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7" name="Google Shape;4757;p19"/>
            <p:cNvSpPr/>
            <p:nvPr/>
          </p:nvSpPr>
          <p:spPr>
            <a:xfrm rot="10600788">
              <a:off x="191949" y="178608"/>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8" name="Google Shape;4758;p19"/>
            <p:cNvSpPr/>
            <p:nvPr/>
          </p:nvSpPr>
          <p:spPr>
            <a:xfrm rot="10600788">
              <a:off x="184768" y="159148"/>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9" name="Google Shape;4759;p19"/>
            <p:cNvSpPr/>
            <p:nvPr/>
          </p:nvSpPr>
          <p:spPr>
            <a:xfrm rot="10600788">
              <a:off x="188288" y="160304"/>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0" name="Google Shape;4760;p19"/>
            <p:cNvSpPr/>
            <p:nvPr/>
          </p:nvSpPr>
          <p:spPr>
            <a:xfrm rot="10600788">
              <a:off x="174714" y="148646"/>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1" name="Google Shape;4761;p19"/>
            <p:cNvSpPr/>
            <p:nvPr/>
          </p:nvSpPr>
          <p:spPr>
            <a:xfrm rot="10600788">
              <a:off x="170967" y="153001"/>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2" name="Google Shape;4762;p19"/>
            <p:cNvSpPr/>
            <p:nvPr/>
          </p:nvSpPr>
          <p:spPr>
            <a:xfrm rot="10600788">
              <a:off x="172581" y="153805"/>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3" name="Google Shape;4763;p19"/>
            <p:cNvSpPr/>
            <p:nvPr/>
          </p:nvSpPr>
          <p:spPr>
            <a:xfrm rot="10600788">
              <a:off x="178475" y="157473"/>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4" name="Google Shape;4764;p19"/>
            <p:cNvSpPr/>
            <p:nvPr/>
          </p:nvSpPr>
          <p:spPr>
            <a:xfrm rot="10600788">
              <a:off x="187683" y="181644"/>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5" name="Google Shape;4765;p19"/>
            <p:cNvSpPr/>
            <p:nvPr/>
          </p:nvSpPr>
          <p:spPr>
            <a:xfrm rot="10600788">
              <a:off x="153032" y="136186"/>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6" name="Google Shape;4766;p19"/>
            <p:cNvSpPr/>
            <p:nvPr/>
          </p:nvSpPr>
          <p:spPr>
            <a:xfrm rot="10600788">
              <a:off x="149127" y="141017"/>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7" name="Google Shape;4767;p19"/>
            <p:cNvSpPr/>
            <p:nvPr/>
          </p:nvSpPr>
          <p:spPr>
            <a:xfrm rot="10600788">
              <a:off x="166613" y="157387"/>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8" name="Google Shape;4768;p19"/>
            <p:cNvSpPr/>
            <p:nvPr/>
          </p:nvSpPr>
          <p:spPr>
            <a:xfrm rot="10600788">
              <a:off x="134266" y="128469"/>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9" name="Google Shape;4769;p19"/>
            <p:cNvSpPr/>
            <p:nvPr/>
          </p:nvSpPr>
          <p:spPr>
            <a:xfrm rot="10600788">
              <a:off x="116411" y="121975"/>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0" name="Google Shape;4770;p19"/>
            <p:cNvSpPr/>
            <p:nvPr/>
          </p:nvSpPr>
          <p:spPr>
            <a:xfrm rot="10600788">
              <a:off x="111827" y="124387"/>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1" name="Google Shape;4771;p19"/>
            <p:cNvSpPr/>
            <p:nvPr/>
          </p:nvSpPr>
          <p:spPr>
            <a:xfrm rot="10600788">
              <a:off x="139379" y="133587"/>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2" name="Google Shape;4772;p19"/>
            <p:cNvSpPr/>
            <p:nvPr/>
          </p:nvSpPr>
          <p:spPr>
            <a:xfrm rot="10600788">
              <a:off x="136529" y="135771"/>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3" name="Google Shape;4773;p19"/>
            <p:cNvSpPr/>
            <p:nvPr/>
          </p:nvSpPr>
          <p:spPr>
            <a:xfrm rot="10600788">
              <a:off x="141848" y="137542"/>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4" name="Google Shape;4774;p19"/>
            <p:cNvSpPr/>
            <p:nvPr/>
          </p:nvSpPr>
          <p:spPr>
            <a:xfrm rot="10600788">
              <a:off x="151153" y="149573"/>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5" name="Google Shape;4775;p19"/>
            <p:cNvSpPr/>
            <p:nvPr/>
          </p:nvSpPr>
          <p:spPr>
            <a:xfrm rot="10600788">
              <a:off x="143442" y="142018"/>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6" name="Google Shape;4776;p19"/>
            <p:cNvSpPr/>
            <p:nvPr/>
          </p:nvSpPr>
          <p:spPr>
            <a:xfrm rot="10600788">
              <a:off x="140935" y="141559"/>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7" name="Google Shape;4777;p19"/>
            <p:cNvSpPr/>
            <p:nvPr/>
          </p:nvSpPr>
          <p:spPr>
            <a:xfrm rot="10600788">
              <a:off x="112829" y="130871"/>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8" name="Google Shape;4778;p19"/>
            <p:cNvSpPr/>
            <p:nvPr/>
          </p:nvSpPr>
          <p:spPr>
            <a:xfrm rot="10600788">
              <a:off x="129334" y="133608"/>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9" name="Google Shape;4779;p19"/>
            <p:cNvSpPr/>
            <p:nvPr/>
          </p:nvSpPr>
          <p:spPr>
            <a:xfrm rot="10600788">
              <a:off x="87660" y="130623"/>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0" name="Google Shape;4780;p19"/>
            <p:cNvSpPr/>
            <p:nvPr/>
          </p:nvSpPr>
          <p:spPr>
            <a:xfrm rot="10600788">
              <a:off x="120553" y="133298"/>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1" name="Google Shape;4781;p19"/>
            <p:cNvSpPr/>
            <p:nvPr/>
          </p:nvSpPr>
          <p:spPr>
            <a:xfrm rot="10600788">
              <a:off x="105000" y="126736"/>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2" name="Google Shape;4782;p19"/>
            <p:cNvSpPr/>
            <p:nvPr/>
          </p:nvSpPr>
          <p:spPr>
            <a:xfrm rot="10600788">
              <a:off x="128653" y="132202"/>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3" name="Google Shape;4783;p19"/>
            <p:cNvSpPr/>
            <p:nvPr/>
          </p:nvSpPr>
          <p:spPr>
            <a:xfrm rot="10600788">
              <a:off x="125800" y="133044"/>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4" name="Google Shape;4784;p19"/>
            <p:cNvSpPr/>
            <p:nvPr/>
          </p:nvSpPr>
          <p:spPr>
            <a:xfrm rot="10600788">
              <a:off x="76693" y="131436"/>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5" name="Google Shape;4785;p19"/>
            <p:cNvSpPr/>
            <p:nvPr/>
          </p:nvSpPr>
          <p:spPr>
            <a:xfrm rot="10600788">
              <a:off x="88130" y="126948"/>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6" name="Google Shape;4786;p19"/>
            <p:cNvSpPr/>
            <p:nvPr/>
          </p:nvSpPr>
          <p:spPr>
            <a:xfrm rot="10600788">
              <a:off x="99543" y="129535"/>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7" name="Google Shape;4787;p19"/>
            <p:cNvSpPr/>
            <p:nvPr/>
          </p:nvSpPr>
          <p:spPr>
            <a:xfrm rot="10600788">
              <a:off x="146715" y="157408"/>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8" name="Google Shape;4788;p19"/>
            <p:cNvSpPr/>
            <p:nvPr/>
          </p:nvSpPr>
          <p:spPr>
            <a:xfrm rot="10600788">
              <a:off x="143067" y="145984"/>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9" name="Google Shape;4789;p19"/>
            <p:cNvSpPr/>
            <p:nvPr/>
          </p:nvSpPr>
          <p:spPr>
            <a:xfrm rot="10600788">
              <a:off x="120117" y="142027"/>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0" name="Google Shape;4790;p19"/>
            <p:cNvSpPr/>
            <p:nvPr/>
          </p:nvSpPr>
          <p:spPr>
            <a:xfrm rot="10600788">
              <a:off x="83364" y="125372"/>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1" name="Google Shape;4791;p19"/>
            <p:cNvSpPr/>
            <p:nvPr/>
          </p:nvSpPr>
          <p:spPr>
            <a:xfrm rot="10600788">
              <a:off x="74691" y="127295"/>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2" name="Google Shape;4792;p19"/>
            <p:cNvSpPr/>
            <p:nvPr/>
          </p:nvSpPr>
          <p:spPr>
            <a:xfrm rot="10600788">
              <a:off x="175456" y="568302"/>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3" name="Google Shape;4793;p19"/>
            <p:cNvSpPr/>
            <p:nvPr/>
          </p:nvSpPr>
          <p:spPr>
            <a:xfrm rot="10600788">
              <a:off x="164135" y="556876"/>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4" name="Google Shape;4794;p19"/>
            <p:cNvSpPr/>
            <p:nvPr/>
          </p:nvSpPr>
          <p:spPr>
            <a:xfrm rot="10600788">
              <a:off x="-39150" y="339457"/>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5" name="Google Shape;4795;p19"/>
            <p:cNvSpPr/>
            <p:nvPr/>
          </p:nvSpPr>
          <p:spPr>
            <a:xfrm rot="10600788">
              <a:off x="67101" y="469690"/>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6" name="Google Shape;4796;p19"/>
            <p:cNvSpPr/>
            <p:nvPr/>
          </p:nvSpPr>
          <p:spPr>
            <a:xfrm rot="10600788">
              <a:off x="80227" y="463673"/>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7" name="Google Shape;4797;p19"/>
            <p:cNvSpPr/>
            <p:nvPr/>
          </p:nvSpPr>
          <p:spPr>
            <a:xfrm rot="10600788">
              <a:off x="222281" y="611221"/>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8" name="Google Shape;4798;p19"/>
            <p:cNvSpPr/>
            <p:nvPr/>
          </p:nvSpPr>
          <p:spPr>
            <a:xfrm rot="10600788">
              <a:off x="-14707" y="186074"/>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9" name="Google Shape;4799;p19"/>
            <p:cNvSpPr/>
            <p:nvPr/>
          </p:nvSpPr>
          <p:spPr>
            <a:xfrm rot="10600788">
              <a:off x="151062" y="587980"/>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0" name="Google Shape;4800;p19"/>
            <p:cNvSpPr/>
            <p:nvPr/>
          </p:nvSpPr>
          <p:spPr>
            <a:xfrm rot="10600788">
              <a:off x="-19564" y="191126"/>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1" name="Google Shape;4801;p19"/>
            <p:cNvSpPr/>
            <p:nvPr/>
          </p:nvSpPr>
          <p:spPr>
            <a:xfrm rot="10600788">
              <a:off x="222042" y="362024"/>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2" name="Google Shape;4802;p19"/>
            <p:cNvSpPr/>
            <p:nvPr/>
          </p:nvSpPr>
          <p:spPr>
            <a:xfrm rot="10600788">
              <a:off x="237014" y="263031"/>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3" name="Google Shape;4803;p19"/>
            <p:cNvSpPr/>
            <p:nvPr/>
          </p:nvSpPr>
          <p:spPr>
            <a:xfrm rot="10600788">
              <a:off x="38130" y="141477"/>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4" name="Google Shape;4804;p19"/>
            <p:cNvSpPr/>
            <p:nvPr/>
          </p:nvSpPr>
          <p:spPr>
            <a:xfrm rot="10600788">
              <a:off x="51622" y="149534"/>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5" name="Google Shape;4805;p19"/>
            <p:cNvSpPr/>
            <p:nvPr/>
          </p:nvSpPr>
          <p:spPr>
            <a:xfrm rot="10600788">
              <a:off x="-13731" y="228587"/>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6" name="Google Shape;4806;p19"/>
            <p:cNvSpPr/>
            <p:nvPr/>
          </p:nvSpPr>
          <p:spPr>
            <a:xfrm rot="10600788">
              <a:off x="38747" y="142146"/>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7" name="Google Shape;4807;p19"/>
            <p:cNvSpPr/>
            <p:nvPr/>
          </p:nvSpPr>
          <p:spPr>
            <a:xfrm rot="10600788">
              <a:off x="40988" y="139540"/>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8" name="Google Shape;4808;p19"/>
            <p:cNvSpPr/>
            <p:nvPr/>
          </p:nvSpPr>
          <p:spPr>
            <a:xfrm rot="10600788">
              <a:off x="35892" y="142312"/>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9" name="Google Shape;4809;p19"/>
            <p:cNvSpPr/>
            <p:nvPr/>
          </p:nvSpPr>
          <p:spPr>
            <a:xfrm rot="10600788">
              <a:off x="238015" y="534419"/>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0" name="Google Shape;4810;p19"/>
            <p:cNvSpPr/>
            <p:nvPr/>
          </p:nvSpPr>
          <p:spPr>
            <a:xfrm rot="10600788">
              <a:off x="13785" y="374792"/>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1" name="Google Shape;4811;p19"/>
            <p:cNvSpPr/>
            <p:nvPr/>
          </p:nvSpPr>
          <p:spPr>
            <a:xfrm rot="10600788">
              <a:off x="8229" y="374799"/>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2" name="Google Shape;4812;p19"/>
            <p:cNvSpPr/>
            <p:nvPr/>
          </p:nvSpPr>
          <p:spPr>
            <a:xfrm rot="10600788">
              <a:off x="-35110" y="128398"/>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3" name="Google Shape;4813;p19"/>
            <p:cNvSpPr/>
            <p:nvPr/>
          </p:nvSpPr>
          <p:spPr>
            <a:xfrm rot="10600788">
              <a:off x="77797" y="464483"/>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4" name="Google Shape;4814;p19"/>
            <p:cNvSpPr/>
            <p:nvPr/>
          </p:nvSpPr>
          <p:spPr>
            <a:xfrm rot="10600788">
              <a:off x="222445" y="615335"/>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5" name="Google Shape;4815;p19"/>
            <p:cNvSpPr/>
            <p:nvPr/>
          </p:nvSpPr>
          <p:spPr>
            <a:xfrm rot="10600788">
              <a:off x="-12139" y="260025"/>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6" name="Google Shape;4816;p19"/>
            <p:cNvSpPr/>
            <p:nvPr/>
          </p:nvSpPr>
          <p:spPr>
            <a:xfrm rot="10600788">
              <a:off x="53941" y="131780"/>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7" name="Google Shape;4817;p19"/>
            <p:cNvSpPr/>
            <p:nvPr/>
          </p:nvSpPr>
          <p:spPr>
            <a:xfrm rot="10600788">
              <a:off x="96378" y="146152"/>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8" name="Google Shape;4818;p19"/>
            <p:cNvSpPr/>
            <p:nvPr/>
          </p:nvSpPr>
          <p:spPr>
            <a:xfrm rot="10600788">
              <a:off x="65057" y="139912"/>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9" name="Google Shape;4819;p19"/>
            <p:cNvSpPr/>
            <p:nvPr/>
          </p:nvSpPr>
          <p:spPr>
            <a:xfrm rot="10600788">
              <a:off x="72034" y="140520"/>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0" name="Google Shape;4820;p19"/>
            <p:cNvSpPr/>
            <p:nvPr/>
          </p:nvSpPr>
          <p:spPr>
            <a:xfrm rot="10600788">
              <a:off x="29852" y="143764"/>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1" name="Google Shape;4821;p19"/>
            <p:cNvSpPr/>
            <p:nvPr/>
          </p:nvSpPr>
          <p:spPr>
            <a:xfrm rot="10600788">
              <a:off x="67303" y="147890"/>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2" name="Google Shape;4822;p19"/>
            <p:cNvSpPr/>
            <p:nvPr/>
          </p:nvSpPr>
          <p:spPr>
            <a:xfrm rot="10600788">
              <a:off x="47259" y="154278"/>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3" name="Google Shape;4823;p19"/>
            <p:cNvSpPr/>
            <p:nvPr/>
          </p:nvSpPr>
          <p:spPr>
            <a:xfrm rot="10600788">
              <a:off x="52921" y="152037"/>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4" name="Google Shape;4824;p19"/>
            <p:cNvSpPr/>
            <p:nvPr/>
          </p:nvSpPr>
          <p:spPr>
            <a:xfrm rot="10600788">
              <a:off x="59449" y="154287"/>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5" name="Google Shape;4825;p19"/>
            <p:cNvSpPr/>
            <p:nvPr/>
          </p:nvSpPr>
          <p:spPr>
            <a:xfrm rot="10600788">
              <a:off x="4087" y="187808"/>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6" name="Google Shape;4826;p19"/>
            <p:cNvSpPr/>
            <p:nvPr/>
          </p:nvSpPr>
          <p:spPr>
            <a:xfrm rot="10600788">
              <a:off x="20678" y="183528"/>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7" name="Google Shape;4827;p19"/>
            <p:cNvSpPr/>
            <p:nvPr/>
          </p:nvSpPr>
          <p:spPr>
            <a:xfrm rot="10600788">
              <a:off x="12902" y="194737"/>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8" name="Google Shape;4828;p19"/>
            <p:cNvSpPr/>
            <p:nvPr/>
          </p:nvSpPr>
          <p:spPr>
            <a:xfrm rot="10600788">
              <a:off x="-28906" y="261490"/>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9" name="Google Shape;4829;p19"/>
            <p:cNvSpPr/>
            <p:nvPr/>
          </p:nvSpPr>
          <p:spPr>
            <a:xfrm rot="10600788">
              <a:off x="-7896" y="326804"/>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0" name="Google Shape;4830;p19"/>
            <p:cNvSpPr/>
            <p:nvPr/>
          </p:nvSpPr>
          <p:spPr>
            <a:xfrm rot="10600788">
              <a:off x="-9713" y="329076"/>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1" name="Google Shape;4831;p19"/>
            <p:cNvSpPr/>
            <p:nvPr/>
          </p:nvSpPr>
          <p:spPr>
            <a:xfrm rot="10600788">
              <a:off x="235505" y="240290"/>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2" name="Google Shape;4832;p19"/>
            <p:cNvSpPr/>
            <p:nvPr/>
          </p:nvSpPr>
          <p:spPr>
            <a:xfrm rot="10600788">
              <a:off x="228628" y="233907"/>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3" name="Google Shape;4833;p19"/>
            <p:cNvSpPr/>
            <p:nvPr/>
          </p:nvSpPr>
          <p:spPr>
            <a:xfrm rot="10600788">
              <a:off x="145727" y="524996"/>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4" name="Google Shape;4834;p19"/>
            <p:cNvSpPr/>
            <p:nvPr/>
          </p:nvSpPr>
          <p:spPr>
            <a:xfrm rot="10600788">
              <a:off x="179682" y="568744"/>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5" name="Google Shape;4835;p19"/>
            <p:cNvSpPr/>
            <p:nvPr/>
          </p:nvSpPr>
          <p:spPr>
            <a:xfrm rot="10600788">
              <a:off x="212533" y="595629"/>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6" name="Google Shape;4836;p19"/>
            <p:cNvSpPr/>
            <p:nvPr/>
          </p:nvSpPr>
          <p:spPr>
            <a:xfrm rot="10600788">
              <a:off x="674721" y="-226381"/>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7" name="Google Shape;4837;p19"/>
            <p:cNvSpPr/>
            <p:nvPr/>
          </p:nvSpPr>
          <p:spPr>
            <a:xfrm rot="10600788">
              <a:off x="939862" y="-144133"/>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8" name="Google Shape;4838;p19"/>
            <p:cNvSpPr/>
            <p:nvPr/>
          </p:nvSpPr>
          <p:spPr>
            <a:xfrm rot="10600788">
              <a:off x="916076" y="-172911"/>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9" name="Google Shape;4839;p19"/>
            <p:cNvSpPr/>
            <p:nvPr/>
          </p:nvSpPr>
          <p:spPr>
            <a:xfrm rot="10600788">
              <a:off x="900449" y="-195092"/>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0" name="Google Shape;4840;p19"/>
            <p:cNvSpPr/>
            <p:nvPr/>
          </p:nvSpPr>
          <p:spPr>
            <a:xfrm rot="10600788">
              <a:off x="893268" y="-214552"/>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1" name="Google Shape;4841;p19"/>
            <p:cNvSpPr/>
            <p:nvPr/>
          </p:nvSpPr>
          <p:spPr>
            <a:xfrm rot="10600788">
              <a:off x="896788" y="-213396"/>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2" name="Google Shape;4842;p19"/>
            <p:cNvSpPr/>
            <p:nvPr/>
          </p:nvSpPr>
          <p:spPr>
            <a:xfrm rot="10600788">
              <a:off x="883214" y="-225054"/>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3" name="Google Shape;4843;p19"/>
            <p:cNvSpPr/>
            <p:nvPr/>
          </p:nvSpPr>
          <p:spPr>
            <a:xfrm rot="10600788">
              <a:off x="879467" y="-220699"/>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4" name="Google Shape;4844;p19"/>
            <p:cNvSpPr/>
            <p:nvPr/>
          </p:nvSpPr>
          <p:spPr>
            <a:xfrm rot="10600788">
              <a:off x="881081" y="-219895"/>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5" name="Google Shape;4845;p19"/>
            <p:cNvSpPr/>
            <p:nvPr/>
          </p:nvSpPr>
          <p:spPr>
            <a:xfrm rot="10600788">
              <a:off x="886975" y="-216227"/>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6" name="Google Shape;4846;p19"/>
            <p:cNvSpPr/>
            <p:nvPr/>
          </p:nvSpPr>
          <p:spPr>
            <a:xfrm rot="10600788">
              <a:off x="896183" y="-192056"/>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7" name="Google Shape;4847;p19"/>
            <p:cNvSpPr/>
            <p:nvPr/>
          </p:nvSpPr>
          <p:spPr>
            <a:xfrm rot="10600788">
              <a:off x="861532" y="-237514"/>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8" name="Google Shape;4848;p19"/>
            <p:cNvSpPr/>
            <p:nvPr/>
          </p:nvSpPr>
          <p:spPr>
            <a:xfrm rot="10600788">
              <a:off x="857627" y="-232683"/>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9" name="Google Shape;4849;p19"/>
            <p:cNvSpPr/>
            <p:nvPr/>
          </p:nvSpPr>
          <p:spPr>
            <a:xfrm rot="10600788">
              <a:off x="875113" y="-216313"/>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0" name="Google Shape;4850;p19"/>
            <p:cNvSpPr/>
            <p:nvPr/>
          </p:nvSpPr>
          <p:spPr>
            <a:xfrm rot="10600788">
              <a:off x="842766" y="-245231"/>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1" name="Google Shape;4851;p19"/>
            <p:cNvSpPr/>
            <p:nvPr/>
          </p:nvSpPr>
          <p:spPr>
            <a:xfrm rot="10600788">
              <a:off x="824911" y="-251725"/>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2" name="Google Shape;4852;p19"/>
            <p:cNvSpPr/>
            <p:nvPr/>
          </p:nvSpPr>
          <p:spPr>
            <a:xfrm rot="10600788">
              <a:off x="820327" y="-249313"/>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3" name="Google Shape;4853;p19"/>
            <p:cNvSpPr/>
            <p:nvPr/>
          </p:nvSpPr>
          <p:spPr>
            <a:xfrm rot="10600788">
              <a:off x="847879" y="-240113"/>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4" name="Google Shape;4854;p19"/>
            <p:cNvSpPr/>
            <p:nvPr/>
          </p:nvSpPr>
          <p:spPr>
            <a:xfrm rot="10600788">
              <a:off x="845029" y="-237929"/>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5" name="Google Shape;4855;p19"/>
            <p:cNvSpPr/>
            <p:nvPr/>
          </p:nvSpPr>
          <p:spPr>
            <a:xfrm rot="10600788">
              <a:off x="850348" y="-236158"/>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6" name="Google Shape;4856;p19"/>
            <p:cNvSpPr/>
            <p:nvPr/>
          </p:nvSpPr>
          <p:spPr>
            <a:xfrm rot="10600788">
              <a:off x="859653" y="-224127"/>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7" name="Google Shape;4857;p19"/>
            <p:cNvSpPr/>
            <p:nvPr/>
          </p:nvSpPr>
          <p:spPr>
            <a:xfrm rot="10600788">
              <a:off x="851942" y="-231682"/>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8" name="Google Shape;4858;p19"/>
            <p:cNvSpPr/>
            <p:nvPr/>
          </p:nvSpPr>
          <p:spPr>
            <a:xfrm rot="10600788">
              <a:off x="849435" y="-232141"/>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9" name="Google Shape;4859;p19"/>
            <p:cNvSpPr/>
            <p:nvPr/>
          </p:nvSpPr>
          <p:spPr>
            <a:xfrm rot="10600788">
              <a:off x="821329" y="-242829"/>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0" name="Google Shape;4860;p19"/>
            <p:cNvSpPr/>
            <p:nvPr/>
          </p:nvSpPr>
          <p:spPr>
            <a:xfrm rot="10600788">
              <a:off x="837834" y="-240092"/>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1" name="Google Shape;4861;p19"/>
            <p:cNvSpPr/>
            <p:nvPr/>
          </p:nvSpPr>
          <p:spPr>
            <a:xfrm rot="10600788">
              <a:off x="796160" y="-243077"/>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2" name="Google Shape;4862;p19"/>
            <p:cNvSpPr/>
            <p:nvPr/>
          </p:nvSpPr>
          <p:spPr>
            <a:xfrm rot="10600788">
              <a:off x="829053" y="-240402"/>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3" name="Google Shape;4863;p19"/>
            <p:cNvSpPr/>
            <p:nvPr/>
          </p:nvSpPr>
          <p:spPr>
            <a:xfrm rot="10600788">
              <a:off x="813500" y="-246964"/>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4" name="Google Shape;4864;p19"/>
            <p:cNvSpPr/>
            <p:nvPr/>
          </p:nvSpPr>
          <p:spPr>
            <a:xfrm rot="10600788">
              <a:off x="837153" y="-241498"/>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5" name="Google Shape;4865;p19"/>
            <p:cNvSpPr/>
            <p:nvPr/>
          </p:nvSpPr>
          <p:spPr>
            <a:xfrm rot="10600788">
              <a:off x="834300" y="-240656"/>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6" name="Google Shape;4866;p19"/>
            <p:cNvSpPr/>
            <p:nvPr/>
          </p:nvSpPr>
          <p:spPr>
            <a:xfrm rot="10600788">
              <a:off x="785193" y="-242264"/>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7" name="Google Shape;4867;p19"/>
            <p:cNvSpPr/>
            <p:nvPr/>
          </p:nvSpPr>
          <p:spPr>
            <a:xfrm rot="10600788">
              <a:off x="796630" y="-246752"/>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8" name="Google Shape;4868;p19"/>
            <p:cNvSpPr/>
            <p:nvPr/>
          </p:nvSpPr>
          <p:spPr>
            <a:xfrm rot="10600788">
              <a:off x="808043" y="-244165"/>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9" name="Google Shape;4869;p19"/>
            <p:cNvSpPr/>
            <p:nvPr/>
          </p:nvSpPr>
          <p:spPr>
            <a:xfrm rot="10600788">
              <a:off x="855215" y="-216292"/>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0" name="Google Shape;4870;p19"/>
            <p:cNvSpPr/>
            <p:nvPr/>
          </p:nvSpPr>
          <p:spPr>
            <a:xfrm rot="10600788">
              <a:off x="851567" y="-227716"/>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1" name="Google Shape;4871;p19"/>
            <p:cNvSpPr/>
            <p:nvPr/>
          </p:nvSpPr>
          <p:spPr>
            <a:xfrm rot="10600788">
              <a:off x="828617" y="-231673"/>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2" name="Google Shape;4872;p19"/>
            <p:cNvSpPr/>
            <p:nvPr/>
          </p:nvSpPr>
          <p:spPr>
            <a:xfrm rot="10600788">
              <a:off x="791864" y="-248328"/>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3" name="Google Shape;4873;p19"/>
            <p:cNvSpPr/>
            <p:nvPr/>
          </p:nvSpPr>
          <p:spPr>
            <a:xfrm rot="10600788">
              <a:off x="783191" y="-246405"/>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4" name="Google Shape;4874;p19"/>
            <p:cNvSpPr/>
            <p:nvPr/>
          </p:nvSpPr>
          <p:spPr>
            <a:xfrm rot="10600788">
              <a:off x="883956" y="194602"/>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5" name="Google Shape;4875;p19"/>
            <p:cNvSpPr/>
            <p:nvPr/>
          </p:nvSpPr>
          <p:spPr>
            <a:xfrm rot="10600788">
              <a:off x="872635" y="183176"/>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6" name="Google Shape;4876;p19"/>
            <p:cNvSpPr/>
            <p:nvPr/>
          </p:nvSpPr>
          <p:spPr>
            <a:xfrm rot="10600788">
              <a:off x="669350" y="-34243"/>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7" name="Google Shape;4877;p19"/>
            <p:cNvSpPr/>
            <p:nvPr/>
          </p:nvSpPr>
          <p:spPr>
            <a:xfrm rot="10600788">
              <a:off x="775601" y="95990"/>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8" name="Google Shape;4878;p19"/>
            <p:cNvSpPr/>
            <p:nvPr/>
          </p:nvSpPr>
          <p:spPr>
            <a:xfrm rot="10600788">
              <a:off x="788727" y="89973"/>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9" name="Google Shape;4879;p19"/>
            <p:cNvSpPr/>
            <p:nvPr/>
          </p:nvSpPr>
          <p:spPr>
            <a:xfrm rot="10600788">
              <a:off x="930781" y="237521"/>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0" name="Google Shape;4880;p19"/>
            <p:cNvSpPr/>
            <p:nvPr/>
          </p:nvSpPr>
          <p:spPr>
            <a:xfrm rot="10600788">
              <a:off x="693793" y="-187626"/>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1" name="Google Shape;4881;p19"/>
            <p:cNvSpPr/>
            <p:nvPr/>
          </p:nvSpPr>
          <p:spPr>
            <a:xfrm rot="10600788">
              <a:off x="859562" y="214280"/>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2" name="Google Shape;4882;p19"/>
            <p:cNvSpPr/>
            <p:nvPr/>
          </p:nvSpPr>
          <p:spPr>
            <a:xfrm rot="10600788">
              <a:off x="688936" y="-182574"/>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3" name="Google Shape;4883;p19"/>
            <p:cNvSpPr/>
            <p:nvPr/>
          </p:nvSpPr>
          <p:spPr>
            <a:xfrm rot="10600788">
              <a:off x="930542" y="-11676"/>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4" name="Google Shape;4884;p19"/>
            <p:cNvSpPr/>
            <p:nvPr/>
          </p:nvSpPr>
          <p:spPr>
            <a:xfrm rot="10600788">
              <a:off x="945514" y="-110669"/>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5" name="Google Shape;4885;p19"/>
            <p:cNvSpPr/>
            <p:nvPr/>
          </p:nvSpPr>
          <p:spPr>
            <a:xfrm rot="10600788">
              <a:off x="746630" y="-232223"/>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6" name="Google Shape;4886;p19"/>
            <p:cNvSpPr/>
            <p:nvPr/>
          </p:nvSpPr>
          <p:spPr>
            <a:xfrm rot="10600788">
              <a:off x="760122" y="-224166"/>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7" name="Google Shape;4887;p19"/>
            <p:cNvSpPr/>
            <p:nvPr/>
          </p:nvSpPr>
          <p:spPr>
            <a:xfrm rot="10600788">
              <a:off x="694769" y="-145113"/>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8" name="Google Shape;4888;p19"/>
            <p:cNvSpPr/>
            <p:nvPr/>
          </p:nvSpPr>
          <p:spPr>
            <a:xfrm rot="10600788">
              <a:off x="747247" y="-231554"/>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9" name="Google Shape;4889;p19"/>
            <p:cNvSpPr/>
            <p:nvPr/>
          </p:nvSpPr>
          <p:spPr>
            <a:xfrm rot="10600788">
              <a:off x="749488" y="-234160"/>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0" name="Google Shape;4890;p19"/>
            <p:cNvSpPr/>
            <p:nvPr/>
          </p:nvSpPr>
          <p:spPr>
            <a:xfrm rot="10600788">
              <a:off x="744392" y="-231388"/>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1" name="Google Shape;4891;p19"/>
            <p:cNvSpPr/>
            <p:nvPr/>
          </p:nvSpPr>
          <p:spPr>
            <a:xfrm rot="10600788">
              <a:off x="946515" y="160719"/>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2" name="Google Shape;4892;p19"/>
            <p:cNvSpPr/>
            <p:nvPr/>
          </p:nvSpPr>
          <p:spPr>
            <a:xfrm rot="10600788">
              <a:off x="722285" y="1092"/>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3" name="Google Shape;4893;p19"/>
            <p:cNvSpPr/>
            <p:nvPr/>
          </p:nvSpPr>
          <p:spPr>
            <a:xfrm rot="10600788">
              <a:off x="716729" y="1099"/>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4" name="Google Shape;4894;p19"/>
            <p:cNvSpPr/>
            <p:nvPr/>
          </p:nvSpPr>
          <p:spPr>
            <a:xfrm rot="10600788">
              <a:off x="673390" y="-245302"/>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5" name="Google Shape;4895;p19"/>
            <p:cNvSpPr/>
            <p:nvPr/>
          </p:nvSpPr>
          <p:spPr>
            <a:xfrm rot="10600788">
              <a:off x="786297" y="90783"/>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6" name="Google Shape;4896;p19"/>
            <p:cNvSpPr/>
            <p:nvPr/>
          </p:nvSpPr>
          <p:spPr>
            <a:xfrm rot="10600788">
              <a:off x="930945" y="241635"/>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7" name="Google Shape;4897;p19"/>
            <p:cNvSpPr/>
            <p:nvPr/>
          </p:nvSpPr>
          <p:spPr>
            <a:xfrm rot="10600788">
              <a:off x="696361" y="-113675"/>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8" name="Google Shape;4898;p19"/>
            <p:cNvSpPr/>
            <p:nvPr/>
          </p:nvSpPr>
          <p:spPr>
            <a:xfrm rot="10600788">
              <a:off x="762441" y="-241920"/>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9" name="Google Shape;4899;p19"/>
            <p:cNvSpPr/>
            <p:nvPr/>
          </p:nvSpPr>
          <p:spPr>
            <a:xfrm rot="10600788">
              <a:off x="804878" y="-227548"/>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0" name="Google Shape;4900;p19"/>
            <p:cNvSpPr/>
            <p:nvPr/>
          </p:nvSpPr>
          <p:spPr>
            <a:xfrm rot="10600788">
              <a:off x="773557" y="-233788"/>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1" name="Google Shape;4901;p19"/>
            <p:cNvSpPr/>
            <p:nvPr/>
          </p:nvSpPr>
          <p:spPr>
            <a:xfrm rot="10600788">
              <a:off x="780534" y="-233180"/>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2" name="Google Shape;4902;p19"/>
            <p:cNvSpPr/>
            <p:nvPr/>
          </p:nvSpPr>
          <p:spPr>
            <a:xfrm rot="10600788">
              <a:off x="738352" y="-229936"/>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3" name="Google Shape;4903;p19"/>
            <p:cNvSpPr/>
            <p:nvPr/>
          </p:nvSpPr>
          <p:spPr>
            <a:xfrm rot="10600788">
              <a:off x="775803" y="-225810"/>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4" name="Google Shape;4904;p19"/>
            <p:cNvSpPr/>
            <p:nvPr/>
          </p:nvSpPr>
          <p:spPr>
            <a:xfrm rot="10600788">
              <a:off x="755759" y="-219422"/>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5" name="Google Shape;4905;p19"/>
            <p:cNvSpPr/>
            <p:nvPr/>
          </p:nvSpPr>
          <p:spPr>
            <a:xfrm rot="10600788">
              <a:off x="761421" y="-221663"/>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6" name="Google Shape;4906;p19"/>
            <p:cNvSpPr/>
            <p:nvPr/>
          </p:nvSpPr>
          <p:spPr>
            <a:xfrm rot="10600788">
              <a:off x="767949" y="-219413"/>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7" name="Google Shape;4907;p19"/>
            <p:cNvSpPr/>
            <p:nvPr/>
          </p:nvSpPr>
          <p:spPr>
            <a:xfrm rot="10600788">
              <a:off x="712587" y="-185892"/>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8" name="Google Shape;4908;p19"/>
            <p:cNvSpPr/>
            <p:nvPr/>
          </p:nvSpPr>
          <p:spPr>
            <a:xfrm rot="10600788">
              <a:off x="729178" y="-190172"/>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9" name="Google Shape;4909;p19"/>
            <p:cNvSpPr/>
            <p:nvPr/>
          </p:nvSpPr>
          <p:spPr>
            <a:xfrm rot="10600788">
              <a:off x="721402" y="-178963"/>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0" name="Google Shape;4910;p19"/>
            <p:cNvSpPr/>
            <p:nvPr/>
          </p:nvSpPr>
          <p:spPr>
            <a:xfrm rot="10600788">
              <a:off x="679594" y="-112210"/>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1" name="Google Shape;4911;p19"/>
            <p:cNvSpPr/>
            <p:nvPr/>
          </p:nvSpPr>
          <p:spPr>
            <a:xfrm rot="10600788">
              <a:off x="700604" y="-46896"/>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2" name="Google Shape;4912;p19"/>
            <p:cNvSpPr/>
            <p:nvPr/>
          </p:nvSpPr>
          <p:spPr>
            <a:xfrm rot="10600788">
              <a:off x="698787" y="-44624"/>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3" name="Google Shape;4913;p19"/>
            <p:cNvSpPr/>
            <p:nvPr/>
          </p:nvSpPr>
          <p:spPr>
            <a:xfrm rot="10600788">
              <a:off x="944005" y="-133410"/>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4" name="Google Shape;4914;p19"/>
            <p:cNvSpPr/>
            <p:nvPr/>
          </p:nvSpPr>
          <p:spPr>
            <a:xfrm rot="10600788">
              <a:off x="937128" y="-139793"/>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5" name="Google Shape;4915;p19"/>
            <p:cNvSpPr/>
            <p:nvPr/>
          </p:nvSpPr>
          <p:spPr>
            <a:xfrm rot="10600788">
              <a:off x="854227" y="151296"/>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6" name="Google Shape;4916;p19"/>
            <p:cNvSpPr/>
            <p:nvPr/>
          </p:nvSpPr>
          <p:spPr>
            <a:xfrm rot="10600788">
              <a:off x="888182" y="195044"/>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7" name="Google Shape;4917;p19"/>
            <p:cNvSpPr/>
            <p:nvPr/>
          </p:nvSpPr>
          <p:spPr>
            <a:xfrm rot="10600788">
              <a:off x="921033" y="221929"/>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8" name="Google Shape;4918;p19"/>
            <p:cNvSpPr/>
            <p:nvPr/>
          </p:nvSpPr>
          <p:spPr>
            <a:xfrm rot="-559412">
              <a:off x="383265" y="215848"/>
              <a:ext cx="286173" cy="522637"/>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9" name="Google Shape;4919;p19"/>
            <p:cNvSpPr/>
            <p:nvPr/>
          </p:nvSpPr>
          <p:spPr>
            <a:xfrm rot="-559412">
              <a:off x="419626" y="665795"/>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0" name="Google Shape;4920;p19"/>
            <p:cNvSpPr/>
            <p:nvPr/>
          </p:nvSpPr>
          <p:spPr>
            <a:xfrm rot="-559412">
              <a:off x="445482" y="691589"/>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1" name="Google Shape;4921;p19"/>
            <p:cNvSpPr/>
            <p:nvPr/>
          </p:nvSpPr>
          <p:spPr>
            <a:xfrm rot="-559412">
              <a:off x="453465" y="699844"/>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2" name="Google Shape;4922;p19"/>
            <p:cNvSpPr/>
            <p:nvPr/>
          </p:nvSpPr>
          <p:spPr>
            <a:xfrm rot="-559412">
              <a:off x="473542" y="729956"/>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3" name="Google Shape;4923;p19"/>
            <p:cNvSpPr/>
            <p:nvPr/>
          </p:nvSpPr>
          <p:spPr>
            <a:xfrm rot="-559412">
              <a:off x="472385" y="730867"/>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4" name="Google Shape;4924;p19"/>
            <p:cNvSpPr/>
            <p:nvPr/>
          </p:nvSpPr>
          <p:spPr>
            <a:xfrm rot="-559412">
              <a:off x="482774" y="737774"/>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5" name="Google Shape;4925;p19"/>
            <p:cNvSpPr/>
            <p:nvPr/>
          </p:nvSpPr>
          <p:spPr>
            <a:xfrm rot="-559412">
              <a:off x="489942" y="736874"/>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6" name="Google Shape;4926;p19"/>
            <p:cNvSpPr/>
            <p:nvPr/>
          </p:nvSpPr>
          <p:spPr>
            <a:xfrm rot="-559412">
              <a:off x="485041" y="735423"/>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7" name="Google Shape;4927;p19"/>
            <p:cNvSpPr/>
            <p:nvPr/>
          </p:nvSpPr>
          <p:spPr>
            <a:xfrm rot="-559412">
              <a:off x="477644" y="728046"/>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8" name="Google Shape;4928;p19"/>
            <p:cNvSpPr/>
            <p:nvPr/>
          </p:nvSpPr>
          <p:spPr>
            <a:xfrm rot="-559412">
              <a:off x="467750" y="706396"/>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9" name="Google Shape;4929;p19"/>
            <p:cNvSpPr/>
            <p:nvPr/>
          </p:nvSpPr>
          <p:spPr>
            <a:xfrm rot="-559412">
              <a:off x="507534" y="747495"/>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0" name="Google Shape;4930;p19"/>
            <p:cNvSpPr/>
            <p:nvPr/>
          </p:nvSpPr>
          <p:spPr>
            <a:xfrm rot="-559412">
              <a:off x="509934" y="746284"/>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1" name="Google Shape;4931;p19"/>
            <p:cNvSpPr/>
            <p:nvPr/>
          </p:nvSpPr>
          <p:spPr>
            <a:xfrm rot="-559412">
              <a:off x="486719" y="731441"/>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2" name="Google Shape;4932;p19"/>
            <p:cNvSpPr/>
            <p:nvPr/>
          </p:nvSpPr>
          <p:spPr>
            <a:xfrm rot="-559412">
              <a:off x="525402" y="756633"/>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3" name="Google Shape;4933;p19"/>
            <p:cNvSpPr/>
            <p:nvPr/>
          </p:nvSpPr>
          <p:spPr>
            <a:xfrm rot="-559412">
              <a:off x="538463" y="758163"/>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4" name="Google Shape;4934;p19"/>
            <p:cNvSpPr/>
            <p:nvPr/>
          </p:nvSpPr>
          <p:spPr>
            <a:xfrm rot="-559412">
              <a:off x="548799" y="758235"/>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5" name="Google Shape;4935;p19"/>
            <p:cNvSpPr/>
            <p:nvPr/>
          </p:nvSpPr>
          <p:spPr>
            <a:xfrm rot="-559412">
              <a:off x="522636" y="749877"/>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6" name="Google Shape;4936;p19"/>
            <p:cNvSpPr/>
            <p:nvPr/>
          </p:nvSpPr>
          <p:spPr>
            <a:xfrm rot="-559412">
              <a:off x="524197" y="750121"/>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7" name="Google Shape;4937;p19"/>
            <p:cNvSpPr/>
            <p:nvPr/>
          </p:nvSpPr>
          <p:spPr>
            <a:xfrm rot="-559412">
              <a:off x="522245" y="749416"/>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8" name="Google Shape;4938;p19"/>
            <p:cNvSpPr/>
            <p:nvPr/>
          </p:nvSpPr>
          <p:spPr>
            <a:xfrm rot="-559412">
              <a:off x="504084" y="734798"/>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9" name="Google Shape;4939;p19"/>
            <p:cNvSpPr/>
            <p:nvPr/>
          </p:nvSpPr>
          <p:spPr>
            <a:xfrm rot="-559412">
              <a:off x="514853" y="742751"/>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0" name="Google Shape;4940;p19"/>
            <p:cNvSpPr/>
            <p:nvPr/>
          </p:nvSpPr>
          <p:spPr>
            <a:xfrm rot="-559412">
              <a:off x="520364" y="745449"/>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1" name="Google Shape;4941;p19"/>
            <p:cNvSpPr/>
            <p:nvPr/>
          </p:nvSpPr>
          <p:spPr>
            <a:xfrm rot="-559412">
              <a:off x="541757" y="751490"/>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2" name="Google Shape;4942;p19"/>
            <p:cNvSpPr/>
            <p:nvPr/>
          </p:nvSpPr>
          <p:spPr>
            <a:xfrm rot="-559412">
              <a:off x="534522" y="752277"/>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3" name="Google Shape;4943;p19"/>
            <p:cNvSpPr/>
            <p:nvPr/>
          </p:nvSpPr>
          <p:spPr>
            <a:xfrm rot="-559412">
              <a:off x="576268" y="750659"/>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4" name="Google Shape;4944;p19"/>
            <p:cNvSpPr/>
            <p:nvPr/>
          </p:nvSpPr>
          <p:spPr>
            <a:xfrm rot="-559412">
              <a:off x="538562" y="750927"/>
              <a:ext cx="5346" cy="1520"/>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5" name="Google Shape;4945;p19"/>
            <p:cNvSpPr/>
            <p:nvPr/>
          </p:nvSpPr>
          <p:spPr>
            <a:xfrm rot="-559412">
              <a:off x="557015" y="754338"/>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6" name="Google Shape;4946;p19"/>
            <p:cNvSpPr/>
            <p:nvPr/>
          </p:nvSpPr>
          <p:spPr>
            <a:xfrm rot="-559412">
              <a:off x="535331" y="753301"/>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7" name="Google Shape;4947;p19"/>
            <p:cNvSpPr/>
            <p:nvPr/>
          </p:nvSpPr>
          <p:spPr>
            <a:xfrm rot="-559412">
              <a:off x="535187" y="752393"/>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8" name="Google Shape;4948;p19"/>
            <p:cNvSpPr/>
            <p:nvPr/>
          </p:nvSpPr>
          <p:spPr>
            <a:xfrm rot="-559412">
              <a:off x="568038" y="730253"/>
              <a:ext cx="18744" cy="20210"/>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9" name="Google Shape;4949;p19"/>
            <p:cNvSpPr/>
            <p:nvPr/>
          </p:nvSpPr>
          <p:spPr>
            <a:xfrm rot="-559412">
              <a:off x="565610" y="751575"/>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0" name="Google Shape;4950;p19"/>
            <p:cNvSpPr/>
            <p:nvPr/>
          </p:nvSpPr>
          <p:spPr>
            <a:xfrm rot="-559412">
              <a:off x="550153" y="745003"/>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1" name="Google Shape;4951;p19"/>
            <p:cNvSpPr/>
            <p:nvPr/>
          </p:nvSpPr>
          <p:spPr>
            <a:xfrm rot="-559412">
              <a:off x="514735" y="730198"/>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2" name="Google Shape;4952;p19"/>
            <p:cNvSpPr/>
            <p:nvPr/>
          </p:nvSpPr>
          <p:spPr>
            <a:xfrm rot="-559412">
              <a:off x="511099" y="730909"/>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3" name="Google Shape;4953;p19"/>
            <p:cNvSpPr/>
            <p:nvPr/>
          </p:nvSpPr>
          <p:spPr>
            <a:xfrm rot="-559412">
              <a:off x="536237" y="739714"/>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4" name="Google Shape;4954;p19"/>
            <p:cNvSpPr/>
            <p:nvPr/>
          </p:nvSpPr>
          <p:spPr>
            <a:xfrm rot="-559412">
              <a:off x="577354" y="750918"/>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5" name="Google Shape;4955;p19"/>
            <p:cNvSpPr/>
            <p:nvPr/>
          </p:nvSpPr>
          <p:spPr>
            <a:xfrm rot="-559412">
              <a:off x="587663" y="750050"/>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6" name="Google Shape;4956;p19"/>
            <p:cNvSpPr/>
            <p:nvPr/>
          </p:nvSpPr>
          <p:spPr>
            <a:xfrm rot="-559412">
              <a:off x="441429" y="324048"/>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7" name="Google Shape;4957;p19"/>
            <p:cNvSpPr/>
            <p:nvPr/>
          </p:nvSpPr>
          <p:spPr>
            <a:xfrm rot="-559412">
              <a:off x="454508" y="334802"/>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8" name="Google Shape;4958;p19"/>
            <p:cNvSpPr/>
            <p:nvPr/>
          </p:nvSpPr>
          <p:spPr>
            <a:xfrm rot="-559412">
              <a:off x="676060" y="522344"/>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9" name="Google Shape;4959;p19"/>
            <p:cNvSpPr/>
            <p:nvPr/>
          </p:nvSpPr>
          <p:spPr>
            <a:xfrm rot="-559412">
              <a:off x="558316" y="410771"/>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0" name="Google Shape;4960;p19"/>
            <p:cNvSpPr/>
            <p:nvPr/>
          </p:nvSpPr>
          <p:spPr>
            <a:xfrm rot="-559412">
              <a:off x="548090" y="414746"/>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1" name="Google Shape;4961;p19"/>
            <p:cNvSpPr/>
            <p:nvPr/>
          </p:nvSpPr>
          <p:spPr>
            <a:xfrm rot="-559412">
              <a:off x="391936" y="283369"/>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2" name="Google Shape;4962;p19"/>
            <p:cNvSpPr/>
            <p:nvPr/>
          </p:nvSpPr>
          <p:spPr>
            <a:xfrm rot="-559412">
              <a:off x="665678" y="681124"/>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3" name="Google Shape;4963;p19"/>
            <p:cNvSpPr/>
            <p:nvPr/>
          </p:nvSpPr>
          <p:spPr>
            <a:xfrm rot="-559412">
              <a:off x="463577" y="302158"/>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4" name="Google Shape;4964;p19"/>
            <p:cNvSpPr/>
            <p:nvPr/>
          </p:nvSpPr>
          <p:spPr>
            <a:xfrm rot="-559412">
              <a:off x="671552" y="672850"/>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5" name="Google Shape;4965;p19"/>
            <p:cNvSpPr/>
            <p:nvPr/>
          </p:nvSpPr>
          <p:spPr>
            <a:xfrm rot="-559412">
              <a:off x="419011" y="534553"/>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6" name="Google Shape;4966;p19"/>
            <p:cNvSpPr/>
            <p:nvPr/>
          </p:nvSpPr>
          <p:spPr>
            <a:xfrm rot="-559412">
              <a:off x="413116" y="631297"/>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7" name="Google Shape;4967;p19"/>
            <p:cNvSpPr/>
            <p:nvPr/>
          </p:nvSpPr>
          <p:spPr>
            <a:xfrm rot="-559412">
              <a:off x="623992" y="734629"/>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8" name="Google Shape;4968;p19"/>
            <p:cNvSpPr/>
            <p:nvPr/>
          </p:nvSpPr>
          <p:spPr>
            <a:xfrm rot="-559412">
              <a:off x="610062" y="726795"/>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9" name="Google Shape;4969;p19"/>
            <p:cNvSpPr/>
            <p:nvPr/>
          </p:nvSpPr>
          <p:spPr>
            <a:xfrm rot="-559412">
              <a:off x="666860" y="642703"/>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0" name="Google Shape;4970;p19"/>
            <p:cNvSpPr/>
            <p:nvPr/>
          </p:nvSpPr>
          <p:spPr>
            <a:xfrm rot="-559412">
              <a:off x="621439" y="734886"/>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1" name="Google Shape;4971;p19"/>
            <p:cNvSpPr/>
            <p:nvPr/>
          </p:nvSpPr>
          <p:spPr>
            <a:xfrm rot="-559412">
              <a:off x="620608" y="736514"/>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2" name="Google Shape;4972;p19"/>
            <p:cNvSpPr/>
            <p:nvPr/>
          </p:nvSpPr>
          <p:spPr>
            <a:xfrm rot="-559412">
              <a:off x="624194" y="733134"/>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3" name="Google Shape;4973;p19"/>
            <p:cNvSpPr/>
            <p:nvPr/>
          </p:nvSpPr>
          <p:spPr>
            <a:xfrm rot="-559412">
              <a:off x="383801" y="362791"/>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4" name="Google Shape;4974;p19"/>
            <p:cNvSpPr/>
            <p:nvPr/>
          </p:nvSpPr>
          <p:spPr>
            <a:xfrm rot="-559412">
              <a:off x="624826" y="500753"/>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5" name="Google Shape;4975;p19"/>
            <p:cNvSpPr/>
            <p:nvPr/>
          </p:nvSpPr>
          <p:spPr>
            <a:xfrm rot="-559412">
              <a:off x="618908" y="493396"/>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6" name="Google Shape;4976;p19"/>
            <p:cNvSpPr/>
            <p:nvPr/>
          </p:nvSpPr>
          <p:spPr>
            <a:xfrm rot="-559412">
              <a:off x="379546" y="201313"/>
              <a:ext cx="291453" cy="556218"/>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7" name="Google Shape;4977;p19"/>
            <p:cNvSpPr/>
            <p:nvPr/>
          </p:nvSpPr>
          <p:spPr>
            <a:xfrm rot="-559412">
              <a:off x="550120" y="416741"/>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8" name="Google Shape;4978;p19"/>
            <p:cNvSpPr/>
            <p:nvPr/>
          </p:nvSpPr>
          <p:spPr>
            <a:xfrm rot="-559412">
              <a:off x="392114" y="282673"/>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9" name="Google Shape;4979;p19"/>
            <p:cNvSpPr/>
            <p:nvPr/>
          </p:nvSpPr>
          <p:spPr>
            <a:xfrm rot="-559412">
              <a:off x="660159" y="610712"/>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0" name="Google Shape;4980;p19"/>
            <p:cNvSpPr/>
            <p:nvPr/>
          </p:nvSpPr>
          <p:spPr>
            <a:xfrm rot="-559412">
              <a:off x="605562" y="744222"/>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1" name="Google Shape;4981;p19"/>
            <p:cNvSpPr/>
            <p:nvPr/>
          </p:nvSpPr>
          <p:spPr>
            <a:xfrm rot="-559412">
              <a:off x="562483" y="735019"/>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2" name="Google Shape;4982;p19"/>
            <p:cNvSpPr/>
            <p:nvPr/>
          </p:nvSpPr>
          <p:spPr>
            <a:xfrm rot="-559412">
              <a:off x="591820" y="736255"/>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3" name="Google Shape;4983;p19"/>
            <p:cNvSpPr/>
            <p:nvPr/>
          </p:nvSpPr>
          <p:spPr>
            <a:xfrm rot="-559412">
              <a:off x="588418" y="738318"/>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4" name="Google Shape;4984;p19"/>
            <p:cNvSpPr/>
            <p:nvPr/>
          </p:nvSpPr>
          <p:spPr>
            <a:xfrm rot="-559412">
              <a:off x="628317" y="726971"/>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5" name="Google Shape;4985;p19"/>
            <p:cNvSpPr/>
            <p:nvPr/>
          </p:nvSpPr>
          <p:spPr>
            <a:xfrm rot="-559412">
              <a:off x="592857" y="728795"/>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6" name="Google Shape;4986;p19"/>
            <p:cNvSpPr/>
            <p:nvPr/>
          </p:nvSpPr>
          <p:spPr>
            <a:xfrm rot="-559412">
              <a:off x="608702" y="721817"/>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7" name="Google Shape;4987;p19"/>
            <p:cNvSpPr/>
            <p:nvPr/>
          </p:nvSpPr>
          <p:spPr>
            <a:xfrm rot="-559412">
              <a:off x="605612" y="724593"/>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8" name="Google Shape;4988;p19"/>
            <p:cNvSpPr/>
            <p:nvPr/>
          </p:nvSpPr>
          <p:spPr>
            <a:xfrm rot="-559412">
              <a:off x="597768" y="724389"/>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9" name="Google Shape;4989;p19"/>
            <p:cNvSpPr/>
            <p:nvPr/>
          </p:nvSpPr>
          <p:spPr>
            <a:xfrm rot="-559412">
              <a:off x="649666" y="680532"/>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0" name="Google Shape;4990;p19"/>
            <p:cNvSpPr/>
            <p:nvPr/>
          </p:nvSpPr>
          <p:spPr>
            <a:xfrm rot="-559412">
              <a:off x="634808" y="687905"/>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1" name="Google Shape;4991;p19"/>
            <p:cNvSpPr/>
            <p:nvPr/>
          </p:nvSpPr>
          <p:spPr>
            <a:xfrm rot="-559412">
              <a:off x="639574" y="674443"/>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2" name="Google Shape;4992;p19"/>
            <p:cNvSpPr/>
            <p:nvPr/>
          </p:nvSpPr>
          <p:spPr>
            <a:xfrm rot="-559412">
              <a:off x="672505" y="605898"/>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3" name="Google Shape;4993;p19"/>
            <p:cNvSpPr/>
            <p:nvPr/>
          </p:nvSpPr>
          <p:spPr>
            <a:xfrm rot="-559412">
              <a:off x="645230" y="539165"/>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4" name="Google Shape;4994;p19"/>
            <p:cNvSpPr/>
            <p:nvPr/>
          </p:nvSpPr>
          <p:spPr>
            <a:xfrm rot="-559412">
              <a:off x="651092" y="541808"/>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5" name="Google Shape;4995;p19"/>
            <p:cNvSpPr/>
            <p:nvPr/>
          </p:nvSpPr>
          <p:spPr>
            <a:xfrm rot="-559412">
              <a:off x="416924" y="652392"/>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6" name="Google Shape;4996;p19"/>
            <p:cNvSpPr/>
            <p:nvPr/>
          </p:nvSpPr>
          <p:spPr>
            <a:xfrm rot="-559412">
              <a:off x="421574" y="658930"/>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7" name="Google Shape;4997;p19"/>
            <p:cNvSpPr/>
            <p:nvPr/>
          </p:nvSpPr>
          <p:spPr>
            <a:xfrm rot="-559412">
              <a:off x="475974" y="361248"/>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8" name="Google Shape;4998;p19"/>
            <p:cNvSpPr/>
            <p:nvPr/>
          </p:nvSpPr>
          <p:spPr>
            <a:xfrm rot="-559412">
              <a:off x="437038" y="321323"/>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9" name="Google Shape;4999;p19"/>
            <p:cNvSpPr/>
            <p:nvPr/>
          </p:nvSpPr>
          <p:spPr>
            <a:xfrm rot="-559412">
              <a:off x="399702" y="296675"/>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00" name="Google Shape;5000;p19"/>
          <p:cNvSpPr/>
          <p:nvPr/>
        </p:nvSpPr>
        <p:spPr>
          <a:xfrm rot="-8032288">
            <a:off x="885987" y="5630230"/>
            <a:ext cx="1295588" cy="739861"/>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1" name="Google Shape;5001;p19"/>
          <p:cNvSpPr/>
          <p:nvPr/>
        </p:nvSpPr>
        <p:spPr>
          <a:xfrm rot="-8032288">
            <a:off x="845580" y="5605820"/>
            <a:ext cx="1374364" cy="827928"/>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2" name="Google Shape;5002;p19"/>
          <p:cNvSpPr txBox="1">
            <a:spLocks noGrp="1"/>
          </p:cNvSpPr>
          <p:nvPr>
            <p:ph type="title" hasCustomPrompt="1"/>
          </p:nvPr>
        </p:nvSpPr>
        <p:spPr>
          <a:xfrm>
            <a:off x="202170" y="923200"/>
            <a:ext cx="519264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3" name="Google Shape;5003;p19"/>
          <p:cNvSpPr txBox="1">
            <a:spLocks noGrp="1"/>
          </p:cNvSpPr>
          <p:nvPr>
            <p:ph type="title" idx="2" hasCustomPrompt="1"/>
          </p:nvPr>
        </p:nvSpPr>
        <p:spPr>
          <a:xfrm>
            <a:off x="3454200" y="2599867"/>
            <a:ext cx="406440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4" name="Google Shape;5004;p19"/>
          <p:cNvSpPr txBox="1">
            <a:spLocks noGrp="1"/>
          </p:cNvSpPr>
          <p:nvPr>
            <p:ph type="subTitle" idx="1"/>
          </p:nvPr>
        </p:nvSpPr>
        <p:spPr>
          <a:xfrm>
            <a:off x="5007720" y="5274033"/>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05" name="Google Shape;5005;p19"/>
          <p:cNvSpPr txBox="1">
            <a:spLocks noGrp="1"/>
          </p:cNvSpPr>
          <p:nvPr>
            <p:ph type="title" idx="3" hasCustomPrompt="1"/>
          </p:nvPr>
        </p:nvSpPr>
        <p:spPr>
          <a:xfrm>
            <a:off x="5941380" y="4324267"/>
            <a:ext cx="424872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6" name="Google Shape;5006;p19"/>
          <p:cNvSpPr/>
          <p:nvPr/>
        </p:nvSpPr>
        <p:spPr>
          <a:xfrm rot="2110645">
            <a:off x="1005355" y="5597111"/>
            <a:ext cx="17823" cy="29921"/>
          </a:xfrm>
          <a:custGeom>
            <a:avLst/>
            <a:gdLst/>
            <a:ahLst/>
            <a:cxnLst/>
            <a:rect l="l" t="t" r="r" b="b"/>
            <a:pathLst>
              <a:path w="321" h="525" extrusionOk="0">
                <a:moveTo>
                  <a:pt x="137" y="0"/>
                </a:moveTo>
                <a:cubicBezTo>
                  <a:pt x="55" y="0"/>
                  <a:pt x="15" y="123"/>
                  <a:pt x="15" y="184"/>
                </a:cubicBezTo>
                <a:cubicBezTo>
                  <a:pt x="15" y="204"/>
                  <a:pt x="15" y="245"/>
                  <a:pt x="15" y="265"/>
                </a:cubicBezTo>
                <a:cubicBezTo>
                  <a:pt x="0" y="395"/>
                  <a:pt x="57" y="524"/>
                  <a:pt x="135" y="524"/>
                </a:cubicBezTo>
                <a:cubicBezTo>
                  <a:pt x="167" y="524"/>
                  <a:pt x="203" y="502"/>
                  <a:pt x="239" y="448"/>
                </a:cubicBezTo>
                <a:cubicBezTo>
                  <a:pt x="259" y="448"/>
                  <a:pt x="259" y="428"/>
                  <a:pt x="259" y="408"/>
                </a:cubicBezTo>
                <a:lnTo>
                  <a:pt x="279" y="408"/>
                </a:lnTo>
                <a:cubicBezTo>
                  <a:pt x="279" y="387"/>
                  <a:pt x="279" y="347"/>
                  <a:pt x="300" y="306"/>
                </a:cubicBezTo>
                <a:cubicBezTo>
                  <a:pt x="300" y="245"/>
                  <a:pt x="320" y="163"/>
                  <a:pt x="300" y="123"/>
                </a:cubicBezTo>
                <a:cubicBezTo>
                  <a:pt x="279" y="102"/>
                  <a:pt x="279" y="82"/>
                  <a:pt x="279" y="62"/>
                </a:cubicBezTo>
                <a:lnTo>
                  <a:pt x="259" y="62"/>
                </a:lnTo>
                <a:cubicBezTo>
                  <a:pt x="259" y="41"/>
                  <a:pt x="239" y="41"/>
                  <a:pt x="239" y="21"/>
                </a:cubicBezTo>
                <a:cubicBezTo>
                  <a:pt x="218" y="21"/>
                  <a:pt x="198" y="21"/>
                  <a:pt x="17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7" name="Google Shape;5007;p19"/>
          <p:cNvSpPr/>
          <p:nvPr/>
        </p:nvSpPr>
        <p:spPr>
          <a:xfrm rot="2110645">
            <a:off x="973302" y="5727588"/>
            <a:ext cx="19321" cy="43600"/>
          </a:xfrm>
          <a:custGeom>
            <a:avLst/>
            <a:gdLst/>
            <a:ahLst/>
            <a:cxnLst/>
            <a:rect l="l" t="t" r="r" b="b"/>
            <a:pathLst>
              <a:path w="348" h="765" extrusionOk="0">
                <a:moveTo>
                  <a:pt x="166" y="0"/>
                </a:moveTo>
                <a:cubicBezTo>
                  <a:pt x="87" y="0"/>
                  <a:pt x="21" y="198"/>
                  <a:pt x="21" y="264"/>
                </a:cubicBezTo>
                <a:cubicBezTo>
                  <a:pt x="21" y="325"/>
                  <a:pt x="1" y="386"/>
                  <a:pt x="1" y="447"/>
                </a:cubicBezTo>
                <a:cubicBezTo>
                  <a:pt x="1" y="508"/>
                  <a:pt x="1" y="630"/>
                  <a:pt x="62" y="691"/>
                </a:cubicBezTo>
                <a:lnTo>
                  <a:pt x="82" y="712"/>
                </a:lnTo>
                <a:cubicBezTo>
                  <a:pt x="115" y="749"/>
                  <a:pt x="146" y="764"/>
                  <a:pt x="173" y="764"/>
                </a:cubicBezTo>
                <a:cubicBezTo>
                  <a:pt x="282" y="764"/>
                  <a:pt x="347" y="524"/>
                  <a:pt x="347" y="427"/>
                </a:cubicBezTo>
                <a:cubicBezTo>
                  <a:pt x="347" y="284"/>
                  <a:pt x="306" y="141"/>
                  <a:pt x="225" y="40"/>
                </a:cubicBezTo>
                <a:cubicBezTo>
                  <a:pt x="205" y="12"/>
                  <a:pt x="185" y="0"/>
                  <a:pt x="16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8" name="Google Shape;5008;p19"/>
          <p:cNvSpPr/>
          <p:nvPr/>
        </p:nvSpPr>
        <p:spPr>
          <a:xfrm rot="2110645">
            <a:off x="883723" y="5692102"/>
            <a:ext cx="19266" cy="30777"/>
          </a:xfrm>
          <a:custGeom>
            <a:avLst/>
            <a:gdLst/>
            <a:ahLst/>
            <a:cxnLst/>
            <a:rect l="l" t="t" r="r" b="b"/>
            <a:pathLst>
              <a:path w="347" h="540" extrusionOk="0">
                <a:moveTo>
                  <a:pt x="174" y="1"/>
                </a:moveTo>
                <a:cubicBezTo>
                  <a:pt x="79" y="1"/>
                  <a:pt x="0" y="254"/>
                  <a:pt x="0" y="336"/>
                </a:cubicBezTo>
                <a:cubicBezTo>
                  <a:pt x="21" y="418"/>
                  <a:pt x="41" y="520"/>
                  <a:pt x="122" y="540"/>
                </a:cubicBezTo>
                <a:cubicBezTo>
                  <a:pt x="184" y="540"/>
                  <a:pt x="204" y="499"/>
                  <a:pt x="245" y="458"/>
                </a:cubicBezTo>
                <a:cubicBezTo>
                  <a:pt x="306" y="438"/>
                  <a:pt x="346" y="336"/>
                  <a:pt x="326" y="234"/>
                </a:cubicBezTo>
                <a:cubicBezTo>
                  <a:pt x="306" y="173"/>
                  <a:pt x="306" y="112"/>
                  <a:pt x="245" y="51"/>
                </a:cubicBezTo>
                <a:cubicBezTo>
                  <a:pt x="221" y="15"/>
                  <a:pt x="197" y="1"/>
                  <a:pt x="17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9" name="Google Shape;5009;p19"/>
          <p:cNvSpPr/>
          <p:nvPr/>
        </p:nvSpPr>
        <p:spPr>
          <a:xfrm rot="2110645">
            <a:off x="841570" y="5850765"/>
            <a:ext cx="23097" cy="32316"/>
          </a:xfrm>
          <a:custGeom>
            <a:avLst/>
            <a:gdLst/>
            <a:ahLst/>
            <a:cxnLst/>
            <a:rect l="l" t="t" r="r" b="b"/>
            <a:pathLst>
              <a:path w="416" h="567" extrusionOk="0">
                <a:moveTo>
                  <a:pt x="151" y="56"/>
                </a:moveTo>
                <a:cubicBezTo>
                  <a:pt x="139" y="59"/>
                  <a:pt x="137" y="70"/>
                  <a:pt x="136" y="74"/>
                </a:cubicBezTo>
                <a:lnTo>
                  <a:pt x="136" y="74"/>
                </a:lnTo>
                <a:cubicBezTo>
                  <a:pt x="137" y="73"/>
                  <a:pt x="138" y="72"/>
                  <a:pt x="139" y="71"/>
                </a:cubicBezTo>
                <a:lnTo>
                  <a:pt x="139" y="71"/>
                </a:lnTo>
                <a:cubicBezTo>
                  <a:pt x="143" y="65"/>
                  <a:pt x="147" y="60"/>
                  <a:pt x="151" y="56"/>
                </a:cubicBezTo>
                <a:close/>
                <a:moveTo>
                  <a:pt x="247" y="0"/>
                </a:moveTo>
                <a:cubicBezTo>
                  <a:pt x="215" y="0"/>
                  <a:pt x="182" y="17"/>
                  <a:pt x="151" y="56"/>
                </a:cubicBezTo>
                <a:lnTo>
                  <a:pt x="151" y="56"/>
                </a:lnTo>
                <a:cubicBezTo>
                  <a:pt x="152" y="55"/>
                  <a:pt x="154" y="55"/>
                  <a:pt x="156" y="55"/>
                </a:cubicBezTo>
                <a:cubicBezTo>
                  <a:pt x="151" y="60"/>
                  <a:pt x="145" y="65"/>
                  <a:pt x="139" y="71"/>
                </a:cubicBezTo>
                <a:lnTo>
                  <a:pt x="139" y="71"/>
                </a:lnTo>
                <a:cubicBezTo>
                  <a:pt x="138" y="72"/>
                  <a:pt x="137" y="74"/>
                  <a:pt x="136" y="76"/>
                </a:cubicBezTo>
                <a:cubicBezTo>
                  <a:pt x="136" y="76"/>
                  <a:pt x="136" y="75"/>
                  <a:pt x="136" y="74"/>
                </a:cubicBezTo>
                <a:lnTo>
                  <a:pt x="136" y="74"/>
                </a:lnTo>
                <a:cubicBezTo>
                  <a:pt x="47" y="169"/>
                  <a:pt x="1" y="389"/>
                  <a:pt x="95" y="503"/>
                </a:cubicBezTo>
                <a:cubicBezTo>
                  <a:pt x="116" y="524"/>
                  <a:pt x="116" y="524"/>
                  <a:pt x="116" y="524"/>
                </a:cubicBezTo>
                <a:cubicBezTo>
                  <a:pt x="150" y="554"/>
                  <a:pt x="182" y="567"/>
                  <a:pt x="211" y="567"/>
                </a:cubicBezTo>
                <a:cubicBezTo>
                  <a:pt x="318" y="567"/>
                  <a:pt x="385" y="391"/>
                  <a:pt x="401" y="279"/>
                </a:cubicBezTo>
                <a:cubicBezTo>
                  <a:pt x="415" y="134"/>
                  <a:pt x="337" y="0"/>
                  <a:pt x="24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0" name="Google Shape;5010;p19"/>
          <p:cNvSpPr/>
          <p:nvPr/>
        </p:nvSpPr>
        <p:spPr>
          <a:xfrm rot="2110645">
            <a:off x="1320784" y="5993840"/>
            <a:ext cx="35312" cy="49869"/>
          </a:xfrm>
          <a:custGeom>
            <a:avLst/>
            <a:gdLst/>
            <a:ahLst/>
            <a:cxnLst/>
            <a:rect l="l" t="t" r="r" b="b"/>
            <a:pathLst>
              <a:path w="636" h="875" extrusionOk="0">
                <a:moveTo>
                  <a:pt x="376" y="0"/>
                </a:moveTo>
                <a:cubicBezTo>
                  <a:pt x="353" y="0"/>
                  <a:pt x="327" y="6"/>
                  <a:pt x="298" y="20"/>
                </a:cubicBezTo>
                <a:cubicBezTo>
                  <a:pt x="55" y="113"/>
                  <a:pt x="1" y="875"/>
                  <a:pt x="260" y="875"/>
                </a:cubicBezTo>
                <a:cubicBezTo>
                  <a:pt x="284" y="875"/>
                  <a:pt x="310" y="868"/>
                  <a:pt x="339" y="855"/>
                </a:cubicBezTo>
                <a:cubicBezTo>
                  <a:pt x="581" y="762"/>
                  <a:pt x="636" y="0"/>
                  <a:pt x="37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1" name="Google Shape;5011;p19"/>
          <p:cNvSpPr/>
          <p:nvPr/>
        </p:nvSpPr>
        <p:spPr>
          <a:xfrm rot="2110645">
            <a:off x="1264867" y="6069716"/>
            <a:ext cx="29426" cy="48787"/>
          </a:xfrm>
          <a:custGeom>
            <a:avLst/>
            <a:gdLst/>
            <a:ahLst/>
            <a:cxnLst/>
            <a:rect l="l" t="t" r="r" b="b"/>
            <a:pathLst>
              <a:path w="530" h="856" extrusionOk="0">
                <a:moveTo>
                  <a:pt x="306" y="0"/>
                </a:moveTo>
                <a:cubicBezTo>
                  <a:pt x="163" y="0"/>
                  <a:pt x="82" y="163"/>
                  <a:pt x="41" y="306"/>
                </a:cubicBezTo>
                <a:cubicBezTo>
                  <a:pt x="0" y="448"/>
                  <a:pt x="0" y="855"/>
                  <a:pt x="224" y="855"/>
                </a:cubicBezTo>
                <a:cubicBezTo>
                  <a:pt x="428" y="855"/>
                  <a:pt x="530" y="530"/>
                  <a:pt x="510" y="326"/>
                </a:cubicBezTo>
                <a:cubicBezTo>
                  <a:pt x="510" y="183"/>
                  <a:pt x="449" y="0"/>
                  <a:pt x="30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2" name="Google Shape;5012;p19"/>
          <p:cNvSpPr/>
          <p:nvPr/>
        </p:nvSpPr>
        <p:spPr>
          <a:xfrm rot="2110645">
            <a:off x="1242735" y="5997907"/>
            <a:ext cx="28315" cy="43772"/>
          </a:xfrm>
          <a:custGeom>
            <a:avLst/>
            <a:gdLst/>
            <a:ahLst/>
            <a:cxnLst/>
            <a:rect l="l" t="t" r="r" b="b"/>
            <a:pathLst>
              <a:path w="510" h="768" extrusionOk="0">
                <a:moveTo>
                  <a:pt x="252" y="0"/>
                </a:moveTo>
                <a:cubicBezTo>
                  <a:pt x="165" y="0"/>
                  <a:pt x="83" y="138"/>
                  <a:pt x="41" y="238"/>
                </a:cubicBezTo>
                <a:cubicBezTo>
                  <a:pt x="41" y="258"/>
                  <a:pt x="41" y="258"/>
                  <a:pt x="41" y="278"/>
                </a:cubicBezTo>
                <a:cubicBezTo>
                  <a:pt x="0" y="380"/>
                  <a:pt x="0" y="584"/>
                  <a:pt x="82" y="686"/>
                </a:cubicBezTo>
                <a:cubicBezTo>
                  <a:pt x="163" y="767"/>
                  <a:pt x="224" y="747"/>
                  <a:pt x="306" y="767"/>
                </a:cubicBezTo>
                <a:cubicBezTo>
                  <a:pt x="469" y="767"/>
                  <a:pt x="509" y="482"/>
                  <a:pt x="428" y="319"/>
                </a:cubicBezTo>
                <a:cubicBezTo>
                  <a:pt x="428" y="258"/>
                  <a:pt x="408" y="176"/>
                  <a:pt x="367" y="95"/>
                </a:cubicBezTo>
                <a:cubicBezTo>
                  <a:pt x="330" y="27"/>
                  <a:pt x="290" y="0"/>
                  <a:pt x="25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3" name="Google Shape;5013;p19"/>
          <p:cNvSpPr/>
          <p:nvPr/>
        </p:nvSpPr>
        <p:spPr>
          <a:xfrm rot="2110645">
            <a:off x="1305396" y="5817089"/>
            <a:ext cx="10938" cy="14761"/>
          </a:xfrm>
          <a:custGeom>
            <a:avLst/>
            <a:gdLst/>
            <a:ahLst/>
            <a:cxnLst/>
            <a:rect l="l" t="t" r="r" b="b"/>
            <a:pathLst>
              <a:path w="197" h="259" extrusionOk="0">
                <a:moveTo>
                  <a:pt x="127" y="1"/>
                </a:moveTo>
                <a:cubicBezTo>
                  <a:pt x="119" y="1"/>
                  <a:pt x="110" y="4"/>
                  <a:pt x="99" y="10"/>
                </a:cubicBezTo>
                <a:cubicBezTo>
                  <a:pt x="24" y="29"/>
                  <a:pt x="1" y="259"/>
                  <a:pt x="79" y="259"/>
                </a:cubicBezTo>
                <a:cubicBezTo>
                  <a:pt x="85" y="259"/>
                  <a:pt x="92" y="257"/>
                  <a:pt x="99" y="254"/>
                </a:cubicBezTo>
                <a:cubicBezTo>
                  <a:pt x="172" y="218"/>
                  <a:pt x="196" y="1"/>
                  <a:pt x="127"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4" name="Google Shape;5014;p19"/>
          <p:cNvSpPr/>
          <p:nvPr/>
        </p:nvSpPr>
        <p:spPr>
          <a:xfrm rot="2110645">
            <a:off x="1005123" y="6196271"/>
            <a:ext cx="21542" cy="31689"/>
          </a:xfrm>
          <a:custGeom>
            <a:avLst/>
            <a:gdLst/>
            <a:ahLst/>
            <a:cxnLst/>
            <a:rect l="l" t="t" r="r" b="b"/>
            <a:pathLst>
              <a:path w="388" h="556" extrusionOk="0">
                <a:moveTo>
                  <a:pt x="262" y="0"/>
                </a:moveTo>
                <a:cubicBezTo>
                  <a:pt x="203" y="0"/>
                  <a:pt x="137" y="56"/>
                  <a:pt x="103" y="125"/>
                </a:cubicBezTo>
                <a:cubicBezTo>
                  <a:pt x="62" y="226"/>
                  <a:pt x="1" y="410"/>
                  <a:pt x="123" y="532"/>
                </a:cubicBezTo>
                <a:cubicBezTo>
                  <a:pt x="140" y="549"/>
                  <a:pt x="157" y="555"/>
                  <a:pt x="173" y="555"/>
                </a:cubicBezTo>
                <a:cubicBezTo>
                  <a:pt x="195" y="555"/>
                  <a:pt x="213" y="544"/>
                  <a:pt x="225" y="532"/>
                </a:cubicBezTo>
                <a:cubicBezTo>
                  <a:pt x="347" y="511"/>
                  <a:pt x="388" y="247"/>
                  <a:pt x="367" y="125"/>
                </a:cubicBezTo>
                <a:cubicBezTo>
                  <a:pt x="350" y="35"/>
                  <a:pt x="308" y="0"/>
                  <a:pt x="26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5" name="Google Shape;5015;p19"/>
          <p:cNvSpPr/>
          <p:nvPr/>
        </p:nvSpPr>
        <p:spPr>
          <a:xfrm rot="2110645">
            <a:off x="1287271" y="5626986"/>
            <a:ext cx="17267" cy="24508"/>
          </a:xfrm>
          <a:custGeom>
            <a:avLst/>
            <a:gdLst/>
            <a:ahLst/>
            <a:cxnLst/>
            <a:rect l="l" t="t" r="r" b="b"/>
            <a:pathLst>
              <a:path w="311" h="430" extrusionOk="0">
                <a:moveTo>
                  <a:pt x="138" y="1"/>
                </a:moveTo>
                <a:cubicBezTo>
                  <a:pt x="1" y="1"/>
                  <a:pt x="3" y="392"/>
                  <a:pt x="121" y="392"/>
                </a:cubicBezTo>
                <a:cubicBezTo>
                  <a:pt x="130" y="392"/>
                  <a:pt x="140" y="390"/>
                  <a:pt x="151" y="384"/>
                </a:cubicBezTo>
                <a:lnTo>
                  <a:pt x="151" y="405"/>
                </a:lnTo>
                <a:cubicBezTo>
                  <a:pt x="165" y="422"/>
                  <a:pt x="179" y="429"/>
                  <a:pt x="192" y="429"/>
                </a:cubicBezTo>
                <a:cubicBezTo>
                  <a:pt x="257" y="429"/>
                  <a:pt x="311" y="249"/>
                  <a:pt x="294" y="181"/>
                </a:cubicBezTo>
                <a:cubicBezTo>
                  <a:pt x="273" y="99"/>
                  <a:pt x="253" y="59"/>
                  <a:pt x="192" y="18"/>
                </a:cubicBezTo>
                <a:cubicBezTo>
                  <a:pt x="172" y="6"/>
                  <a:pt x="154" y="1"/>
                  <a:pt x="13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6" name="Google Shape;5016;p19"/>
          <p:cNvSpPr/>
          <p:nvPr/>
        </p:nvSpPr>
        <p:spPr>
          <a:xfrm rot="2110645">
            <a:off x="841849" y="5258542"/>
            <a:ext cx="27094" cy="42803"/>
          </a:xfrm>
          <a:custGeom>
            <a:avLst/>
            <a:gdLst/>
            <a:ahLst/>
            <a:cxnLst/>
            <a:rect l="l" t="t" r="r" b="b"/>
            <a:pathLst>
              <a:path w="488" h="751" extrusionOk="0">
                <a:moveTo>
                  <a:pt x="294" y="1"/>
                </a:moveTo>
                <a:cubicBezTo>
                  <a:pt x="241" y="1"/>
                  <a:pt x="186" y="32"/>
                  <a:pt x="142" y="99"/>
                </a:cubicBezTo>
                <a:cubicBezTo>
                  <a:pt x="101" y="139"/>
                  <a:pt x="81" y="221"/>
                  <a:pt x="40" y="282"/>
                </a:cubicBezTo>
                <a:cubicBezTo>
                  <a:pt x="1" y="440"/>
                  <a:pt x="57" y="731"/>
                  <a:pt x="208" y="731"/>
                </a:cubicBezTo>
                <a:cubicBezTo>
                  <a:pt x="213" y="731"/>
                  <a:pt x="218" y="731"/>
                  <a:pt x="223" y="730"/>
                </a:cubicBezTo>
                <a:lnTo>
                  <a:pt x="223" y="730"/>
                </a:lnTo>
                <a:cubicBezTo>
                  <a:pt x="223" y="730"/>
                  <a:pt x="223" y="750"/>
                  <a:pt x="203" y="750"/>
                </a:cubicBezTo>
                <a:lnTo>
                  <a:pt x="223" y="750"/>
                </a:lnTo>
                <a:cubicBezTo>
                  <a:pt x="223" y="750"/>
                  <a:pt x="223" y="750"/>
                  <a:pt x="223" y="730"/>
                </a:cubicBezTo>
                <a:lnTo>
                  <a:pt x="244" y="730"/>
                </a:lnTo>
                <a:cubicBezTo>
                  <a:pt x="407" y="710"/>
                  <a:pt x="488" y="465"/>
                  <a:pt x="488" y="282"/>
                </a:cubicBezTo>
                <a:cubicBezTo>
                  <a:pt x="475" y="100"/>
                  <a:pt x="387" y="1"/>
                  <a:pt x="29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7" name="Google Shape;5017;p19"/>
          <p:cNvSpPr/>
          <p:nvPr/>
        </p:nvSpPr>
        <p:spPr>
          <a:xfrm rot="2110645">
            <a:off x="872726" y="5344083"/>
            <a:ext cx="22986" cy="31632"/>
          </a:xfrm>
          <a:custGeom>
            <a:avLst/>
            <a:gdLst/>
            <a:ahLst/>
            <a:cxnLst/>
            <a:rect l="l" t="t" r="r" b="b"/>
            <a:pathLst>
              <a:path w="414" h="555" extrusionOk="0">
                <a:moveTo>
                  <a:pt x="246" y="1"/>
                </a:moveTo>
                <a:cubicBezTo>
                  <a:pt x="231" y="1"/>
                  <a:pt x="215" y="4"/>
                  <a:pt x="196" y="13"/>
                </a:cubicBezTo>
                <a:cubicBezTo>
                  <a:pt x="47" y="69"/>
                  <a:pt x="0" y="554"/>
                  <a:pt x="167" y="554"/>
                </a:cubicBezTo>
                <a:cubicBezTo>
                  <a:pt x="182" y="554"/>
                  <a:pt x="199" y="550"/>
                  <a:pt x="217" y="542"/>
                </a:cubicBezTo>
                <a:cubicBezTo>
                  <a:pt x="366" y="486"/>
                  <a:pt x="413" y="1"/>
                  <a:pt x="24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8" name="Google Shape;5018;p19"/>
          <p:cNvSpPr/>
          <p:nvPr/>
        </p:nvSpPr>
        <p:spPr>
          <a:xfrm rot="2110645">
            <a:off x="911931" y="5340753"/>
            <a:ext cx="8939" cy="13393"/>
          </a:xfrm>
          <a:custGeom>
            <a:avLst/>
            <a:gdLst/>
            <a:ahLst/>
            <a:cxnLst/>
            <a:rect l="l" t="t" r="r" b="b"/>
            <a:pathLst>
              <a:path w="161" h="235" extrusionOk="0">
                <a:moveTo>
                  <a:pt x="98" y="1"/>
                </a:moveTo>
                <a:cubicBezTo>
                  <a:pt x="92" y="1"/>
                  <a:pt x="86" y="2"/>
                  <a:pt x="79" y="6"/>
                </a:cubicBezTo>
                <a:cubicBezTo>
                  <a:pt x="23" y="25"/>
                  <a:pt x="1" y="234"/>
                  <a:pt x="78" y="234"/>
                </a:cubicBezTo>
                <a:cubicBezTo>
                  <a:pt x="84" y="234"/>
                  <a:pt x="92" y="233"/>
                  <a:pt x="99" y="230"/>
                </a:cubicBezTo>
                <a:cubicBezTo>
                  <a:pt x="155" y="192"/>
                  <a:pt x="160" y="1"/>
                  <a:pt x="9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9" name="Google Shape;5019;p19"/>
          <p:cNvSpPr/>
          <p:nvPr/>
        </p:nvSpPr>
        <p:spPr>
          <a:xfrm rot="2110645">
            <a:off x="1486932" y="6066467"/>
            <a:ext cx="91664" cy="48673"/>
          </a:xfrm>
          <a:custGeom>
            <a:avLst/>
            <a:gdLst/>
            <a:ahLst/>
            <a:cxnLst/>
            <a:rect l="l" t="t" r="r" b="b"/>
            <a:pathLst>
              <a:path w="1651" h="854" extrusionOk="0">
                <a:moveTo>
                  <a:pt x="922" y="1"/>
                </a:moveTo>
                <a:cubicBezTo>
                  <a:pt x="744" y="1"/>
                  <a:pt x="565" y="47"/>
                  <a:pt x="428" y="120"/>
                </a:cubicBezTo>
                <a:cubicBezTo>
                  <a:pt x="204" y="243"/>
                  <a:pt x="1" y="528"/>
                  <a:pt x="266" y="731"/>
                </a:cubicBezTo>
                <a:cubicBezTo>
                  <a:pt x="380" y="817"/>
                  <a:pt x="535" y="854"/>
                  <a:pt x="697" y="854"/>
                </a:cubicBezTo>
                <a:cubicBezTo>
                  <a:pt x="880" y="854"/>
                  <a:pt x="1071" y="807"/>
                  <a:pt x="1223" y="731"/>
                </a:cubicBezTo>
                <a:cubicBezTo>
                  <a:pt x="1426" y="629"/>
                  <a:pt x="1650" y="344"/>
                  <a:pt x="1386" y="141"/>
                </a:cubicBezTo>
                <a:cubicBezTo>
                  <a:pt x="1257" y="42"/>
                  <a:pt x="1090" y="1"/>
                  <a:pt x="922"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0" name="Google Shape;5020;p19"/>
          <p:cNvSpPr/>
          <p:nvPr/>
        </p:nvSpPr>
        <p:spPr>
          <a:xfrm rot="2110645">
            <a:off x="1518986" y="5968010"/>
            <a:ext cx="66736" cy="35508"/>
          </a:xfrm>
          <a:custGeom>
            <a:avLst/>
            <a:gdLst/>
            <a:ahLst/>
            <a:cxnLst/>
            <a:rect l="l" t="t" r="r" b="b"/>
            <a:pathLst>
              <a:path w="1202" h="623" extrusionOk="0">
                <a:moveTo>
                  <a:pt x="660" y="0"/>
                </a:moveTo>
                <a:cubicBezTo>
                  <a:pt x="535" y="0"/>
                  <a:pt x="408" y="31"/>
                  <a:pt x="306" y="82"/>
                </a:cubicBezTo>
                <a:cubicBezTo>
                  <a:pt x="143" y="163"/>
                  <a:pt x="0" y="387"/>
                  <a:pt x="184" y="530"/>
                </a:cubicBezTo>
                <a:cubicBezTo>
                  <a:pt x="268" y="595"/>
                  <a:pt x="378" y="622"/>
                  <a:pt x="492" y="622"/>
                </a:cubicBezTo>
                <a:cubicBezTo>
                  <a:pt x="626" y="622"/>
                  <a:pt x="766" y="585"/>
                  <a:pt x="876" y="530"/>
                </a:cubicBezTo>
                <a:cubicBezTo>
                  <a:pt x="1039" y="448"/>
                  <a:pt x="1202" y="245"/>
                  <a:pt x="998" y="102"/>
                </a:cubicBezTo>
                <a:cubicBezTo>
                  <a:pt x="907" y="31"/>
                  <a:pt x="784" y="0"/>
                  <a:pt x="660"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1" name="Google Shape;5021;p19"/>
          <p:cNvSpPr/>
          <p:nvPr/>
        </p:nvSpPr>
        <p:spPr>
          <a:xfrm rot="2110645">
            <a:off x="1601982" y="5982270"/>
            <a:ext cx="59241" cy="33284"/>
          </a:xfrm>
          <a:custGeom>
            <a:avLst/>
            <a:gdLst/>
            <a:ahLst/>
            <a:cxnLst/>
            <a:rect l="l" t="t" r="r" b="b"/>
            <a:pathLst>
              <a:path w="1067" h="584" extrusionOk="0">
                <a:moveTo>
                  <a:pt x="532" y="0"/>
                </a:moveTo>
                <a:cubicBezTo>
                  <a:pt x="345" y="0"/>
                  <a:pt x="1" y="88"/>
                  <a:pt x="69" y="275"/>
                </a:cubicBezTo>
                <a:cubicBezTo>
                  <a:pt x="69" y="316"/>
                  <a:pt x="89" y="336"/>
                  <a:pt x="89" y="356"/>
                </a:cubicBezTo>
                <a:cubicBezTo>
                  <a:pt x="148" y="521"/>
                  <a:pt x="302" y="584"/>
                  <a:pt x="465" y="584"/>
                </a:cubicBezTo>
                <a:cubicBezTo>
                  <a:pt x="584" y="584"/>
                  <a:pt x="708" y="551"/>
                  <a:pt x="802" y="499"/>
                </a:cubicBezTo>
                <a:cubicBezTo>
                  <a:pt x="1067" y="356"/>
                  <a:pt x="1006" y="112"/>
                  <a:pt x="741" y="31"/>
                </a:cubicBezTo>
                <a:cubicBezTo>
                  <a:pt x="700" y="31"/>
                  <a:pt x="660" y="10"/>
                  <a:pt x="619" y="10"/>
                </a:cubicBezTo>
                <a:cubicBezTo>
                  <a:pt x="599" y="4"/>
                  <a:pt x="568" y="0"/>
                  <a:pt x="53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2" name="Google Shape;5022;p19"/>
          <p:cNvSpPr/>
          <p:nvPr/>
        </p:nvSpPr>
        <p:spPr>
          <a:xfrm rot="2110645">
            <a:off x="1613733" y="6076352"/>
            <a:ext cx="35312" cy="19379"/>
          </a:xfrm>
          <a:custGeom>
            <a:avLst/>
            <a:gdLst/>
            <a:ahLst/>
            <a:cxnLst/>
            <a:rect l="l" t="t" r="r" b="b"/>
            <a:pathLst>
              <a:path w="636" h="340" extrusionOk="0">
                <a:moveTo>
                  <a:pt x="224" y="1"/>
                </a:moveTo>
                <a:cubicBezTo>
                  <a:pt x="163" y="1"/>
                  <a:pt x="61" y="41"/>
                  <a:pt x="21" y="123"/>
                </a:cubicBezTo>
                <a:cubicBezTo>
                  <a:pt x="21" y="123"/>
                  <a:pt x="21" y="123"/>
                  <a:pt x="21" y="143"/>
                </a:cubicBezTo>
                <a:cubicBezTo>
                  <a:pt x="0" y="184"/>
                  <a:pt x="21" y="204"/>
                  <a:pt x="41" y="245"/>
                </a:cubicBezTo>
                <a:lnTo>
                  <a:pt x="102" y="286"/>
                </a:lnTo>
                <a:cubicBezTo>
                  <a:pt x="135" y="324"/>
                  <a:pt x="186" y="340"/>
                  <a:pt x="240" y="340"/>
                </a:cubicBezTo>
                <a:cubicBezTo>
                  <a:pt x="416" y="340"/>
                  <a:pt x="635" y="171"/>
                  <a:pt x="448" y="62"/>
                </a:cubicBezTo>
                <a:cubicBezTo>
                  <a:pt x="367" y="21"/>
                  <a:pt x="306" y="1"/>
                  <a:pt x="22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3" name="Google Shape;5023;p19"/>
          <p:cNvSpPr/>
          <p:nvPr/>
        </p:nvSpPr>
        <p:spPr>
          <a:xfrm rot="2110645">
            <a:off x="1814662" y="6187505"/>
            <a:ext cx="81449" cy="43316"/>
          </a:xfrm>
          <a:custGeom>
            <a:avLst/>
            <a:gdLst/>
            <a:ahLst/>
            <a:cxnLst/>
            <a:rect l="l" t="t" r="r" b="b"/>
            <a:pathLst>
              <a:path w="1467" h="760" extrusionOk="0">
                <a:moveTo>
                  <a:pt x="830" y="1"/>
                </a:moveTo>
                <a:cubicBezTo>
                  <a:pt x="673" y="1"/>
                  <a:pt x="514" y="42"/>
                  <a:pt x="387" y="105"/>
                </a:cubicBezTo>
                <a:cubicBezTo>
                  <a:pt x="184" y="207"/>
                  <a:pt x="1" y="472"/>
                  <a:pt x="245" y="635"/>
                </a:cubicBezTo>
                <a:cubicBezTo>
                  <a:pt x="353" y="723"/>
                  <a:pt x="495" y="760"/>
                  <a:pt x="640" y="760"/>
                </a:cubicBezTo>
                <a:cubicBezTo>
                  <a:pt x="795" y="760"/>
                  <a:pt x="954" y="718"/>
                  <a:pt x="1080" y="655"/>
                </a:cubicBezTo>
                <a:cubicBezTo>
                  <a:pt x="1284" y="553"/>
                  <a:pt x="1467" y="309"/>
                  <a:pt x="1243" y="126"/>
                </a:cubicBezTo>
                <a:cubicBezTo>
                  <a:pt x="1125" y="37"/>
                  <a:pt x="978" y="1"/>
                  <a:pt x="83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4" name="Google Shape;5024;p19"/>
          <p:cNvSpPr txBox="1">
            <a:spLocks noGrp="1"/>
          </p:cNvSpPr>
          <p:nvPr>
            <p:ph type="subTitle" idx="4"/>
          </p:nvPr>
        </p:nvSpPr>
        <p:spPr>
          <a:xfrm>
            <a:off x="2428380" y="3557721"/>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25" name="Google Shape;5025;p19"/>
          <p:cNvSpPr txBox="1">
            <a:spLocks noGrp="1"/>
          </p:cNvSpPr>
          <p:nvPr>
            <p:ph type="subTitle" idx="5"/>
          </p:nvPr>
        </p:nvSpPr>
        <p:spPr>
          <a:xfrm>
            <a:off x="-259530" y="1904784"/>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26" name="Google Shape;5026;p19"/>
          <p:cNvSpPr/>
          <p:nvPr/>
        </p:nvSpPr>
        <p:spPr>
          <a:xfrm rot="-3982602" flipH="1">
            <a:off x="6645043" y="-2991731"/>
            <a:ext cx="4852105" cy="8072051"/>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2902617304"/>
      </p:ext>
    </p:extLst>
  </p:cSld>
  <p:clrMapOvr>
    <a:masterClrMapping/>
  </p:clrMapOvr>
  <p:transition>
    <p:split orient="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5" y="4406902"/>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5" y="2906713"/>
            <a:ext cx="932688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C11C5D-493F-469C-B659-7A39724D5A96}" type="datetimeFigureOut">
              <a:rPr lang="en-US" smtClean="0"/>
              <a:t>12/14/2022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1740296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027"/>
        <p:cNvGrpSpPr/>
        <p:nvPr/>
      </p:nvGrpSpPr>
      <p:grpSpPr>
        <a:xfrm>
          <a:off x="0" y="0"/>
          <a:ext cx="0" cy="0"/>
          <a:chOff x="0" y="0"/>
          <a:chExt cx="0" cy="0"/>
        </a:xfrm>
      </p:grpSpPr>
      <p:sp>
        <p:nvSpPr>
          <p:cNvPr id="5028" name="Google Shape;5028;p20"/>
          <p:cNvSpPr/>
          <p:nvPr/>
        </p:nvSpPr>
        <p:spPr>
          <a:xfrm rot="4828734">
            <a:off x="1908221" y="-3938967"/>
            <a:ext cx="3630280" cy="9869012"/>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029" name="Google Shape;5029;p20"/>
          <p:cNvGrpSpPr/>
          <p:nvPr/>
        </p:nvGrpSpPr>
        <p:grpSpPr>
          <a:xfrm>
            <a:off x="9148236" y="-2277433"/>
            <a:ext cx="3953571" cy="4759688"/>
            <a:chOff x="7623529" y="-1708075"/>
            <a:chExt cx="3294643" cy="3569766"/>
          </a:xfrm>
        </p:grpSpPr>
        <p:sp>
          <p:nvSpPr>
            <p:cNvPr id="5030" name="Google Shape;5030;p20"/>
            <p:cNvSpPr/>
            <p:nvPr/>
          </p:nvSpPr>
          <p:spPr>
            <a:xfrm rot="1426496">
              <a:off x="8167448" y="-1192076"/>
              <a:ext cx="2241135" cy="2435481"/>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1" name="Google Shape;5031;p20"/>
            <p:cNvSpPr/>
            <p:nvPr/>
          </p:nvSpPr>
          <p:spPr>
            <a:xfrm rot="1426496">
              <a:off x="7957267" y="-1255123"/>
              <a:ext cx="2627166" cy="2663863"/>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032" name="Google Shape;5032;p20"/>
          <p:cNvGrpSpPr/>
          <p:nvPr/>
        </p:nvGrpSpPr>
        <p:grpSpPr>
          <a:xfrm>
            <a:off x="9332212" y="-1081458"/>
            <a:ext cx="2571557" cy="2182596"/>
            <a:chOff x="7776843" y="-811094"/>
            <a:chExt cx="2142964" cy="1636947"/>
          </a:xfrm>
        </p:grpSpPr>
        <p:sp>
          <p:nvSpPr>
            <p:cNvPr id="5033" name="Google Shape;5033;p20"/>
            <p:cNvSpPr/>
            <p:nvPr/>
          </p:nvSpPr>
          <p:spPr>
            <a:xfrm>
              <a:off x="7897614" y="183393"/>
              <a:ext cx="80596" cy="55001"/>
            </a:xfrm>
            <a:custGeom>
              <a:avLst/>
              <a:gdLst/>
              <a:ahLst/>
              <a:cxnLst/>
              <a:rect l="l" t="t" r="r" b="b"/>
              <a:pathLst>
                <a:path w="1332" h="909" extrusionOk="0">
                  <a:moveTo>
                    <a:pt x="343" y="1"/>
                  </a:moveTo>
                  <a:cubicBezTo>
                    <a:pt x="140" y="1"/>
                    <a:pt x="0" y="98"/>
                    <a:pt x="62" y="345"/>
                  </a:cubicBezTo>
                  <a:cubicBezTo>
                    <a:pt x="151" y="638"/>
                    <a:pt x="672" y="908"/>
                    <a:pt x="1004" y="908"/>
                  </a:cubicBezTo>
                  <a:cubicBezTo>
                    <a:pt x="1201" y="908"/>
                    <a:pt x="1332" y="812"/>
                    <a:pt x="1263" y="569"/>
                  </a:cubicBezTo>
                  <a:cubicBezTo>
                    <a:pt x="1187" y="265"/>
                    <a:pt x="678" y="1"/>
                    <a:pt x="34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4" name="Google Shape;5034;p20"/>
            <p:cNvSpPr/>
            <p:nvPr/>
          </p:nvSpPr>
          <p:spPr>
            <a:xfrm>
              <a:off x="7776843" y="90213"/>
              <a:ext cx="80172" cy="61415"/>
            </a:xfrm>
            <a:custGeom>
              <a:avLst/>
              <a:gdLst/>
              <a:ahLst/>
              <a:cxnLst/>
              <a:rect l="l" t="t" r="r" b="b"/>
              <a:pathLst>
                <a:path w="1325" h="1015" extrusionOk="0">
                  <a:moveTo>
                    <a:pt x="418" y="0"/>
                  </a:moveTo>
                  <a:cubicBezTo>
                    <a:pt x="314" y="0"/>
                    <a:pt x="228" y="42"/>
                    <a:pt x="184" y="154"/>
                  </a:cubicBezTo>
                  <a:cubicBezTo>
                    <a:pt x="164" y="174"/>
                    <a:pt x="164" y="195"/>
                    <a:pt x="143" y="215"/>
                  </a:cubicBezTo>
                  <a:cubicBezTo>
                    <a:pt x="1" y="541"/>
                    <a:pt x="428" y="826"/>
                    <a:pt x="673" y="948"/>
                  </a:cubicBezTo>
                  <a:cubicBezTo>
                    <a:pt x="775" y="989"/>
                    <a:pt x="877" y="1014"/>
                    <a:pt x="976" y="1014"/>
                  </a:cubicBezTo>
                  <a:cubicBezTo>
                    <a:pt x="1075" y="1014"/>
                    <a:pt x="1172" y="989"/>
                    <a:pt x="1263" y="928"/>
                  </a:cubicBezTo>
                  <a:cubicBezTo>
                    <a:pt x="1325" y="867"/>
                    <a:pt x="1325" y="806"/>
                    <a:pt x="1304" y="724"/>
                  </a:cubicBezTo>
                  <a:cubicBezTo>
                    <a:pt x="1304" y="602"/>
                    <a:pt x="1243" y="480"/>
                    <a:pt x="1162" y="398"/>
                  </a:cubicBezTo>
                  <a:cubicBezTo>
                    <a:pt x="1141" y="378"/>
                    <a:pt x="1101" y="337"/>
                    <a:pt x="1080" y="317"/>
                  </a:cubicBezTo>
                  <a:cubicBezTo>
                    <a:pt x="981" y="218"/>
                    <a:pt x="656" y="0"/>
                    <a:pt x="41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5" name="Google Shape;5035;p20"/>
            <p:cNvSpPr/>
            <p:nvPr/>
          </p:nvSpPr>
          <p:spPr>
            <a:xfrm>
              <a:off x="7914858" y="-14403"/>
              <a:ext cx="106856" cy="62504"/>
            </a:xfrm>
            <a:custGeom>
              <a:avLst/>
              <a:gdLst/>
              <a:ahLst/>
              <a:cxnLst/>
              <a:rect l="l" t="t" r="r" b="b"/>
              <a:pathLst>
                <a:path w="1766" h="1033" extrusionOk="0">
                  <a:moveTo>
                    <a:pt x="498" y="0"/>
                  </a:moveTo>
                  <a:cubicBezTo>
                    <a:pt x="400" y="0"/>
                    <a:pt x="306" y="27"/>
                    <a:pt x="225" y="91"/>
                  </a:cubicBezTo>
                  <a:lnTo>
                    <a:pt x="164" y="131"/>
                  </a:lnTo>
                  <a:cubicBezTo>
                    <a:pt x="1" y="274"/>
                    <a:pt x="82" y="539"/>
                    <a:pt x="204" y="681"/>
                  </a:cubicBezTo>
                  <a:cubicBezTo>
                    <a:pt x="204" y="681"/>
                    <a:pt x="204" y="702"/>
                    <a:pt x="204" y="722"/>
                  </a:cubicBezTo>
                  <a:cubicBezTo>
                    <a:pt x="173" y="865"/>
                    <a:pt x="400" y="1032"/>
                    <a:pt x="570" y="1032"/>
                  </a:cubicBezTo>
                  <a:cubicBezTo>
                    <a:pt x="618" y="1032"/>
                    <a:pt x="662" y="1018"/>
                    <a:pt x="693" y="987"/>
                  </a:cubicBezTo>
                  <a:cubicBezTo>
                    <a:pt x="693" y="987"/>
                    <a:pt x="693" y="987"/>
                    <a:pt x="693" y="966"/>
                  </a:cubicBezTo>
                  <a:cubicBezTo>
                    <a:pt x="768" y="996"/>
                    <a:pt x="842" y="1015"/>
                    <a:pt x="925" y="1015"/>
                  </a:cubicBezTo>
                  <a:cubicBezTo>
                    <a:pt x="955" y="1015"/>
                    <a:pt x="986" y="1013"/>
                    <a:pt x="1019" y="1007"/>
                  </a:cubicBezTo>
                  <a:cubicBezTo>
                    <a:pt x="1765" y="903"/>
                    <a:pt x="1062" y="0"/>
                    <a:pt x="49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6" name="Google Shape;5036;p20"/>
            <p:cNvSpPr/>
            <p:nvPr/>
          </p:nvSpPr>
          <p:spPr>
            <a:xfrm>
              <a:off x="8126813" y="-2544"/>
              <a:ext cx="85074" cy="57845"/>
            </a:xfrm>
            <a:custGeom>
              <a:avLst/>
              <a:gdLst/>
              <a:ahLst/>
              <a:cxnLst/>
              <a:rect l="l" t="t" r="r" b="b"/>
              <a:pathLst>
                <a:path w="1406" h="956" extrusionOk="0">
                  <a:moveTo>
                    <a:pt x="410" y="1"/>
                  </a:moveTo>
                  <a:cubicBezTo>
                    <a:pt x="318" y="1"/>
                    <a:pt x="238" y="24"/>
                    <a:pt x="184" y="78"/>
                  </a:cubicBezTo>
                  <a:cubicBezTo>
                    <a:pt x="143" y="98"/>
                    <a:pt x="123" y="139"/>
                    <a:pt x="123" y="180"/>
                  </a:cubicBezTo>
                  <a:cubicBezTo>
                    <a:pt x="102" y="200"/>
                    <a:pt x="102" y="241"/>
                    <a:pt x="102" y="261"/>
                  </a:cubicBezTo>
                  <a:cubicBezTo>
                    <a:pt x="1" y="384"/>
                    <a:pt x="164" y="608"/>
                    <a:pt x="265" y="669"/>
                  </a:cubicBezTo>
                  <a:cubicBezTo>
                    <a:pt x="456" y="821"/>
                    <a:pt x="682" y="956"/>
                    <a:pt x="927" y="956"/>
                  </a:cubicBezTo>
                  <a:cubicBezTo>
                    <a:pt x="944" y="956"/>
                    <a:pt x="961" y="955"/>
                    <a:pt x="978" y="954"/>
                  </a:cubicBezTo>
                  <a:cubicBezTo>
                    <a:pt x="1263" y="954"/>
                    <a:pt x="1406" y="709"/>
                    <a:pt x="1263" y="465"/>
                  </a:cubicBezTo>
                  <a:cubicBezTo>
                    <a:pt x="1124" y="233"/>
                    <a:pt x="703" y="1"/>
                    <a:pt x="41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7" name="Google Shape;5037;p20"/>
            <p:cNvSpPr/>
            <p:nvPr/>
          </p:nvSpPr>
          <p:spPr>
            <a:xfrm>
              <a:off x="8038110" y="140978"/>
              <a:ext cx="65651" cy="52339"/>
            </a:xfrm>
            <a:custGeom>
              <a:avLst/>
              <a:gdLst/>
              <a:ahLst/>
              <a:cxnLst/>
              <a:rect l="l" t="t" r="r" b="b"/>
              <a:pathLst>
                <a:path w="1085" h="865" extrusionOk="0">
                  <a:moveTo>
                    <a:pt x="380" y="0"/>
                  </a:moveTo>
                  <a:cubicBezTo>
                    <a:pt x="267" y="0"/>
                    <a:pt x="161" y="45"/>
                    <a:pt x="82" y="150"/>
                  </a:cubicBezTo>
                  <a:cubicBezTo>
                    <a:pt x="0" y="272"/>
                    <a:pt x="102" y="394"/>
                    <a:pt x="204" y="476"/>
                  </a:cubicBezTo>
                  <a:cubicBezTo>
                    <a:pt x="224" y="496"/>
                    <a:pt x="224" y="516"/>
                    <a:pt x="245" y="537"/>
                  </a:cubicBezTo>
                  <a:cubicBezTo>
                    <a:pt x="326" y="659"/>
                    <a:pt x="618" y="864"/>
                    <a:pt x="826" y="864"/>
                  </a:cubicBezTo>
                  <a:cubicBezTo>
                    <a:pt x="929" y="864"/>
                    <a:pt x="1012" y="814"/>
                    <a:pt x="1039" y="679"/>
                  </a:cubicBezTo>
                  <a:cubicBezTo>
                    <a:pt x="1084" y="362"/>
                    <a:pt x="704" y="0"/>
                    <a:pt x="38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8" name="Google Shape;5038;p20"/>
            <p:cNvSpPr/>
            <p:nvPr/>
          </p:nvSpPr>
          <p:spPr>
            <a:xfrm>
              <a:off x="8258294" y="382399"/>
              <a:ext cx="89551" cy="63956"/>
            </a:xfrm>
            <a:custGeom>
              <a:avLst/>
              <a:gdLst/>
              <a:ahLst/>
              <a:cxnLst/>
              <a:rect l="l" t="t" r="r" b="b"/>
              <a:pathLst>
                <a:path w="1480" h="1057" extrusionOk="0">
                  <a:moveTo>
                    <a:pt x="492" y="1"/>
                  </a:moveTo>
                  <a:cubicBezTo>
                    <a:pt x="262" y="1"/>
                    <a:pt x="0" y="117"/>
                    <a:pt x="88" y="416"/>
                  </a:cubicBezTo>
                  <a:cubicBezTo>
                    <a:pt x="170" y="742"/>
                    <a:pt x="557" y="987"/>
                    <a:pt x="882" y="1048"/>
                  </a:cubicBezTo>
                  <a:cubicBezTo>
                    <a:pt x="916" y="1053"/>
                    <a:pt x="951" y="1056"/>
                    <a:pt x="988" y="1056"/>
                  </a:cubicBezTo>
                  <a:cubicBezTo>
                    <a:pt x="1218" y="1056"/>
                    <a:pt x="1480" y="939"/>
                    <a:pt x="1392" y="640"/>
                  </a:cubicBezTo>
                  <a:cubicBezTo>
                    <a:pt x="1310" y="314"/>
                    <a:pt x="923" y="70"/>
                    <a:pt x="597" y="9"/>
                  </a:cubicBezTo>
                  <a:cubicBezTo>
                    <a:pt x="564" y="3"/>
                    <a:pt x="528" y="1"/>
                    <a:pt x="49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9" name="Google Shape;5039;p20"/>
            <p:cNvSpPr/>
            <p:nvPr/>
          </p:nvSpPr>
          <p:spPr>
            <a:xfrm>
              <a:off x="8575348" y="336112"/>
              <a:ext cx="90035" cy="61657"/>
            </a:xfrm>
            <a:custGeom>
              <a:avLst/>
              <a:gdLst/>
              <a:ahLst/>
              <a:cxnLst/>
              <a:rect l="l" t="t" r="r" b="b"/>
              <a:pathLst>
                <a:path w="1488" h="1019" extrusionOk="0">
                  <a:moveTo>
                    <a:pt x="489" y="0"/>
                  </a:moveTo>
                  <a:cubicBezTo>
                    <a:pt x="245" y="0"/>
                    <a:pt x="103" y="163"/>
                    <a:pt x="143" y="387"/>
                  </a:cubicBezTo>
                  <a:cubicBezTo>
                    <a:pt x="123" y="407"/>
                    <a:pt x="123" y="407"/>
                    <a:pt x="123" y="448"/>
                  </a:cubicBezTo>
                  <a:cubicBezTo>
                    <a:pt x="82" y="509"/>
                    <a:pt x="41" y="570"/>
                    <a:pt x="21" y="652"/>
                  </a:cubicBezTo>
                  <a:cubicBezTo>
                    <a:pt x="1" y="733"/>
                    <a:pt x="143" y="835"/>
                    <a:pt x="225" y="855"/>
                  </a:cubicBezTo>
                  <a:cubicBezTo>
                    <a:pt x="489" y="957"/>
                    <a:pt x="775" y="998"/>
                    <a:pt x="1060" y="1018"/>
                  </a:cubicBezTo>
                  <a:cubicBezTo>
                    <a:pt x="1365" y="1018"/>
                    <a:pt x="1487" y="733"/>
                    <a:pt x="1345" y="489"/>
                  </a:cubicBezTo>
                  <a:cubicBezTo>
                    <a:pt x="1162" y="183"/>
                    <a:pt x="856" y="20"/>
                    <a:pt x="48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0" name="Google Shape;5040;p20"/>
            <p:cNvSpPr/>
            <p:nvPr/>
          </p:nvSpPr>
          <p:spPr>
            <a:xfrm>
              <a:off x="9315344" y="-790885"/>
              <a:ext cx="98869" cy="59842"/>
            </a:xfrm>
            <a:custGeom>
              <a:avLst/>
              <a:gdLst/>
              <a:ahLst/>
              <a:cxnLst/>
              <a:rect l="l" t="t" r="r" b="b"/>
              <a:pathLst>
                <a:path w="1634" h="989" extrusionOk="0">
                  <a:moveTo>
                    <a:pt x="550" y="1"/>
                  </a:moveTo>
                  <a:cubicBezTo>
                    <a:pt x="220" y="1"/>
                    <a:pt x="1" y="279"/>
                    <a:pt x="296" y="623"/>
                  </a:cubicBezTo>
                  <a:cubicBezTo>
                    <a:pt x="401" y="755"/>
                    <a:pt x="822" y="989"/>
                    <a:pt x="1111" y="989"/>
                  </a:cubicBezTo>
                  <a:cubicBezTo>
                    <a:pt x="1269" y="989"/>
                    <a:pt x="1388" y="919"/>
                    <a:pt x="1395" y="725"/>
                  </a:cubicBezTo>
                  <a:cubicBezTo>
                    <a:pt x="1395" y="707"/>
                    <a:pt x="1391" y="697"/>
                    <a:pt x="1385" y="695"/>
                  </a:cubicBezTo>
                  <a:lnTo>
                    <a:pt x="1385" y="695"/>
                  </a:lnTo>
                  <a:cubicBezTo>
                    <a:pt x="1634" y="416"/>
                    <a:pt x="1001" y="93"/>
                    <a:pt x="784" y="73"/>
                  </a:cubicBezTo>
                  <a:cubicBezTo>
                    <a:pt x="845" y="73"/>
                    <a:pt x="845" y="73"/>
                    <a:pt x="805" y="53"/>
                  </a:cubicBezTo>
                  <a:cubicBezTo>
                    <a:pt x="717" y="17"/>
                    <a:pt x="631" y="1"/>
                    <a:pt x="55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1" name="Google Shape;5041;p20"/>
            <p:cNvSpPr/>
            <p:nvPr/>
          </p:nvSpPr>
          <p:spPr>
            <a:xfrm>
              <a:off x="9562272" y="-811094"/>
              <a:ext cx="67224" cy="48830"/>
            </a:xfrm>
            <a:custGeom>
              <a:avLst/>
              <a:gdLst/>
              <a:ahLst/>
              <a:cxnLst/>
              <a:rect l="l" t="t" r="r" b="b"/>
              <a:pathLst>
                <a:path w="1111" h="807" extrusionOk="0">
                  <a:moveTo>
                    <a:pt x="348" y="0"/>
                  </a:moveTo>
                  <a:cubicBezTo>
                    <a:pt x="222" y="0"/>
                    <a:pt x="120" y="53"/>
                    <a:pt x="84" y="183"/>
                  </a:cubicBezTo>
                  <a:cubicBezTo>
                    <a:pt x="0" y="505"/>
                    <a:pt x="482" y="807"/>
                    <a:pt x="806" y="807"/>
                  </a:cubicBezTo>
                  <a:cubicBezTo>
                    <a:pt x="954" y="807"/>
                    <a:pt x="1069" y="744"/>
                    <a:pt x="1082" y="590"/>
                  </a:cubicBezTo>
                  <a:cubicBezTo>
                    <a:pt x="1111" y="316"/>
                    <a:pt x="658" y="0"/>
                    <a:pt x="34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2" name="Google Shape;5042;p20"/>
            <p:cNvSpPr/>
            <p:nvPr/>
          </p:nvSpPr>
          <p:spPr>
            <a:xfrm>
              <a:off x="9600693" y="-532037"/>
              <a:ext cx="80051" cy="48467"/>
            </a:xfrm>
            <a:custGeom>
              <a:avLst/>
              <a:gdLst/>
              <a:ahLst/>
              <a:cxnLst/>
              <a:rect l="l" t="t" r="r" b="b"/>
              <a:pathLst>
                <a:path w="1323" h="801" extrusionOk="0">
                  <a:moveTo>
                    <a:pt x="492" y="1"/>
                  </a:moveTo>
                  <a:cubicBezTo>
                    <a:pt x="169" y="1"/>
                    <a:pt x="1" y="318"/>
                    <a:pt x="365" y="561"/>
                  </a:cubicBezTo>
                  <a:lnTo>
                    <a:pt x="427" y="601"/>
                  </a:lnTo>
                  <a:cubicBezTo>
                    <a:pt x="531" y="680"/>
                    <a:pt x="746" y="801"/>
                    <a:pt x="929" y="801"/>
                  </a:cubicBezTo>
                  <a:cubicBezTo>
                    <a:pt x="1031" y="801"/>
                    <a:pt x="1122" y="764"/>
                    <a:pt x="1180" y="662"/>
                  </a:cubicBezTo>
                  <a:cubicBezTo>
                    <a:pt x="1323" y="418"/>
                    <a:pt x="936" y="113"/>
                    <a:pt x="732" y="51"/>
                  </a:cubicBezTo>
                  <a:cubicBezTo>
                    <a:pt x="712" y="51"/>
                    <a:pt x="691" y="31"/>
                    <a:pt x="671" y="31"/>
                  </a:cubicBezTo>
                  <a:cubicBezTo>
                    <a:pt x="608" y="10"/>
                    <a:pt x="547" y="1"/>
                    <a:pt x="49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3" name="Google Shape;5043;p20"/>
            <p:cNvSpPr/>
            <p:nvPr/>
          </p:nvSpPr>
          <p:spPr>
            <a:xfrm>
              <a:off x="9169281" y="-481212"/>
              <a:ext cx="107280" cy="59600"/>
            </a:xfrm>
            <a:custGeom>
              <a:avLst/>
              <a:gdLst/>
              <a:ahLst/>
              <a:cxnLst/>
              <a:rect l="l" t="t" r="r" b="b"/>
              <a:pathLst>
                <a:path w="1773" h="985" extrusionOk="0">
                  <a:moveTo>
                    <a:pt x="617" y="1"/>
                  </a:moveTo>
                  <a:cubicBezTo>
                    <a:pt x="488" y="1"/>
                    <a:pt x="362" y="17"/>
                    <a:pt x="245" y="67"/>
                  </a:cubicBezTo>
                  <a:lnTo>
                    <a:pt x="225" y="67"/>
                  </a:lnTo>
                  <a:cubicBezTo>
                    <a:pt x="205" y="87"/>
                    <a:pt x="184" y="87"/>
                    <a:pt x="164" y="87"/>
                  </a:cubicBezTo>
                  <a:cubicBezTo>
                    <a:pt x="1" y="189"/>
                    <a:pt x="21" y="332"/>
                    <a:pt x="123" y="494"/>
                  </a:cubicBezTo>
                  <a:cubicBezTo>
                    <a:pt x="123" y="494"/>
                    <a:pt x="123" y="515"/>
                    <a:pt x="123" y="515"/>
                  </a:cubicBezTo>
                  <a:cubicBezTo>
                    <a:pt x="123" y="535"/>
                    <a:pt x="143" y="535"/>
                    <a:pt x="143" y="556"/>
                  </a:cubicBezTo>
                  <a:cubicBezTo>
                    <a:pt x="318" y="789"/>
                    <a:pt x="623" y="985"/>
                    <a:pt x="916" y="985"/>
                  </a:cubicBezTo>
                  <a:cubicBezTo>
                    <a:pt x="930" y="985"/>
                    <a:pt x="944" y="984"/>
                    <a:pt x="958" y="983"/>
                  </a:cubicBezTo>
                  <a:cubicBezTo>
                    <a:pt x="1264" y="983"/>
                    <a:pt x="1427" y="780"/>
                    <a:pt x="1610" y="556"/>
                  </a:cubicBezTo>
                  <a:cubicBezTo>
                    <a:pt x="1773" y="352"/>
                    <a:pt x="1304" y="67"/>
                    <a:pt x="1162" y="46"/>
                  </a:cubicBezTo>
                  <a:cubicBezTo>
                    <a:pt x="993" y="34"/>
                    <a:pt x="803" y="1"/>
                    <a:pt x="61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4" name="Google Shape;5044;p20"/>
            <p:cNvSpPr/>
            <p:nvPr/>
          </p:nvSpPr>
          <p:spPr>
            <a:xfrm>
              <a:off x="9405681" y="-659283"/>
              <a:ext cx="95541" cy="68071"/>
            </a:xfrm>
            <a:custGeom>
              <a:avLst/>
              <a:gdLst/>
              <a:ahLst/>
              <a:cxnLst/>
              <a:rect l="l" t="t" r="r" b="b"/>
              <a:pathLst>
                <a:path w="1579" h="1125" extrusionOk="0">
                  <a:moveTo>
                    <a:pt x="498" y="1"/>
                  </a:moveTo>
                  <a:cubicBezTo>
                    <a:pt x="257" y="1"/>
                    <a:pt x="0" y="134"/>
                    <a:pt x="86" y="423"/>
                  </a:cubicBezTo>
                  <a:cubicBezTo>
                    <a:pt x="187" y="790"/>
                    <a:pt x="574" y="1055"/>
                    <a:pt x="941" y="1116"/>
                  </a:cubicBezTo>
                  <a:cubicBezTo>
                    <a:pt x="977" y="1121"/>
                    <a:pt x="1015" y="1124"/>
                    <a:pt x="1053" y="1124"/>
                  </a:cubicBezTo>
                  <a:cubicBezTo>
                    <a:pt x="1301" y="1124"/>
                    <a:pt x="1579" y="1005"/>
                    <a:pt x="1491" y="688"/>
                  </a:cubicBezTo>
                  <a:cubicBezTo>
                    <a:pt x="1409" y="322"/>
                    <a:pt x="1002" y="77"/>
                    <a:pt x="635" y="16"/>
                  </a:cubicBezTo>
                  <a:cubicBezTo>
                    <a:pt x="592" y="6"/>
                    <a:pt x="546" y="1"/>
                    <a:pt x="49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5" name="Google Shape;5045;p20"/>
            <p:cNvSpPr/>
            <p:nvPr/>
          </p:nvSpPr>
          <p:spPr>
            <a:xfrm>
              <a:off x="9427644" y="-455617"/>
              <a:ext cx="79809" cy="55485"/>
            </a:xfrm>
            <a:custGeom>
              <a:avLst/>
              <a:gdLst/>
              <a:ahLst/>
              <a:cxnLst/>
              <a:rect l="l" t="t" r="r" b="b"/>
              <a:pathLst>
                <a:path w="1319" h="917" extrusionOk="0">
                  <a:moveTo>
                    <a:pt x="427" y="1"/>
                  </a:moveTo>
                  <a:cubicBezTo>
                    <a:pt x="221" y="1"/>
                    <a:pt x="0" y="99"/>
                    <a:pt x="69" y="357"/>
                  </a:cubicBezTo>
                  <a:cubicBezTo>
                    <a:pt x="171" y="642"/>
                    <a:pt x="496" y="866"/>
                    <a:pt x="782" y="906"/>
                  </a:cubicBezTo>
                  <a:cubicBezTo>
                    <a:pt x="817" y="913"/>
                    <a:pt x="854" y="916"/>
                    <a:pt x="892" y="916"/>
                  </a:cubicBezTo>
                  <a:cubicBezTo>
                    <a:pt x="1098" y="916"/>
                    <a:pt x="1319" y="818"/>
                    <a:pt x="1250" y="560"/>
                  </a:cubicBezTo>
                  <a:cubicBezTo>
                    <a:pt x="1169" y="255"/>
                    <a:pt x="843" y="51"/>
                    <a:pt x="537" y="10"/>
                  </a:cubicBezTo>
                  <a:cubicBezTo>
                    <a:pt x="502" y="4"/>
                    <a:pt x="465" y="1"/>
                    <a:pt x="42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6" name="Google Shape;5046;p20"/>
            <p:cNvSpPr/>
            <p:nvPr/>
          </p:nvSpPr>
          <p:spPr>
            <a:xfrm>
              <a:off x="9315949" y="-406970"/>
              <a:ext cx="98627" cy="60144"/>
            </a:xfrm>
            <a:custGeom>
              <a:avLst/>
              <a:gdLst/>
              <a:ahLst/>
              <a:cxnLst/>
              <a:rect l="l" t="t" r="r" b="b"/>
              <a:pathLst>
                <a:path w="1630" h="994" extrusionOk="0">
                  <a:moveTo>
                    <a:pt x="632" y="1"/>
                  </a:moveTo>
                  <a:cubicBezTo>
                    <a:pt x="0" y="1"/>
                    <a:pt x="448" y="652"/>
                    <a:pt x="713" y="815"/>
                  </a:cubicBezTo>
                  <a:cubicBezTo>
                    <a:pt x="734" y="836"/>
                    <a:pt x="754" y="856"/>
                    <a:pt x="774" y="856"/>
                  </a:cubicBezTo>
                  <a:cubicBezTo>
                    <a:pt x="876" y="927"/>
                    <a:pt x="1075" y="993"/>
                    <a:pt x="1253" y="993"/>
                  </a:cubicBezTo>
                  <a:cubicBezTo>
                    <a:pt x="1431" y="993"/>
                    <a:pt x="1589" y="927"/>
                    <a:pt x="1609" y="734"/>
                  </a:cubicBezTo>
                  <a:cubicBezTo>
                    <a:pt x="1630" y="306"/>
                    <a:pt x="1039" y="1"/>
                    <a:pt x="69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7" name="Google Shape;5047;p20"/>
            <p:cNvSpPr/>
            <p:nvPr/>
          </p:nvSpPr>
          <p:spPr>
            <a:xfrm>
              <a:off x="9196388" y="-669932"/>
              <a:ext cx="72791" cy="49979"/>
            </a:xfrm>
            <a:custGeom>
              <a:avLst/>
              <a:gdLst/>
              <a:ahLst/>
              <a:cxnLst/>
              <a:rect l="l" t="t" r="r" b="b"/>
              <a:pathLst>
                <a:path w="1203" h="826" extrusionOk="0">
                  <a:moveTo>
                    <a:pt x="312" y="1"/>
                  </a:moveTo>
                  <a:cubicBezTo>
                    <a:pt x="126" y="1"/>
                    <a:pt x="0" y="90"/>
                    <a:pt x="62" y="314"/>
                  </a:cubicBezTo>
                  <a:cubicBezTo>
                    <a:pt x="139" y="582"/>
                    <a:pt x="606" y="826"/>
                    <a:pt x="905" y="826"/>
                  </a:cubicBezTo>
                  <a:cubicBezTo>
                    <a:pt x="1084" y="826"/>
                    <a:pt x="1202" y="739"/>
                    <a:pt x="1141" y="518"/>
                  </a:cubicBezTo>
                  <a:cubicBezTo>
                    <a:pt x="1078" y="240"/>
                    <a:pt x="615" y="1"/>
                    <a:pt x="31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8" name="Google Shape;5048;p20"/>
            <p:cNvSpPr/>
            <p:nvPr/>
          </p:nvSpPr>
          <p:spPr>
            <a:xfrm>
              <a:off x="9593191" y="725593"/>
              <a:ext cx="101532" cy="78297"/>
            </a:xfrm>
            <a:custGeom>
              <a:avLst/>
              <a:gdLst/>
              <a:ahLst/>
              <a:cxnLst/>
              <a:rect l="l" t="t" r="r" b="b"/>
              <a:pathLst>
                <a:path w="1678" h="1294" extrusionOk="0">
                  <a:moveTo>
                    <a:pt x="636" y="0"/>
                  </a:moveTo>
                  <a:cubicBezTo>
                    <a:pt x="496" y="0"/>
                    <a:pt x="361" y="43"/>
                    <a:pt x="245" y="141"/>
                  </a:cubicBezTo>
                  <a:cubicBezTo>
                    <a:pt x="1" y="365"/>
                    <a:pt x="164" y="630"/>
                    <a:pt x="428" y="813"/>
                  </a:cubicBezTo>
                  <a:cubicBezTo>
                    <a:pt x="589" y="1000"/>
                    <a:pt x="1031" y="1293"/>
                    <a:pt x="1332" y="1293"/>
                  </a:cubicBezTo>
                  <a:cubicBezTo>
                    <a:pt x="1490" y="1293"/>
                    <a:pt x="1609" y="1213"/>
                    <a:pt x="1630" y="997"/>
                  </a:cubicBezTo>
                  <a:cubicBezTo>
                    <a:pt x="1678" y="536"/>
                    <a:pt x="1130" y="0"/>
                    <a:pt x="63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9" name="Google Shape;5049;p20"/>
            <p:cNvSpPr/>
            <p:nvPr/>
          </p:nvSpPr>
          <p:spPr>
            <a:xfrm>
              <a:off x="9445312" y="779262"/>
              <a:ext cx="53065" cy="46591"/>
            </a:xfrm>
            <a:custGeom>
              <a:avLst/>
              <a:gdLst/>
              <a:ahLst/>
              <a:cxnLst/>
              <a:rect l="l" t="t" r="r" b="b"/>
              <a:pathLst>
                <a:path w="877" h="770" extrusionOk="0">
                  <a:moveTo>
                    <a:pt x="248" y="1"/>
                  </a:moveTo>
                  <a:cubicBezTo>
                    <a:pt x="162" y="1"/>
                    <a:pt x="94" y="31"/>
                    <a:pt x="62" y="110"/>
                  </a:cubicBezTo>
                  <a:lnTo>
                    <a:pt x="62" y="89"/>
                  </a:lnTo>
                  <a:cubicBezTo>
                    <a:pt x="42" y="110"/>
                    <a:pt x="42" y="110"/>
                    <a:pt x="42" y="130"/>
                  </a:cubicBezTo>
                  <a:cubicBezTo>
                    <a:pt x="42" y="135"/>
                    <a:pt x="42" y="138"/>
                    <a:pt x="42" y="141"/>
                  </a:cubicBezTo>
                  <a:lnTo>
                    <a:pt x="42" y="141"/>
                  </a:lnTo>
                  <a:cubicBezTo>
                    <a:pt x="30" y="163"/>
                    <a:pt x="1" y="232"/>
                    <a:pt x="1" y="232"/>
                  </a:cubicBezTo>
                  <a:cubicBezTo>
                    <a:pt x="1" y="293"/>
                    <a:pt x="42" y="334"/>
                    <a:pt x="82" y="374"/>
                  </a:cubicBezTo>
                  <a:cubicBezTo>
                    <a:pt x="103" y="415"/>
                    <a:pt x="103" y="435"/>
                    <a:pt x="123" y="456"/>
                  </a:cubicBezTo>
                  <a:cubicBezTo>
                    <a:pt x="178" y="566"/>
                    <a:pt x="504" y="770"/>
                    <a:pt x="709" y="770"/>
                  </a:cubicBezTo>
                  <a:cubicBezTo>
                    <a:pt x="806" y="770"/>
                    <a:pt x="877" y="723"/>
                    <a:pt x="877" y="598"/>
                  </a:cubicBezTo>
                  <a:cubicBezTo>
                    <a:pt x="856" y="293"/>
                    <a:pt x="632" y="48"/>
                    <a:pt x="327" y="8"/>
                  </a:cubicBezTo>
                  <a:cubicBezTo>
                    <a:pt x="299" y="3"/>
                    <a:pt x="273" y="1"/>
                    <a:pt x="24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0" name="Google Shape;5050;p20"/>
            <p:cNvSpPr/>
            <p:nvPr/>
          </p:nvSpPr>
          <p:spPr>
            <a:xfrm>
              <a:off x="9360785" y="470860"/>
              <a:ext cx="83379" cy="68797"/>
            </a:xfrm>
            <a:custGeom>
              <a:avLst/>
              <a:gdLst/>
              <a:ahLst/>
              <a:cxnLst/>
              <a:rect l="l" t="t" r="r" b="b"/>
              <a:pathLst>
                <a:path w="1378" h="1137" extrusionOk="0">
                  <a:moveTo>
                    <a:pt x="431" y="1"/>
                  </a:moveTo>
                  <a:cubicBezTo>
                    <a:pt x="89" y="1"/>
                    <a:pt x="0" y="292"/>
                    <a:pt x="237" y="584"/>
                  </a:cubicBezTo>
                  <a:cubicBezTo>
                    <a:pt x="278" y="645"/>
                    <a:pt x="298" y="706"/>
                    <a:pt x="339" y="767"/>
                  </a:cubicBezTo>
                  <a:cubicBezTo>
                    <a:pt x="408" y="891"/>
                    <a:pt x="794" y="1137"/>
                    <a:pt x="1043" y="1137"/>
                  </a:cubicBezTo>
                  <a:cubicBezTo>
                    <a:pt x="1162" y="1137"/>
                    <a:pt x="1249" y="1081"/>
                    <a:pt x="1255" y="930"/>
                  </a:cubicBezTo>
                  <a:cubicBezTo>
                    <a:pt x="1235" y="889"/>
                    <a:pt x="1255" y="828"/>
                    <a:pt x="1255" y="787"/>
                  </a:cubicBezTo>
                  <a:cubicBezTo>
                    <a:pt x="1377" y="380"/>
                    <a:pt x="909" y="74"/>
                    <a:pt x="563" y="13"/>
                  </a:cubicBezTo>
                  <a:cubicBezTo>
                    <a:pt x="516" y="5"/>
                    <a:pt x="472" y="1"/>
                    <a:pt x="43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1" name="Google Shape;5051;p20"/>
            <p:cNvSpPr/>
            <p:nvPr/>
          </p:nvSpPr>
          <p:spPr>
            <a:xfrm>
              <a:off x="9634759" y="460756"/>
              <a:ext cx="87917" cy="61536"/>
            </a:xfrm>
            <a:custGeom>
              <a:avLst/>
              <a:gdLst/>
              <a:ahLst/>
              <a:cxnLst/>
              <a:rect l="l" t="t" r="r" b="b"/>
              <a:pathLst>
                <a:path w="1453" h="1017" extrusionOk="0">
                  <a:moveTo>
                    <a:pt x="313" y="0"/>
                  </a:moveTo>
                  <a:cubicBezTo>
                    <a:pt x="92" y="0"/>
                    <a:pt x="0" y="192"/>
                    <a:pt x="88" y="384"/>
                  </a:cubicBezTo>
                  <a:cubicBezTo>
                    <a:pt x="28" y="700"/>
                    <a:pt x="678" y="1016"/>
                    <a:pt x="903" y="1016"/>
                  </a:cubicBezTo>
                  <a:cubicBezTo>
                    <a:pt x="910" y="1016"/>
                    <a:pt x="917" y="1016"/>
                    <a:pt x="923" y="1015"/>
                  </a:cubicBezTo>
                  <a:cubicBezTo>
                    <a:pt x="1045" y="1015"/>
                    <a:pt x="1147" y="1015"/>
                    <a:pt x="1228" y="934"/>
                  </a:cubicBezTo>
                  <a:cubicBezTo>
                    <a:pt x="1452" y="730"/>
                    <a:pt x="1269" y="425"/>
                    <a:pt x="1065" y="282"/>
                  </a:cubicBezTo>
                  <a:cubicBezTo>
                    <a:pt x="862" y="140"/>
                    <a:pt x="678" y="78"/>
                    <a:pt x="434" y="17"/>
                  </a:cubicBezTo>
                  <a:cubicBezTo>
                    <a:pt x="390" y="6"/>
                    <a:pt x="349" y="0"/>
                    <a:pt x="31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2" name="Google Shape;5052;p20"/>
            <p:cNvSpPr/>
            <p:nvPr/>
          </p:nvSpPr>
          <p:spPr>
            <a:xfrm>
              <a:off x="9510660" y="578985"/>
              <a:ext cx="99837" cy="57724"/>
            </a:xfrm>
            <a:custGeom>
              <a:avLst/>
              <a:gdLst/>
              <a:ahLst/>
              <a:cxnLst/>
              <a:rect l="l" t="t" r="r" b="b"/>
              <a:pathLst>
                <a:path w="1650" h="954" extrusionOk="0">
                  <a:moveTo>
                    <a:pt x="466" y="0"/>
                  </a:moveTo>
                  <a:cubicBezTo>
                    <a:pt x="366" y="0"/>
                    <a:pt x="278" y="34"/>
                    <a:pt x="204" y="120"/>
                  </a:cubicBezTo>
                  <a:cubicBezTo>
                    <a:pt x="0" y="385"/>
                    <a:pt x="367" y="711"/>
                    <a:pt x="591" y="813"/>
                  </a:cubicBezTo>
                  <a:cubicBezTo>
                    <a:pt x="710" y="879"/>
                    <a:pt x="871" y="953"/>
                    <a:pt x="1025" y="953"/>
                  </a:cubicBezTo>
                  <a:cubicBezTo>
                    <a:pt x="1109" y="953"/>
                    <a:pt x="1191" y="931"/>
                    <a:pt x="1263" y="874"/>
                  </a:cubicBezTo>
                  <a:cubicBezTo>
                    <a:pt x="1283" y="853"/>
                    <a:pt x="1324" y="833"/>
                    <a:pt x="1344" y="792"/>
                  </a:cubicBezTo>
                  <a:cubicBezTo>
                    <a:pt x="1650" y="507"/>
                    <a:pt x="1100" y="80"/>
                    <a:pt x="815" y="59"/>
                  </a:cubicBezTo>
                  <a:cubicBezTo>
                    <a:pt x="774" y="59"/>
                    <a:pt x="713" y="39"/>
                    <a:pt x="672" y="39"/>
                  </a:cubicBezTo>
                  <a:cubicBezTo>
                    <a:pt x="600" y="15"/>
                    <a:pt x="530" y="0"/>
                    <a:pt x="46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3" name="Google Shape;5053;p20"/>
            <p:cNvSpPr/>
            <p:nvPr/>
          </p:nvSpPr>
          <p:spPr>
            <a:xfrm>
              <a:off x="9295014" y="628540"/>
              <a:ext cx="108490" cy="52944"/>
            </a:xfrm>
            <a:custGeom>
              <a:avLst/>
              <a:gdLst/>
              <a:ahLst/>
              <a:cxnLst/>
              <a:rect l="l" t="t" r="r" b="b"/>
              <a:pathLst>
                <a:path w="1793" h="875" extrusionOk="0">
                  <a:moveTo>
                    <a:pt x="559" y="0"/>
                  </a:moveTo>
                  <a:cubicBezTo>
                    <a:pt x="476" y="0"/>
                    <a:pt x="396" y="23"/>
                    <a:pt x="326" y="75"/>
                  </a:cubicBezTo>
                  <a:cubicBezTo>
                    <a:pt x="0" y="320"/>
                    <a:pt x="530" y="727"/>
                    <a:pt x="733" y="808"/>
                  </a:cubicBezTo>
                  <a:cubicBezTo>
                    <a:pt x="880" y="845"/>
                    <a:pt x="1019" y="874"/>
                    <a:pt x="1156" y="874"/>
                  </a:cubicBezTo>
                  <a:cubicBezTo>
                    <a:pt x="1247" y="874"/>
                    <a:pt x="1336" y="861"/>
                    <a:pt x="1426" y="829"/>
                  </a:cubicBezTo>
                  <a:cubicBezTo>
                    <a:pt x="1792" y="707"/>
                    <a:pt x="1405" y="401"/>
                    <a:pt x="1141" y="299"/>
                  </a:cubicBezTo>
                  <a:cubicBezTo>
                    <a:pt x="995" y="139"/>
                    <a:pt x="767" y="0"/>
                    <a:pt x="55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4" name="Google Shape;5054;p20"/>
            <p:cNvSpPr/>
            <p:nvPr/>
          </p:nvSpPr>
          <p:spPr>
            <a:xfrm>
              <a:off x="9386197" y="321711"/>
              <a:ext cx="83863" cy="71762"/>
            </a:xfrm>
            <a:custGeom>
              <a:avLst/>
              <a:gdLst/>
              <a:ahLst/>
              <a:cxnLst/>
              <a:rect l="l" t="t" r="r" b="b"/>
              <a:pathLst>
                <a:path w="1386" h="1186" extrusionOk="0">
                  <a:moveTo>
                    <a:pt x="385" y="0"/>
                  </a:moveTo>
                  <a:cubicBezTo>
                    <a:pt x="237" y="0"/>
                    <a:pt x="93" y="63"/>
                    <a:pt x="61" y="238"/>
                  </a:cubicBezTo>
                  <a:cubicBezTo>
                    <a:pt x="0" y="523"/>
                    <a:pt x="184" y="727"/>
                    <a:pt x="326" y="931"/>
                  </a:cubicBezTo>
                  <a:cubicBezTo>
                    <a:pt x="371" y="1005"/>
                    <a:pt x="598" y="1186"/>
                    <a:pt x="758" y="1186"/>
                  </a:cubicBezTo>
                  <a:cubicBezTo>
                    <a:pt x="818" y="1186"/>
                    <a:pt x="869" y="1160"/>
                    <a:pt x="896" y="1093"/>
                  </a:cubicBezTo>
                  <a:cubicBezTo>
                    <a:pt x="957" y="910"/>
                    <a:pt x="1120" y="890"/>
                    <a:pt x="1202" y="727"/>
                  </a:cubicBezTo>
                  <a:cubicBezTo>
                    <a:pt x="1385" y="381"/>
                    <a:pt x="856" y="75"/>
                    <a:pt x="591" y="34"/>
                  </a:cubicBezTo>
                  <a:cubicBezTo>
                    <a:pt x="550" y="34"/>
                    <a:pt x="550" y="14"/>
                    <a:pt x="509" y="14"/>
                  </a:cubicBezTo>
                  <a:cubicBezTo>
                    <a:pt x="469" y="5"/>
                    <a:pt x="427" y="0"/>
                    <a:pt x="385"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5" name="Google Shape;5055;p20"/>
            <p:cNvSpPr/>
            <p:nvPr/>
          </p:nvSpPr>
          <p:spPr>
            <a:xfrm>
              <a:off x="9808836" y="555085"/>
              <a:ext cx="110971" cy="62262"/>
            </a:xfrm>
            <a:custGeom>
              <a:avLst/>
              <a:gdLst/>
              <a:ahLst/>
              <a:cxnLst/>
              <a:rect l="l" t="t" r="r" b="b"/>
              <a:pathLst>
                <a:path w="1834" h="1029" extrusionOk="0">
                  <a:moveTo>
                    <a:pt x="565" y="1"/>
                  </a:moveTo>
                  <a:cubicBezTo>
                    <a:pt x="510" y="1"/>
                    <a:pt x="456" y="9"/>
                    <a:pt x="408" y="27"/>
                  </a:cubicBezTo>
                  <a:cubicBezTo>
                    <a:pt x="1" y="149"/>
                    <a:pt x="265" y="576"/>
                    <a:pt x="449" y="739"/>
                  </a:cubicBezTo>
                  <a:cubicBezTo>
                    <a:pt x="647" y="907"/>
                    <a:pt x="890" y="1029"/>
                    <a:pt x="1136" y="1029"/>
                  </a:cubicBezTo>
                  <a:cubicBezTo>
                    <a:pt x="1219" y="1029"/>
                    <a:pt x="1303" y="1015"/>
                    <a:pt x="1386" y="984"/>
                  </a:cubicBezTo>
                  <a:cubicBezTo>
                    <a:pt x="1834" y="841"/>
                    <a:pt x="1467" y="434"/>
                    <a:pt x="1162" y="251"/>
                  </a:cubicBezTo>
                  <a:cubicBezTo>
                    <a:pt x="1002" y="107"/>
                    <a:pt x="767" y="1"/>
                    <a:pt x="56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6" name="Google Shape;5056;p20"/>
            <p:cNvSpPr/>
            <p:nvPr/>
          </p:nvSpPr>
          <p:spPr>
            <a:xfrm>
              <a:off x="9527904" y="-24326"/>
              <a:ext cx="81383" cy="61294"/>
            </a:xfrm>
            <a:custGeom>
              <a:avLst/>
              <a:gdLst/>
              <a:ahLst/>
              <a:cxnLst/>
              <a:rect l="l" t="t" r="r" b="b"/>
              <a:pathLst>
                <a:path w="1345" h="1013" extrusionOk="0">
                  <a:moveTo>
                    <a:pt x="450" y="1"/>
                  </a:moveTo>
                  <a:cubicBezTo>
                    <a:pt x="343" y="1"/>
                    <a:pt x="237" y="29"/>
                    <a:pt x="163" y="133"/>
                  </a:cubicBezTo>
                  <a:cubicBezTo>
                    <a:pt x="143" y="133"/>
                    <a:pt x="143" y="153"/>
                    <a:pt x="143" y="153"/>
                  </a:cubicBezTo>
                  <a:cubicBezTo>
                    <a:pt x="0" y="357"/>
                    <a:pt x="265" y="601"/>
                    <a:pt x="469" y="723"/>
                  </a:cubicBezTo>
                  <a:cubicBezTo>
                    <a:pt x="618" y="860"/>
                    <a:pt x="874" y="1012"/>
                    <a:pt x="1064" y="1012"/>
                  </a:cubicBezTo>
                  <a:cubicBezTo>
                    <a:pt x="1185" y="1012"/>
                    <a:pt x="1280" y="951"/>
                    <a:pt x="1304" y="784"/>
                  </a:cubicBezTo>
                  <a:cubicBezTo>
                    <a:pt x="1344" y="377"/>
                    <a:pt x="978" y="51"/>
                    <a:pt x="571" y="10"/>
                  </a:cubicBezTo>
                  <a:cubicBezTo>
                    <a:pt x="531" y="5"/>
                    <a:pt x="491" y="1"/>
                    <a:pt x="45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7" name="Google Shape;5057;p20"/>
            <p:cNvSpPr/>
            <p:nvPr/>
          </p:nvSpPr>
          <p:spPr>
            <a:xfrm>
              <a:off x="9115067" y="542"/>
              <a:ext cx="68616" cy="46046"/>
            </a:xfrm>
            <a:custGeom>
              <a:avLst/>
              <a:gdLst/>
              <a:ahLst/>
              <a:cxnLst/>
              <a:rect l="l" t="t" r="r" b="b"/>
              <a:pathLst>
                <a:path w="1134" h="761" extrusionOk="0">
                  <a:moveTo>
                    <a:pt x="286" y="1"/>
                  </a:moveTo>
                  <a:cubicBezTo>
                    <a:pt x="114" y="1"/>
                    <a:pt x="0" y="83"/>
                    <a:pt x="62" y="292"/>
                  </a:cubicBezTo>
                  <a:cubicBezTo>
                    <a:pt x="126" y="534"/>
                    <a:pt x="565" y="761"/>
                    <a:pt x="850" y="761"/>
                  </a:cubicBezTo>
                  <a:cubicBezTo>
                    <a:pt x="1019" y="761"/>
                    <a:pt x="1133" y="680"/>
                    <a:pt x="1080" y="475"/>
                  </a:cubicBezTo>
                  <a:cubicBezTo>
                    <a:pt x="1004" y="222"/>
                    <a:pt x="567" y="1"/>
                    <a:pt x="28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8" name="Google Shape;5058;p20"/>
            <p:cNvSpPr/>
            <p:nvPr/>
          </p:nvSpPr>
          <p:spPr>
            <a:xfrm>
              <a:off x="9153792" y="195858"/>
              <a:ext cx="70068" cy="48103"/>
            </a:xfrm>
            <a:custGeom>
              <a:avLst/>
              <a:gdLst/>
              <a:ahLst/>
              <a:cxnLst/>
              <a:rect l="l" t="t" r="r" b="b"/>
              <a:pathLst>
                <a:path w="1158" h="795" extrusionOk="0">
                  <a:moveTo>
                    <a:pt x="431" y="1"/>
                  </a:moveTo>
                  <a:cubicBezTo>
                    <a:pt x="181" y="1"/>
                    <a:pt x="0" y="133"/>
                    <a:pt x="237" y="424"/>
                  </a:cubicBezTo>
                  <a:lnTo>
                    <a:pt x="359" y="587"/>
                  </a:lnTo>
                  <a:cubicBezTo>
                    <a:pt x="429" y="657"/>
                    <a:pt x="652" y="794"/>
                    <a:pt x="812" y="794"/>
                  </a:cubicBezTo>
                  <a:cubicBezTo>
                    <a:pt x="885" y="794"/>
                    <a:pt x="944" y="765"/>
                    <a:pt x="970" y="689"/>
                  </a:cubicBezTo>
                  <a:lnTo>
                    <a:pt x="1010" y="567"/>
                  </a:lnTo>
                  <a:cubicBezTo>
                    <a:pt x="1157" y="206"/>
                    <a:pt x="741" y="1"/>
                    <a:pt x="43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9" name="Google Shape;5059;p20"/>
            <p:cNvSpPr/>
            <p:nvPr/>
          </p:nvSpPr>
          <p:spPr>
            <a:xfrm>
              <a:off x="8921204" y="-133904"/>
              <a:ext cx="92032" cy="65167"/>
            </a:xfrm>
            <a:custGeom>
              <a:avLst/>
              <a:gdLst/>
              <a:ahLst/>
              <a:cxnLst/>
              <a:rect l="l" t="t" r="r" b="b"/>
              <a:pathLst>
                <a:path w="1521" h="1077" extrusionOk="0">
                  <a:moveTo>
                    <a:pt x="506" y="0"/>
                  </a:moveTo>
                  <a:cubicBezTo>
                    <a:pt x="262" y="0"/>
                    <a:pt x="1" y="117"/>
                    <a:pt x="89" y="416"/>
                  </a:cubicBezTo>
                  <a:cubicBezTo>
                    <a:pt x="170" y="762"/>
                    <a:pt x="557" y="1007"/>
                    <a:pt x="904" y="1068"/>
                  </a:cubicBezTo>
                  <a:cubicBezTo>
                    <a:pt x="940" y="1073"/>
                    <a:pt x="978" y="1076"/>
                    <a:pt x="1016" y="1076"/>
                  </a:cubicBezTo>
                  <a:cubicBezTo>
                    <a:pt x="1259" y="1076"/>
                    <a:pt x="1521" y="960"/>
                    <a:pt x="1433" y="661"/>
                  </a:cubicBezTo>
                  <a:cubicBezTo>
                    <a:pt x="1331" y="314"/>
                    <a:pt x="944" y="70"/>
                    <a:pt x="618" y="9"/>
                  </a:cubicBezTo>
                  <a:cubicBezTo>
                    <a:pt x="582" y="3"/>
                    <a:pt x="544" y="0"/>
                    <a:pt x="50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60" name="Google Shape;5060;p20"/>
          <p:cNvSpPr txBox="1">
            <a:spLocks noGrp="1"/>
          </p:cNvSpPr>
          <p:nvPr>
            <p:ph type="title"/>
          </p:nvPr>
        </p:nvSpPr>
        <p:spPr>
          <a:xfrm>
            <a:off x="864000" y="720067"/>
            <a:ext cx="5339160" cy="101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grpSp>
        <p:nvGrpSpPr>
          <p:cNvPr id="5061" name="Google Shape;5061;p20"/>
          <p:cNvGrpSpPr/>
          <p:nvPr/>
        </p:nvGrpSpPr>
        <p:grpSpPr>
          <a:xfrm>
            <a:off x="9556701" y="5385627"/>
            <a:ext cx="1829066" cy="2066471"/>
            <a:chOff x="7963917" y="4039219"/>
            <a:chExt cx="1524222" cy="1549853"/>
          </a:xfrm>
        </p:grpSpPr>
        <p:sp>
          <p:nvSpPr>
            <p:cNvPr id="5062" name="Google Shape;5062;p20"/>
            <p:cNvSpPr/>
            <p:nvPr/>
          </p:nvSpPr>
          <p:spPr>
            <a:xfrm rot="10492189">
              <a:off x="8080080" y="4164559"/>
              <a:ext cx="1284994" cy="1309125"/>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3" name="Google Shape;5063;p20"/>
            <p:cNvSpPr/>
            <p:nvPr/>
          </p:nvSpPr>
          <p:spPr>
            <a:xfrm rot="10492189">
              <a:off x="8035263" y="4097146"/>
              <a:ext cx="1381530" cy="1433999"/>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nvGrpSpPr>
            <p:cNvPr id="5064" name="Google Shape;5064;p20"/>
            <p:cNvGrpSpPr/>
            <p:nvPr/>
          </p:nvGrpSpPr>
          <p:grpSpPr>
            <a:xfrm>
              <a:off x="8199085" y="4379555"/>
              <a:ext cx="984189" cy="765372"/>
              <a:chOff x="8199085" y="4379555"/>
              <a:chExt cx="984189" cy="765372"/>
            </a:xfrm>
          </p:grpSpPr>
          <p:sp>
            <p:nvSpPr>
              <p:cNvPr id="5065" name="Google Shape;5065;p20"/>
              <p:cNvSpPr/>
              <p:nvPr/>
            </p:nvSpPr>
            <p:spPr>
              <a:xfrm rot="9366463">
                <a:off x="8314011" y="4825307"/>
                <a:ext cx="82382" cy="55073"/>
              </a:xfrm>
              <a:custGeom>
                <a:avLst/>
                <a:gdLst/>
                <a:ahLst/>
                <a:cxnLst/>
                <a:rect l="l" t="t" r="r" b="b"/>
                <a:pathLst>
                  <a:path w="1630" h="821" extrusionOk="0">
                    <a:moveTo>
                      <a:pt x="851" y="0"/>
                    </a:moveTo>
                    <a:cubicBezTo>
                      <a:pt x="709" y="0"/>
                      <a:pt x="567" y="25"/>
                      <a:pt x="448" y="67"/>
                    </a:cubicBezTo>
                    <a:cubicBezTo>
                      <a:pt x="224" y="149"/>
                      <a:pt x="0" y="413"/>
                      <a:pt x="224" y="637"/>
                    </a:cubicBezTo>
                    <a:cubicBezTo>
                      <a:pt x="365" y="766"/>
                      <a:pt x="559" y="821"/>
                      <a:pt x="754" y="821"/>
                    </a:cubicBezTo>
                    <a:cubicBezTo>
                      <a:pt x="897" y="821"/>
                      <a:pt x="1040" y="791"/>
                      <a:pt x="1161" y="739"/>
                    </a:cubicBezTo>
                    <a:cubicBezTo>
                      <a:pt x="1385" y="658"/>
                      <a:pt x="1630" y="393"/>
                      <a:pt x="1385" y="169"/>
                    </a:cubicBezTo>
                    <a:cubicBezTo>
                      <a:pt x="1254" y="50"/>
                      <a:pt x="1053" y="0"/>
                      <a:pt x="85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6" name="Google Shape;5066;p20"/>
              <p:cNvSpPr/>
              <p:nvPr/>
            </p:nvSpPr>
            <p:spPr>
              <a:xfrm rot="9366463">
                <a:off x="8383312" y="4704973"/>
                <a:ext cx="73032" cy="52121"/>
              </a:xfrm>
              <a:custGeom>
                <a:avLst/>
                <a:gdLst/>
                <a:ahLst/>
                <a:cxnLst/>
                <a:rect l="l" t="t" r="r" b="b"/>
                <a:pathLst>
                  <a:path w="1445" h="777" extrusionOk="0">
                    <a:moveTo>
                      <a:pt x="909" y="0"/>
                    </a:moveTo>
                    <a:cubicBezTo>
                      <a:pt x="739" y="0"/>
                      <a:pt x="568" y="33"/>
                      <a:pt x="489" y="73"/>
                    </a:cubicBezTo>
                    <a:cubicBezTo>
                      <a:pt x="428" y="114"/>
                      <a:pt x="367" y="154"/>
                      <a:pt x="306" y="175"/>
                    </a:cubicBezTo>
                    <a:cubicBezTo>
                      <a:pt x="1" y="358"/>
                      <a:pt x="204" y="664"/>
                      <a:pt x="449" y="745"/>
                    </a:cubicBezTo>
                    <a:cubicBezTo>
                      <a:pt x="518" y="764"/>
                      <a:pt x="618" y="777"/>
                      <a:pt x="726" y="777"/>
                    </a:cubicBezTo>
                    <a:cubicBezTo>
                      <a:pt x="968" y="777"/>
                      <a:pt x="1248" y="712"/>
                      <a:pt x="1304" y="501"/>
                    </a:cubicBezTo>
                    <a:lnTo>
                      <a:pt x="1345" y="358"/>
                    </a:lnTo>
                    <a:cubicBezTo>
                      <a:pt x="1445" y="84"/>
                      <a:pt x="1178" y="0"/>
                      <a:pt x="90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7" name="Google Shape;5067;p20"/>
              <p:cNvSpPr/>
              <p:nvPr/>
            </p:nvSpPr>
            <p:spPr>
              <a:xfrm rot="9366463">
                <a:off x="8435940" y="4793773"/>
                <a:ext cx="57667" cy="43937"/>
              </a:xfrm>
              <a:custGeom>
                <a:avLst/>
                <a:gdLst/>
                <a:ahLst/>
                <a:cxnLst/>
                <a:rect l="l" t="t" r="r" b="b"/>
                <a:pathLst>
                  <a:path w="1141" h="655" extrusionOk="0">
                    <a:moveTo>
                      <a:pt x="509" y="1"/>
                    </a:moveTo>
                    <a:cubicBezTo>
                      <a:pt x="407" y="1"/>
                      <a:pt x="306" y="21"/>
                      <a:pt x="224" y="62"/>
                    </a:cubicBezTo>
                    <a:cubicBezTo>
                      <a:pt x="102" y="123"/>
                      <a:pt x="0" y="204"/>
                      <a:pt x="20" y="326"/>
                    </a:cubicBezTo>
                    <a:cubicBezTo>
                      <a:pt x="41" y="347"/>
                      <a:pt x="41" y="367"/>
                      <a:pt x="61" y="388"/>
                    </a:cubicBezTo>
                    <a:cubicBezTo>
                      <a:pt x="61" y="408"/>
                      <a:pt x="61" y="408"/>
                      <a:pt x="61" y="408"/>
                    </a:cubicBezTo>
                    <a:cubicBezTo>
                      <a:pt x="154" y="578"/>
                      <a:pt x="353" y="654"/>
                      <a:pt x="550" y="654"/>
                    </a:cubicBezTo>
                    <a:cubicBezTo>
                      <a:pt x="612" y="654"/>
                      <a:pt x="675" y="647"/>
                      <a:pt x="733" y="632"/>
                    </a:cubicBezTo>
                    <a:lnTo>
                      <a:pt x="774" y="632"/>
                    </a:lnTo>
                    <a:cubicBezTo>
                      <a:pt x="815" y="632"/>
                      <a:pt x="876" y="612"/>
                      <a:pt x="917" y="571"/>
                    </a:cubicBezTo>
                    <a:cubicBezTo>
                      <a:pt x="998" y="550"/>
                      <a:pt x="1039" y="489"/>
                      <a:pt x="1059" y="428"/>
                    </a:cubicBezTo>
                    <a:cubicBezTo>
                      <a:pt x="1141" y="265"/>
                      <a:pt x="998" y="143"/>
                      <a:pt x="855" y="62"/>
                    </a:cubicBezTo>
                    <a:cubicBezTo>
                      <a:pt x="835" y="62"/>
                      <a:pt x="835" y="62"/>
                      <a:pt x="815" y="41"/>
                    </a:cubicBezTo>
                    <a:cubicBezTo>
                      <a:pt x="794" y="41"/>
                      <a:pt x="794" y="41"/>
                      <a:pt x="774" y="21"/>
                    </a:cubicBezTo>
                    <a:lnTo>
                      <a:pt x="713" y="21"/>
                    </a:lnTo>
                    <a:cubicBezTo>
                      <a:pt x="693" y="21"/>
                      <a:pt x="693" y="1"/>
                      <a:pt x="6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8" name="Google Shape;5068;p20"/>
              <p:cNvSpPr/>
              <p:nvPr/>
            </p:nvSpPr>
            <p:spPr>
              <a:xfrm rot="9366463">
                <a:off x="8201978" y="4686476"/>
                <a:ext cx="75205" cy="56817"/>
              </a:xfrm>
              <a:custGeom>
                <a:avLst/>
                <a:gdLst/>
                <a:ahLst/>
                <a:cxnLst/>
                <a:rect l="l" t="t" r="r" b="b"/>
                <a:pathLst>
                  <a:path w="1488" h="847" extrusionOk="0">
                    <a:moveTo>
                      <a:pt x="868" y="0"/>
                    </a:moveTo>
                    <a:cubicBezTo>
                      <a:pt x="792" y="0"/>
                      <a:pt x="723" y="6"/>
                      <a:pt x="673" y="15"/>
                    </a:cubicBezTo>
                    <a:cubicBezTo>
                      <a:pt x="367" y="76"/>
                      <a:pt x="1" y="443"/>
                      <a:pt x="429" y="647"/>
                    </a:cubicBezTo>
                    <a:cubicBezTo>
                      <a:pt x="595" y="746"/>
                      <a:pt x="720" y="846"/>
                      <a:pt x="905" y="846"/>
                    </a:cubicBezTo>
                    <a:cubicBezTo>
                      <a:pt x="946" y="846"/>
                      <a:pt x="991" y="841"/>
                      <a:pt x="1039" y="830"/>
                    </a:cubicBezTo>
                    <a:cubicBezTo>
                      <a:pt x="1263" y="789"/>
                      <a:pt x="1488" y="585"/>
                      <a:pt x="1488" y="341"/>
                    </a:cubicBezTo>
                    <a:cubicBezTo>
                      <a:pt x="1488" y="73"/>
                      <a:pt x="1132" y="0"/>
                      <a:pt x="86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9" name="Google Shape;5069;p20"/>
              <p:cNvSpPr/>
              <p:nvPr/>
            </p:nvSpPr>
            <p:spPr>
              <a:xfrm rot="9366463">
                <a:off x="8340119" y="4458549"/>
                <a:ext cx="98858" cy="78551"/>
              </a:xfrm>
              <a:custGeom>
                <a:avLst/>
                <a:gdLst/>
                <a:ahLst/>
                <a:cxnLst/>
                <a:rect l="l" t="t" r="r" b="b"/>
                <a:pathLst>
                  <a:path w="1956" h="1171" extrusionOk="0">
                    <a:moveTo>
                      <a:pt x="1038" y="0"/>
                    </a:moveTo>
                    <a:cubicBezTo>
                      <a:pt x="597" y="0"/>
                      <a:pt x="122" y="170"/>
                      <a:pt x="62" y="608"/>
                    </a:cubicBezTo>
                    <a:cubicBezTo>
                      <a:pt x="41" y="608"/>
                      <a:pt x="41" y="628"/>
                      <a:pt x="41" y="648"/>
                    </a:cubicBezTo>
                    <a:cubicBezTo>
                      <a:pt x="1" y="872"/>
                      <a:pt x="347" y="1056"/>
                      <a:pt x="510" y="1096"/>
                    </a:cubicBezTo>
                    <a:cubicBezTo>
                      <a:pt x="646" y="1145"/>
                      <a:pt x="800" y="1170"/>
                      <a:pt x="956" y="1170"/>
                    </a:cubicBezTo>
                    <a:cubicBezTo>
                      <a:pt x="1126" y="1170"/>
                      <a:pt x="1298" y="1140"/>
                      <a:pt x="1447" y="1076"/>
                    </a:cubicBezTo>
                    <a:cubicBezTo>
                      <a:pt x="1467" y="1056"/>
                      <a:pt x="1487" y="1056"/>
                      <a:pt x="1508" y="1056"/>
                    </a:cubicBezTo>
                    <a:cubicBezTo>
                      <a:pt x="1691" y="954"/>
                      <a:pt x="1956" y="791"/>
                      <a:pt x="1956" y="546"/>
                    </a:cubicBezTo>
                    <a:cubicBezTo>
                      <a:pt x="1935" y="282"/>
                      <a:pt x="1671" y="139"/>
                      <a:pt x="1467" y="58"/>
                    </a:cubicBezTo>
                    <a:cubicBezTo>
                      <a:pt x="1341" y="21"/>
                      <a:pt x="1191" y="0"/>
                      <a:pt x="103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0" name="Google Shape;5070;p20"/>
              <p:cNvSpPr/>
              <p:nvPr/>
            </p:nvSpPr>
            <p:spPr>
              <a:xfrm rot="9366463">
                <a:off x="8418315" y="4547254"/>
                <a:ext cx="54887" cy="42529"/>
              </a:xfrm>
              <a:custGeom>
                <a:avLst/>
                <a:gdLst/>
                <a:ahLst/>
                <a:cxnLst/>
                <a:rect l="l" t="t" r="r" b="b"/>
                <a:pathLst>
                  <a:path w="1086" h="634" extrusionOk="0">
                    <a:moveTo>
                      <a:pt x="688" y="1"/>
                    </a:moveTo>
                    <a:cubicBezTo>
                      <a:pt x="581" y="1"/>
                      <a:pt x="479" y="17"/>
                      <a:pt x="428" y="39"/>
                    </a:cubicBezTo>
                    <a:cubicBezTo>
                      <a:pt x="387" y="60"/>
                      <a:pt x="346" y="80"/>
                      <a:pt x="306" y="100"/>
                    </a:cubicBezTo>
                    <a:cubicBezTo>
                      <a:pt x="20" y="223"/>
                      <a:pt x="0" y="508"/>
                      <a:pt x="326" y="610"/>
                    </a:cubicBezTo>
                    <a:cubicBezTo>
                      <a:pt x="387" y="625"/>
                      <a:pt x="461" y="634"/>
                      <a:pt x="538" y="634"/>
                    </a:cubicBezTo>
                    <a:cubicBezTo>
                      <a:pt x="769" y="634"/>
                      <a:pt x="1028" y="554"/>
                      <a:pt x="1059" y="324"/>
                    </a:cubicBezTo>
                    <a:cubicBezTo>
                      <a:pt x="1059" y="284"/>
                      <a:pt x="1059" y="263"/>
                      <a:pt x="1059" y="223"/>
                    </a:cubicBezTo>
                    <a:cubicBezTo>
                      <a:pt x="1085" y="53"/>
                      <a:pt x="878" y="1"/>
                      <a:pt x="68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1" name="Google Shape;5071;p20"/>
              <p:cNvSpPr/>
              <p:nvPr/>
            </p:nvSpPr>
            <p:spPr>
              <a:xfrm rot="9366463">
                <a:off x="9091560" y="4874134"/>
                <a:ext cx="58729" cy="39644"/>
              </a:xfrm>
              <a:custGeom>
                <a:avLst/>
                <a:gdLst/>
                <a:ahLst/>
                <a:cxnLst/>
                <a:rect l="l" t="t" r="r" b="b"/>
                <a:pathLst>
                  <a:path w="1162" h="591" extrusionOk="0">
                    <a:moveTo>
                      <a:pt x="588" y="0"/>
                    </a:moveTo>
                    <a:cubicBezTo>
                      <a:pt x="496" y="0"/>
                      <a:pt x="405" y="17"/>
                      <a:pt x="327" y="48"/>
                    </a:cubicBezTo>
                    <a:cubicBezTo>
                      <a:pt x="164" y="129"/>
                      <a:pt x="1" y="313"/>
                      <a:pt x="164" y="455"/>
                    </a:cubicBezTo>
                    <a:cubicBezTo>
                      <a:pt x="259" y="551"/>
                      <a:pt x="403" y="590"/>
                      <a:pt x="548" y="590"/>
                    </a:cubicBezTo>
                    <a:cubicBezTo>
                      <a:pt x="650" y="590"/>
                      <a:pt x="751" y="570"/>
                      <a:pt x="836" y="537"/>
                    </a:cubicBezTo>
                    <a:cubicBezTo>
                      <a:pt x="999" y="476"/>
                      <a:pt x="1162" y="292"/>
                      <a:pt x="999" y="129"/>
                    </a:cubicBezTo>
                    <a:cubicBezTo>
                      <a:pt x="886" y="42"/>
                      <a:pt x="735" y="0"/>
                      <a:pt x="58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2" name="Google Shape;5072;p20"/>
              <p:cNvSpPr/>
              <p:nvPr/>
            </p:nvSpPr>
            <p:spPr>
              <a:xfrm rot="9366463">
                <a:off x="9115441" y="4723580"/>
                <a:ext cx="64035" cy="60775"/>
              </a:xfrm>
              <a:custGeom>
                <a:avLst/>
                <a:gdLst/>
                <a:ahLst/>
                <a:cxnLst/>
                <a:rect l="l" t="t" r="r" b="b"/>
                <a:pathLst>
                  <a:path w="1267" h="906" extrusionOk="0">
                    <a:moveTo>
                      <a:pt x="675" y="1"/>
                    </a:moveTo>
                    <a:cubicBezTo>
                      <a:pt x="342" y="1"/>
                      <a:pt x="1" y="147"/>
                      <a:pt x="44" y="397"/>
                    </a:cubicBezTo>
                    <a:cubicBezTo>
                      <a:pt x="65" y="560"/>
                      <a:pt x="105" y="703"/>
                      <a:pt x="268" y="805"/>
                    </a:cubicBezTo>
                    <a:cubicBezTo>
                      <a:pt x="394" y="874"/>
                      <a:pt x="547" y="906"/>
                      <a:pt x="691" y="906"/>
                    </a:cubicBezTo>
                    <a:cubicBezTo>
                      <a:pt x="757" y="906"/>
                      <a:pt x="821" y="899"/>
                      <a:pt x="879" y="886"/>
                    </a:cubicBezTo>
                    <a:cubicBezTo>
                      <a:pt x="1001" y="866"/>
                      <a:pt x="1164" y="805"/>
                      <a:pt x="1226" y="683"/>
                    </a:cubicBezTo>
                    <a:cubicBezTo>
                      <a:pt x="1266" y="560"/>
                      <a:pt x="1266" y="520"/>
                      <a:pt x="1266" y="357"/>
                    </a:cubicBezTo>
                    <a:cubicBezTo>
                      <a:pt x="1247" y="111"/>
                      <a:pt x="965" y="1"/>
                      <a:pt x="67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3" name="Google Shape;5073;p20"/>
              <p:cNvSpPr/>
              <p:nvPr/>
            </p:nvSpPr>
            <p:spPr>
              <a:xfrm rot="9366463">
                <a:off x="8904564" y="4806306"/>
                <a:ext cx="71111" cy="53262"/>
              </a:xfrm>
              <a:custGeom>
                <a:avLst/>
                <a:gdLst/>
                <a:ahLst/>
                <a:cxnLst/>
                <a:rect l="l" t="t" r="r" b="b"/>
                <a:pathLst>
                  <a:path w="1407" h="794" extrusionOk="0">
                    <a:moveTo>
                      <a:pt x="856" y="1"/>
                    </a:moveTo>
                    <a:cubicBezTo>
                      <a:pt x="634" y="1"/>
                      <a:pt x="403" y="66"/>
                      <a:pt x="286" y="183"/>
                    </a:cubicBezTo>
                    <a:cubicBezTo>
                      <a:pt x="143" y="224"/>
                      <a:pt x="1" y="305"/>
                      <a:pt x="1" y="468"/>
                    </a:cubicBezTo>
                    <a:cubicBezTo>
                      <a:pt x="21" y="733"/>
                      <a:pt x="388" y="794"/>
                      <a:pt x="571" y="794"/>
                    </a:cubicBezTo>
                    <a:cubicBezTo>
                      <a:pt x="877" y="794"/>
                      <a:pt x="1406" y="733"/>
                      <a:pt x="1406" y="346"/>
                    </a:cubicBezTo>
                    <a:cubicBezTo>
                      <a:pt x="1406" y="106"/>
                      <a:pt x="1138" y="1"/>
                      <a:pt x="8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4" name="Google Shape;5074;p20"/>
              <p:cNvSpPr/>
              <p:nvPr/>
            </p:nvSpPr>
            <p:spPr>
              <a:xfrm rot="9366463">
                <a:off x="8978214" y="5098822"/>
                <a:ext cx="41393" cy="24216"/>
              </a:xfrm>
              <a:custGeom>
                <a:avLst/>
                <a:gdLst/>
                <a:ahLst/>
                <a:cxnLst/>
                <a:rect l="l" t="t" r="r" b="b"/>
                <a:pathLst>
                  <a:path w="819" h="361" extrusionOk="0">
                    <a:moveTo>
                      <a:pt x="492" y="0"/>
                    </a:moveTo>
                    <a:cubicBezTo>
                      <a:pt x="380" y="0"/>
                      <a:pt x="278" y="32"/>
                      <a:pt x="167" y="101"/>
                    </a:cubicBezTo>
                    <a:cubicBezTo>
                      <a:pt x="1" y="212"/>
                      <a:pt x="193" y="361"/>
                      <a:pt x="378" y="361"/>
                    </a:cubicBezTo>
                    <a:cubicBezTo>
                      <a:pt x="464" y="361"/>
                      <a:pt x="549" y="328"/>
                      <a:pt x="595" y="244"/>
                    </a:cubicBezTo>
                    <a:cubicBezTo>
                      <a:pt x="605" y="213"/>
                      <a:pt x="600" y="208"/>
                      <a:pt x="605" y="208"/>
                    </a:cubicBezTo>
                    <a:cubicBezTo>
                      <a:pt x="607" y="208"/>
                      <a:pt x="612" y="209"/>
                      <a:pt x="623" y="209"/>
                    </a:cubicBezTo>
                    <a:cubicBezTo>
                      <a:pt x="634" y="209"/>
                      <a:pt x="651" y="208"/>
                      <a:pt x="676" y="203"/>
                    </a:cubicBezTo>
                    <a:cubicBezTo>
                      <a:pt x="819" y="162"/>
                      <a:pt x="798" y="40"/>
                      <a:pt x="656" y="20"/>
                    </a:cubicBezTo>
                    <a:cubicBezTo>
                      <a:pt x="598" y="7"/>
                      <a:pt x="544" y="0"/>
                      <a:pt x="4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5" name="Google Shape;5075;p20"/>
              <p:cNvSpPr/>
              <p:nvPr/>
            </p:nvSpPr>
            <p:spPr>
              <a:xfrm rot="9366463">
                <a:off x="8793909" y="4524328"/>
                <a:ext cx="69039" cy="53664"/>
              </a:xfrm>
              <a:custGeom>
                <a:avLst/>
                <a:gdLst/>
                <a:ahLst/>
                <a:cxnLst/>
                <a:rect l="l" t="t" r="r" b="b"/>
                <a:pathLst>
                  <a:path w="1366" h="800" extrusionOk="0">
                    <a:moveTo>
                      <a:pt x="703" y="0"/>
                    </a:moveTo>
                    <a:cubicBezTo>
                      <a:pt x="588" y="0"/>
                      <a:pt x="473" y="21"/>
                      <a:pt x="367" y="59"/>
                    </a:cubicBezTo>
                    <a:cubicBezTo>
                      <a:pt x="204" y="120"/>
                      <a:pt x="1" y="283"/>
                      <a:pt x="103" y="467"/>
                    </a:cubicBezTo>
                    <a:cubicBezTo>
                      <a:pt x="143" y="568"/>
                      <a:pt x="204" y="609"/>
                      <a:pt x="286" y="670"/>
                    </a:cubicBezTo>
                    <a:cubicBezTo>
                      <a:pt x="327" y="711"/>
                      <a:pt x="388" y="731"/>
                      <a:pt x="449" y="752"/>
                    </a:cubicBezTo>
                    <a:cubicBezTo>
                      <a:pt x="421" y="738"/>
                      <a:pt x="400" y="728"/>
                      <a:pt x="386" y="722"/>
                    </a:cubicBezTo>
                    <a:lnTo>
                      <a:pt x="386" y="722"/>
                    </a:lnTo>
                    <a:cubicBezTo>
                      <a:pt x="404" y="728"/>
                      <a:pt x="432" y="739"/>
                      <a:pt x="469" y="752"/>
                    </a:cubicBezTo>
                    <a:cubicBezTo>
                      <a:pt x="555" y="783"/>
                      <a:pt x="651" y="799"/>
                      <a:pt x="747" y="799"/>
                    </a:cubicBezTo>
                    <a:cubicBezTo>
                      <a:pt x="901" y="799"/>
                      <a:pt x="1057" y="758"/>
                      <a:pt x="1182" y="670"/>
                    </a:cubicBezTo>
                    <a:cubicBezTo>
                      <a:pt x="1304" y="568"/>
                      <a:pt x="1365" y="467"/>
                      <a:pt x="1324" y="304"/>
                    </a:cubicBezTo>
                    <a:cubicBezTo>
                      <a:pt x="1284" y="202"/>
                      <a:pt x="1182" y="141"/>
                      <a:pt x="1080" y="80"/>
                    </a:cubicBezTo>
                    <a:cubicBezTo>
                      <a:pt x="962" y="26"/>
                      <a:pt x="832" y="0"/>
                      <a:pt x="7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6" name="Google Shape;5076;p20"/>
              <p:cNvSpPr/>
              <p:nvPr/>
            </p:nvSpPr>
            <p:spPr>
              <a:xfrm rot="9366463">
                <a:off x="8853317" y="4391880"/>
                <a:ext cx="63833" cy="51383"/>
              </a:xfrm>
              <a:custGeom>
                <a:avLst/>
                <a:gdLst/>
                <a:ahLst/>
                <a:cxnLst/>
                <a:rect l="l" t="t" r="r" b="b"/>
                <a:pathLst>
                  <a:path w="1263" h="766" extrusionOk="0">
                    <a:moveTo>
                      <a:pt x="563" y="1"/>
                    </a:moveTo>
                    <a:cubicBezTo>
                      <a:pt x="392" y="1"/>
                      <a:pt x="224" y="51"/>
                      <a:pt x="143" y="163"/>
                    </a:cubicBezTo>
                    <a:cubicBezTo>
                      <a:pt x="122" y="184"/>
                      <a:pt x="122" y="204"/>
                      <a:pt x="102" y="225"/>
                    </a:cubicBezTo>
                    <a:cubicBezTo>
                      <a:pt x="61" y="306"/>
                      <a:pt x="0" y="408"/>
                      <a:pt x="61" y="489"/>
                    </a:cubicBezTo>
                    <a:cubicBezTo>
                      <a:pt x="183" y="673"/>
                      <a:pt x="306" y="713"/>
                      <a:pt x="509" y="754"/>
                    </a:cubicBezTo>
                    <a:cubicBezTo>
                      <a:pt x="551" y="762"/>
                      <a:pt x="598" y="766"/>
                      <a:pt x="647" y="766"/>
                    </a:cubicBezTo>
                    <a:cubicBezTo>
                      <a:pt x="861" y="766"/>
                      <a:pt x="1119" y="688"/>
                      <a:pt x="1202" y="489"/>
                    </a:cubicBezTo>
                    <a:cubicBezTo>
                      <a:pt x="1263" y="347"/>
                      <a:pt x="1161" y="265"/>
                      <a:pt x="1059" y="184"/>
                    </a:cubicBezTo>
                    <a:lnTo>
                      <a:pt x="1039" y="184"/>
                    </a:lnTo>
                    <a:cubicBezTo>
                      <a:pt x="1018" y="163"/>
                      <a:pt x="1018" y="163"/>
                      <a:pt x="998" y="143"/>
                    </a:cubicBezTo>
                    <a:cubicBezTo>
                      <a:pt x="906" y="51"/>
                      <a:pt x="733" y="1"/>
                      <a:pt x="56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7" name="Google Shape;5077;p20"/>
              <p:cNvSpPr/>
              <p:nvPr/>
            </p:nvSpPr>
            <p:spPr>
              <a:xfrm rot="9366463">
                <a:off x="8626590" y="5083860"/>
                <a:ext cx="57667" cy="49975"/>
              </a:xfrm>
              <a:custGeom>
                <a:avLst/>
                <a:gdLst/>
                <a:ahLst/>
                <a:cxnLst/>
                <a:rect l="l" t="t" r="r" b="b"/>
                <a:pathLst>
                  <a:path w="1141" h="745" extrusionOk="0">
                    <a:moveTo>
                      <a:pt x="620" y="0"/>
                    </a:moveTo>
                    <a:cubicBezTo>
                      <a:pt x="436" y="0"/>
                      <a:pt x="244" y="64"/>
                      <a:pt x="143" y="164"/>
                    </a:cubicBezTo>
                    <a:cubicBezTo>
                      <a:pt x="143" y="185"/>
                      <a:pt x="123" y="205"/>
                      <a:pt x="102" y="205"/>
                    </a:cubicBezTo>
                    <a:cubicBezTo>
                      <a:pt x="0" y="307"/>
                      <a:pt x="41" y="429"/>
                      <a:pt x="123" y="531"/>
                    </a:cubicBezTo>
                    <a:cubicBezTo>
                      <a:pt x="112" y="526"/>
                      <a:pt x="106" y="523"/>
                      <a:pt x="103" y="523"/>
                    </a:cubicBezTo>
                    <a:cubicBezTo>
                      <a:pt x="95" y="523"/>
                      <a:pt x="118" y="546"/>
                      <a:pt x="163" y="592"/>
                    </a:cubicBezTo>
                    <a:cubicBezTo>
                      <a:pt x="184" y="613"/>
                      <a:pt x="204" y="633"/>
                      <a:pt x="225" y="653"/>
                    </a:cubicBezTo>
                    <a:cubicBezTo>
                      <a:pt x="265" y="674"/>
                      <a:pt x="306" y="674"/>
                      <a:pt x="306" y="694"/>
                    </a:cubicBezTo>
                    <a:cubicBezTo>
                      <a:pt x="374" y="728"/>
                      <a:pt x="453" y="744"/>
                      <a:pt x="532" y="744"/>
                    </a:cubicBezTo>
                    <a:cubicBezTo>
                      <a:pt x="612" y="744"/>
                      <a:pt x="693" y="727"/>
                      <a:pt x="763" y="695"/>
                    </a:cubicBezTo>
                    <a:lnTo>
                      <a:pt x="763" y="695"/>
                    </a:lnTo>
                    <a:cubicBezTo>
                      <a:pt x="813" y="680"/>
                      <a:pt x="860" y="661"/>
                      <a:pt x="917" y="633"/>
                    </a:cubicBezTo>
                    <a:cubicBezTo>
                      <a:pt x="958" y="592"/>
                      <a:pt x="998" y="551"/>
                      <a:pt x="1039" y="511"/>
                    </a:cubicBezTo>
                    <a:cubicBezTo>
                      <a:pt x="1141" y="409"/>
                      <a:pt x="1100" y="287"/>
                      <a:pt x="1019" y="185"/>
                    </a:cubicBezTo>
                    <a:cubicBezTo>
                      <a:pt x="1019" y="164"/>
                      <a:pt x="998" y="144"/>
                      <a:pt x="998" y="144"/>
                    </a:cubicBezTo>
                    <a:cubicBezTo>
                      <a:pt x="916" y="43"/>
                      <a:pt x="771" y="0"/>
                      <a:pt x="6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8" name="Google Shape;5078;p20"/>
              <p:cNvSpPr/>
              <p:nvPr/>
            </p:nvSpPr>
            <p:spPr>
              <a:xfrm rot="9366463">
                <a:off x="8652747" y="4904526"/>
                <a:ext cx="63884" cy="46218"/>
              </a:xfrm>
              <a:custGeom>
                <a:avLst/>
                <a:gdLst/>
                <a:ahLst/>
                <a:cxnLst/>
                <a:rect l="l" t="t" r="r" b="b"/>
                <a:pathLst>
                  <a:path w="1264" h="689" extrusionOk="0">
                    <a:moveTo>
                      <a:pt x="742" y="1"/>
                    </a:moveTo>
                    <a:cubicBezTo>
                      <a:pt x="674" y="1"/>
                      <a:pt x="614" y="7"/>
                      <a:pt x="571" y="16"/>
                    </a:cubicBezTo>
                    <a:cubicBezTo>
                      <a:pt x="327" y="77"/>
                      <a:pt x="1" y="383"/>
                      <a:pt x="347" y="566"/>
                    </a:cubicBezTo>
                    <a:cubicBezTo>
                      <a:pt x="429" y="607"/>
                      <a:pt x="490" y="648"/>
                      <a:pt x="571" y="668"/>
                    </a:cubicBezTo>
                    <a:cubicBezTo>
                      <a:pt x="632" y="688"/>
                      <a:pt x="693" y="688"/>
                      <a:pt x="775" y="688"/>
                    </a:cubicBezTo>
                    <a:lnTo>
                      <a:pt x="877" y="688"/>
                    </a:lnTo>
                    <a:cubicBezTo>
                      <a:pt x="897" y="668"/>
                      <a:pt x="897" y="668"/>
                      <a:pt x="897" y="668"/>
                    </a:cubicBezTo>
                    <a:cubicBezTo>
                      <a:pt x="1080" y="627"/>
                      <a:pt x="1243" y="505"/>
                      <a:pt x="1264" y="301"/>
                    </a:cubicBezTo>
                    <a:cubicBezTo>
                      <a:pt x="1264" y="67"/>
                      <a:pt x="964" y="1"/>
                      <a:pt x="74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79" name="Google Shape;5079;p20"/>
            <p:cNvSpPr/>
            <p:nvPr/>
          </p:nvSpPr>
          <p:spPr>
            <a:xfrm rot="10492189">
              <a:off x="9353130" y="4646771"/>
              <a:ext cx="18285" cy="34697"/>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0" name="Google Shape;5080;p20"/>
            <p:cNvSpPr/>
            <p:nvPr/>
          </p:nvSpPr>
          <p:spPr>
            <a:xfrm rot="10492189">
              <a:off x="9363456" y="4628094"/>
              <a:ext cx="2420" cy="18416"/>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1" name="Google Shape;5081;p20"/>
            <p:cNvSpPr/>
            <p:nvPr/>
          </p:nvSpPr>
          <p:spPr>
            <a:xfrm rot="10492189">
              <a:off x="9335267" y="4626037"/>
              <a:ext cx="13490" cy="30944"/>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2" name="Google Shape;5082;p20"/>
            <p:cNvSpPr/>
            <p:nvPr/>
          </p:nvSpPr>
          <p:spPr>
            <a:xfrm rot="10492189">
              <a:off x="9366290" y="4529569"/>
              <a:ext cx="2420" cy="2078"/>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3" name="Google Shape;5083;p20"/>
            <p:cNvSpPr/>
            <p:nvPr/>
          </p:nvSpPr>
          <p:spPr>
            <a:xfrm rot="10492189">
              <a:off x="9330422" y="4650975"/>
              <a:ext cx="6767" cy="18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4" name="Google Shape;5084;p20"/>
            <p:cNvSpPr/>
            <p:nvPr/>
          </p:nvSpPr>
          <p:spPr>
            <a:xfrm rot="10492189">
              <a:off x="9355841" y="4601227"/>
              <a:ext cx="11518" cy="9237"/>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5" name="Google Shape;5085;p20"/>
            <p:cNvSpPr/>
            <p:nvPr/>
          </p:nvSpPr>
          <p:spPr>
            <a:xfrm rot="10492189">
              <a:off x="9307808" y="4465926"/>
              <a:ext cx="55439" cy="72857"/>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6" name="Google Shape;5086;p20"/>
            <p:cNvSpPr/>
            <p:nvPr/>
          </p:nvSpPr>
          <p:spPr>
            <a:xfrm rot="10492189">
              <a:off x="9355941" y="4531806"/>
              <a:ext cx="20257" cy="42895"/>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7" name="Google Shape;5087;p20"/>
            <p:cNvSpPr/>
            <p:nvPr/>
          </p:nvSpPr>
          <p:spPr>
            <a:xfrm rot="10492189">
              <a:off x="9324403" y="4576927"/>
              <a:ext cx="36436" cy="48957"/>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8" name="Google Shape;5088;p20"/>
            <p:cNvSpPr/>
            <p:nvPr/>
          </p:nvSpPr>
          <p:spPr>
            <a:xfrm rot="10492189">
              <a:off x="9294931" y="4637792"/>
              <a:ext cx="15462" cy="27076"/>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9" name="Google Shape;5089;p20"/>
            <p:cNvSpPr/>
            <p:nvPr/>
          </p:nvSpPr>
          <p:spPr>
            <a:xfrm rot="10492189">
              <a:off x="9372284" y="4510793"/>
              <a:ext cx="10711" cy="24478"/>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0" name="Google Shape;5090;p20"/>
            <p:cNvSpPr/>
            <p:nvPr/>
          </p:nvSpPr>
          <p:spPr>
            <a:xfrm rot="10492189">
              <a:off x="9375638" y="4472114"/>
              <a:ext cx="9187" cy="13856"/>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1" name="Google Shape;5091;p20"/>
            <p:cNvSpPr/>
            <p:nvPr/>
          </p:nvSpPr>
          <p:spPr>
            <a:xfrm rot="10492189">
              <a:off x="9303317" y="4545543"/>
              <a:ext cx="7977" cy="13509"/>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2" name="Google Shape;5092;p20"/>
            <p:cNvSpPr/>
            <p:nvPr/>
          </p:nvSpPr>
          <p:spPr>
            <a:xfrm rot="10492189">
              <a:off x="9342380" y="4451253"/>
              <a:ext cx="4527" cy="1235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093" name="Google Shape;5093;p20"/>
          <p:cNvGrpSpPr/>
          <p:nvPr/>
        </p:nvGrpSpPr>
        <p:grpSpPr>
          <a:xfrm>
            <a:off x="-619680" y="5726567"/>
            <a:ext cx="2299320" cy="1810900"/>
            <a:chOff x="-516400" y="4294925"/>
            <a:chExt cx="1916100" cy="1358175"/>
          </a:xfrm>
        </p:grpSpPr>
        <p:sp>
          <p:nvSpPr>
            <p:cNvPr id="5094" name="Google Shape;5094;p20"/>
            <p:cNvSpPr/>
            <p:nvPr/>
          </p:nvSpPr>
          <p:spPr>
            <a:xfrm>
              <a:off x="354102" y="4510488"/>
              <a:ext cx="129212" cy="2202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5" name="Google Shape;5095;p20"/>
            <p:cNvSpPr/>
            <p:nvPr/>
          </p:nvSpPr>
          <p:spPr>
            <a:xfrm>
              <a:off x="-311003" y="4718435"/>
              <a:ext cx="116875" cy="198396"/>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6" name="Google Shape;5096;p20"/>
            <p:cNvSpPr/>
            <p:nvPr/>
          </p:nvSpPr>
          <p:spPr>
            <a:xfrm>
              <a:off x="-146513" y="4410193"/>
              <a:ext cx="126182" cy="17593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7" name="Google Shape;5097;p20"/>
            <p:cNvSpPr/>
            <p:nvPr/>
          </p:nvSpPr>
          <p:spPr>
            <a:xfrm>
              <a:off x="681568" y="4340877"/>
              <a:ext cx="119905" cy="18497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8" name="Google Shape;5098;p20"/>
            <p:cNvSpPr/>
            <p:nvPr/>
          </p:nvSpPr>
          <p:spPr>
            <a:xfrm>
              <a:off x="-516400" y="4294925"/>
              <a:ext cx="117741" cy="184197"/>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9" name="Google Shape;5099;p20"/>
            <p:cNvSpPr/>
            <p:nvPr/>
          </p:nvSpPr>
          <p:spPr>
            <a:xfrm>
              <a:off x="1074614" y="4404772"/>
              <a:ext cx="103456" cy="171418"/>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0" name="Google Shape;5100;p20"/>
            <p:cNvSpPr/>
            <p:nvPr/>
          </p:nvSpPr>
          <p:spPr>
            <a:xfrm>
              <a:off x="1273734" y="4653121"/>
              <a:ext cx="125965" cy="207173"/>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1" name="Google Shape;5101;p20"/>
            <p:cNvSpPr/>
            <p:nvPr/>
          </p:nvSpPr>
          <p:spPr>
            <a:xfrm>
              <a:off x="912288" y="4980337"/>
              <a:ext cx="132025" cy="16986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2" name="Google Shape;5102;p20"/>
            <p:cNvSpPr/>
            <p:nvPr/>
          </p:nvSpPr>
          <p:spPr>
            <a:xfrm>
              <a:off x="730699" y="5362929"/>
              <a:ext cx="154102" cy="175162"/>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3" name="Google Shape;5103;p20"/>
            <p:cNvSpPr/>
            <p:nvPr/>
          </p:nvSpPr>
          <p:spPr>
            <a:xfrm>
              <a:off x="386567" y="5480649"/>
              <a:ext cx="141332" cy="17245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4" name="Google Shape;5104;p20"/>
            <p:cNvSpPr/>
            <p:nvPr/>
          </p:nvSpPr>
          <p:spPr>
            <a:xfrm>
              <a:off x="528116" y="5106319"/>
              <a:ext cx="111031" cy="183552"/>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5" name="Google Shape;5105;p20"/>
            <p:cNvSpPr/>
            <p:nvPr/>
          </p:nvSpPr>
          <p:spPr>
            <a:xfrm>
              <a:off x="122949" y="5279027"/>
              <a:ext cx="108434" cy="14095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6" name="Google Shape;5106;p20"/>
            <p:cNvSpPr/>
            <p:nvPr/>
          </p:nvSpPr>
          <p:spPr>
            <a:xfrm>
              <a:off x="1215081" y="5342276"/>
              <a:ext cx="114061" cy="167546"/>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7" name="Google Shape;5107;p20"/>
            <p:cNvSpPr/>
            <p:nvPr/>
          </p:nvSpPr>
          <p:spPr>
            <a:xfrm>
              <a:off x="-123571" y="5424113"/>
              <a:ext cx="134839" cy="175420"/>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8" name="Google Shape;5108;p20"/>
            <p:cNvSpPr/>
            <p:nvPr/>
          </p:nvSpPr>
          <p:spPr>
            <a:xfrm>
              <a:off x="-314683" y="5086053"/>
              <a:ext cx="132025" cy="1669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9" name="Google Shape;5109;p20"/>
            <p:cNvSpPr/>
            <p:nvPr/>
          </p:nvSpPr>
          <p:spPr>
            <a:xfrm>
              <a:off x="695203" y="4693652"/>
              <a:ext cx="117741" cy="196718"/>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0" name="Google Shape;5110;p20"/>
            <p:cNvSpPr/>
            <p:nvPr/>
          </p:nvSpPr>
          <p:spPr>
            <a:xfrm>
              <a:off x="159094" y="4919928"/>
              <a:ext cx="103456" cy="174129"/>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220245180"/>
      </p:ext>
    </p:extLst>
  </p:cSld>
  <p:clrMapOvr>
    <a:masterClrMapping/>
  </p:clrMapOvr>
  <p:transition>
    <p:split orient="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5111"/>
        <p:cNvGrpSpPr/>
        <p:nvPr/>
      </p:nvGrpSpPr>
      <p:grpSpPr>
        <a:xfrm>
          <a:off x="0" y="0"/>
          <a:ext cx="0" cy="0"/>
          <a:chOff x="0" y="0"/>
          <a:chExt cx="0" cy="0"/>
        </a:xfrm>
      </p:grpSpPr>
      <p:sp>
        <p:nvSpPr>
          <p:cNvPr id="5112" name="Google Shape;5112;p21"/>
          <p:cNvSpPr/>
          <p:nvPr/>
        </p:nvSpPr>
        <p:spPr>
          <a:xfrm rot="-327073">
            <a:off x="3516352" y="-8946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113" name="Google Shape;5113;p21"/>
          <p:cNvSpPr/>
          <p:nvPr/>
        </p:nvSpPr>
        <p:spPr>
          <a:xfrm rot="2110645">
            <a:off x="622737" y="7316930"/>
            <a:ext cx="20431" cy="29409"/>
          </a:xfrm>
          <a:custGeom>
            <a:avLst/>
            <a:gdLst/>
            <a:ahLst/>
            <a:cxnLst/>
            <a:rect l="l" t="t" r="r" b="b"/>
            <a:pathLst>
              <a:path w="368" h="516" extrusionOk="0">
                <a:moveTo>
                  <a:pt x="228" y="1"/>
                </a:moveTo>
                <a:cubicBezTo>
                  <a:pt x="170" y="1"/>
                  <a:pt x="104" y="57"/>
                  <a:pt x="62" y="174"/>
                </a:cubicBezTo>
                <a:cubicBezTo>
                  <a:pt x="21" y="235"/>
                  <a:pt x="1" y="378"/>
                  <a:pt x="62" y="439"/>
                </a:cubicBezTo>
                <a:lnTo>
                  <a:pt x="102" y="480"/>
                </a:lnTo>
                <a:cubicBezTo>
                  <a:pt x="127" y="505"/>
                  <a:pt x="152" y="515"/>
                  <a:pt x="176" y="515"/>
                </a:cubicBezTo>
                <a:cubicBezTo>
                  <a:pt x="270" y="515"/>
                  <a:pt x="351" y="353"/>
                  <a:pt x="367" y="256"/>
                </a:cubicBezTo>
                <a:cubicBezTo>
                  <a:pt x="367" y="215"/>
                  <a:pt x="367" y="174"/>
                  <a:pt x="347" y="133"/>
                </a:cubicBezTo>
                <a:cubicBezTo>
                  <a:pt x="327" y="46"/>
                  <a:pt x="280" y="1"/>
                  <a:pt x="22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114" name="Google Shape;5114;p21"/>
          <p:cNvSpPr/>
          <p:nvPr/>
        </p:nvSpPr>
        <p:spPr>
          <a:xfrm rot="2110645">
            <a:off x="841849" y="5258542"/>
            <a:ext cx="27094" cy="42803"/>
          </a:xfrm>
          <a:custGeom>
            <a:avLst/>
            <a:gdLst/>
            <a:ahLst/>
            <a:cxnLst/>
            <a:rect l="l" t="t" r="r" b="b"/>
            <a:pathLst>
              <a:path w="488" h="751" extrusionOk="0">
                <a:moveTo>
                  <a:pt x="294" y="1"/>
                </a:moveTo>
                <a:cubicBezTo>
                  <a:pt x="241" y="1"/>
                  <a:pt x="186" y="32"/>
                  <a:pt x="142" y="99"/>
                </a:cubicBezTo>
                <a:cubicBezTo>
                  <a:pt x="101" y="139"/>
                  <a:pt x="81" y="221"/>
                  <a:pt x="40" y="282"/>
                </a:cubicBezTo>
                <a:cubicBezTo>
                  <a:pt x="1" y="440"/>
                  <a:pt x="57" y="731"/>
                  <a:pt x="208" y="731"/>
                </a:cubicBezTo>
                <a:cubicBezTo>
                  <a:pt x="213" y="731"/>
                  <a:pt x="218" y="731"/>
                  <a:pt x="223" y="730"/>
                </a:cubicBezTo>
                <a:lnTo>
                  <a:pt x="223" y="730"/>
                </a:lnTo>
                <a:cubicBezTo>
                  <a:pt x="223" y="730"/>
                  <a:pt x="223" y="750"/>
                  <a:pt x="203" y="750"/>
                </a:cubicBezTo>
                <a:lnTo>
                  <a:pt x="223" y="750"/>
                </a:lnTo>
                <a:cubicBezTo>
                  <a:pt x="223" y="750"/>
                  <a:pt x="223" y="750"/>
                  <a:pt x="223" y="730"/>
                </a:cubicBezTo>
                <a:lnTo>
                  <a:pt x="244" y="730"/>
                </a:lnTo>
                <a:cubicBezTo>
                  <a:pt x="407" y="710"/>
                  <a:pt x="488" y="465"/>
                  <a:pt x="488" y="282"/>
                </a:cubicBezTo>
                <a:cubicBezTo>
                  <a:pt x="475" y="100"/>
                  <a:pt x="387" y="1"/>
                  <a:pt x="29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115" name="Google Shape;5115;p21"/>
          <p:cNvGrpSpPr/>
          <p:nvPr/>
        </p:nvGrpSpPr>
        <p:grpSpPr>
          <a:xfrm>
            <a:off x="9318334" y="54915"/>
            <a:ext cx="1457447" cy="2509360"/>
            <a:chOff x="7765277" y="41186"/>
            <a:chExt cx="1214539" cy="1882020"/>
          </a:xfrm>
        </p:grpSpPr>
        <p:sp>
          <p:nvSpPr>
            <p:cNvPr id="5116" name="Google Shape;5116;p21"/>
            <p:cNvSpPr/>
            <p:nvPr/>
          </p:nvSpPr>
          <p:spPr>
            <a:xfrm rot="4212145">
              <a:off x="7786697" y="182756"/>
              <a:ext cx="70434" cy="37423"/>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7" name="Google Shape;5117;p21"/>
            <p:cNvSpPr/>
            <p:nvPr/>
          </p:nvSpPr>
          <p:spPr>
            <a:xfrm rot="4212145">
              <a:off x="7809075" y="60366"/>
              <a:ext cx="70166" cy="4182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8" name="Google Shape;5118;p21"/>
            <p:cNvSpPr/>
            <p:nvPr/>
          </p:nvSpPr>
          <p:spPr>
            <a:xfrm rot="4212145">
              <a:off x="7908949" y="159620"/>
              <a:ext cx="93443" cy="42559"/>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9" name="Google Shape;5119;p21"/>
            <p:cNvSpPr/>
            <p:nvPr/>
          </p:nvSpPr>
          <p:spPr>
            <a:xfrm rot="4212145">
              <a:off x="7971923" y="328781"/>
              <a:ext cx="74046" cy="3967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0" name="Google Shape;5120;p21"/>
            <p:cNvSpPr/>
            <p:nvPr/>
          </p:nvSpPr>
          <p:spPr>
            <a:xfrm rot="4212145">
              <a:off x="7860731" y="282868"/>
              <a:ext cx="57123" cy="3558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1" name="Google Shape;5121;p21"/>
            <p:cNvSpPr/>
            <p:nvPr/>
          </p:nvSpPr>
          <p:spPr>
            <a:xfrm rot="4212145">
              <a:off x="7759810" y="526831"/>
              <a:ext cx="78059" cy="43241"/>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2" name="Google Shape;5122;p21"/>
            <p:cNvSpPr/>
            <p:nvPr/>
          </p:nvSpPr>
          <p:spPr>
            <a:xfrm rot="4212145">
              <a:off x="7884088" y="777389"/>
              <a:ext cx="78259" cy="41563"/>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3" name="Google Shape;5123;p21"/>
            <p:cNvSpPr/>
            <p:nvPr/>
          </p:nvSpPr>
          <p:spPr>
            <a:xfrm rot="4212145">
              <a:off x="8826497" y="1127645"/>
              <a:ext cx="85550" cy="40568"/>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4" name="Google Shape;5124;p21"/>
            <p:cNvSpPr/>
            <p:nvPr/>
          </p:nvSpPr>
          <p:spPr>
            <a:xfrm rot="4212145">
              <a:off x="8924542" y="1314797"/>
              <a:ext cx="58929" cy="33649"/>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5" name="Google Shape;5125;p21"/>
            <p:cNvSpPr/>
            <p:nvPr/>
          </p:nvSpPr>
          <p:spPr>
            <a:xfrm rot="4212145">
              <a:off x="8752776" y="1416914"/>
              <a:ext cx="70099" cy="33020"/>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6" name="Google Shape;5126;p21"/>
            <p:cNvSpPr/>
            <p:nvPr/>
          </p:nvSpPr>
          <p:spPr>
            <a:xfrm rot="4212145">
              <a:off x="8580981" y="1083202"/>
              <a:ext cx="94179" cy="41144"/>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7" name="Google Shape;5127;p21"/>
            <p:cNvSpPr/>
            <p:nvPr/>
          </p:nvSpPr>
          <p:spPr>
            <a:xfrm rot="4212145">
              <a:off x="8766113" y="1229001"/>
              <a:ext cx="84279" cy="46648"/>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8" name="Google Shape;5128;p21"/>
            <p:cNvSpPr/>
            <p:nvPr/>
          </p:nvSpPr>
          <p:spPr>
            <a:xfrm rot="4212145">
              <a:off x="8650617" y="1290699"/>
              <a:ext cx="69564" cy="38576"/>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9" name="Google Shape;5129;p21"/>
            <p:cNvSpPr/>
            <p:nvPr/>
          </p:nvSpPr>
          <p:spPr>
            <a:xfrm rot="4212145">
              <a:off x="8579212" y="1217233"/>
              <a:ext cx="86219" cy="41039"/>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0" name="Google Shape;5130;p21"/>
            <p:cNvSpPr/>
            <p:nvPr/>
          </p:nvSpPr>
          <p:spPr>
            <a:xfrm rot="4212145">
              <a:off x="8723651" y="1049881"/>
              <a:ext cx="64012" cy="3391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1" name="Google Shape;5131;p21"/>
            <p:cNvSpPr/>
            <p:nvPr/>
          </p:nvSpPr>
          <p:spPr>
            <a:xfrm rot="4212145">
              <a:off x="7925372" y="1704091"/>
              <a:ext cx="89296" cy="53514"/>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2" name="Google Shape;5132;p21"/>
            <p:cNvSpPr/>
            <p:nvPr/>
          </p:nvSpPr>
          <p:spPr>
            <a:xfrm rot="4212145">
              <a:off x="7871406" y="1581953"/>
              <a:ext cx="46220" cy="31815"/>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3" name="Google Shape;5133;p21"/>
            <p:cNvSpPr/>
            <p:nvPr/>
          </p:nvSpPr>
          <p:spPr>
            <a:xfrm rot="4212145">
              <a:off x="8029239" y="1448741"/>
              <a:ext cx="72775" cy="47434"/>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4" name="Google Shape;5134;p21"/>
            <p:cNvSpPr/>
            <p:nvPr/>
          </p:nvSpPr>
          <p:spPr>
            <a:xfrm rot="4212145">
              <a:off x="8117324" y="1674478"/>
              <a:ext cx="77189" cy="42664"/>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5" name="Google Shape;5135;p21"/>
            <p:cNvSpPr/>
            <p:nvPr/>
          </p:nvSpPr>
          <p:spPr>
            <a:xfrm rot="4212145">
              <a:off x="8002796" y="1606976"/>
              <a:ext cx="87089" cy="39310"/>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6" name="Google Shape;5136;p21"/>
            <p:cNvSpPr/>
            <p:nvPr/>
          </p:nvSpPr>
          <p:spPr>
            <a:xfrm rot="4212145">
              <a:off x="7905592" y="1445309"/>
              <a:ext cx="95115" cy="3632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7" name="Google Shape;5137;p21"/>
            <p:cNvSpPr/>
            <p:nvPr/>
          </p:nvSpPr>
          <p:spPr>
            <a:xfrm rot="4212145">
              <a:off x="8131602" y="1434469"/>
              <a:ext cx="72775" cy="49059"/>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8" name="Google Shape;5138;p21"/>
            <p:cNvSpPr/>
            <p:nvPr/>
          </p:nvSpPr>
          <p:spPr>
            <a:xfrm rot="4212145">
              <a:off x="8101337" y="1849196"/>
              <a:ext cx="96988" cy="42402"/>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9" name="Google Shape;5139;p21"/>
            <p:cNvSpPr/>
            <p:nvPr/>
          </p:nvSpPr>
          <p:spPr>
            <a:xfrm rot="4212145">
              <a:off x="8400310" y="1472157"/>
              <a:ext cx="71169" cy="4198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0" name="Google Shape;5140;p21"/>
            <p:cNvSpPr/>
            <p:nvPr/>
          </p:nvSpPr>
          <p:spPr>
            <a:xfrm rot="4212145">
              <a:off x="8270971" y="1137034"/>
              <a:ext cx="59798" cy="3171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1" name="Google Shape;5141;p21"/>
            <p:cNvSpPr/>
            <p:nvPr/>
          </p:nvSpPr>
          <p:spPr>
            <a:xfrm rot="4212145">
              <a:off x="8155251" y="1214652"/>
              <a:ext cx="61203" cy="32863"/>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2" name="Google Shape;5142;p21"/>
            <p:cNvSpPr/>
            <p:nvPr/>
          </p:nvSpPr>
          <p:spPr>
            <a:xfrm rot="4212145">
              <a:off x="8286847" y="952181"/>
              <a:ext cx="80199" cy="44603"/>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143" name="Google Shape;5143;p21"/>
          <p:cNvGrpSpPr/>
          <p:nvPr/>
        </p:nvGrpSpPr>
        <p:grpSpPr>
          <a:xfrm>
            <a:off x="7116381" y="358713"/>
            <a:ext cx="2276456" cy="1506965"/>
            <a:chOff x="7800692" y="882259"/>
            <a:chExt cx="1897047" cy="1130224"/>
          </a:xfrm>
        </p:grpSpPr>
        <p:sp>
          <p:nvSpPr>
            <p:cNvPr id="5144" name="Google Shape;5144;p21"/>
            <p:cNvSpPr/>
            <p:nvPr/>
          </p:nvSpPr>
          <p:spPr>
            <a:xfrm rot="-342214">
              <a:off x="7913618" y="1706025"/>
              <a:ext cx="70434" cy="37422"/>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5" name="Google Shape;5145;p21"/>
            <p:cNvSpPr/>
            <p:nvPr/>
          </p:nvSpPr>
          <p:spPr>
            <a:xfrm rot="-342214">
              <a:off x="7802597" y="1652981"/>
              <a:ext cx="70166" cy="41825"/>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6" name="Google Shape;5146;p21"/>
            <p:cNvSpPr/>
            <p:nvPr/>
          </p:nvSpPr>
          <p:spPr>
            <a:xfrm rot="-342214">
              <a:off x="7914736" y="1568718"/>
              <a:ext cx="93443" cy="42559"/>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7" name="Google Shape;5147;p21"/>
            <p:cNvSpPr/>
            <p:nvPr/>
          </p:nvSpPr>
          <p:spPr>
            <a:xfrm rot="-342214">
              <a:off x="8100079" y="1559330"/>
              <a:ext cx="74046" cy="39676"/>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8" name="Google Shape;5148;p21"/>
            <p:cNvSpPr/>
            <p:nvPr/>
          </p:nvSpPr>
          <p:spPr>
            <a:xfrm rot="-342214">
              <a:off x="8032889" y="1665747"/>
              <a:ext cx="57123" cy="3558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9" name="Google Shape;5149;p21"/>
            <p:cNvSpPr/>
            <p:nvPr/>
          </p:nvSpPr>
          <p:spPr>
            <a:xfrm rot="-342214">
              <a:off x="8240725" y="1809991"/>
              <a:ext cx="78059" cy="43240"/>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0" name="Google Shape;5150;p21"/>
            <p:cNvSpPr/>
            <p:nvPr/>
          </p:nvSpPr>
          <p:spPr>
            <a:xfrm rot="-342214">
              <a:off x="8513114" y="1751005"/>
              <a:ext cx="78260" cy="41563"/>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1" name="Google Shape;5151;p21"/>
            <p:cNvSpPr/>
            <p:nvPr/>
          </p:nvSpPr>
          <p:spPr>
            <a:xfrm rot="-342214">
              <a:off x="9079074" y="919097"/>
              <a:ext cx="85551" cy="4056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2" name="Google Shape;5152;p21"/>
            <p:cNvSpPr/>
            <p:nvPr/>
          </p:nvSpPr>
          <p:spPr>
            <a:xfrm rot="-342214">
              <a:off x="9291183" y="885104"/>
              <a:ext cx="58929" cy="33649"/>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3" name="Google Shape;5153;p21"/>
            <p:cNvSpPr/>
            <p:nvPr/>
          </p:nvSpPr>
          <p:spPr>
            <a:xfrm rot="-342214">
              <a:off x="9343869" y="1071388"/>
              <a:ext cx="70099" cy="33020"/>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4" name="Google Shape;5154;p21"/>
            <p:cNvSpPr/>
            <p:nvPr/>
          </p:nvSpPr>
          <p:spPr>
            <a:xfrm rot="-342214">
              <a:off x="8973199" y="1141998"/>
              <a:ext cx="94179" cy="41143"/>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5" name="Google Shape;5155;p21"/>
            <p:cNvSpPr/>
            <p:nvPr/>
          </p:nvSpPr>
          <p:spPr>
            <a:xfrm rot="-342214">
              <a:off x="9166105" y="1000661"/>
              <a:ext cx="84280" cy="46647"/>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6" name="Google Shape;5156;p21"/>
            <p:cNvSpPr/>
            <p:nvPr/>
          </p:nvSpPr>
          <p:spPr>
            <a:xfrm rot="-342214">
              <a:off x="9199473" y="1137895"/>
              <a:ext cx="69564" cy="38575"/>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7" name="Google Shape;5157;p21"/>
            <p:cNvSpPr/>
            <p:nvPr/>
          </p:nvSpPr>
          <p:spPr>
            <a:xfrm rot="-342214">
              <a:off x="9105724" y="1180251"/>
              <a:ext cx="86219" cy="41039"/>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8" name="Google Shape;5158;p21"/>
            <p:cNvSpPr/>
            <p:nvPr/>
          </p:nvSpPr>
          <p:spPr>
            <a:xfrm rot="-342214">
              <a:off x="8983526" y="1012874"/>
              <a:ext cx="64012" cy="3391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9" name="Google Shape;5159;p21"/>
            <p:cNvSpPr/>
            <p:nvPr/>
          </p:nvSpPr>
          <p:spPr>
            <a:xfrm rot="-342214">
              <a:off x="9423594" y="1926755"/>
              <a:ext cx="89296" cy="53513"/>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0" name="Google Shape;5160;p21"/>
            <p:cNvSpPr/>
            <p:nvPr/>
          </p:nvSpPr>
          <p:spPr>
            <a:xfrm rot="-342214">
              <a:off x="9297763" y="1978452"/>
              <a:ext cx="46220" cy="31814"/>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1" name="Google Shape;5161;p21"/>
            <p:cNvSpPr/>
            <p:nvPr/>
          </p:nvSpPr>
          <p:spPr>
            <a:xfrm rot="-342214">
              <a:off x="9204525" y="1774145"/>
              <a:ext cx="72775" cy="47433"/>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2" name="Google Shape;5162;p21"/>
            <p:cNvSpPr/>
            <p:nvPr/>
          </p:nvSpPr>
          <p:spPr>
            <a:xfrm rot="-342214">
              <a:off x="9440934" y="1743345"/>
              <a:ext cx="77189" cy="42663"/>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3" name="Google Shape;5163;p21"/>
            <p:cNvSpPr/>
            <p:nvPr/>
          </p:nvSpPr>
          <p:spPr>
            <a:xfrm rot="-342214">
              <a:off x="9342203" y="1834456"/>
              <a:ext cx="87089" cy="39309"/>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4" name="Google Shape;5164;p21"/>
            <p:cNvSpPr/>
            <p:nvPr/>
          </p:nvSpPr>
          <p:spPr>
            <a:xfrm rot="-342214">
              <a:off x="9157247" y="1886604"/>
              <a:ext cx="95116" cy="3632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5" name="Google Shape;5165;p21"/>
            <p:cNvSpPr/>
            <p:nvPr/>
          </p:nvSpPr>
          <p:spPr>
            <a:xfrm rot="-342214">
              <a:off x="9216397" y="1670774"/>
              <a:ext cx="72775" cy="4905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6" name="Google Shape;5166;p21"/>
            <p:cNvSpPr/>
            <p:nvPr/>
          </p:nvSpPr>
          <p:spPr>
            <a:xfrm rot="-342214">
              <a:off x="9598883" y="1791895"/>
              <a:ext cx="96989" cy="42401"/>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7" name="Google Shape;5167;p21"/>
            <p:cNvSpPr/>
            <p:nvPr/>
          </p:nvSpPr>
          <p:spPr>
            <a:xfrm rot="-342214">
              <a:off x="9315560" y="1422787"/>
              <a:ext cx="71170" cy="41982"/>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8" name="Google Shape;5168;p21"/>
            <p:cNvSpPr/>
            <p:nvPr/>
          </p:nvSpPr>
          <p:spPr>
            <a:xfrm rot="-342214">
              <a:off x="8958348" y="1476026"/>
              <a:ext cx="59798" cy="31709"/>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9" name="Google Shape;5169;p21"/>
            <p:cNvSpPr/>
            <p:nvPr/>
          </p:nvSpPr>
          <p:spPr>
            <a:xfrm rot="-342214">
              <a:off x="9005479" y="1606046"/>
              <a:ext cx="61203" cy="32862"/>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0" name="Google Shape;5170;p21"/>
            <p:cNvSpPr/>
            <p:nvPr/>
          </p:nvSpPr>
          <p:spPr>
            <a:xfrm rot="-342214">
              <a:off x="8781462" y="1400844"/>
              <a:ext cx="80199" cy="44603"/>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171" name="Google Shape;5171;p21"/>
          <p:cNvSpPr txBox="1">
            <a:spLocks noGrp="1"/>
          </p:cNvSpPr>
          <p:nvPr>
            <p:ph type="title"/>
          </p:nvPr>
        </p:nvSpPr>
        <p:spPr>
          <a:xfrm>
            <a:off x="864000" y="720000"/>
            <a:ext cx="5482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2900"/>
              <a:buNone/>
              <a:defRPr sz="4800">
                <a:latin typeface="Sue Ellen Francisco"/>
                <a:ea typeface="Sue Ellen Francisco"/>
                <a:cs typeface="Sue Ellen Francisco"/>
                <a:sym typeface="Sue Ellen Francisco"/>
              </a:defRPr>
            </a:lvl1pPr>
            <a:lvl2pPr lvl="1" rtl="0">
              <a:spcBef>
                <a:spcPts val="0"/>
              </a:spcBef>
              <a:spcAft>
                <a:spcPts val="0"/>
              </a:spcAft>
              <a:buSzPts val="2400"/>
              <a:buNone/>
              <a:defRPr sz="2880"/>
            </a:lvl2pPr>
            <a:lvl3pPr lvl="2" rtl="0">
              <a:spcBef>
                <a:spcPts val="0"/>
              </a:spcBef>
              <a:spcAft>
                <a:spcPts val="0"/>
              </a:spcAft>
              <a:buSzPts val="2400"/>
              <a:buNone/>
              <a:defRPr sz="2880"/>
            </a:lvl3pPr>
            <a:lvl4pPr lvl="3" rtl="0">
              <a:spcBef>
                <a:spcPts val="0"/>
              </a:spcBef>
              <a:spcAft>
                <a:spcPts val="0"/>
              </a:spcAft>
              <a:buSzPts val="2400"/>
              <a:buNone/>
              <a:defRPr sz="2880"/>
            </a:lvl4pPr>
            <a:lvl5pPr lvl="4" rtl="0">
              <a:spcBef>
                <a:spcPts val="0"/>
              </a:spcBef>
              <a:spcAft>
                <a:spcPts val="0"/>
              </a:spcAft>
              <a:buSzPts val="2400"/>
              <a:buNone/>
              <a:defRPr sz="2880"/>
            </a:lvl5pPr>
            <a:lvl6pPr lvl="5" rtl="0">
              <a:spcBef>
                <a:spcPts val="0"/>
              </a:spcBef>
              <a:spcAft>
                <a:spcPts val="0"/>
              </a:spcAft>
              <a:buSzPts val="2400"/>
              <a:buNone/>
              <a:defRPr sz="2880"/>
            </a:lvl6pPr>
            <a:lvl7pPr lvl="6" rtl="0">
              <a:spcBef>
                <a:spcPts val="0"/>
              </a:spcBef>
              <a:spcAft>
                <a:spcPts val="0"/>
              </a:spcAft>
              <a:buSzPts val="2400"/>
              <a:buNone/>
              <a:defRPr sz="2880"/>
            </a:lvl7pPr>
            <a:lvl8pPr lvl="7" rtl="0">
              <a:spcBef>
                <a:spcPts val="0"/>
              </a:spcBef>
              <a:spcAft>
                <a:spcPts val="0"/>
              </a:spcAft>
              <a:buSzPts val="2400"/>
              <a:buNone/>
              <a:defRPr sz="2880"/>
            </a:lvl8pPr>
            <a:lvl9pPr lvl="8" rtl="0">
              <a:spcBef>
                <a:spcPts val="0"/>
              </a:spcBef>
              <a:spcAft>
                <a:spcPts val="0"/>
              </a:spcAft>
              <a:buSzPts val="2400"/>
              <a:buNone/>
              <a:defRPr sz="2880"/>
            </a:lvl9pPr>
          </a:lstStyle>
          <a:p>
            <a:endParaRPr/>
          </a:p>
        </p:txBody>
      </p:sp>
      <p:grpSp>
        <p:nvGrpSpPr>
          <p:cNvPr id="5172" name="Google Shape;5172;p21"/>
          <p:cNvGrpSpPr/>
          <p:nvPr/>
        </p:nvGrpSpPr>
        <p:grpSpPr>
          <a:xfrm>
            <a:off x="-204151" y="4892432"/>
            <a:ext cx="2276463" cy="2789959"/>
            <a:chOff x="-170126" y="3669323"/>
            <a:chExt cx="1897052" cy="2092469"/>
          </a:xfrm>
        </p:grpSpPr>
        <p:sp>
          <p:nvSpPr>
            <p:cNvPr id="5173" name="Google Shape;5173;p21"/>
            <p:cNvSpPr/>
            <p:nvPr/>
          </p:nvSpPr>
          <p:spPr>
            <a:xfrm rot="-3729115">
              <a:off x="1056960" y="4052864"/>
              <a:ext cx="1536" cy="2702"/>
            </a:xfrm>
            <a:custGeom>
              <a:avLst/>
              <a:gdLst/>
              <a:ahLst/>
              <a:cxnLst/>
              <a:rect l="l" t="t" r="r" b="b"/>
              <a:pathLst>
                <a:path w="10" h="18" extrusionOk="0">
                  <a:moveTo>
                    <a:pt x="0" y="0"/>
                  </a:moveTo>
                  <a:lnTo>
                    <a:pt x="9" y="18"/>
                  </a:lnTo>
                  <a:cubicBezTo>
                    <a:pt x="9"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4" name="Google Shape;5174;p21"/>
            <p:cNvSpPr/>
            <p:nvPr/>
          </p:nvSpPr>
          <p:spPr>
            <a:xfrm rot="-3729115">
              <a:off x="1032893" y="4043802"/>
              <a:ext cx="4302" cy="1051"/>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5" name="Google Shape;5175;p21"/>
            <p:cNvSpPr/>
            <p:nvPr/>
          </p:nvSpPr>
          <p:spPr>
            <a:xfrm rot="-3729115">
              <a:off x="609637" y="3918589"/>
              <a:ext cx="14442" cy="9607"/>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6" name="Google Shape;5176;p21"/>
            <p:cNvSpPr/>
            <p:nvPr/>
          </p:nvSpPr>
          <p:spPr>
            <a:xfrm rot="-3729115">
              <a:off x="842152" y="3985945"/>
              <a:ext cx="8297" cy="4053"/>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7" name="Google Shape;5177;p21"/>
            <p:cNvSpPr/>
            <p:nvPr/>
          </p:nvSpPr>
          <p:spPr>
            <a:xfrm rot="-3729115">
              <a:off x="864956" y="3960922"/>
              <a:ext cx="5685" cy="6755"/>
            </a:xfrm>
            <a:custGeom>
              <a:avLst/>
              <a:gdLst/>
              <a:ahLst/>
              <a:cxnLst/>
              <a:rect l="l" t="t" r="r" b="b"/>
              <a:pathLst>
                <a:path w="37" h="45" extrusionOk="0">
                  <a:moveTo>
                    <a:pt x="36" y="0"/>
                  </a:moveTo>
                  <a:lnTo>
                    <a:pt x="1" y="44"/>
                  </a:lnTo>
                  <a:cubicBezTo>
                    <a:pt x="18" y="36"/>
                    <a:pt x="27"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8" name="Google Shape;5178;p21"/>
            <p:cNvSpPr/>
            <p:nvPr/>
          </p:nvSpPr>
          <p:spPr>
            <a:xfrm rot="-3729115">
              <a:off x="1170786" y="4103156"/>
              <a:ext cx="8297" cy="4653"/>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9" name="Google Shape;5179;p21"/>
            <p:cNvSpPr/>
            <p:nvPr/>
          </p:nvSpPr>
          <p:spPr>
            <a:xfrm rot="-3729115">
              <a:off x="437127" y="3811499"/>
              <a:ext cx="11062" cy="9457"/>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0" name="Google Shape;5180;p21"/>
            <p:cNvSpPr/>
            <p:nvPr/>
          </p:nvSpPr>
          <p:spPr>
            <a:xfrm rot="-3729115">
              <a:off x="1009631" y="4121501"/>
              <a:ext cx="5685" cy="2702"/>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1" name="Google Shape;5181;p21"/>
            <p:cNvSpPr/>
            <p:nvPr/>
          </p:nvSpPr>
          <p:spPr>
            <a:xfrm rot="-3729115">
              <a:off x="444520" y="3821486"/>
              <a:ext cx="8297" cy="12009"/>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2" name="Google Shape;5182;p21"/>
            <p:cNvSpPr/>
            <p:nvPr/>
          </p:nvSpPr>
          <p:spPr>
            <a:xfrm rot="-3729115">
              <a:off x="1575824" y="4335885"/>
              <a:ext cx="154" cy="135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3" name="Google Shape;5183;p21"/>
            <p:cNvSpPr/>
            <p:nvPr/>
          </p:nvSpPr>
          <p:spPr>
            <a:xfrm rot="-3729115">
              <a:off x="1655396" y="4467848"/>
              <a:ext cx="1383" cy="6755"/>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4" name="Google Shape;5184;p21"/>
            <p:cNvSpPr/>
            <p:nvPr/>
          </p:nvSpPr>
          <p:spPr>
            <a:xfrm rot="-3729115">
              <a:off x="502799" y="3798809"/>
              <a:ext cx="1536" cy="150"/>
            </a:xfrm>
            <a:custGeom>
              <a:avLst/>
              <a:gdLst/>
              <a:ahLst/>
              <a:cxnLst/>
              <a:rect l="l" t="t" r="r" b="b"/>
              <a:pathLst>
                <a:path w="10" h="1" extrusionOk="0">
                  <a:moveTo>
                    <a:pt x="0" y="0"/>
                  </a:moveTo>
                  <a:lnTo>
                    <a:pt x="0" y="0"/>
                  </a:ln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5" name="Google Shape;5185;p21"/>
            <p:cNvSpPr/>
            <p:nvPr/>
          </p:nvSpPr>
          <p:spPr>
            <a:xfrm rot="-3729115">
              <a:off x="1348305" y="4234505"/>
              <a:ext cx="2766" cy="300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6" name="Google Shape;5186;p21"/>
            <p:cNvSpPr/>
            <p:nvPr/>
          </p:nvSpPr>
          <p:spPr>
            <a:xfrm rot="-3729115">
              <a:off x="721507" y="3878854"/>
              <a:ext cx="1536" cy="1501"/>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7" name="Google Shape;5187;p21"/>
            <p:cNvSpPr/>
            <p:nvPr/>
          </p:nvSpPr>
          <p:spPr>
            <a:xfrm rot="-3729115">
              <a:off x="709385" y="3884400"/>
              <a:ext cx="28577" cy="10808"/>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8" name="Google Shape;5188;p21"/>
            <p:cNvSpPr/>
            <p:nvPr/>
          </p:nvSpPr>
          <p:spPr>
            <a:xfrm rot="-3729115">
              <a:off x="972479" y="3366202"/>
              <a:ext cx="153333" cy="148202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9" name="Google Shape;5189;p21"/>
            <p:cNvSpPr/>
            <p:nvPr/>
          </p:nvSpPr>
          <p:spPr>
            <a:xfrm rot="-3729115">
              <a:off x="397229" y="3724068"/>
              <a:ext cx="16286" cy="50587"/>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0" name="Google Shape;5190;p21"/>
            <p:cNvSpPr/>
            <p:nvPr/>
          </p:nvSpPr>
          <p:spPr>
            <a:xfrm rot="-3729115">
              <a:off x="999369" y="4027237"/>
              <a:ext cx="15057" cy="8106"/>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1" name="Google Shape;5191;p21"/>
            <p:cNvSpPr/>
            <p:nvPr/>
          </p:nvSpPr>
          <p:spPr>
            <a:xfrm rot="-3729115">
              <a:off x="841450" y="3962936"/>
              <a:ext cx="5531" cy="6905"/>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2" name="Google Shape;5192;p21"/>
            <p:cNvSpPr/>
            <p:nvPr/>
          </p:nvSpPr>
          <p:spPr>
            <a:xfrm rot="-3729115">
              <a:off x="1349196" y="4300459"/>
              <a:ext cx="3226" cy="300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3" name="Google Shape;5193;p21"/>
            <p:cNvSpPr/>
            <p:nvPr/>
          </p:nvSpPr>
          <p:spPr>
            <a:xfrm rot="-3729115">
              <a:off x="861675" y="3965339"/>
              <a:ext cx="4148" cy="1051"/>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4" name="Google Shape;5194;p21"/>
            <p:cNvSpPr/>
            <p:nvPr/>
          </p:nvSpPr>
          <p:spPr>
            <a:xfrm rot="-3729115">
              <a:off x="1170494" y="4108651"/>
              <a:ext cx="1383" cy="150"/>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5" name="Google Shape;5195;p21"/>
            <p:cNvSpPr/>
            <p:nvPr/>
          </p:nvSpPr>
          <p:spPr>
            <a:xfrm rot="-3729115">
              <a:off x="553410" y="3788630"/>
              <a:ext cx="4148" cy="5404"/>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6" name="Google Shape;5196;p21"/>
            <p:cNvSpPr/>
            <p:nvPr/>
          </p:nvSpPr>
          <p:spPr>
            <a:xfrm rot="-3729115">
              <a:off x="442342" y="3770677"/>
              <a:ext cx="6760" cy="8856"/>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7" name="Google Shape;5197;p21"/>
            <p:cNvSpPr/>
            <p:nvPr/>
          </p:nvSpPr>
          <p:spPr>
            <a:xfrm rot="-3729115">
              <a:off x="425846" y="3741872"/>
              <a:ext cx="11062" cy="4203"/>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8" name="Google Shape;5198;p21"/>
            <p:cNvSpPr/>
            <p:nvPr/>
          </p:nvSpPr>
          <p:spPr>
            <a:xfrm rot="-3729115">
              <a:off x="450653" y="3743568"/>
              <a:ext cx="8604" cy="8856"/>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9" name="Google Shape;5199;p21"/>
            <p:cNvSpPr/>
            <p:nvPr/>
          </p:nvSpPr>
          <p:spPr>
            <a:xfrm rot="-3729115">
              <a:off x="537137" y="3828473"/>
              <a:ext cx="19051" cy="1501"/>
            </a:xfrm>
            <a:custGeom>
              <a:avLst/>
              <a:gdLst/>
              <a:ahLst/>
              <a:cxnLst/>
              <a:rect l="l" t="t" r="r" b="b"/>
              <a:pathLst>
                <a:path w="124" h="10" extrusionOk="0">
                  <a:moveTo>
                    <a:pt x="0" y="1"/>
                  </a:moveTo>
                  <a:lnTo>
                    <a:pt x="124" y="9"/>
                  </a:lnTo>
                  <a:lnTo>
                    <a:pt x="1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0" name="Google Shape;5200;p21"/>
            <p:cNvSpPr/>
            <p:nvPr/>
          </p:nvSpPr>
          <p:spPr>
            <a:xfrm rot="-3729115">
              <a:off x="648534" y="3829473"/>
              <a:ext cx="19205" cy="12309"/>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1" name="Google Shape;5201;p21"/>
            <p:cNvSpPr/>
            <p:nvPr/>
          </p:nvSpPr>
          <p:spPr>
            <a:xfrm rot="-3729115">
              <a:off x="650329" y="3842991"/>
              <a:ext cx="2766" cy="2852"/>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2" name="Google Shape;5202;p21"/>
            <p:cNvSpPr/>
            <p:nvPr/>
          </p:nvSpPr>
          <p:spPr>
            <a:xfrm rot="-3729115">
              <a:off x="1672824" y="4491154"/>
              <a:ext cx="6914" cy="5404"/>
            </a:xfrm>
            <a:custGeom>
              <a:avLst/>
              <a:gdLst/>
              <a:ahLst/>
              <a:cxnLst/>
              <a:rect l="l" t="t" r="r" b="b"/>
              <a:pathLst>
                <a:path w="45" h="36" extrusionOk="0">
                  <a:moveTo>
                    <a:pt x="27" y="1"/>
                  </a:moveTo>
                  <a:lnTo>
                    <a:pt x="1" y="36"/>
                  </a:lnTo>
                  <a:lnTo>
                    <a:pt x="45" y="9"/>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3" name="Google Shape;5203;p21"/>
            <p:cNvSpPr/>
            <p:nvPr/>
          </p:nvSpPr>
          <p:spPr>
            <a:xfrm rot="-3729115">
              <a:off x="1684110" y="4488666"/>
              <a:ext cx="11062" cy="5404"/>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4" name="Google Shape;5204;p21"/>
            <p:cNvSpPr/>
            <p:nvPr/>
          </p:nvSpPr>
          <p:spPr>
            <a:xfrm rot="-3729115">
              <a:off x="995719" y="4000579"/>
              <a:ext cx="6914" cy="5554"/>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5" name="Google Shape;5205;p21"/>
            <p:cNvSpPr/>
            <p:nvPr/>
          </p:nvSpPr>
          <p:spPr>
            <a:xfrm rot="-3729115">
              <a:off x="1060246" y="4049784"/>
              <a:ext cx="10908" cy="4053"/>
            </a:xfrm>
            <a:custGeom>
              <a:avLst/>
              <a:gdLst/>
              <a:ahLst/>
              <a:cxnLst/>
              <a:rect l="l" t="t" r="r" b="b"/>
              <a:pathLst>
                <a:path w="71" h="27" extrusionOk="0">
                  <a:moveTo>
                    <a:pt x="71" y="0"/>
                  </a:moveTo>
                  <a:lnTo>
                    <a:pt x="0" y="27"/>
                  </a:lnTo>
                  <a:lnTo>
                    <a:pt x="71" y="9"/>
                  </a:ln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6" name="Google Shape;5206;p21"/>
            <p:cNvSpPr/>
            <p:nvPr/>
          </p:nvSpPr>
          <p:spPr>
            <a:xfrm rot="-3729115">
              <a:off x="1124822" y="4065584"/>
              <a:ext cx="9218" cy="9607"/>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7" name="Google Shape;5207;p21"/>
            <p:cNvSpPr/>
            <p:nvPr/>
          </p:nvSpPr>
          <p:spPr>
            <a:xfrm rot="-3729115">
              <a:off x="634503" y="5026096"/>
              <a:ext cx="1536" cy="4203"/>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8" name="Google Shape;5208;p21"/>
            <p:cNvSpPr/>
            <p:nvPr/>
          </p:nvSpPr>
          <p:spPr>
            <a:xfrm rot="-3729115">
              <a:off x="609963" y="5017304"/>
              <a:ext cx="4148" cy="1201"/>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9" name="Google Shape;5209;p21"/>
            <p:cNvSpPr/>
            <p:nvPr/>
          </p:nvSpPr>
          <p:spPr>
            <a:xfrm rot="-3729115">
              <a:off x="181876" y="4878526"/>
              <a:ext cx="14442" cy="9607"/>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0" name="Google Shape;5210;p21"/>
            <p:cNvSpPr/>
            <p:nvPr/>
          </p:nvSpPr>
          <p:spPr>
            <a:xfrm rot="-3729115">
              <a:off x="416431" y="4953260"/>
              <a:ext cx="8297" cy="4053"/>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1" name="Google Shape;5211;p21"/>
            <p:cNvSpPr/>
            <p:nvPr/>
          </p:nvSpPr>
          <p:spPr>
            <a:xfrm rot="-3729115">
              <a:off x="440446" y="4928981"/>
              <a:ext cx="5531" cy="6755"/>
            </a:xfrm>
            <a:custGeom>
              <a:avLst/>
              <a:gdLst/>
              <a:ahLst/>
              <a:cxnLst/>
              <a:rect l="l" t="t" r="r" b="b"/>
              <a:pathLst>
                <a:path w="36" h="45" extrusionOk="0">
                  <a:moveTo>
                    <a:pt x="36" y="0"/>
                  </a:moveTo>
                  <a:lnTo>
                    <a:pt x="1" y="45"/>
                  </a:lnTo>
                  <a:cubicBezTo>
                    <a:pt x="18" y="36"/>
                    <a:pt x="27"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2" name="Google Shape;5212;p21"/>
            <p:cNvSpPr/>
            <p:nvPr/>
          </p:nvSpPr>
          <p:spPr>
            <a:xfrm rot="-3729115">
              <a:off x="749970" y="5081098"/>
              <a:ext cx="8297" cy="4653"/>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3" name="Google Shape;5213;p21"/>
            <p:cNvSpPr/>
            <p:nvPr/>
          </p:nvSpPr>
          <p:spPr>
            <a:xfrm rot="-3729115">
              <a:off x="7960" y="4763689"/>
              <a:ext cx="10908" cy="10658"/>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4" name="Google Shape;5214;p21"/>
            <p:cNvSpPr/>
            <p:nvPr/>
          </p:nvSpPr>
          <p:spPr>
            <a:xfrm rot="-3729115">
              <a:off x="585900" y="5094940"/>
              <a:ext cx="4148" cy="2852"/>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5" name="Google Shape;5215;p21"/>
            <p:cNvSpPr/>
            <p:nvPr/>
          </p:nvSpPr>
          <p:spPr>
            <a:xfrm rot="-3729115">
              <a:off x="16194" y="4775218"/>
              <a:ext cx="6914" cy="12159"/>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6" name="Google Shape;5216;p21"/>
            <p:cNvSpPr/>
            <p:nvPr/>
          </p:nvSpPr>
          <p:spPr>
            <a:xfrm rot="-3729115">
              <a:off x="1156961" y="5328732"/>
              <a:ext cx="1536" cy="135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7" name="Google Shape;5217;p21"/>
            <p:cNvSpPr/>
            <p:nvPr/>
          </p:nvSpPr>
          <p:spPr>
            <a:xfrm rot="-3729115">
              <a:off x="1237168" y="5464085"/>
              <a:ext cx="154" cy="5404"/>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8" name="Google Shape;5218;p21"/>
            <p:cNvSpPr/>
            <p:nvPr/>
          </p:nvSpPr>
          <p:spPr>
            <a:xfrm rot="-3729115">
              <a:off x="-75386" y="4725834"/>
              <a:ext cx="154" cy="2852"/>
            </a:xfrm>
            <a:custGeom>
              <a:avLst/>
              <a:gdLst/>
              <a:ahLst/>
              <a:cxnLst/>
              <a:rect l="l" t="t" r="r" b="b"/>
              <a:pathLst>
                <a:path w="1" h="19" extrusionOk="0">
                  <a:moveTo>
                    <a:pt x="0" y="18"/>
                  </a:moveTo>
                  <a:cubicBezTo>
                    <a:pt x="0" y="0"/>
                    <a:pt x="0" y="18"/>
                    <a:pt x="0"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9" name="Google Shape;5219;p21"/>
            <p:cNvSpPr/>
            <p:nvPr/>
          </p:nvSpPr>
          <p:spPr>
            <a:xfrm rot="-3729115">
              <a:off x="-72911" y="4690763"/>
              <a:ext cx="4302" cy="1501"/>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0" name="Google Shape;5220;p21"/>
            <p:cNvSpPr/>
            <p:nvPr/>
          </p:nvSpPr>
          <p:spPr>
            <a:xfrm rot="-3729115">
              <a:off x="74457" y="4753414"/>
              <a:ext cx="1229" cy="751"/>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1" name="Google Shape;5221;p21"/>
            <p:cNvSpPr/>
            <p:nvPr/>
          </p:nvSpPr>
          <p:spPr>
            <a:xfrm rot="-3729115">
              <a:off x="-76021" y="4722443"/>
              <a:ext cx="2766" cy="4203"/>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2" name="Google Shape;5222;p21"/>
            <p:cNvSpPr/>
            <p:nvPr/>
          </p:nvSpPr>
          <p:spPr>
            <a:xfrm rot="-3729115">
              <a:off x="-80280" y="4723809"/>
              <a:ext cx="2919" cy="2852"/>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3" name="Google Shape;5223;p21"/>
            <p:cNvSpPr/>
            <p:nvPr/>
          </p:nvSpPr>
          <p:spPr>
            <a:xfrm rot="-3729115">
              <a:off x="-72308" y="4725933"/>
              <a:ext cx="1536" cy="5404"/>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4" name="Google Shape;5224;p21"/>
            <p:cNvSpPr/>
            <p:nvPr/>
          </p:nvSpPr>
          <p:spPr>
            <a:xfrm rot="-3729115">
              <a:off x="928480" y="5219504"/>
              <a:ext cx="2305" cy="2702"/>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5" name="Google Shape;5225;p21"/>
            <p:cNvSpPr/>
            <p:nvPr/>
          </p:nvSpPr>
          <p:spPr>
            <a:xfrm rot="-3729115">
              <a:off x="295441" y="4841364"/>
              <a:ext cx="1536" cy="1501"/>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6" name="Google Shape;5226;p21"/>
            <p:cNvSpPr/>
            <p:nvPr/>
          </p:nvSpPr>
          <p:spPr>
            <a:xfrm rot="-3729115">
              <a:off x="283254" y="4846947"/>
              <a:ext cx="28577" cy="10658"/>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7" name="Google Shape;5227;p21"/>
            <p:cNvSpPr/>
            <p:nvPr/>
          </p:nvSpPr>
          <p:spPr>
            <a:xfrm rot="-3729115">
              <a:off x="535038" y="4275773"/>
              <a:ext cx="138584" cy="1570886"/>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8" name="Google Shape;5228;p21"/>
            <p:cNvSpPr/>
            <p:nvPr/>
          </p:nvSpPr>
          <p:spPr>
            <a:xfrm rot="-3729115">
              <a:off x="-110477" y="4695520"/>
              <a:ext cx="16440" cy="16812"/>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9" name="Google Shape;5229;p21"/>
            <p:cNvSpPr/>
            <p:nvPr/>
          </p:nvSpPr>
          <p:spPr>
            <a:xfrm rot="-3729115">
              <a:off x="-87875" y="4673257"/>
              <a:ext cx="19051" cy="19964"/>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0" name="Google Shape;5230;p21"/>
            <p:cNvSpPr/>
            <p:nvPr/>
          </p:nvSpPr>
          <p:spPr>
            <a:xfrm rot="-3729115">
              <a:off x="575510" y="4999160"/>
              <a:ext cx="16440" cy="9457"/>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1" name="Google Shape;5231;p21"/>
            <p:cNvSpPr/>
            <p:nvPr/>
          </p:nvSpPr>
          <p:spPr>
            <a:xfrm rot="-3729115">
              <a:off x="417025" y="4928803"/>
              <a:ext cx="5531" cy="8106"/>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2" name="Google Shape;5232;p21"/>
            <p:cNvSpPr/>
            <p:nvPr/>
          </p:nvSpPr>
          <p:spPr>
            <a:xfrm rot="-3729115">
              <a:off x="-41052" y="4738119"/>
              <a:ext cx="2766" cy="3603"/>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3" name="Google Shape;5233;p21"/>
            <p:cNvSpPr/>
            <p:nvPr/>
          </p:nvSpPr>
          <p:spPr>
            <a:xfrm rot="-3729115">
              <a:off x="-49347" y="4728100"/>
              <a:ext cx="5531" cy="645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4" name="Google Shape;5234;p21"/>
            <p:cNvSpPr/>
            <p:nvPr/>
          </p:nvSpPr>
          <p:spPr>
            <a:xfrm rot="-3729115">
              <a:off x="927619" y="5285057"/>
              <a:ext cx="4456" cy="4053"/>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5" name="Google Shape;5235;p21"/>
            <p:cNvSpPr/>
            <p:nvPr/>
          </p:nvSpPr>
          <p:spPr>
            <a:xfrm rot="-3729115">
              <a:off x="436426" y="4932384"/>
              <a:ext cx="4302" cy="2402"/>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6" name="Google Shape;5236;p21"/>
            <p:cNvSpPr/>
            <p:nvPr/>
          </p:nvSpPr>
          <p:spPr>
            <a:xfrm rot="-3729115">
              <a:off x="749045" y="5085761"/>
              <a:ext cx="1536" cy="1351"/>
            </a:xfrm>
            <a:custGeom>
              <a:avLst/>
              <a:gdLst/>
              <a:ahLst/>
              <a:cxnLst/>
              <a:rect l="l" t="t" r="r" b="b"/>
              <a:pathLst>
                <a:path w="10" h="9" extrusionOk="0">
                  <a:moveTo>
                    <a:pt x="1" y="0"/>
                  </a:moveTo>
                  <a:cubicBezTo>
                    <a:pt x="1" y="9"/>
                    <a:pt x="1" y="9"/>
                    <a:pt x="10" y="9"/>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7" name="Google Shape;5237;p21"/>
            <p:cNvSpPr/>
            <p:nvPr/>
          </p:nvSpPr>
          <p:spPr>
            <a:xfrm rot="-3729115">
              <a:off x="126356" y="4746460"/>
              <a:ext cx="4148" cy="4053"/>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8" name="Google Shape;5238;p21"/>
            <p:cNvSpPr/>
            <p:nvPr/>
          </p:nvSpPr>
          <p:spPr>
            <a:xfrm rot="-3729115">
              <a:off x="-70464" y="4728589"/>
              <a:ext cx="13520" cy="73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9" name="Google Shape;5239;p21"/>
            <p:cNvSpPr/>
            <p:nvPr/>
          </p:nvSpPr>
          <p:spPr>
            <a:xfrm rot="-3729115">
              <a:off x="-64757" y="4679468"/>
              <a:ext cx="5531" cy="10808"/>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0" name="Google Shape;5240;p21"/>
            <p:cNvSpPr/>
            <p:nvPr/>
          </p:nvSpPr>
          <p:spPr>
            <a:xfrm rot="-3729115">
              <a:off x="-70953" y="4679351"/>
              <a:ext cx="2919" cy="5404"/>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1" name="Google Shape;5241;p21"/>
            <p:cNvSpPr/>
            <p:nvPr/>
          </p:nvSpPr>
          <p:spPr>
            <a:xfrm rot="-3729115">
              <a:off x="13483" y="4723707"/>
              <a:ext cx="6914" cy="8556"/>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2" name="Google Shape;5242;p21"/>
            <p:cNvSpPr/>
            <p:nvPr/>
          </p:nvSpPr>
          <p:spPr>
            <a:xfrm rot="-3729115">
              <a:off x="-2736" y="4695074"/>
              <a:ext cx="10908" cy="4053"/>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3" name="Google Shape;5243;p21"/>
            <p:cNvSpPr/>
            <p:nvPr/>
          </p:nvSpPr>
          <p:spPr>
            <a:xfrm rot="-3729115">
              <a:off x="22430" y="4696749"/>
              <a:ext cx="8297" cy="9607"/>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4" name="Google Shape;5244;p21"/>
            <p:cNvSpPr/>
            <p:nvPr/>
          </p:nvSpPr>
          <p:spPr>
            <a:xfrm rot="-3729115">
              <a:off x="109753" y="4785969"/>
              <a:ext cx="17822" cy="1501"/>
            </a:xfrm>
            <a:custGeom>
              <a:avLst/>
              <a:gdLst/>
              <a:ahLst/>
              <a:cxnLst/>
              <a:rect l="l" t="t" r="r" b="b"/>
              <a:pathLst>
                <a:path w="116" h="10" extrusionOk="0">
                  <a:moveTo>
                    <a:pt x="1" y="1"/>
                  </a:moveTo>
                  <a:lnTo>
                    <a:pt x="116" y="10"/>
                  </a:lnTo>
                  <a:lnTo>
                    <a:pt x="1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5" name="Google Shape;5245;p21"/>
            <p:cNvSpPr/>
            <p:nvPr/>
          </p:nvSpPr>
          <p:spPr>
            <a:xfrm rot="-3729115">
              <a:off x="221944" y="4790084"/>
              <a:ext cx="19205" cy="12309"/>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6" name="Google Shape;5246;p21"/>
            <p:cNvSpPr/>
            <p:nvPr/>
          </p:nvSpPr>
          <p:spPr>
            <a:xfrm rot="-3729115">
              <a:off x="223153" y="4802590"/>
              <a:ext cx="2766" cy="4203"/>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7" name="Google Shape;5247;p21"/>
            <p:cNvSpPr/>
            <p:nvPr/>
          </p:nvSpPr>
          <p:spPr>
            <a:xfrm rot="-3729115">
              <a:off x="1254279" y="5487596"/>
              <a:ext cx="6914" cy="5404"/>
            </a:xfrm>
            <a:custGeom>
              <a:avLst/>
              <a:gdLst/>
              <a:ahLst/>
              <a:cxnLst/>
              <a:rect l="l" t="t" r="r" b="b"/>
              <a:pathLst>
                <a:path w="45" h="36" extrusionOk="0">
                  <a:moveTo>
                    <a:pt x="27" y="0"/>
                  </a:moveTo>
                  <a:lnTo>
                    <a:pt x="0" y="36"/>
                  </a:lnTo>
                  <a:lnTo>
                    <a:pt x="0" y="36"/>
                  </a:lnTo>
                  <a:lnTo>
                    <a:pt x="44" y="9"/>
                  </a:ln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8" name="Google Shape;5248;p21"/>
            <p:cNvSpPr/>
            <p:nvPr/>
          </p:nvSpPr>
          <p:spPr>
            <a:xfrm rot="-3729115">
              <a:off x="1265656" y="5486281"/>
              <a:ext cx="12445" cy="5554"/>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9" name="Google Shape;5249;p21"/>
            <p:cNvSpPr/>
            <p:nvPr/>
          </p:nvSpPr>
          <p:spPr>
            <a:xfrm rot="-3729115">
              <a:off x="573394" y="4972941"/>
              <a:ext cx="6914" cy="5404"/>
            </a:xfrm>
            <a:custGeom>
              <a:avLst/>
              <a:gdLst/>
              <a:ahLst/>
              <a:cxnLst/>
              <a:rect l="l" t="t" r="r" b="b"/>
              <a:pathLst>
                <a:path w="45" h="36" extrusionOk="0">
                  <a:moveTo>
                    <a:pt x="18" y="1"/>
                  </a:moveTo>
                  <a:cubicBezTo>
                    <a:pt x="0" y="9"/>
                    <a:pt x="0" y="18"/>
                    <a:pt x="0" y="36"/>
                  </a:cubicBez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0" name="Google Shape;5250;p21"/>
            <p:cNvSpPr/>
            <p:nvPr/>
          </p:nvSpPr>
          <p:spPr>
            <a:xfrm rot="-3729115">
              <a:off x="637101" y="5025522"/>
              <a:ext cx="11062" cy="2852"/>
            </a:xfrm>
            <a:custGeom>
              <a:avLst/>
              <a:gdLst/>
              <a:ahLst/>
              <a:cxnLst/>
              <a:rect l="l" t="t" r="r" b="b"/>
              <a:pathLst>
                <a:path w="72" h="19" extrusionOk="0">
                  <a:moveTo>
                    <a:pt x="71" y="1"/>
                  </a:moveTo>
                  <a:lnTo>
                    <a:pt x="1" y="19"/>
                  </a:lnTo>
                  <a:lnTo>
                    <a:pt x="71" y="10"/>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1" name="Google Shape;5251;p21"/>
            <p:cNvSpPr/>
            <p:nvPr/>
          </p:nvSpPr>
          <p:spPr>
            <a:xfrm rot="-3729115">
              <a:off x="700178" y="5044451"/>
              <a:ext cx="12752" cy="9457"/>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2" name="Google Shape;5252;p21"/>
            <p:cNvSpPr/>
            <p:nvPr/>
          </p:nvSpPr>
          <p:spPr>
            <a:xfrm rot="-3729115">
              <a:off x="1579671" y="4639405"/>
              <a:ext cx="9065" cy="2552"/>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3" name="Google Shape;5253;p21"/>
            <p:cNvSpPr/>
            <p:nvPr/>
          </p:nvSpPr>
          <p:spPr>
            <a:xfrm rot="-3729115">
              <a:off x="1533512" y="4637286"/>
              <a:ext cx="8297" cy="5404"/>
            </a:xfrm>
            <a:custGeom>
              <a:avLst/>
              <a:gdLst/>
              <a:ahLst/>
              <a:cxnLst/>
              <a:rect l="l" t="t" r="r" b="b"/>
              <a:pathLst>
                <a:path w="54" h="36" extrusionOk="0">
                  <a:moveTo>
                    <a:pt x="0" y="1"/>
                  </a:moveTo>
                  <a:lnTo>
                    <a:pt x="27" y="36"/>
                  </a:lnTo>
                  <a:lnTo>
                    <a:pt x="53" y="3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4" name="Google Shape;5254;p21"/>
            <p:cNvSpPr/>
            <p:nvPr/>
          </p:nvSpPr>
          <p:spPr>
            <a:xfrm rot="-3729115">
              <a:off x="1507017" y="4620945"/>
              <a:ext cx="17822" cy="24017"/>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5" name="Google Shape;5255;p21"/>
            <p:cNvSpPr/>
            <p:nvPr/>
          </p:nvSpPr>
          <p:spPr>
            <a:xfrm rot="-3729115">
              <a:off x="1501206" y="4590327"/>
              <a:ext cx="3995" cy="4653"/>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6" name="Google Shape;5256;p21"/>
            <p:cNvSpPr/>
            <p:nvPr/>
          </p:nvSpPr>
          <p:spPr>
            <a:xfrm rot="-3729115">
              <a:off x="1504474" y="4589455"/>
              <a:ext cx="2612" cy="2102"/>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7" name="Google Shape;5257;p21"/>
            <p:cNvSpPr/>
            <p:nvPr/>
          </p:nvSpPr>
          <p:spPr>
            <a:xfrm rot="-3729115">
              <a:off x="1486483" y="4578445"/>
              <a:ext cx="10908" cy="7806"/>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8" name="Google Shape;5258;p21"/>
            <p:cNvSpPr/>
            <p:nvPr/>
          </p:nvSpPr>
          <p:spPr>
            <a:xfrm rot="-3729115">
              <a:off x="1480258" y="4590271"/>
              <a:ext cx="4148" cy="2852"/>
            </a:xfrm>
            <a:custGeom>
              <a:avLst/>
              <a:gdLst/>
              <a:ahLst/>
              <a:cxnLst/>
              <a:rect l="l" t="t" r="r" b="b"/>
              <a:pathLst>
                <a:path w="27" h="19" extrusionOk="0">
                  <a:moveTo>
                    <a:pt x="0" y="1"/>
                  </a:moveTo>
                  <a:lnTo>
                    <a:pt x="18" y="18"/>
                  </a:lnTo>
                  <a:cubicBezTo>
                    <a:pt x="27" y="9"/>
                    <a:pt x="27"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9" name="Google Shape;5259;p21"/>
            <p:cNvSpPr/>
            <p:nvPr/>
          </p:nvSpPr>
          <p:spPr>
            <a:xfrm rot="-3729115">
              <a:off x="1479924" y="4591593"/>
              <a:ext cx="11062" cy="5404"/>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0" name="Google Shape;5260;p21"/>
            <p:cNvSpPr/>
            <p:nvPr/>
          </p:nvSpPr>
          <p:spPr>
            <a:xfrm rot="-3729115">
              <a:off x="1488705" y="4595209"/>
              <a:ext cx="9833" cy="9007"/>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1" name="Google Shape;5261;p21"/>
            <p:cNvSpPr/>
            <p:nvPr/>
          </p:nvSpPr>
          <p:spPr>
            <a:xfrm rot="-3729115">
              <a:off x="1498980" y="4633218"/>
              <a:ext cx="8297" cy="8106"/>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2" name="Google Shape;5262;p21"/>
            <p:cNvSpPr/>
            <p:nvPr/>
          </p:nvSpPr>
          <p:spPr>
            <a:xfrm rot="-3729115">
              <a:off x="1457914" y="4568836"/>
              <a:ext cx="11062" cy="6755"/>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3" name="Google Shape;5263;p21"/>
            <p:cNvSpPr/>
            <p:nvPr/>
          </p:nvSpPr>
          <p:spPr>
            <a:xfrm rot="-3729115">
              <a:off x="1453950" y="4575024"/>
              <a:ext cx="5531" cy="5404"/>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4" name="Google Shape;5264;p21"/>
            <p:cNvSpPr/>
            <p:nvPr/>
          </p:nvSpPr>
          <p:spPr>
            <a:xfrm rot="-3729115">
              <a:off x="1472600" y="4597119"/>
              <a:ext cx="10908" cy="10808"/>
            </a:xfrm>
            <a:custGeom>
              <a:avLst/>
              <a:gdLst/>
              <a:ahLst/>
              <a:cxnLst/>
              <a:rect l="l" t="t" r="r" b="b"/>
              <a:pathLst>
                <a:path w="71" h="72" extrusionOk="0">
                  <a:moveTo>
                    <a:pt x="0" y="1"/>
                  </a:moveTo>
                  <a:lnTo>
                    <a:pt x="9" y="19"/>
                  </a:lnTo>
                  <a:lnTo>
                    <a:pt x="71" y="7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5" name="Google Shape;5265;p21"/>
            <p:cNvSpPr/>
            <p:nvPr/>
          </p:nvSpPr>
          <p:spPr>
            <a:xfrm rot="-3729115">
              <a:off x="1439810" y="4551275"/>
              <a:ext cx="11062" cy="5404"/>
            </a:xfrm>
            <a:custGeom>
              <a:avLst/>
              <a:gdLst/>
              <a:ahLst/>
              <a:cxnLst/>
              <a:rect l="l" t="t" r="r" b="b"/>
              <a:pathLst>
                <a:path w="72" h="36" extrusionOk="0">
                  <a:moveTo>
                    <a:pt x="1" y="0"/>
                  </a:moveTo>
                  <a:lnTo>
                    <a:pt x="27" y="18"/>
                  </a:lnTo>
                  <a:lnTo>
                    <a:pt x="72" y="36"/>
                  </a:lnTo>
                  <a:lnTo>
                    <a:pt x="72" y="3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6" name="Google Shape;5266;p21"/>
            <p:cNvSpPr/>
            <p:nvPr/>
          </p:nvSpPr>
          <p:spPr>
            <a:xfrm rot="-3729115">
              <a:off x="1423116" y="4536730"/>
              <a:ext cx="12445" cy="11258"/>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7" name="Google Shape;5267;p21"/>
            <p:cNvSpPr/>
            <p:nvPr/>
          </p:nvSpPr>
          <p:spPr>
            <a:xfrm rot="-3729115">
              <a:off x="1416586" y="4540825"/>
              <a:ext cx="5531" cy="5554"/>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8" name="Google Shape;5268;p21"/>
            <p:cNvSpPr/>
            <p:nvPr/>
          </p:nvSpPr>
          <p:spPr>
            <a:xfrm rot="-3729115">
              <a:off x="1441244" y="4565306"/>
              <a:ext cx="8297" cy="5404"/>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9" name="Google Shape;5269;p21"/>
            <p:cNvSpPr/>
            <p:nvPr/>
          </p:nvSpPr>
          <p:spPr>
            <a:xfrm rot="-3729115">
              <a:off x="1441138" y="4567519"/>
              <a:ext cx="154" cy="5554"/>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0" name="Google Shape;5270;p21"/>
            <p:cNvSpPr/>
            <p:nvPr/>
          </p:nvSpPr>
          <p:spPr>
            <a:xfrm rot="-3729115">
              <a:off x="1445690" y="4572845"/>
              <a:ext cx="154" cy="150"/>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1" name="Google Shape;5271;p21"/>
            <p:cNvSpPr/>
            <p:nvPr/>
          </p:nvSpPr>
          <p:spPr>
            <a:xfrm rot="-3729115">
              <a:off x="1449225" y="4594391"/>
              <a:ext cx="15057" cy="5704"/>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2" name="Google Shape;5272;p21"/>
            <p:cNvSpPr/>
            <p:nvPr/>
          </p:nvSpPr>
          <p:spPr>
            <a:xfrm rot="-3729115">
              <a:off x="1443995" y="4579198"/>
              <a:ext cx="6914" cy="6755"/>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3" name="Google Shape;5273;p21"/>
            <p:cNvSpPr/>
            <p:nvPr/>
          </p:nvSpPr>
          <p:spPr>
            <a:xfrm rot="-3729115">
              <a:off x="1440013" y="4581203"/>
              <a:ext cx="4302" cy="2852"/>
            </a:xfrm>
            <a:custGeom>
              <a:avLst/>
              <a:gdLst/>
              <a:ahLst/>
              <a:cxnLst/>
              <a:rect l="l" t="t" r="r" b="b"/>
              <a:pathLst>
                <a:path w="28" h="19" extrusionOk="0">
                  <a:moveTo>
                    <a:pt x="1" y="1"/>
                  </a:moveTo>
                  <a:lnTo>
                    <a:pt x="19" y="18"/>
                  </a:lnTo>
                  <a:lnTo>
                    <a:pt x="27" y="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4" name="Google Shape;5274;p21"/>
            <p:cNvSpPr/>
            <p:nvPr/>
          </p:nvSpPr>
          <p:spPr>
            <a:xfrm rot="-3729115">
              <a:off x="1414511" y="4552301"/>
              <a:ext cx="6914" cy="10958"/>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5" name="Google Shape;5275;p21"/>
            <p:cNvSpPr/>
            <p:nvPr/>
          </p:nvSpPr>
          <p:spPr>
            <a:xfrm rot="-3729115">
              <a:off x="1430891" y="4565509"/>
              <a:ext cx="1536" cy="150"/>
            </a:xfrm>
            <a:custGeom>
              <a:avLst/>
              <a:gdLst/>
              <a:ahLst/>
              <a:cxnLst/>
              <a:rect l="l" t="t" r="r" b="b"/>
              <a:pathLst>
                <a:path w="10" h="1" extrusionOk="0">
                  <a:moveTo>
                    <a:pt x="9" y="1"/>
                  </a:moveTo>
                  <a:lnTo>
                    <a:pt x="9" y="1"/>
                  </a:lnTo>
                  <a:cubicBezTo>
                    <a:pt x="9" y="1"/>
                    <a:pt x="1"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6" name="Google Shape;5276;p21"/>
            <p:cNvSpPr/>
            <p:nvPr/>
          </p:nvSpPr>
          <p:spPr>
            <a:xfrm rot="-3729115">
              <a:off x="1383745" y="4542305"/>
              <a:ext cx="1383" cy="1501"/>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7" name="Google Shape;5277;p21"/>
            <p:cNvSpPr/>
            <p:nvPr/>
          </p:nvSpPr>
          <p:spPr>
            <a:xfrm rot="-3729115">
              <a:off x="1420855" y="4562546"/>
              <a:ext cx="4148" cy="5404"/>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8" name="Google Shape;5278;p21"/>
            <p:cNvSpPr/>
            <p:nvPr/>
          </p:nvSpPr>
          <p:spPr>
            <a:xfrm rot="-3729115">
              <a:off x="1405304" y="4544389"/>
              <a:ext cx="5531" cy="4203"/>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9" name="Google Shape;5279;p21"/>
            <p:cNvSpPr/>
            <p:nvPr/>
          </p:nvSpPr>
          <p:spPr>
            <a:xfrm rot="-3729115">
              <a:off x="1431066" y="4560402"/>
              <a:ext cx="1536" cy="135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0" name="Google Shape;5280;p21"/>
            <p:cNvSpPr/>
            <p:nvPr/>
          </p:nvSpPr>
          <p:spPr>
            <a:xfrm rot="-3729115">
              <a:off x="1426905" y="4561027"/>
              <a:ext cx="5531" cy="5404"/>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1" name="Google Shape;5281;p21"/>
            <p:cNvSpPr/>
            <p:nvPr/>
          </p:nvSpPr>
          <p:spPr>
            <a:xfrm rot="-3729115">
              <a:off x="1345370" y="4552441"/>
              <a:ext cx="49011" cy="22216"/>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2" name="Google Shape;5282;p21"/>
            <p:cNvSpPr/>
            <p:nvPr/>
          </p:nvSpPr>
          <p:spPr>
            <a:xfrm rot="-3729115">
              <a:off x="1387882" y="4536412"/>
              <a:ext cx="9526" cy="13360"/>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3" name="Google Shape;5283;p21"/>
            <p:cNvSpPr/>
            <p:nvPr/>
          </p:nvSpPr>
          <p:spPr>
            <a:xfrm rot="-3729115">
              <a:off x="1388171" y="4552184"/>
              <a:ext cx="24583" cy="1741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4" name="Google Shape;5284;p21"/>
            <p:cNvSpPr/>
            <p:nvPr/>
          </p:nvSpPr>
          <p:spPr>
            <a:xfrm rot="-3729115">
              <a:off x="1439697" y="4615505"/>
              <a:ext cx="1536" cy="1051"/>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5" name="Google Shape;5285;p21"/>
            <p:cNvSpPr/>
            <p:nvPr/>
          </p:nvSpPr>
          <p:spPr>
            <a:xfrm rot="-3729115">
              <a:off x="1431363" y="4596425"/>
              <a:ext cx="21817" cy="14711"/>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6" name="Google Shape;5286;p21"/>
            <p:cNvSpPr/>
            <p:nvPr/>
          </p:nvSpPr>
          <p:spPr>
            <a:xfrm rot="-3729115">
              <a:off x="1409231" y="4580997"/>
              <a:ext cx="11062" cy="10658"/>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7" name="Google Shape;5287;p21"/>
            <p:cNvSpPr/>
            <p:nvPr/>
          </p:nvSpPr>
          <p:spPr>
            <a:xfrm rot="-3729115">
              <a:off x="1378510" y="4532727"/>
              <a:ext cx="12445" cy="5404"/>
            </a:xfrm>
            <a:custGeom>
              <a:avLst/>
              <a:gdLst/>
              <a:ahLst/>
              <a:cxnLst/>
              <a:rect l="l" t="t" r="r" b="b"/>
              <a:pathLst>
                <a:path w="81" h="36" extrusionOk="0">
                  <a:moveTo>
                    <a:pt x="1" y="0"/>
                  </a:moveTo>
                  <a:lnTo>
                    <a:pt x="27" y="27"/>
                  </a:lnTo>
                  <a:lnTo>
                    <a:pt x="80" y="3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8" name="Google Shape;5288;p21"/>
            <p:cNvSpPr/>
            <p:nvPr/>
          </p:nvSpPr>
          <p:spPr>
            <a:xfrm rot="-3729115">
              <a:off x="1370937" y="4528042"/>
              <a:ext cx="6914" cy="2852"/>
            </a:xfrm>
            <a:custGeom>
              <a:avLst/>
              <a:gdLst/>
              <a:ahLst/>
              <a:cxnLst/>
              <a:rect l="l" t="t" r="r" b="b"/>
              <a:pathLst>
                <a:path w="45" h="19" extrusionOk="0">
                  <a:moveTo>
                    <a:pt x="18" y="1"/>
                  </a:moveTo>
                  <a:lnTo>
                    <a:pt x="1" y="18"/>
                  </a:lnTo>
                  <a:lnTo>
                    <a:pt x="45" y="18"/>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9" name="Google Shape;5289;p21"/>
            <p:cNvSpPr/>
            <p:nvPr/>
          </p:nvSpPr>
          <p:spPr>
            <a:xfrm rot="-3729115">
              <a:off x="710947" y="4289664"/>
              <a:ext cx="2919" cy="2702"/>
            </a:xfrm>
            <a:custGeom>
              <a:avLst/>
              <a:gdLst/>
              <a:ahLst/>
              <a:cxnLst/>
              <a:rect l="l" t="t" r="r" b="b"/>
              <a:pathLst>
                <a:path w="19" h="18" extrusionOk="0">
                  <a:moveTo>
                    <a:pt x="1" y="0"/>
                  </a:moveTo>
                  <a:cubicBezTo>
                    <a:pt x="1" y="9"/>
                    <a:pt x="10" y="9"/>
                    <a:pt x="18" y="18"/>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0" name="Google Shape;5290;p21"/>
            <p:cNvSpPr/>
            <p:nvPr/>
          </p:nvSpPr>
          <p:spPr>
            <a:xfrm rot="-3729115">
              <a:off x="730380" y="4298654"/>
              <a:ext cx="2919" cy="751"/>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1" name="Google Shape;5291;p21"/>
            <p:cNvSpPr/>
            <p:nvPr/>
          </p:nvSpPr>
          <p:spPr>
            <a:xfrm rot="-3729115">
              <a:off x="1094086" y="4379172"/>
              <a:ext cx="17822" cy="9457"/>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2" name="Google Shape;5292;p21"/>
            <p:cNvSpPr/>
            <p:nvPr/>
          </p:nvSpPr>
          <p:spPr>
            <a:xfrm rot="-3729115">
              <a:off x="895349" y="4337993"/>
              <a:ext cx="8297" cy="2852"/>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3" name="Google Shape;5293;p21"/>
            <p:cNvSpPr/>
            <p:nvPr/>
          </p:nvSpPr>
          <p:spPr>
            <a:xfrm rot="-3729115">
              <a:off x="876441" y="4360920"/>
              <a:ext cx="5531" cy="5554"/>
            </a:xfrm>
            <a:custGeom>
              <a:avLst/>
              <a:gdLst/>
              <a:ahLst/>
              <a:cxnLst/>
              <a:rect l="l" t="t" r="r" b="b"/>
              <a:pathLst>
                <a:path w="36" h="37" extrusionOk="0">
                  <a:moveTo>
                    <a:pt x="36" y="1"/>
                  </a:moveTo>
                  <a:cubicBezTo>
                    <a:pt x="18" y="10"/>
                    <a:pt x="9" y="27"/>
                    <a:pt x="0" y="36"/>
                  </a:cubicBez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4" name="Google Shape;5294;p21"/>
            <p:cNvSpPr/>
            <p:nvPr/>
          </p:nvSpPr>
          <p:spPr>
            <a:xfrm rot="-3729115">
              <a:off x="604517" y="4248177"/>
              <a:ext cx="8297" cy="3452"/>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5" name="Google Shape;5295;p21"/>
            <p:cNvSpPr/>
            <p:nvPr/>
          </p:nvSpPr>
          <p:spPr>
            <a:xfrm rot="-3729115">
              <a:off x="1249731" y="4470856"/>
              <a:ext cx="11062" cy="9457"/>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6" name="Google Shape;5296;p21"/>
            <p:cNvSpPr/>
            <p:nvPr/>
          </p:nvSpPr>
          <p:spPr>
            <a:xfrm rot="-3729115">
              <a:off x="752064" y="4218966"/>
              <a:ext cx="4302" cy="2852"/>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7" name="Google Shape;5297;p21"/>
            <p:cNvSpPr/>
            <p:nvPr/>
          </p:nvSpPr>
          <p:spPr>
            <a:xfrm rot="-3729115">
              <a:off x="1246209" y="4460230"/>
              <a:ext cx="8297" cy="9457"/>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8" name="Google Shape;5298;p21"/>
            <p:cNvSpPr/>
            <p:nvPr/>
          </p:nvSpPr>
          <p:spPr>
            <a:xfrm rot="-3729115">
              <a:off x="255534" y="4054691"/>
              <a:ext cx="1536" cy="1501"/>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9" name="Google Shape;5299;p21"/>
            <p:cNvSpPr/>
            <p:nvPr/>
          </p:nvSpPr>
          <p:spPr>
            <a:xfrm rot="-3729115">
              <a:off x="1332030" y="4505967"/>
              <a:ext cx="154" cy="2852"/>
            </a:xfrm>
            <a:custGeom>
              <a:avLst/>
              <a:gdLst/>
              <a:ahLst/>
              <a:cxnLst/>
              <a:rect l="l" t="t" r="r" b="b"/>
              <a:pathLst>
                <a:path w="1" h="19" extrusionOk="0">
                  <a:moveTo>
                    <a:pt x="0" y="1"/>
                  </a:moveTo>
                  <a:cubicBezTo>
                    <a:pt x="0" y="18"/>
                    <a:pt x="0"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0" name="Google Shape;5300;p21"/>
            <p:cNvSpPr/>
            <p:nvPr/>
          </p:nvSpPr>
          <p:spPr>
            <a:xfrm rot="-3729115">
              <a:off x="1325276" y="4542313"/>
              <a:ext cx="4302" cy="1501"/>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1" name="Google Shape;5301;p21"/>
            <p:cNvSpPr/>
            <p:nvPr/>
          </p:nvSpPr>
          <p:spPr>
            <a:xfrm rot="-3729115">
              <a:off x="1199602" y="4496137"/>
              <a:ext cx="1844" cy="1051"/>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2" name="Google Shape;5302;p21"/>
            <p:cNvSpPr/>
            <p:nvPr/>
          </p:nvSpPr>
          <p:spPr>
            <a:xfrm rot="-3729115">
              <a:off x="1330526" y="4509087"/>
              <a:ext cx="2919" cy="2852"/>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3" name="Google Shape;5303;p21"/>
            <p:cNvSpPr/>
            <p:nvPr/>
          </p:nvSpPr>
          <p:spPr>
            <a:xfrm rot="-3729115">
              <a:off x="1334062" y="4508413"/>
              <a:ext cx="2305" cy="2252"/>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4" name="Google Shape;5304;p21"/>
            <p:cNvSpPr/>
            <p:nvPr/>
          </p:nvSpPr>
          <p:spPr>
            <a:xfrm rot="-3729115">
              <a:off x="1329325" y="4505003"/>
              <a:ext cx="1536" cy="4053"/>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5" name="Google Shape;5305;p21"/>
            <p:cNvSpPr/>
            <p:nvPr/>
          </p:nvSpPr>
          <p:spPr>
            <a:xfrm rot="-3729115">
              <a:off x="454924" y="4135852"/>
              <a:ext cx="2305" cy="165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6" name="Google Shape;5306;p21"/>
            <p:cNvSpPr/>
            <p:nvPr/>
          </p:nvSpPr>
          <p:spPr>
            <a:xfrm rot="-3729115">
              <a:off x="1007184" y="4435942"/>
              <a:ext cx="154" cy="150"/>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7" name="Google Shape;5307;p21"/>
            <p:cNvSpPr/>
            <p:nvPr/>
          </p:nvSpPr>
          <p:spPr>
            <a:xfrm rot="-3729115">
              <a:off x="992012" y="4421696"/>
              <a:ext cx="30114" cy="9457"/>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8" name="Google Shape;5308;p21"/>
            <p:cNvSpPr/>
            <p:nvPr/>
          </p:nvSpPr>
          <p:spPr>
            <a:xfrm rot="-3729115">
              <a:off x="730046" y="3680766"/>
              <a:ext cx="164857" cy="1212877"/>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9" name="Google Shape;5309;p21"/>
            <p:cNvSpPr/>
            <p:nvPr/>
          </p:nvSpPr>
          <p:spPr>
            <a:xfrm rot="-3729115">
              <a:off x="749067" y="4305438"/>
              <a:ext cx="15057" cy="8106"/>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0" name="Google Shape;5310;p21"/>
            <p:cNvSpPr/>
            <p:nvPr/>
          </p:nvSpPr>
          <p:spPr>
            <a:xfrm rot="-3729115">
              <a:off x="897086" y="4356506"/>
              <a:ext cx="5685" cy="6905"/>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1" name="Google Shape;5311;p21"/>
            <p:cNvSpPr/>
            <p:nvPr/>
          </p:nvSpPr>
          <p:spPr>
            <a:xfrm rot="-3729115">
              <a:off x="1300054" y="4497272"/>
              <a:ext cx="2919" cy="3753"/>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2" name="Google Shape;5312;p21"/>
            <p:cNvSpPr/>
            <p:nvPr/>
          </p:nvSpPr>
          <p:spPr>
            <a:xfrm rot="-3729115">
              <a:off x="1304775" y="4502947"/>
              <a:ext cx="5531" cy="5554"/>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3" name="Google Shape;5313;p21"/>
            <p:cNvSpPr/>
            <p:nvPr/>
          </p:nvSpPr>
          <p:spPr>
            <a:xfrm rot="-3729115">
              <a:off x="455369" y="4070722"/>
              <a:ext cx="3073" cy="2252"/>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4" name="Google Shape;5314;p21"/>
            <p:cNvSpPr/>
            <p:nvPr/>
          </p:nvSpPr>
          <p:spPr>
            <a:xfrm rot="-3729115">
              <a:off x="881170" y="4360969"/>
              <a:ext cx="4302" cy="2402"/>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5" name="Google Shape;5315;p21"/>
            <p:cNvSpPr/>
            <p:nvPr/>
          </p:nvSpPr>
          <p:spPr>
            <a:xfrm rot="-3729115">
              <a:off x="611553" y="4245842"/>
              <a:ext cx="1536" cy="1351"/>
            </a:xfrm>
            <a:custGeom>
              <a:avLst/>
              <a:gdLst/>
              <a:ahLst/>
              <a:cxnLst/>
              <a:rect l="l" t="t" r="r" b="b"/>
              <a:pathLst>
                <a:path w="10" h="9" extrusionOk="0">
                  <a:moveTo>
                    <a:pt x="0" y="0"/>
                  </a:moveTo>
                  <a:lnTo>
                    <a:pt x="9" y="9"/>
                  </a:lnTo>
                  <a:cubicBezTo>
                    <a:pt x="9" y="0"/>
                    <a:pt x="9"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6" name="Google Shape;5316;p21"/>
            <p:cNvSpPr/>
            <p:nvPr/>
          </p:nvSpPr>
          <p:spPr>
            <a:xfrm rot="-3729115">
              <a:off x="1151697" y="4506641"/>
              <a:ext cx="4302" cy="4203"/>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7" name="Google Shape;5317;p21"/>
            <p:cNvSpPr/>
            <p:nvPr/>
          </p:nvSpPr>
          <p:spPr>
            <a:xfrm rot="-3729115">
              <a:off x="1350689" y="4513146"/>
              <a:ext cx="5531" cy="6905"/>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8" name="Google Shape;5318;p21"/>
            <p:cNvSpPr/>
            <p:nvPr/>
          </p:nvSpPr>
          <p:spPr>
            <a:xfrm rot="-3729115">
              <a:off x="1376434" y="4583727"/>
              <a:ext cx="5531" cy="4954"/>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9" name="Google Shape;5319;p21"/>
            <p:cNvSpPr/>
            <p:nvPr/>
          </p:nvSpPr>
          <p:spPr>
            <a:xfrm rot="-3729115">
              <a:off x="1345962" y="4543360"/>
              <a:ext cx="13981" cy="8106"/>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0" name="Google Shape;5320;p21"/>
            <p:cNvSpPr/>
            <p:nvPr/>
          </p:nvSpPr>
          <p:spPr>
            <a:xfrm rot="-3729115">
              <a:off x="1356365" y="4550063"/>
              <a:ext cx="4148" cy="315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1" name="Google Shape;5321;p21"/>
            <p:cNvSpPr/>
            <p:nvPr/>
          </p:nvSpPr>
          <p:spPr>
            <a:xfrm rot="-3729115">
              <a:off x="1315637" y="4500892"/>
              <a:ext cx="13213" cy="5704"/>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2" name="Google Shape;5322;p21"/>
            <p:cNvSpPr/>
            <p:nvPr/>
          </p:nvSpPr>
          <p:spPr>
            <a:xfrm rot="-3729115">
              <a:off x="1338114" y="4561287"/>
              <a:ext cx="8297" cy="4053"/>
            </a:xfrm>
            <a:custGeom>
              <a:avLst/>
              <a:gdLst/>
              <a:ahLst/>
              <a:cxnLst/>
              <a:rect l="l" t="t" r="r" b="b"/>
              <a:pathLst>
                <a:path w="54" h="27" extrusionOk="0">
                  <a:moveTo>
                    <a:pt x="9" y="0"/>
                  </a:moveTo>
                  <a:lnTo>
                    <a:pt x="0" y="27"/>
                  </a:lnTo>
                  <a:lnTo>
                    <a:pt x="53" y="9"/>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3" name="Google Shape;5323;p21"/>
            <p:cNvSpPr/>
            <p:nvPr/>
          </p:nvSpPr>
          <p:spPr>
            <a:xfrm rot="-3729115">
              <a:off x="1317965" y="4545784"/>
              <a:ext cx="4302" cy="8106"/>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4" name="Google Shape;5324;p21"/>
            <p:cNvSpPr/>
            <p:nvPr/>
          </p:nvSpPr>
          <p:spPr>
            <a:xfrm rot="-3729115">
              <a:off x="1325781" y="4549174"/>
              <a:ext cx="1536" cy="5554"/>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5" name="Google Shape;5325;p21"/>
            <p:cNvSpPr/>
            <p:nvPr/>
          </p:nvSpPr>
          <p:spPr>
            <a:xfrm rot="-3729115">
              <a:off x="1328375" y="4560658"/>
              <a:ext cx="2919" cy="6755"/>
            </a:xfrm>
            <a:custGeom>
              <a:avLst/>
              <a:gdLst/>
              <a:ahLst/>
              <a:cxnLst/>
              <a:rect l="l" t="t" r="r" b="b"/>
              <a:pathLst>
                <a:path w="19" h="45" extrusionOk="0">
                  <a:moveTo>
                    <a:pt x="18" y="1"/>
                  </a:moveTo>
                  <a:lnTo>
                    <a:pt x="1" y="45"/>
                  </a:lnTo>
                  <a:lnTo>
                    <a:pt x="18" y="36"/>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6" name="Google Shape;5326;p21"/>
            <p:cNvSpPr/>
            <p:nvPr/>
          </p:nvSpPr>
          <p:spPr>
            <a:xfrm rot="-3729115">
              <a:off x="1248035" y="4512148"/>
              <a:ext cx="7989" cy="7505"/>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7" name="Google Shape;5327;p21"/>
            <p:cNvSpPr/>
            <p:nvPr/>
          </p:nvSpPr>
          <p:spPr>
            <a:xfrm rot="-3729115">
              <a:off x="1258252" y="4542671"/>
              <a:ext cx="10908" cy="4053"/>
            </a:xfrm>
            <a:custGeom>
              <a:avLst/>
              <a:gdLst/>
              <a:ahLst/>
              <a:cxnLst/>
              <a:rect l="l" t="t" r="r" b="b"/>
              <a:pathLst>
                <a:path w="71" h="27" extrusionOk="0">
                  <a:moveTo>
                    <a:pt x="0" y="0"/>
                  </a:moveTo>
                  <a:lnTo>
                    <a:pt x="27" y="27"/>
                  </a:lnTo>
                  <a:cubicBezTo>
                    <a:pt x="36" y="9"/>
                    <a:pt x="53" y="9"/>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8" name="Google Shape;5328;p21"/>
            <p:cNvSpPr/>
            <p:nvPr/>
          </p:nvSpPr>
          <p:spPr>
            <a:xfrm rot="-3729115">
              <a:off x="1237705" y="4539794"/>
              <a:ext cx="8758" cy="7205"/>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9" name="Google Shape;5329;p21"/>
            <p:cNvSpPr/>
            <p:nvPr/>
          </p:nvSpPr>
          <p:spPr>
            <a:xfrm rot="-3729115">
              <a:off x="1153700" y="4470333"/>
              <a:ext cx="19051" cy="1501"/>
            </a:xfrm>
            <a:custGeom>
              <a:avLst/>
              <a:gdLst/>
              <a:ahLst/>
              <a:cxnLst/>
              <a:rect l="l" t="t" r="r" b="b"/>
              <a:pathLst>
                <a:path w="124" h="10" extrusionOk="0">
                  <a:moveTo>
                    <a:pt x="0" y="1"/>
                  </a:moveTo>
                  <a:lnTo>
                    <a:pt x="9" y="10"/>
                  </a:lnTo>
                  <a:lnTo>
                    <a:pt x="1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0" name="Google Shape;5330;p21"/>
            <p:cNvSpPr/>
            <p:nvPr/>
          </p:nvSpPr>
          <p:spPr>
            <a:xfrm rot="-3729115">
              <a:off x="1053771" y="4468045"/>
              <a:ext cx="17822" cy="10658"/>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1" name="Google Shape;5331;p21"/>
            <p:cNvSpPr/>
            <p:nvPr/>
          </p:nvSpPr>
          <p:spPr>
            <a:xfrm rot="-3729115">
              <a:off x="1067228" y="4464021"/>
              <a:ext cx="4148" cy="135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2" name="Google Shape;5332;p21"/>
            <p:cNvSpPr/>
            <p:nvPr/>
          </p:nvSpPr>
          <p:spPr>
            <a:xfrm rot="-3729115">
              <a:off x="759493" y="4332619"/>
              <a:ext cx="5685" cy="5554"/>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3" name="Google Shape;5333;p21"/>
            <p:cNvSpPr/>
            <p:nvPr/>
          </p:nvSpPr>
          <p:spPr>
            <a:xfrm rot="-3729115">
              <a:off x="700192" y="4292294"/>
              <a:ext cx="9526" cy="2852"/>
            </a:xfrm>
            <a:custGeom>
              <a:avLst/>
              <a:gdLst/>
              <a:ahLst/>
              <a:cxnLst/>
              <a:rect l="l" t="t" r="r" b="b"/>
              <a:pathLst>
                <a:path w="62" h="19" extrusionOk="0">
                  <a:moveTo>
                    <a:pt x="62" y="1"/>
                  </a:moveTo>
                  <a:lnTo>
                    <a:pt x="0" y="10"/>
                  </a:lnTo>
                  <a:lnTo>
                    <a:pt x="0" y="18"/>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4" name="Google Shape;5334;p21"/>
            <p:cNvSpPr/>
            <p:nvPr/>
          </p:nvSpPr>
          <p:spPr>
            <a:xfrm rot="-3729115">
              <a:off x="644190" y="4275928"/>
              <a:ext cx="9833" cy="8406"/>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5" name="Google Shape;5335;p21"/>
            <p:cNvSpPr/>
            <p:nvPr/>
          </p:nvSpPr>
          <p:spPr>
            <a:xfrm rot="-3729115">
              <a:off x="1292912" y="5083839"/>
              <a:ext cx="13981" cy="2702"/>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6" name="Google Shape;5336;p21"/>
            <p:cNvSpPr/>
            <p:nvPr/>
          </p:nvSpPr>
          <p:spPr>
            <a:xfrm rot="-3729115">
              <a:off x="1236468" y="5084318"/>
              <a:ext cx="11062" cy="6755"/>
            </a:xfrm>
            <a:custGeom>
              <a:avLst/>
              <a:gdLst/>
              <a:ahLst/>
              <a:cxnLst/>
              <a:rect l="l" t="t" r="r" b="b"/>
              <a:pathLst>
                <a:path w="72" h="45" extrusionOk="0">
                  <a:moveTo>
                    <a:pt x="1" y="0"/>
                  </a:moveTo>
                  <a:lnTo>
                    <a:pt x="36" y="44"/>
                  </a:lnTo>
                  <a:lnTo>
                    <a:pt x="71" y="44"/>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7" name="Google Shape;5337;p21"/>
            <p:cNvSpPr/>
            <p:nvPr/>
          </p:nvSpPr>
          <p:spPr>
            <a:xfrm rot="-3729115">
              <a:off x="1203874" y="5064646"/>
              <a:ext cx="25965" cy="27920"/>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8" name="Google Shape;5338;p21"/>
            <p:cNvSpPr/>
            <p:nvPr/>
          </p:nvSpPr>
          <p:spPr>
            <a:xfrm rot="-3729115">
              <a:off x="1207271" y="5018620"/>
              <a:ext cx="4917" cy="6305"/>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9" name="Google Shape;5339;p21"/>
            <p:cNvSpPr/>
            <p:nvPr/>
          </p:nvSpPr>
          <p:spPr>
            <a:xfrm rot="-3729115">
              <a:off x="1211521" y="5017899"/>
              <a:ext cx="4148" cy="2102"/>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0" name="Google Shape;5340;p21"/>
            <p:cNvSpPr/>
            <p:nvPr/>
          </p:nvSpPr>
          <p:spPr>
            <a:xfrm rot="-3729115">
              <a:off x="1189539" y="5002761"/>
              <a:ext cx="16440" cy="9157"/>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1" name="Google Shape;5341;p21"/>
            <p:cNvSpPr/>
            <p:nvPr/>
          </p:nvSpPr>
          <p:spPr>
            <a:xfrm rot="-3729115">
              <a:off x="1180685" y="5019684"/>
              <a:ext cx="5685" cy="2852"/>
            </a:xfrm>
            <a:custGeom>
              <a:avLst/>
              <a:gdLst/>
              <a:ahLst/>
              <a:cxnLst/>
              <a:rect l="l" t="t" r="r" b="b"/>
              <a:pathLst>
                <a:path w="37" h="19" extrusionOk="0">
                  <a:moveTo>
                    <a:pt x="1" y="1"/>
                  </a:moveTo>
                  <a:lnTo>
                    <a:pt x="19" y="18"/>
                  </a:lnTo>
                  <a:cubicBezTo>
                    <a:pt x="27" y="18"/>
                    <a:pt x="36"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2" name="Google Shape;5342;p21"/>
            <p:cNvSpPr/>
            <p:nvPr/>
          </p:nvSpPr>
          <p:spPr>
            <a:xfrm rot="-3729115">
              <a:off x="1179062" y="5021891"/>
              <a:ext cx="15057" cy="6755"/>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3" name="Google Shape;5343;p21"/>
            <p:cNvSpPr/>
            <p:nvPr/>
          </p:nvSpPr>
          <p:spPr>
            <a:xfrm rot="-3729115">
              <a:off x="1188909" y="5027617"/>
              <a:ext cx="15210" cy="975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4" name="Google Shape;5344;p21"/>
            <p:cNvSpPr/>
            <p:nvPr/>
          </p:nvSpPr>
          <p:spPr>
            <a:xfrm rot="-3729115">
              <a:off x="1194021" y="5079940"/>
              <a:ext cx="12291" cy="9457"/>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5" name="Google Shape;5345;p21"/>
            <p:cNvSpPr/>
            <p:nvPr/>
          </p:nvSpPr>
          <p:spPr>
            <a:xfrm rot="-3729115">
              <a:off x="1155745" y="4990858"/>
              <a:ext cx="16440" cy="6755"/>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6" name="Google Shape;5346;p21"/>
            <p:cNvSpPr/>
            <p:nvPr/>
          </p:nvSpPr>
          <p:spPr>
            <a:xfrm rot="-3729115">
              <a:off x="1150729" y="4999709"/>
              <a:ext cx="8297" cy="6755"/>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7" name="Google Shape;5347;p21"/>
            <p:cNvSpPr/>
            <p:nvPr/>
          </p:nvSpPr>
          <p:spPr>
            <a:xfrm rot="-3729115">
              <a:off x="1169239" y="5030116"/>
              <a:ext cx="15057" cy="13360"/>
            </a:xfrm>
            <a:custGeom>
              <a:avLst/>
              <a:gdLst/>
              <a:ahLst/>
              <a:cxnLst/>
              <a:rect l="l" t="t" r="r" b="b"/>
              <a:pathLst>
                <a:path w="98" h="89" extrusionOk="0">
                  <a:moveTo>
                    <a:pt x="1" y="0"/>
                  </a:moveTo>
                  <a:lnTo>
                    <a:pt x="1" y="18"/>
                  </a:lnTo>
                  <a:lnTo>
                    <a:pt x="98" y="8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8" name="Google Shape;5348;p21"/>
            <p:cNvSpPr/>
            <p:nvPr/>
          </p:nvSpPr>
          <p:spPr>
            <a:xfrm rot="-3729115">
              <a:off x="1137796" y="4966731"/>
              <a:ext cx="15057" cy="6755"/>
            </a:xfrm>
            <a:custGeom>
              <a:avLst/>
              <a:gdLst/>
              <a:ahLst/>
              <a:cxnLst/>
              <a:rect l="l" t="t" r="r" b="b"/>
              <a:pathLst>
                <a:path w="98" h="45" extrusionOk="0">
                  <a:moveTo>
                    <a:pt x="0" y="0"/>
                  </a:moveTo>
                  <a:lnTo>
                    <a:pt x="36" y="27"/>
                  </a:lnTo>
                  <a:lnTo>
                    <a:pt x="97" y="4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9" name="Google Shape;5349;p21"/>
            <p:cNvSpPr/>
            <p:nvPr/>
          </p:nvSpPr>
          <p:spPr>
            <a:xfrm rot="-3729115">
              <a:off x="1119094" y="4946865"/>
              <a:ext cx="17822" cy="14110"/>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0" name="Google Shape;5350;p21"/>
            <p:cNvSpPr/>
            <p:nvPr/>
          </p:nvSpPr>
          <p:spPr>
            <a:xfrm rot="-3729115">
              <a:off x="1110428" y="4954775"/>
              <a:ext cx="9679" cy="5404"/>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1" name="Google Shape;5351;p21"/>
            <p:cNvSpPr/>
            <p:nvPr/>
          </p:nvSpPr>
          <p:spPr>
            <a:xfrm rot="-3729115">
              <a:off x="1137601" y="4987277"/>
              <a:ext cx="10908" cy="5404"/>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2" name="Google Shape;5352;p21"/>
            <p:cNvSpPr/>
            <p:nvPr/>
          </p:nvSpPr>
          <p:spPr>
            <a:xfrm rot="-3729115">
              <a:off x="1136591" y="4990243"/>
              <a:ext cx="1536" cy="6905"/>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3" name="Google Shape;5353;p21"/>
            <p:cNvSpPr/>
            <p:nvPr/>
          </p:nvSpPr>
          <p:spPr>
            <a:xfrm rot="-3729115">
              <a:off x="1140714" y="4997193"/>
              <a:ext cx="2919" cy="150"/>
            </a:xfrm>
            <a:custGeom>
              <a:avLst/>
              <a:gdLst/>
              <a:ahLst/>
              <a:cxnLst/>
              <a:rect l="l" t="t" r="r" b="b"/>
              <a:pathLst>
                <a:path w="19" h="1" extrusionOk="0">
                  <a:moveTo>
                    <a:pt x="18" y="1"/>
                  </a:moveTo>
                  <a:lnTo>
                    <a:pt x="18" y="1"/>
                  </a:lnTo>
                  <a:cubicBezTo>
                    <a:pt x="10" y="1"/>
                    <a:pt x="1"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4" name="Google Shape;5354;p21"/>
            <p:cNvSpPr/>
            <p:nvPr/>
          </p:nvSpPr>
          <p:spPr>
            <a:xfrm rot="-3729115">
              <a:off x="1139617" y="5027317"/>
              <a:ext cx="23200" cy="8106"/>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5" name="Google Shape;5355;p21"/>
            <p:cNvSpPr/>
            <p:nvPr/>
          </p:nvSpPr>
          <p:spPr>
            <a:xfrm rot="-3729115">
              <a:off x="1137369" y="5006129"/>
              <a:ext cx="11062" cy="8106"/>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6" name="Google Shape;5356;p21"/>
            <p:cNvSpPr/>
            <p:nvPr/>
          </p:nvSpPr>
          <p:spPr>
            <a:xfrm rot="-3729115">
              <a:off x="1133539" y="5009694"/>
              <a:ext cx="5685" cy="2852"/>
            </a:xfrm>
            <a:custGeom>
              <a:avLst/>
              <a:gdLst/>
              <a:ahLst/>
              <a:cxnLst/>
              <a:rect l="l" t="t" r="r" b="b"/>
              <a:pathLst>
                <a:path w="37" h="19" extrusionOk="0">
                  <a:moveTo>
                    <a:pt x="1" y="1"/>
                  </a:moveTo>
                  <a:lnTo>
                    <a:pt x="27" y="18"/>
                  </a:ln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7" name="Google Shape;5357;p21"/>
            <p:cNvSpPr/>
            <p:nvPr/>
          </p:nvSpPr>
          <p:spPr>
            <a:xfrm rot="-3729115">
              <a:off x="1105612" y="4971458"/>
              <a:ext cx="9526" cy="13360"/>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8" name="Google Shape;5358;p21"/>
            <p:cNvSpPr/>
            <p:nvPr/>
          </p:nvSpPr>
          <p:spPr>
            <a:xfrm rot="-3729115">
              <a:off x="1124779" y="4985736"/>
              <a:ext cx="2919" cy="1501"/>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9" name="Google Shape;5359;p21"/>
            <p:cNvSpPr/>
            <p:nvPr/>
          </p:nvSpPr>
          <p:spPr>
            <a:xfrm rot="-3729115">
              <a:off x="1072158" y="4958068"/>
              <a:ext cx="1536" cy="150"/>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0" name="Google Shape;5360;p21"/>
            <p:cNvSpPr/>
            <p:nvPr/>
          </p:nvSpPr>
          <p:spPr>
            <a:xfrm rot="-3729115">
              <a:off x="1112736" y="4984130"/>
              <a:ext cx="5531" cy="8106"/>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1" name="Google Shape;5361;p21"/>
            <p:cNvSpPr/>
            <p:nvPr/>
          </p:nvSpPr>
          <p:spPr>
            <a:xfrm rot="-3729115">
              <a:off x="1096164" y="4959059"/>
              <a:ext cx="9679" cy="5554"/>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2" name="Google Shape;5362;p21"/>
            <p:cNvSpPr/>
            <p:nvPr/>
          </p:nvSpPr>
          <p:spPr>
            <a:xfrm rot="-3729115">
              <a:off x="1126537" y="4981007"/>
              <a:ext cx="1844" cy="1201"/>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3" name="Google Shape;5363;p21"/>
            <p:cNvSpPr/>
            <p:nvPr/>
          </p:nvSpPr>
          <p:spPr>
            <a:xfrm rot="-3729115">
              <a:off x="1119713" y="4983103"/>
              <a:ext cx="8297" cy="4203"/>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4" name="Google Shape;5364;p21"/>
            <p:cNvSpPr/>
            <p:nvPr/>
          </p:nvSpPr>
          <p:spPr>
            <a:xfrm rot="-3729115">
              <a:off x="1012718" y="4974458"/>
              <a:ext cx="73440" cy="2641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5" name="Google Shape;5365;p21"/>
            <p:cNvSpPr/>
            <p:nvPr/>
          </p:nvSpPr>
          <p:spPr>
            <a:xfrm rot="-3729115">
              <a:off x="1074434" y="4948720"/>
              <a:ext cx="16440" cy="1606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6" name="Google Shape;5366;p21"/>
            <p:cNvSpPr/>
            <p:nvPr/>
          </p:nvSpPr>
          <p:spPr>
            <a:xfrm rot="-3729115">
              <a:off x="1071293" y="4971819"/>
              <a:ext cx="36720" cy="20115"/>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7" name="Google Shape;5367;p21"/>
            <p:cNvSpPr/>
            <p:nvPr/>
          </p:nvSpPr>
          <p:spPr>
            <a:xfrm rot="-3729115">
              <a:off x="1125420" y="5058059"/>
              <a:ext cx="2919" cy="1501"/>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8" name="Google Shape;5368;p21"/>
            <p:cNvSpPr/>
            <p:nvPr/>
          </p:nvSpPr>
          <p:spPr>
            <a:xfrm rot="-3729115">
              <a:off x="1115257" y="5033076"/>
              <a:ext cx="33955" cy="15461"/>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9" name="Google Shape;5369;p21"/>
            <p:cNvSpPr/>
            <p:nvPr/>
          </p:nvSpPr>
          <p:spPr>
            <a:xfrm rot="-3729115">
              <a:off x="1092692" y="5013371"/>
              <a:ext cx="16440" cy="10958"/>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0" name="Google Shape;5370;p21"/>
            <p:cNvSpPr/>
            <p:nvPr/>
          </p:nvSpPr>
          <p:spPr>
            <a:xfrm rot="-3729115">
              <a:off x="1066250" y="4943471"/>
              <a:ext cx="17822" cy="6755"/>
            </a:xfrm>
            <a:custGeom>
              <a:avLst/>
              <a:gdLst/>
              <a:ahLst/>
              <a:cxnLst/>
              <a:rect l="l" t="t" r="r" b="b"/>
              <a:pathLst>
                <a:path w="116" h="45" extrusionOk="0">
                  <a:moveTo>
                    <a:pt x="0" y="1"/>
                  </a:moveTo>
                  <a:lnTo>
                    <a:pt x="36" y="36"/>
                  </a:lnTo>
                  <a:lnTo>
                    <a:pt x="115" y="4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1" name="Google Shape;5371;p21"/>
            <p:cNvSpPr/>
            <p:nvPr/>
          </p:nvSpPr>
          <p:spPr>
            <a:xfrm rot="-3729115">
              <a:off x="1057303" y="4937006"/>
              <a:ext cx="11062" cy="4053"/>
            </a:xfrm>
            <a:custGeom>
              <a:avLst/>
              <a:gdLst/>
              <a:ahLst/>
              <a:cxnLst/>
              <a:rect l="l" t="t" r="r" b="b"/>
              <a:pathLst>
                <a:path w="72" h="27" extrusionOk="0">
                  <a:moveTo>
                    <a:pt x="27" y="0"/>
                  </a:moveTo>
                  <a:lnTo>
                    <a:pt x="1" y="27"/>
                  </a:lnTo>
                  <a:lnTo>
                    <a:pt x="71" y="27"/>
                  </a:ln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2" name="Google Shape;5372;p21"/>
            <p:cNvSpPr/>
            <p:nvPr/>
          </p:nvSpPr>
          <p:spPr>
            <a:xfrm rot="-3729115">
              <a:off x="289487" y="4637453"/>
              <a:ext cx="2766" cy="4053"/>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3" name="Google Shape;5373;p21"/>
            <p:cNvSpPr/>
            <p:nvPr/>
          </p:nvSpPr>
          <p:spPr>
            <a:xfrm rot="-3729115">
              <a:off x="311196" y="4649135"/>
              <a:ext cx="5685" cy="1201"/>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4" name="Google Shape;5374;p21"/>
            <p:cNvSpPr/>
            <p:nvPr/>
          </p:nvSpPr>
          <p:spPr>
            <a:xfrm rot="-3729115">
              <a:off x="743652" y="4742917"/>
              <a:ext cx="25812" cy="9307"/>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5" name="Google Shape;5375;p21"/>
            <p:cNvSpPr/>
            <p:nvPr/>
          </p:nvSpPr>
          <p:spPr>
            <a:xfrm rot="-3729115">
              <a:off x="507972" y="4695315"/>
              <a:ext cx="10908" cy="4053"/>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6" name="Google Shape;5376;p21"/>
            <p:cNvSpPr/>
            <p:nvPr/>
          </p:nvSpPr>
          <p:spPr>
            <a:xfrm rot="-3729115">
              <a:off x="479128" y="4730439"/>
              <a:ext cx="8297" cy="5554"/>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7" name="Google Shape;5377;p21"/>
            <p:cNvSpPr/>
            <p:nvPr/>
          </p:nvSpPr>
          <p:spPr>
            <a:xfrm rot="-3729115">
              <a:off x="164608" y="4584341"/>
              <a:ext cx="12445" cy="4653"/>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8" name="Google Shape;5378;p21"/>
            <p:cNvSpPr/>
            <p:nvPr/>
          </p:nvSpPr>
          <p:spPr>
            <a:xfrm rot="-3729115">
              <a:off x="917250" y="4864936"/>
              <a:ext cx="17822" cy="10808"/>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9" name="Google Shape;5379;p21"/>
            <p:cNvSpPr/>
            <p:nvPr/>
          </p:nvSpPr>
          <p:spPr>
            <a:xfrm rot="-3729115">
              <a:off x="354742" y="4534954"/>
              <a:ext cx="6914" cy="3302"/>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0" name="Google Shape;5380;p21"/>
            <p:cNvSpPr/>
            <p:nvPr/>
          </p:nvSpPr>
          <p:spPr>
            <a:xfrm rot="-3729115">
              <a:off x="917365" y="4849086"/>
              <a:ext cx="11062" cy="12159"/>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1" name="Google Shape;5381;p21"/>
            <p:cNvSpPr/>
            <p:nvPr/>
          </p:nvSpPr>
          <p:spPr>
            <a:xfrm rot="-3729115">
              <a:off x="1014259" y="4909998"/>
              <a:ext cx="1229" cy="135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2" name="Google Shape;5382;p21"/>
            <p:cNvSpPr/>
            <p:nvPr/>
          </p:nvSpPr>
          <p:spPr>
            <a:xfrm rot="-3729115">
              <a:off x="998322" y="4960238"/>
              <a:ext cx="6914" cy="1501"/>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3" name="Google Shape;5383;p21"/>
            <p:cNvSpPr/>
            <p:nvPr/>
          </p:nvSpPr>
          <p:spPr>
            <a:xfrm rot="-3729115">
              <a:off x="853022" y="4903084"/>
              <a:ext cx="1536" cy="1351"/>
            </a:xfrm>
            <a:custGeom>
              <a:avLst/>
              <a:gdLst/>
              <a:ahLst/>
              <a:cxnLst/>
              <a:rect l="l" t="t" r="r" b="b"/>
              <a:pathLst>
                <a:path w="10" h="9" extrusionOk="0">
                  <a:moveTo>
                    <a:pt x="9" y="0"/>
                  </a:moveTo>
                  <a:lnTo>
                    <a:pt x="9" y="0"/>
                  </a:lnTo>
                  <a:cubicBezTo>
                    <a:pt x="1" y="9"/>
                    <a:pt x="1"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4" name="Google Shape;5384;p21"/>
            <p:cNvSpPr/>
            <p:nvPr/>
          </p:nvSpPr>
          <p:spPr>
            <a:xfrm rot="-3729115">
              <a:off x="1012027" y="4912854"/>
              <a:ext cx="4302" cy="4053"/>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5" name="Google Shape;5385;p21"/>
            <p:cNvSpPr/>
            <p:nvPr/>
          </p:nvSpPr>
          <p:spPr>
            <a:xfrm rot="-3729115">
              <a:off x="1016867" y="4911504"/>
              <a:ext cx="4148" cy="2852"/>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6" name="Google Shape;5386;p21"/>
            <p:cNvSpPr/>
            <p:nvPr/>
          </p:nvSpPr>
          <p:spPr>
            <a:xfrm rot="-3729115">
              <a:off x="1010735" y="4907447"/>
              <a:ext cx="1536" cy="5404"/>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7" name="Google Shape;5387;p21"/>
            <p:cNvSpPr/>
            <p:nvPr/>
          </p:nvSpPr>
          <p:spPr>
            <a:xfrm rot="-3729115">
              <a:off x="625893" y="4827502"/>
              <a:ext cx="1536" cy="150"/>
            </a:xfrm>
            <a:custGeom>
              <a:avLst/>
              <a:gdLst/>
              <a:ahLst/>
              <a:cxnLst/>
              <a:rect l="l" t="t" r="r" b="b"/>
              <a:pathLst>
                <a:path w="10" h="1" extrusionOk="0">
                  <a:moveTo>
                    <a:pt x="0" y="0"/>
                  </a:moveTo>
                  <a:cubicBezTo>
                    <a:pt x="0" y="0"/>
                    <a:pt x="9" y="0"/>
                    <a:pt x="9" y="0"/>
                  </a:cubicBez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8" name="Google Shape;5388;p21"/>
            <p:cNvSpPr/>
            <p:nvPr/>
          </p:nvSpPr>
          <p:spPr>
            <a:xfrm rot="-3729115">
              <a:off x="605736" y="4807200"/>
              <a:ext cx="43634" cy="12009"/>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9" name="Google Shape;5389;p21"/>
            <p:cNvSpPr/>
            <p:nvPr/>
          </p:nvSpPr>
          <p:spPr>
            <a:xfrm rot="-3729115">
              <a:off x="426228" y="4122624"/>
              <a:ext cx="200962" cy="1158538"/>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0" name="Google Shape;5390;p21"/>
            <p:cNvSpPr/>
            <p:nvPr/>
          </p:nvSpPr>
          <p:spPr>
            <a:xfrm rot="-3729115">
              <a:off x="6625" y="4466739"/>
              <a:ext cx="32725" cy="24017"/>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1" name="Google Shape;5391;p21"/>
            <p:cNvSpPr/>
            <p:nvPr/>
          </p:nvSpPr>
          <p:spPr>
            <a:xfrm rot="-3729115">
              <a:off x="330937" y="4658213"/>
              <a:ext cx="23200" cy="8106"/>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2" name="Google Shape;5392;p21"/>
            <p:cNvSpPr/>
            <p:nvPr/>
          </p:nvSpPr>
          <p:spPr>
            <a:xfrm rot="-3729115">
              <a:off x="505844" y="4723264"/>
              <a:ext cx="8297" cy="6755"/>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3" name="Google Shape;5393;p21"/>
            <p:cNvSpPr/>
            <p:nvPr/>
          </p:nvSpPr>
          <p:spPr>
            <a:xfrm rot="-3729115">
              <a:off x="976500" y="4898889"/>
              <a:ext cx="3995" cy="3603"/>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4" name="Google Shape;5394;p21"/>
            <p:cNvSpPr/>
            <p:nvPr/>
          </p:nvSpPr>
          <p:spPr>
            <a:xfrm rot="-3729115">
              <a:off x="980263" y="4908009"/>
              <a:ext cx="8297" cy="600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5" name="Google Shape;5395;p21"/>
            <p:cNvSpPr/>
            <p:nvPr/>
          </p:nvSpPr>
          <p:spPr>
            <a:xfrm rot="-3729115">
              <a:off x="484438" y="4729303"/>
              <a:ext cx="7067" cy="2252"/>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6" name="Google Shape;5396;p21"/>
            <p:cNvSpPr/>
            <p:nvPr/>
          </p:nvSpPr>
          <p:spPr>
            <a:xfrm rot="-3729115">
              <a:off x="175313" y="4581102"/>
              <a:ext cx="1383" cy="1501"/>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7" name="Google Shape;5397;p21"/>
            <p:cNvSpPr/>
            <p:nvPr/>
          </p:nvSpPr>
          <p:spPr>
            <a:xfrm rot="-3729115">
              <a:off x="789752" y="4920063"/>
              <a:ext cx="6914" cy="4053"/>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8" name="Google Shape;5398;p21"/>
            <p:cNvSpPr/>
            <p:nvPr/>
          </p:nvSpPr>
          <p:spPr>
            <a:xfrm rot="-3729115">
              <a:off x="1036287" y="4919951"/>
              <a:ext cx="6914" cy="6755"/>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9" name="Google Shape;5399;p21"/>
            <p:cNvSpPr/>
            <p:nvPr/>
          </p:nvSpPr>
          <p:spPr>
            <a:xfrm rot="-3729115">
              <a:off x="1053489" y="5016525"/>
              <a:ext cx="6914" cy="5704"/>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0" name="Google Shape;5400;p21"/>
            <p:cNvSpPr/>
            <p:nvPr/>
          </p:nvSpPr>
          <p:spPr>
            <a:xfrm rot="-3729115">
              <a:off x="1022238" y="4961673"/>
              <a:ext cx="19359" cy="9457"/>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1" name="Google Shape;5401;p21"/>
            <p:cNvSpPr/>
            <p:nvPr/>
          </p:nvSpPr>
          <p:spPr>
            <a:xfrm rot="-3729115">
              <a:off x="1035204" y="4969503"/>
              <a:ext cx="5992" cy="4053"/>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2" name="Google Shape;5402;p21"/>
            <p:cNvSpPr/>
            <p:nvPr/>
          </p:nvSpPr>
          <p:spPr>
            <a:xfrm rot="-3729115">
              <a:off x="993978" y="4902567"/>
              <a:ext cx="19666" cy="73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3" name="Google Shape;5403;p21"/>
            <p:cNvSpPr/>
            <p:nvPr/>
          </p:nvSpPr>
          <p:spPr>
            <a:xfrm rot="-3729115">
              <a:off x="1008249" y="4987648"/>
              <a:ext cx="13674" cy="4203"/>
            </a:xfrm>
            <a:custGeom>
              <a:avLst/>
              <a:gdLst/>
              <a:ahLst/>
              <a:cxnLst/>
              <a:rect l="l" t="t" r="r" b="b"/>
              <a:pathLst>
                <a:path w="89" h="28" extrusionOk="0">
                  <a:moveTo>
                    <a:pt x="18" y="1"/>
                  </a:moveTo>
                  <a:lnTo>
                    <a:pt x="1" y="27"/>
                  </a:lnTo>
                  <a:lnTo>
                    <a:pt x="1" y="27"/>
                  </a:lnTo>
                  <a:lnTo>
                    <a:pt x="89" y="19"/>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4" name="Google Shape;5404;p21"/>
            <p:cNvSpPr/>
            <p:nvPr/>
          </p:nvSpPr>
          <p:spPr>
            <a:xfrm rot="-3729115">
              <a:off x="987025" y="4965939"/>
              <a:ext cx="8297" cy="10658"/>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5" name="Google Shape;5405;p21"/>
            <p:cNvSpPr/>
            <p:nvPr/>
          </p:nvSpPr>
          <p:spPr>
            <a:xfrm rot="-3729115">
              <a:off x="997329" y="4971242"/>
              <a:ext cx="2766" cy="5554"/>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6" name="Google Shape;5406;p21"/>
            <p:cNvSpPr/>
            <p:nvPr/>
          </p:nvSpPr>
          <p:spPr>
            <a:xfrm rot="-3729115">
              <a:off x="998582" y="4988155"/>
              <a:ext cx="4148" cy="6755"/>
            </a:xfrm>
            <a:custGeom>
              <a:avLst/>
              <a:gdLst/>
              <a:ahLst/>
              <a:cxnLst/>
              <a:rect l="l" t="t" r="r" b="b"/>
              <a:pathLst>
                <a:path w="27" h="45" extrusionOk="0">
                  <a:moveTo>
                    <a:pt x="27" y="1"/>
                  </a:moveTo>
                  <a:lnTo>
                    <a:pt x="0" y="45"/>
                  </a:lnTo>
                  <a:lnTo>
                    <a:pt x="18" y="36"/>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7" name="Google Shape;5407;p21"/>
            <p:cNvSpPr/>
            <p:nvPr/>
          </p:nvSpPr>
          <p:spPr>
            <a:xfrm rot="-3729115">
              <a:off x="908235" y="4923541"/>
              <a:ext cx="10755" cy="8856"/>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8" name="Google Shape;5408;p21"/>
            <p:cNvSpPr/>
            <p:nvPr/>
          </p:nvSpPr>
          <p:spPr>
            <a:xfrm rot="-3729115">
              <a:off x="912852" y="4965835"/>
              <a:ext cx="17822" cy="4203"/>
            </a:xfrm>
            <a:custGeom>
              <a:avLst/>
              <a:gdLst/>
              <a:ahLst/>
              <a:cxnLst/>
              <a:rect l="l" t="t" r="r" b="b"/>
              <a:pathLst>
                <a:path w="116" h="28" extrusionOk="0">
                  <a:moveTo>
                    <a:pt x="0" y="1"/>
                  </a:moveTo>
                  <a:lnTo>
                    <a:pt x="44" y="27"/>
                  </a:lnTo>
                  <a:cubicBezTo>
                    <a:pt x="62" y="10"/>
                    <a:pt x="80" y="10"/>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9" name="Google Shape;5409;p21"/>
            <p:cNvSpPr/>
            <p:nvPr/>
          </p:nvSpPr>
          <p:spPr>
            <a:xfrm rot="-3729115">
              <a:off x="889350" y="4961918"/>
              <a:ext cx="13674" cy="9307"/>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0" name="Google Shape;5410;p21"/>
            <p:cNvSpPr/>
            <p:nvPr/>
          </p:nvSpPr>
          <p:spPr>
            <a:xfrm rot="-3729115">
              <a:off x="798362" y="4866640"/>
              <a:ext cx="27348" cy="2702"/>
            </a:xfrm>
            <a:custGeom>
              <a:avLst/>
              <a:gdLst/>
              <a:ahLst/>
              <a:cxnLst/>
              <a:rect l="l" t="t" r="r" b="b"/>
              <a:pathLst>
                <a:path w="178" h="18" extrusionOk="0">
                  <a:moveTo>
                    <a:pt x="1" y="0"/>
                  </a:moveTo>
                  <a:lnTo>
                    <a:pt x="1" y="18"/>
                  </a:lnTo>
                  <a:lnTo>
                    <a:pt x="177" y="1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1" name="Google Shape;5411;p21"/>
            <p:cNvSpPr/>
            <p:nvPr/>
          </p:nvSpPr>
          <p:spPr>
            <a:xfrm rot="-3729115">
              <a:off x="674452" y="4871821"/>
              <a:ext cx="27348" cy="12159"/>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2" name="Google Shape;5412;p21"/>
            <p:cNvSpPr/>
            <p:nvPr/>
          </p:nvSpPr>
          <p:spPr>
            <a:xfrm rot="-3729115">
              <a:off x="695872" y="4864223"/>
              <a:ext cx="4148" cy="2702"/>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3" name="Google Shape;5413;p21"/>
            <p:cNvSpPr/>
            <p:nvPr/>
          </p:nvSpPr>
          <p:spPr>
            <a:xfrm rot="-3729115">
              <a:off x="339123" y="4696363"/>
              <a:ext cx="9679" cy="5404"/>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4" name="Google Shape;5414;p21"/>
            <p:cNvSpPr/>
            <p:nvPr/>
          </p:nvSpPr>
          <p:spPr>
            <a:xfrm rot="-3729115">
              <a:off x="273135" y="4642592"/>
              <a:ext cx="16286" cy="1501"/>
            </a:xfrm>
            <a:custGeom>
              <a:avLst/>
              <a:gdLst/>
              <a:ahLst/>
              <a:cxnLst/>
              <a:rect l="l" t="t" r="r" b="b"/>
              <a:pathLst>
                <a:path w="106" h="10" extrusionOk="0">
                  <a:moveTo>
                    <a:pt x="9" y="1"/>
                  </a:moveTo>
                  <a:lnTo>
                    <a:pt x="0" y="10"/>
                  </a:lnTo>
                  <a:lnTo>
                    <a:pt x="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5" name="Google Shape;5415;p21"/>
            <p:cNvSpPr/>
            <p:nvPr/>
          </p:nvSpPr>
          <p:spPr>
            <a:xfrm rot="-3729115">
              <a:off x="207206" y="4622993"/>
              <a:ext cx="14596" cy="9607"/>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6" name="Google Shape;5416;p21"/>
            <p:cNvSpPr/>
            <p:nvPr/>
          </p:nvSpPr>
          <p:spPr>
            <a:xfrm rot="-3729115">
              <a:off x="-170147" y="4860165"/>
              <a:ext cx="11062" cy="6755"/>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7" name="Google Shape;5417;p21"/>
            <p:cNvSpPr/>
            <p:nvPr/>
          </p:nvSpPr>
          <p:spPr>
            <a:xfrm rot="-3729115">
              <a:off x="-160067" y="4854989"/>
              <a:ext cx="5531" cy="6755"/>
            </a:xfrm>
            <a:custGeom>
              <a:avLst/>
              <a:gdLst/>
              <a:ahLst/>
              <a:cxnLst/>
              <a:rect l="l" t="t" r="r" b="b"/>
              <a:pathLst>
                <a:path w="36" h="45" extrusionOk="0">
                  <a:moveTo>
                    <a:pt x="0" y="0"/>
                  </a:moveTo>
                  <a:lnTo>
                    <a:pt x="27" y="44"/>
                  </a:lnTo>
                  <a:cubicBezTo>
                    <a:pt x="36" y="9"/>
                    <a:pt x="1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8" name="Google Shape;5418;p21"/>
            <p:cNvSpPr/>
            <p:nvPr/>
          </p:nvSpPr>
          <p:spPr>
            <a:xfrm rot="-3729115">
              <a:off x="-150196" y="4881858"/>
              <a:ext cx="8297" cy="6755"/>
            </a:xfrm>
            <a:custGeom>
              <a:avLst/>
              <a:gdLst/>
              <a:ahLst/>
              <a:cxnLst/>
              <a:rect l="l" t="t" r="r" b="b"/>
              <a:pathLst>
                <a:path w="54" h="45" extrusionOk="0">
                  <a:moveTo>
                    <a:pt x="1" y="0"/>
                  </a:moveTo>
                  <a:lnTo>
                    <a:pt x="54" y="44"/>
                  </a:lnTo>
                  <a:lnTo>
                    <a:pt x="36" y="27"/>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9" name="Google Shape;5419;p21"/>
            <p:cNvSpPr/>
            <p:nvPr/>
          </p:nvSpPr>
          <p:spPr>
            <a:xfrm rot="-3729115">
              <a:off x="-134652" y="4893863"/>
              <a:ext cx="12291" cy="13960"/>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0" name="Google Shape;5420;p21"/>
            <p:cNvSpPr/>
            <p:nvPr/>
          </p:nvSpPr>
          <p:spPr>
            <a:xfrm rot="-3729115">
              <a:off x="-120013" y="4897543"/>
              <a:ext cx="5531" cy="5404"/>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1" name="Google Shape;5421;p21"/>
            <p:cNvSpPr/>
            <p:nvPr/>
          </p:nvSpPr>
          <p:spPr>
            <a:xfrm rot="-3729115">
              <a:off x="-149071" y="4869605"/>
              <a:ext cx="8297" cy="4203"/>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2" name="Google Shape;5422;p21"/>
            <p:cNvSpPr/>
            <p:nvPr/>
          </p:nvSpPr>
          <p:spPr>
            <a:xfrm rot="-3729115">
              <a:off x="-141251" y="4867665"/>
              <a:ext cx="1536" cy="5404"/>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3" name="Google Shape;5423;p21"/>
            <p:cNvSpPr/>
            <p:nvPr/>
          </p:nvSpPr>
          <p:spPr>
            <a:xfrm rot="-3729115">
              <a:off x="-145766" y="4865463"/>
              <a:ext cx="1383" cy="1501"/>
            </a:xfrm>
            <a:custGeom>
              <a:avLst/>
              <a:gdLst/>
              <a:ahLst/>
              <a:cxnLst/>
              <a:rect l="l" t="t" r="r" b="b"/>
              <a:pathLst>
                <a:path w="9" h="10" extrusionOk="0">
                  <a:moveTo>
                    <a:pt x="0" y="1"/>
                  </a:moveTo>
                  <a:lnTo>
                    <a:pt x="0" y="10"/>
                  </a:lnTo>
                  <a:cubicBezTo>
                    <a:pt x="9"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4" name="Google Shape;5424;p21"/>
            <p:cNvSpPr/>
            <p:nvPr/>
          </p:nvSpPr>
          <p:spPr>
            <a:xfrm rot="-3729115">
              <a:off x="-164846" y="4834486"/>
              <a:ext cx="16440" cy="7956"/>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5" name="Google Shape;5425;p21"/>
            <p:cNvSpPr/>
            <p:nvPr/>
          </p:nvSpPr>
          <p:spPr>
            <a:xfrm rot="-3729115">
              <a:off x="-150970" y="4851362"/>
              <a:ext cx="6914" cy="8106"/>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6" name="Google Shape;5426;p21"/>
            <p:cNvSpPr/>
            <p:nvPr/>
          </p:nvSpPr>
          <p:spPr>
            <a:xfrm rot="-3729115">
              <a:off x="-142903" y="4854584"/>
              <a:ext cx="2919" cy="4053"/>
            </a:xfrm>
            <a:custGeom>
              <a:avLst/>
              <a:gdLst/>
              <a:ahLst/>
              <a:cxnLst/>
              <a:rect l="l" t="t" r="r" b="b"/>
              <a:pathLst>
                <a:path w="19" h="27" extrusionOk="0">
                  <a:moveTo>
                    <a:pt x="10" y="0"/>
                  </a:moveTo>
                  <a:lnTo>
                    <a:pt x="1" y="18"/>
                  </a:lnTo>
                  <a:lnTo>
                    <a:pt x="19" y="27"/>
                  </a:ln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7" name="Google Shape;5427;p21"/>
            <p:cNvSpPr/>
            <p:nvPr/>
          </p:nvSpPr>
          <p:spPr>
            <a:xfrm rot="-3729115">
              <a:off x="-118097" y="4879350"/>
              <a:ext cx="6914" cy="12009"/>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8" name="Google Shape;5428;p21"/>
            <p:cNvSpPr/>
            <p:nvPr/>
          </p:nvSpPr>
          <p:spPr>
            <a:xfrm rot="-3729115">
              <a:off x="-130327" y="4875914"/>
              <a:ext cx="1536" cy="1501"/>
            </a:xfrm>
            <a:custGeom>
              <a:avLst/>
              <a:gdLst/>
              <a:ahLst/>
              <a:cxnLst/>
              <a:rect l="l" t="t" r="r" b="b"/>
              <a:pathLst>
                <a:path w="10" h="10" extrusionOk="0">
                  <a:moveTo>
                    <a:pt x="0" y="1"/>
                  </a:moveTo>
                  <a:lnTo>
                    <a:pt x="0" y="9"/>
                  </a:lnTo>
                  <a:cubicBezTo>
                    <a:pt x="9"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9" name="Google Shape;5429;p21"/>
            <p:cNvSpPr/>
            <p:nvPr/>
          </p:nvSpPr>
          <p:spPr>
            <a:xfrm rot="-3729115">
              <a:off x="-80576" y="4908462"/>
              <a:ext cx="1536" cy="150"/>
            </a:xfrm>
            <a:custGeom>
              <a:avLst/>
              <a:gdLst/>
              <a:ahLst/>
              <a:cxnLst/>
              <a:rect l="l" t="t" r="r" b="b"/>
              <a:pathLst>
                <a:path w="10" h="1" extrusionOk="0">
                  <a:moveTo>
                    <a:pt x="1" y="1"/>
                  </a:moveTo>
                  <a:lnTo>
                    <a:pt x="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0" name="Google Shape;5430;p21"/>
            <p:cNvSpPr/>
            <p:nvPr/>
          </p:nvSpPr>
          <p:spPr>
            <a:xfrm rot="-3729115">
              <a:off x="-122431" y="4873353"/>
              <a:ext cx="4302" cy="8106"/>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1" name="Google Shape;5431;p21"/>
            <p:cNvSpPr/>
            <p:nvPr/>
          </p:nvSpPr>
          <p:spPr>
            <a:xfrm rot="-3729115">
              <a:off x="-108766" y="4897425"/>
              <a:ext cx="6914" cy="5404"/>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2" name="Google Shape;5432;p21"/>
            <p:cNvSpPr/>
            <p:nvPr/>
          </p:nvSpPr>
          <p:spPr>
            <a:xfrm rot="-3729115">
              <a:off x="-132048" y="4879984"/>
              <a:ext cx="2919" cy="150"/>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3" name="Google Shape;5433;p21"/>
            <p:cNvSpPr/>
            <p:nvPr/>
          </p:nvSpPr>
          <p:spPr>
            <a:xfrm rot="-3729115">
              <a:off x="-129393" y="4876018"/>
              <a:ext cx="4148" cy="4053"/>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4" name="Google Shape;5434;p21"/>
            <p:cNvSpPr/>
            <p:nvPr/>
          </p:nvSpPr>
          <p:spPr>
            <a:xfrm rot="-3729115">
              <a:off x="-84603" y="4877514"/>
              <a:ext cx="47629" cy="27620"/>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5" name="Google Shape;5435;p21"/>
            <p:cNvSpPr/>
            <p:nvPr/>
          </p:nvSpPr>
          <p:spPr>
            <a:xfrm rot="-3729115">
              <a:off x="-93165" y="4898299"/>
              <a:ext cx="11062" cy="1606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6" name="Google Shape;5436;p21"/>
            <p:cNvSpPr/>
            <p:nvPr/>
          </p:nvSpPr>
          <p:spPr>
            <a:xfrm rot="-3729115">
              <a:off x="-109730" y="4876694"/>
              <a:ext cx="24583" cy="19964"/>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7" name="Google Shape;5437;p21"/>
            <p:cNvSpPr/>
            <p:nvPr/>
          </p:nvSpPr>
          <p:spPr>
            <a:xfrm rot="-3729115">
              <a:off x="-138802" y="4822397"/>
              <a:ext cx="2919" cy="1201"/>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8" name="Google Shape;5438;p21"/>
            <p:cNvSpPr/>
            <p:nvPr/>
          </p:nvSpPr>
          <p:spPr>
            <a:xfrm rot="-3729115">
              <a:off x="-151486" y="4827867"/>
              <a:ext cx="21817" cy="14711"/>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9" name="Google Shape;5439;p21"/>
            <p:cNvSpPr/>
            <p:nvPr/>
          </p:nvSpPr>
          <p:spPr>
            <a:xfrm rot="-3729115">
              <a:off x="-115853" y="4851268"/>
              <a:ext cx="11062" cy="12009"/>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0" name="Google Shape;5440;p21"/>
            <p:cNvSpPr/>
            <p:nvPr/>
          </p:nvSpPr>
          <p:spPr>
            <a:xfrm rot="-3729115">
              <a:off x="-86186" y="4912749"/>
              <a:ext cx="12291" cy="6905"/>
            </a:xfrm>
            <a:custGeom>
              <a:avLst/>
              <a:gdLst/>
              <a:ahLst/>
              <a:cxnLst/>
              <a:rect l="l" t="t" r="r" b="b"/>
              <a:pathLst>
                <a:path w="80" h="46" extrusionOk="0">
                  <a:moveTo>
                    <a:pt x="0" y="1"/>
                  </a:moveTo>
                  <a:lnTo>
                    <a:pt x="80" y="45"/>
                  </a:lnTo>
                  <a:lnTo>
                    <a:pt x="80" y="45"/>
                  </a:lnTo>
                  <a:lnTo>
                    <a:pt x="53" y="1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1" name="Google Shape;5441;p21"/>
            <p:cNvSpPr/>
            <p:nvPr/>
          </p:nvSpPr>
          <p:spPr>
            <a:xfrm rot="-3729115">
              <a:off x="-72711" y="4922033"/>
              <a:ext cx="7067" cy="4053"/>
            </a:xfrm>
            <a:custGeom>
              <a:avLst/>
              <a:gdLst/>
              <a:ahLst/>
              <a:cxnLst/>
              <a:rect l="l" t="t" r="r" b="b"/>
              <a:pathLst>
                <a:path w="46" h="27" extrusionOk="0">
                  <a:moveTo>
                    <a:pt x="1" y="0"/>
                  </a:moveTo>
                  <a:lnTo>
                    <a:pt x="27" y="27"/>
                  </a:lnTo>
                  <a:lnTo>
                    <a:pt x="45"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2" name="Google Shape;5442;p21"/>
            <p:cNvSpPr/>
            <p:nvPr/>
          </p:nvSpPr>
          <p:spPr>
            <a:xfrm rot="-3729115">
              <a:off x="641174" y="5297830"/>
              <a:ext cx="2919" cy="2852"/>
            </a:xfrm>
            <a:custGeom>
              <a:avLst/>
              <a:gdLst/>
              <a:ahLst/>
              <a:cxnLst/>
              <a:rect l="l" t="t" r="r" b="b"/>
              <a:pathLst>
                <a:path w="19" h="19" extrusionOk="0">
                  <a:moveTo>
                    <a:pt x="1" y="1"/>
                  </a:moveTo>
                  <a:lnTo>
                    <a:pt x="19" y="18"/>
                  </a:lnTo>
                  <a:cubicBezTo>
                    <a:pt x="10" y="9"/>
                    <a:pt x="10"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3" name="Google Shape;5443;p21"/>
            <p:cNvSpPr/>
            <p:nvPr/>
          </p:nvSpPr>
          <p:spPr>
            <a:xfrm rot="-3729115">
              <a:off x="616901" y="5290465"/>
              <a:ext cx="4302" cy="1201"/>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4" name="Google Shape;5444;p21"/>
            <p:cNvSpPr/>
            <p:nvPr/>
          </p:nvSpPr>
          <p:spPr>
            <a:xfrm rot="-3729115">
              <a:off x="210803" y="5128783"/>
              <a:ext cx="17669" cy="8106"/>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5" name="Google Shape;5445;p21"/>
            <p:cNvSpPr/>
            <p:nvPr/>
          </p:nvSpPr>
          <p:spPr>
            <a:xfrm rot="-3729115">
              <a:off x="431902" y="5229514"/>
              <a:ext cx="6914" cy="5404"/>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6" name="Google Shape;5446;p21"/>
            <p:cNvSpPr/>
            <p:nvPr/>
          </p:nvSpPr>
          <p:spPr>
            <a:xfrm rot="-3729115">
              <a:off x="458296" y="5211246"/>
              <a:ext cx="5531" cy="4053"/>
            </a:xfrm>
            <a:custGeom>
              <a:avLst/>
              <a:gdLst/>
              <a:ahLst/>
              <a:cxnLst/>
              <a:rect l="l" t="t" r="r" b="b"/>
              <a:pathLst>
                <a:path w="36" h="27" extrusionOk="0">
                  <a:moveTo>
                    <a:pt x="35" y="0"/>
                  </a:moveTo>
                  <a:lnTo>
                    <a:pt x="0" y="27"/>
                  </a:lnTo>
                  <a:cubicBezTo>
                    <a:pt x="9" y="27"/>
                    <a:pt x="27" y="18"/>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7" name="Google Shape;5447;p21"/>
            <p:cNvSpPr/>
            <p:nvPr/>
          </p:nvSpPr>
          <p:spPr>
            <a:xfrm rot="-3729115">
              <a:off x="755246" y="5330149"/>
              <a:ext cx="8297" cy="3903"/>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8" name="Google Shape;5448;p21"/>
            <p:cNvSpPr/>
            <p:nvPr/>
          </p:nvSpPr>
          <p:spPr>
            <a:xfrm rot="-3729115">
              <a:off x="51773" y="4999016"/>
              <a:ext cx="12445" cy="9307"/>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9" name="Google Shape;5449;p21"/>
            <p:cNvSpPr/>
            <p:nvPr/>
          </p:nvSpPr>
          <p:spPr>
            <a:xfrm rot="-3729115">
              <a:off x="600049" y="5370309"/>
              <a:ext cx="5531" cy="2852"/>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0" name="Google Shape;5450;p21"/>
            <p:cNvSpPr/>
            <p:nvPr/>
          </p:nvSpPr>
          <p:spPr>
            <a:xfrm rot="-3729115">
              <a:off x="59903" y="5010075"/>
              <a:ext cx="6914" cy="12159"/>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1" name="Google Shape;5451;p21"/>
            <p:cNvSpPr/>
            <p:nvPr/>
          </p:nvSpPr>
          <p:spPr>
            <a:xfrm rot="-3729115">
              <a:off x="1194294" y="5501885"/>
              <a:ext cx="1536" cy="1501"/>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2" name="Google Shape;5452;p21"/>
            <p:cNvSpPr/>
            <p:nvPr/>
          </p:nvSpPr>
          <p:spPr>
            <a:xfrm rot="-3729115">
              <a:off x="1279616" y="5629052"/>
              <a:ext cx="1536" cy="5404"/>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3" name="Google Shape;5453;p21"/>
            <p:cNvSpPr/>
            <p:nvPr/>
          </p:nvSpPr>
          <p:spPr>
            <a:xfrm rot="-3729115">
              <a:off x="-23411" y="4954732"/>
              <a:ext cx="1229" cy="135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4" name="Google Shape;5454;p21"/>
            <p:cNvSpPr/>
            <p:nvPr/>
          </p:nvSpPr>
          <p:spPr>
            <a:xfrm rot="-3729115">
              <a:off x="-18278" y="4919454"/>
              <a:ext cx="4148" cy="135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5" name="Google Shape;5455;p21"/>
            <p:cNvSpPr/>
            <p:nvPr/>
          </p:nvSpPr>
          <p:spPr>
            <a:xfrm rot="-3729115">
              <a:off x="121059" y="4992710"/>
              <a:ext cx="1383" cy="1501"/>
            </a:xfrm>
            <a:custGeom>
              <a:avLst/>
              <a:gdLst/>
              <a:ahLst/>
              <a:cxnLst/>
              <a:rect l="l" t="t" r="r" b="b"/>
              <a:pathLst>
                <a:path w="9" h="10" extrusionOk="0">
                  <a:moveTo>
                    <a:pt x="0" y="1"/>
                  </a:moveTo>
                  <a:lnTo>
                    <a:pt x="0" y="10"/>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6" name="Google Shape;5456;p21"/>
            <p:cNvSpPr/>
            <p:nvPr/>
          </p:nvSpPr>
          <p:spPr>
            <a:xfrm rot="-3729115">
              <a:off x="-24529" y="4951008"/>
              <a:ext cx="2919" cy="4053"/>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7" name="Google Shape;5457;p21"/>
            <p:cNvSpPr/>
            <p:nvPr/>
          </p:nvSpPr>
          <p:spPr>
            <a:xfrm rot="-3729115">
              <a:off x="-27555" y="4951725"/>
              <a:ext cx="1383" cy="2852"/>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8" name="Google Shape;5458;p21"/>
            <p:cNvSpPr/>
            <p:nvPr/>
          </p:nvSpPr>
          <p:spPr>
            <a:xfrm rot="-3729115">
              <a:off x="-21248" y="4954685"/>
              <a:ext cx="1383" cy="4203"/>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9" name="Google Shape;5459;p21"/>
            <p:cNvSpPr/>
            <p:nvPr/>
          </p:nvSpPr>
          <p:spPr>
            <a:xfrm rot="-3729115">
              <a:off x="954288" y="5430312"/>
              <a:ext cx="2919" cy="1801"/>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0" name="Google Shape;5460;p21"/>
            <p:cNvSpPr/>
            <p:nvPr/>
          </p:nvSpPr>
          <p:spPr>
            <a:xfrm rot="-3729115">
              <a:off x="329243" y="5102553"/>
              <a:ext cx="1536" cy="150"/>
            </a:xfrm>
            <a:custGeom>
              <a:avLst/>
              <a:gdLst/>
              <a:ahLst/>
              <a:cxnLst/>
              <a:rect l="l" t="t" r="r" b="b"/>
              <a:pathLst>
                <a:path w="10" h="1" extrusionOk="0">
                  <a:moveTo>
                    <a:pt x="10"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1" name="Google Shape;5461;p21"/>
            <p:cNvSpPr/>
            <p:nvPr/>
          </p:nvSpPr>
          <p:spPr>
            <a:xfrm rot="-3729115">
              <a:off x="316433" y="5107902"/>
              <a:ext cx="28731" cy="12159"/>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2" name="Google Shape;5462;p21"/>
            <p:cNvSpPr/>
            <p:nvPr/>
          </p:nvSpPr>
          <p:spPr>
            <a:xfrm rot="-3729115">
              <a:off x="510462" y="4510568"/>
              <a:ext cx="215865" cy="1541615"/>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3" name="Google Shape;5463;p21"/>
            <p:cNvSpPr/>
            <p:nvPr/>
          </p:nvSpPr>
          <p:spPr>
            <a:xfrm rot="-3729115">
              <a:off x="582565" y="5277329"/>
              <a:ext cx="15210" cy="6755"/>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4" name="Google Shape;5464;p21"/>
            <p:cNvSpPr/>
            <p:nvPr/>
          </p:nvSpPr>
          <p:spPr>
            <a:xfrm rot="-3729115">
              <a:off x="435141" y="5207135"/>
              <a:ext cx="6914" cy="6755"/>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5" name="Google Shape;5465;p21"/>
            <p:cNvSpPr/>
            <p:nvPr/>
          </p:nvSpPr>
          <p:spPr>
            <a:xfrm rot="-3729115">
              <a:off x="8173" y="4968341"/>
              <a:ext cx="2919" cy="3903"/>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6" name="Google Shape;5466;p21"/>
            <p:cNvSpPr/>
            <p:nvPr/>
          </p:nvSpPr>
          <p:spPr>
            <a:xfrm rot="-3729115">
              <a:off x="1786" y="4958093"/>
              <a:ext cx="4148" cy="6755"/>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7" name="Google Shape;5467;p21"/>
            <p:cNvSpPr/>
            <p:nvPr/>
          </p:nvSpPr>
          <p:spPr>
            <a:xfrm rot="-3729115">
              <a:off x="964234" y="5494428"/>
              <a:ext cx="3226" cy="3603"/>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8" name="Google Shape;5468;p21"/>
            <p:cNvSpPr/>
            <p:nvPr/>
          </p:nvSpPr>
          <p:spPr>
            <a:xfrm rot="-3729115">
              <a:off x="454598" y="5213730"/>
              <a:ext cx="5531" cy="1201"/>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9" name="Google Shape;5469;p21"/>
            <p:cNvSpPr/>
            <p:nvPr/>
          </p:nvSpPr>
          <p:spPr>
            <a:xfrm rot="-3729115">
              <a:off x="755816" y="5335899"/>
              <a:ext cx="1536" cy="150"/>
            </a:xfrm>
            <a:custGeom>
              <a:avLst/>
              <a:gdLst/>
              <a:ahLst/>
              <a:cxnLst/>
              <a:rect l="l" t="t" r="r" b="b"/>
              <a:pathLst>
                <a:path w="10" h="1" extrusionOk="0">
                  <a:moveTo>
                    <a:pt x="1" y="0"/>
                  </a:moveTo>
                  <a:lnTo>
                    <a:pt x="1" y="0"/>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0" name="Google Shape;5470;p21"/>
            <p:cNvSpPr/>
            <p:nvPr/>
          </p:nvSpPr>
          <p:spPr>
            <a:xfrm rot="-3729115">
              <a:off x="171290" y="4991393"/>
              <a:ext cx="5531" cy="3302"/>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1" name="Google Shape;5471;p21"/>
            <p:cNvSpPr/>
            <p:nvPr/>
          </p:nvSpPr>
          <p:spPr>
            <a:xfrm rot="-3729115">
              <a:off x="-49463" y="4937541"/>
              <a:ext cx="5531" cy="6755"/>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2" name="Google Shape;5472;p21"/>
            <p:cNvSpPr/>
            <p:nvPr/>
          </p:nvSpPr>
          <p:spPr>
            <a:xfrm rot="-3729115">
              <a:off x="-72851" y="4862871"/>
              <a:ext cx="4148" cy="4803"/>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3" name="Google Shape;5473;p21"/>
            <p:cNvSpPr/>
            <p:nvPr/>
          </p:nvSpPr>
          <p:spPr>
            <a:xfrm rot="-3729115">
              <a:off x="-49589" y="4905583"/>
              <a:ext cx="13059" cy="8406"/>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4" name="Google Shape;5474;p21"/>
            <p:cNvSpPr/>
            <p:nvPr/>
          </p:nvSpPr>
          <p:spPr>
            <a:xfrm rot="-3729115">
              <a:off x="-51858" y="4902734"/>
              <a:ext cx="4302" cy="5554"/>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5" name="Google Shape;5475;p21"/>
            <p:cNvSpPr/>
            <p:nvPr/>
          </p:nvSpPr>
          <p:spPr>
            <a:xfrm rot="-3729115">
              <a:off x="-18894" y="4956650"/>
              <a:ext cx="13213" cy="7505"/>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6" name="Google Shape;5476;p21"/>
            <p:cNvSpPr/>
            <p:nvPr/>
          </p:nvSpPr>
          <p:spPr>
            <a:xfrm rot="-3729115">
              <a:off x="-35405" y="4894228"/>
              <a:ext cx="9679" cy="4053"/>
            </a:xfrm>
            <a:custGeom>
              <a:avLst/>
              <a:gdLst/>
              <a:ahLst/>
              <a:cxnLst/>
              <a:rect l="l" t="t" r="r" b="b"/>
              <a:pathLst>
                <a:path w="63" h="27" extrusionOk="0">
                  <a:moveTo>
                    <a:pt x="62" y="0"/>
                  </a:moveTo>
                  <a:lnTo>
                    <a:pt x="1" y="9"/>
                  </a:lnTo>
                  <a:lnTo>
                    <a:pt x="54" y="27"/>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7" name="Google Shape;5477;p21"/>
            <p:cNvSpPr/>
            <p:nvPr/>
          </p:nvSpPr>
          <p:spPr>
            <a:xfrm rot="-3729115">
              <a:off x="-10291" y="4910214"/>
              <a:ext cx="5531" cy="9457"/>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8" name="Google Shape;5478;p21"/>
            <p:cNvSpPr/>
            <p:nvPr/>
          </p:nvSpPr>
          <p:spPr>
            <a:xfrm rot="-3729115">
              <a:off x="-14899" y="4907048"/>
              <a:ext cx="1536" cy="6755"/>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9" name="Google Shape;5479;p21"/>
            <p:cNvSpPr/>
            <p:nvPr/>
          </p:nvSpPr>
          <p:spPr>
            <a:xfrm rot="-3729115">
              <a:off x="-19830" y="4893939"/>
              <a:ext cx="4302" cy="6905"/>
            </a:xfrm>
            <a:custGeom>
              <a:avLst/>
              <a:gdLst/>
              <a:ahLst/>
              <a:cxnLst/>
              <a:rect l="l" t="t" r="r" b="b"/>
              <a:pathLst>
                <a:path w="28" h="46" extrusionOk="0">
                  <a:moveTo>
                    <a:pt x="27" y="1"/>
                  </a:moveTo>
                  <a:lnTo>
                    <a:pt x="9" y="10"/>
                  </a:lnTo>
                  <a:lnTo>
                    <a:pt x="1" y="45"/>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0" name="Google Shape;5480;p21"/>
            <p:cNvSpPr/>
            <p:nvPr/>
          </p:nvSpPr>
          <p:spPr>
            <a:xfrm rot="-3729115">
              <a:off x="62574" y="4958203"/>
              <a:ext cx="6914" cy="9457"/>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1" name="Google Shape;5481;p21"/>
            <p:cNvSpPr/>
            <p:nvPr/>
          </p:nvSpPr>
          <p:spPr>
            <a:xfrm rot="-3729115">
              <a:off x="50378" y="4929150"/>
              <a:ext cx="10908" cy="4053"/>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2" name="Google Shape;5482;p21"/>
            <p:cNvSpPr/>
            <p:nvPr/>
          </p:nvSpPr>
          <p:spPr>
            <a:xfrm rot="-3729115">
              <a:off x="73998" y="4932872"/>
              <a:ext cx="8297" cy="9757"/>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3" name="Google Shape;5483;p21"/>
            <p:cNvSpPr/>
            <p:nvPr/>
          </p:nvSpPr>
          <p:spPr>
            <a:xfrm rot="-3729115">
              <a:off x="151934" y="5028063"/>
              <a:ext cx="17822" cy="4053"/>
            </a:xfrm>
            <a:custGeom>
              <a:avLst/>
              <a:gdLst/>
              <a:ahLst/>
              <a:cxnLst/>
              <a:rect l="l" t="t" r="r" b="b"/>
              <a:pathLst>
                <a:path w="116" h="27" extrusionOk="0">
                  <a:moveTo>
                    <a:pt x="1" y="0"/>
                  </a:moveTo>
                  <a:lnTo>
                    <a:pt x="116" y="27"/>
                  </a:lnTo>
                  <a:lnTo>
                    <a:pt x="116"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4" name="Google Shape;5484;p21"/>
            <p:cNvSpPr/>
            <p:nvPr/>
          </p:nvSpPr>
          <p:spPr>
            <a:xfrm rot="-3729115">
              <a:off x="262276" y="5043150"/>
              <a:ext cx="19205" cy="12759"/>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5" name="Google Shape;5485;p21"/>
            <p:cNvSpPr/>
            <p:nvPr/>
          </p:nvSpPr>
          <p:spPr>
            <a:xfrm rot="-3729115">
              <a:off x="262640" y="5056144"/>
              <a:ext cx="2766" cy="2702"/>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6" name="Google Shape;5486;p21"/>
            <p:cNvSpPr/>
            <p:nvPr/>
          </p:nvSpPr>
          <p:spPr>
            <a:xfrm rot="-3729115">
              <a:off x="579032" y="5251600"/>
              <a:ext cx="6914" cy="5404"/>
            </a:xfrm>
            <a:custGeom>
              <a:avLst/>
              <a:gdLst/>
              <a:ahLst/>
              <a:cxnLst/>
              <a:rect l="l" t="t" r="r" b="b"/>
              <a:pathLst>
                <a:path w="45" h="36" extrusionOk="0">
                  <a:moveTo>
                    <a:pt x="26" y="0"/>
                  </a:moveTo>
                  <a:cubicBezTo>
                    <a:pt x="0" y="9"/>
                    <a:pt x="0" y="18"/>
                    <a:pt x="0" y="36"/>
                  </a:cubicBez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7" name="Google Shape;5487;p21"/>
            <p:cNvSpPr/>
            <p:nvPr/>
          </p:nvSpPr>
          <p:spPr>
            <a:xfrm rot="-3729115">
              <a:off x="644631" y="5294007"/>
              <a:ext cx="9679" cy="4203"/>
            </a:xfrm>
            <a:custGeom>
              <a:avLst/>
              <a:gdLst/>
              <a:ahLst/>
              <a:cxnLst/>
              <a:rect l="l" t="t" r="r" b="b"/>
              <a:pathLst>
                <a:path w="63" h="28" extrusionOk="0">
                  <a:moveTo>
                    <a:pt x="62" y="1"/>
                  </a:moveTo>
                  <a:lnTo>
                    <a:pt x="1" y="27"/>
                  </a:lnTo>
                  <a:lnTo>
                    <a:pt x="1" y="27"/>
                  </a:lnTo>
                  <a:lnTo>
                    <a:pt x="62" y="19"/>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8" name="Google Shape;5488;p21"/>
            <p:cNvSpPr/>
            <p:nvPr/>
          </p:nvSpPr>
          <p:spPr>
            <a:xfrm rot="-3729115">
              <a:off x="708707" y="5302038"/>
              <a:ext cx="7836" cy="8856"/>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9" name="Google Shape;5489;p21"/>
            <p:cNvSpPr/>
            <p:nvPr/>
          </p:nvSpPr>
          <p:spPr>
            <a:xfrm rot="-3729115">
              <a:off x="806542" y="4478862"/>
              <a:ext cx="4148" cy="2852"/>
            </a:xfrm>
            <a:custGeom>
              <a:avLst/>
              <a:gdLst/>
              <a:ahLst/>
              <a:cxnLst/>
              <a:rect l="l" t="t" r="r" b="b"/>
              <a:pathLst>
                <a:path w="27" h="19" extrusionOk="0">
                  <a:moveTo>
                    <a:pt x="0" y="1"/>
                  </a:moveTo>
                  <a:lnTo>
                    <a:pt x="27" y="18"/>
                  </a:lnTo>
                  <a:cubicBezTo>
                    <a:pt x="18"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0" name="Google Shape;5490;p21"/>
            <p:cNvSpPr/>
            <p:nvPr/>
          </p:nvSpPr>
          <p:spPr>
            <a:xfrm rot="-3729115">
              <a:off x="783973" y="4471017"/>
              <a:ext cx="5685" cy="1201"/>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1" name="Google Shape;5491;p21"/>
            <p:cNvSpPr/>
            <p:nvPr/>
          </p:nvSpPr>
          <p:spPr>
            <a:xfrm rot="-3729115">
              <a:off x="362234" y="4393040"/>
              <a:ext cx="25812" cy="9457"/>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2" name="Google Shape;5492;p21"/>
            <p:cNvSpPr/>
            <p:nvPr/>
          </p:nvSpPr>
          <p:spPr>
            <a:xfrm rot="-3729115">
              <a:off x="595595" y="4432984"/>
              <a:ext cx="11062" cy="4053"/>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3" name="Google Shape;5493;p21"/>
            <p:cNvSpPr/>
            <p:nvPr/>
          </p:nvSpPr>
          <p:spPr>
            <a:xfrm rot="-3729115">
              <a:off x="626633" y="4394643"/>
              <a:ext cx="8297" cy="5404"/>
            </a:xfrm>
            <a:custGeom>
              <a:avLst/>
              <a:gdLst/>
              <a:ahLst/>
              <a:cxnLst/>
              <a:rect l="l" t="t" r="r" b="b"/>
              <a:pathLst>
                <a:path w="54" h="36" extrusionOk="0">
                  <a:moveTo>
                    <a:pt x="54" y="0"/>
                  </a:moveTo>
                  <a:lnTo>
                    <a:pt x="1" y="35"/>
                  </a:lnTo>
                  <a:cubicBezTo>
                    <a:pt x="19" y="27"/>
                    <a:pt x="36" y="18"/>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4" name="Google Shape;5494;p21"/>
            <p:cNvSpPr/>
            <p:nvPr/>
          </p:nvSpPr>
          <p:spPr>
            <a:xfrm rot="-3729115">
              <a:off x="913843" y="4523653"/>
              <a:ext cx="12445" cy="4203"/>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5" name="Google Shape;5495;p21"/>
            <p:cNvSpPr/>
            <p:nvPr/>
          </p:nvSpPr>
          <p:spPr>
            <a:xfrm rot="-3729115">
              <a:off x="209957" y="4284558"/>
              <a:ext cx="16440" cy="9457"/>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6" name="Google Shape;5496;p21"/>
            <p:cNvSpPr/>
            <p:nvPr/>
          </p:nvSpPr>
          <p:spPr>
            <a:xfrm rot="-3729115">
              <a:off x="739269" y="4582961"/>
              <a:ext cx="6914" cy="3302"/>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7" name="Google Shape;5497;p21"/>
            <p:cNvSpPr/>
            <p:nvPr/>
          </p:nvSpPr>
          <p:spPr>
            <a:xfrm rot="-3729115">
              <a:off x="216234" y="4298446"/>
              <a:ext cx="11062" cy="10808"/>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8" name="Google Shape;5498;p21"/>
            <p:cNvSpPr/>
            <p:nvPr/>
          </p:nvSpPr>
          <p:spPr>
            <a:xfrm rot="-3729115">
              <a:off x="1278527" y="4754672"/>
              <a:ext cx="1536" cy="150"/>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9" name="Google Shape;5499;p21"/>
            <p:cNvSpPr/>
            <p:nvPr/>
          </p:nvSpPr>
          <p:spPr>
            <a:xfrm rot="-3729115">
              <a:off x="1342112" y="4913671"/>
              <a:ext cx="2305" cy="4203"/>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0" name="Google Shape;5500;p21"/>
            <p:cNvSpPr/>
            <p:nvPr/>
          </p:nvSpPr>
          <p:spPr>
            <a:xfrm rot="-3729115">
              <a:off x="284574" y="4250963"/>
              <a:ext cx="2766" cy="1501"/>
            </a:xfrm>
            <a:custGeom>
              <a:avLst/>
              <a:gdLst/>
              <a:ahLst/>
              <a:cxnLst/>
              <a:rect l="l" t="t" r="r" b="b"/>
              <a:pathLst>
                <a:path w="18" h="10" extrusionOk="0">
                  <a:moveTo>
                    <a:pt x="0" y="10"/>
                  </a:moveTo>
                  <a:lnTo>
                    <a:pt x="0" y="10"/>
                  </a:lnTo>
                  <a:cubicBezTo>
                    <a:pt x="18" y="1"/>
                    <a:pt x="18" y="1"/>
                    <a:pt x="0"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1" name="Google Shape;5501;p21"/>
            <p:cNvSpPr/>
            <p:nvPr/>
          </p:nvSpPr>
          <p:spPr>
            <a:xfrm rot="-3729115">
              <a:off x="1067877" y="4670364"/>
              <a:ext cx="4148" cy="2702"/>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2" name="Google Shape;5502;p21"/>
            <p:cNvSpPr/>
            <p:nvPr/>
          </p:nvSpPr>
          <p:spPr>
            <a:xfrm rot="-3729115">
              <a:off x="497805" y="4312164"/>
              <a:ext cx="154" cy="1351"/>
            </a:xfrm>
            <a:custGeom>
              <a:avLst/>
              <a:gdLst/>
              <a:ahLst/>
              <a:cxnLst/>
              <a:rect l="l" t="t" r="r" b="b"/>
              <a:pathLst>
                <a:path w="1" h="9" extrusionOk="0">
                  <a:moveTo>
                    <a:pt x="0" y="9"/>
                  </a:moveTo>
                  <a:cubicBezTo>
                    <a:pt x="0" y="9"/>
                    <a:pt x="0" y="0"/>
                    <a:pt x="0" y="0"/>
                  </a:cubicBezTo>
                  <a:lnTo>
                    <a:pt x="0"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3" name="Google Shape;5503;p21"/>
            <p:cNvSpPr/>
            <p:nvPr/>
          </p:nvSpPr>
          <p:spPr>
            <a:xfrm rot="-3729115">
              <a:off x="473376" y="4321246"/>
              <a:ext cx="45017" cy="10658"/>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4" name="Google Shape;5504;p21"/>
            <p:cNvSpPr/>
            <p:nvPr/>
          </p:nvSpPr>
          <p:spPr>
            <a:xfrm rot="-3729115">
              <a:off x="677807" y="3840839"/>
              <a:ext cx="207722" cy="1401113"/>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5" name="Google Shape;5505;p21"/>
            <p:cNvSpPr/>
            <p:nvPr/>
          </p:nvSpPr>
          <p:spPr>
            <a:xfrm rot="-3729115">
              <a:off x="151693" y="4235686"/>
              <a:ext cx="12291" cy="165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6" name="Google Shape;5506;p21"/>
            <p:cNvSpPr/>
            <p:nvPr/>
          </p:nvSpPr>
          <p:spPr>
            <a:xfrm rot="-3729115">
              <a:off x="749058" y="4456383"/>
              <a:ext cx="23200" cy="8106"/>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7" name="Google Shape;5507;p21"/>
            <p:cNvSpPr/>
            <p:nvPr/>
          </p:nvSpPr>
          <p:spPr>
            <a:xfrm rot="-3729115">
              <a:off x="600080" y="4401654"/>
              <a:ext cx="9679" cy="6755"/>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8" name="Google Shape;5508;p21"/>
            <p:cNvSpPr/>
            <p:nvPr/>
          </p:nvSpPr>
          <p:spPr>
            <a:xfrm rot="-3729115">
              <a:off x="168072" y="4261884"/>
              <a:ext cx="3380" cy="2702"/>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9" name="Google Shape;5509;p21"/>
            <p:cNvSpPr/>
            <p:nvPr/>
          </p:nvSpPr>
          <p:spPr>
            <a:xfrm rot="-3729115">
              <a:off x="159257" y="4251432"/>
              <a:ext cx="9679" cy="5554"/>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0" name="Google Shape;5510;p21"/>
            <p:cNvSpPr/>
            <p:nvPr/>
          </p:nvSpPr>
          <p:spPr>
            <a:xfrm rot="-3729115">
              <a:off x="1047208" y="4759432"/>
              <a:ext cx="5685" cy="3302"/>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1" name="Google Shape;5511;p21"/>
            <p:cNvSpPr/>
            <p:nvPr/>
          </p:nvSpPr>
          <p:spPr>
            <a:xfrm rot="-3729115">
              <a:off x="621585" y="4399512"/>
              <a:ext cx="8297" cy="2252"/>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2" name="Google Shape;5512;p21"/>
            <p:cNvSpPr/>
            <p:nvPr/>
          </p:nvSpPr>
          <p:spPr>
            <a:xfrm rot="-3729115">
              <a:off x="912991" y="4530318"/>
              <a:ext cx="2766" cy="1501"/>
            </a:xfrm>
            <a:custGeom>
              <a:avLst/>
              <a:gdLst/>
              <a:ahLst/>
              <a:cxnLst/>
              <a:rect l="l" t="t" r="r" b="b"/>
              <a:pathLst>
                <a:path w="18" h="10" extrusionOk="0">
                  <a:moveTo>
                    <a:pt x="0" y="1"/>
                  </a:moveTo>
                  <a:lnTo>
                    <a:pt x="0" y="9"/>
                  </a:lnTo>
                  <a:lnTo>
                    <a:pt x="18" y="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3" name="Google Shape;5513;p21"/>
            <p:cNvSpPr/>
            <p:nvPr/>
          </p:nvSpPr>
          <p:spPr>
            <a:xfrm rot="-3729115">
              <a:off x="339462" y="4226892"/>
              <a:ext cx="6914" cy="4203"/>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4" name="Google Shape;5514;p21"/>
            <p:cNvSpPr/>
            <p:nvPr/>
          </p:nvSpPr>
          <p:spPr>
            <a:xfrm rot="-3729115">
              <a:off x="136543" y="4256610"/>
              <a:ext cx="19820" cy="6755"/>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5" name="Google Shape;5515;p21"/>
            <p:cNvSpPr/>
            <p:nvPr/>
          </p:nvSpPr>
          <p:spPr>
            <a:xfrm rot="-3729115">
              <a:off x="225006" y="4227611"/>
              <a:ext cx="12291" cy="8406"/>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6" name="Google Shape;5516;p21"/>
            <p:cNvSpPr/>
            <p:nvPr/>
          </p:nvSpPr>
          <p:spPr>
            <a:xfrm rot="-3729115">
              <a:off x="214295" y="4191149"/>
              <a:ext cx="16440" cy="4203"/>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7" name="Google Shape;5517;p21"/>
            <p:cNvSpPr/>
            <p:nvPr/>
          </p:nvSpPr>
          <p:spPr>
            <a:xfrm rot="-3729115">
              <a:off x="240990" y="4188341"/>
              <a:ext cx="12906" cy="8256"/>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8" name="Google Shape;5518;p21"/>
            <p:cNvSpPr/>
            <p:nvPr/>
          </p:nvSpPr>
          <p:spPr>
            <a:xfrm rot="-3729115">
              <a:off x="310102" y="4283223"/>
              <a:ext cx="28577" cy="1501"/>
            </a:xfrm>
            <a:custGeom>
              <a:avLst/>
              <a:gdLst/>
              <a:ahLst/>
              <a:cxnLst/>
              <a:rect l="l" t="t" r="r" b="b"/>
              <a:pathLst>
                <a:path w="186" h="10" extrusionOk="0">
                  <a:moveTo>
                    <a:pt x="0" y="1"/>
                  </a:moveTo>
                  <a:lnTo>
                    <a:pt x="185" y="9"/>
                  </a:lnTo>
                  <a:lnTo>
                    <a:pt x="1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9" name="Google Shape;5519;p21"/>
            <p:cNvSpPr/>
            <p:nvPr/>
          </p:nvSpPr>
          <p:spPr>
            <a:xfrm rot="-3729115">
              <a:off x="426673" y="4260771"/>
              <a:ext cx="28731" cy="12009"/>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0" name="Google Shape;5520;p21"/>
            <p:cNvSpPr/>
            <p:nvPr/>
          </p:nvSpPr>
          <p:spPr>
            <a:xfrm rot="-3729115">
              <a:off x="429861" y="4278887"/>
              <a:ext cx="4148" cy="2852"/>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1" name="Google Shape;5521;p21"/>
            <p:cNvSpPr/>
            <p:nvPr/>
          </p:nvSpPr>
          <p:spPr>
            <a:xfrm rot="-3729115">
              <a:off x="1357462" y="4937239"/>
              <a:ext cx="8297" cy="6755"/>
            </a:xfrm>
            <a:custGeom>
              <a:avLst/>
              <a:gdLst/>
              <a:ahLst/>
              <a:cxnLst/>
              <a:rect l="l" t="t" r="r" b="b"/>
              <a:pathLst>
                <a:path w="54" h="45" extrusionOk="0">
                  <a:moveTo>
                    <a:pt x="35" y="1"/>
                  </a:moveTo>
                  <a:lnTo>
                    <a:pt x="0" y="45"/>
                  </a:lnTo>
                  <a:lnTo>
                    <a:pt x="0" y="45"/>
                  </a:lnTo>
                  <a:lnTo>
                    <a:pt x="53" y="9"/>
                  </a:lnTo>
                  <a:lnTo>
                    <a:pt x="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2" name="Google Shape;5522;p21"/>
            <p:cNvSpPr/>
            <p:nvPr/>
          </p:nvSpPr>
          <p:spPr>
            <a:xfrm rot="-3729115">
              <a:off x="1366780" y="4929727"/>
              <a:ext cx="17822" cy="5404"/>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3" name="Google Shape;5523;p21"/>
            <p:cNvSpPr/>
            <p:nvPr/>
          </p:nvSpPr>
          <p:spPr>
            <a:xfrm rot="-3729115">
              <a:off x="754912" y="4421836"/>
              <a:ext cx="9679" cy="4203"/>
            </a:xfrm>
            <a:custGeom>
              <a:avLst/>
              <a:gdLst/>
              <a:ahLst/>
              <a:cxnLst/>
              <a:rect l="l" t="t" r="r" b="b"/>
              <a:pathLst>
                <a:path w="63" h="28" extrusionOk="0">
                  <a:moveTo>
                    <a:pt x="36" y="1"/>
                  </a:moveTo>
                  <a:cubicBezTo>
                    <a:pt x="10" y="1"/>
                    <a:pt x="10" y="10"/>
                    <a:pt x="1" y="27"/>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4" name="Google Shape;5524;p21"/>
            <p:cNvSpPr/>
            <p:nvPr/>
          </p:nvSpPr>
          <p:spPr>
            <a:xfrm rot="-3729115">
              <a:off x="809544" y="4474331"/>
              <a:ext cx="15057" cy="2702"/>
            </a:xfrm>
            <a:custGeom>
              <a:avLst/>
              <a:gdLst/>
              <a:ahLst/>
              <a:cxnLst/>
              <a:rect l="l" t="t" r="r" b="b"/>
              <a:pathLst>
                <a:path w="98" h="18" extrusionOk="0">
                  <a:moveTo>
                    <a:pt x="97" y="0"/>
                  </a:moveTo>
                  <a:lnTo>
                    <a:pt x="0" y="18"/>
                  </a:lnTo>
                  <a:lnTo>
                    <a:pt x="97" y="9"/>
                  </a:lnTo>
                  <a:lnTo>
                    <a:pt x="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5" name="Google Shape;5525;p21"/>
            <p:cNvSpPr/>
            <p:nvPr/>
          </p:nvSpPr>
          <p:spPr>
            <a:xfrm rot="-3729115">
              <a:off x="870486" y="4484953"/>
              <a:ext cx="17669" cy="9457"/>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526" name="Google Shape;5526;p21"/>
          <p:cNvGrpSpPr/>
          <p:nvPr/>
        </p:nvGrpSpPr>
        <p:grpSpPr>
          <a:xfrm>
            <a:off x="9490650" y="5539301"/>
            <a:ext cx="2299320" cy="1810900"/>
            <a:chOff x="7908875" y="4154475"/>
            <a:chExt cx="1916100" cy="1358175"/>
          </a:xfrm>
        </p:grpSpPr>
        <p:sp>
          <p:nvSpPr>
            <p:cNvPr id="5527" name="Google Shape;5527;p21"/>
            <p:cNvSpPr/>
            <p:nvPr/>
          </p:nvSpPr>
          <p:spPr>
            <a:xfrm>
              <a:off x="8779377" y="4370038"/>
              <a:ext cx="129212" cy="2202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8" name="Google Shape;5528;p21"/>
            <p:cNvSpPr/>
            <p:nvPr/>
          </p:nvSpPr>
          <p:spPr>
            <a:xfrm>
              <a:off x="8114272" y="4577985"/>
              <a:ext cx="116875" cy="198396"/>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9" name="Google Shape;5529;p21"/>
            <p:cNvSpPr/>
            <p:nvPr/>
          </p:nvSpPr>
          <p:spPr>
            <a:xfrm>
              <a:off x="8278762" y="4269743"/>
              <a:ext cx="126182" cy="17593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0" name="Google Shape;5530;p21"/>
            <p:cNvSpPr/>
            <p:nvPr/>
          </p:nvSpPr>
          <p:spPr>
            <a:xfrm>
              <a:off x="9106843" y="4200427"/>
              <a:ext cx="119905" cy="18497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1" name="Google Shape;5531;p21"/>
            <p:cNvSpPr/>
            <p:nvPr/>
          </p:nvSpPr>
          <p:spPr>
            <a:xfrm>
              <a:off x="7908875" y="4154475"/>
              <a:ext cx="117741" cy="184197"/>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2" name="Google Shape;5532;p21"/>
            <p:cNvSpPr/>
            <p:nvPr/>
          </p:nvSpPr>
          <p:spPr>
            <a:xfrm>
              <a:off x="9499889" y="4264322"/>
              <a:ext cx="103456" cy="171418"/>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3" name="Google Shape;5533;p21"/>
            <p:cNvSpPr/>
            <p:nvPr/>
          </p:nvSpPr>
          <p:spPr>
            <a:xfrm>
              <a:off x="9699009" y="4512671"/>
              <a:ext cx="125965" cy="207173"/>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4" name="Google Shape;5534;p21"/>
            <p:cNvSpPr/>
            <p:nvPr/>
          </p:nvSpPr>
          <p:spPr>
            <a:xfrm>
              <a:off x="9337563" y="4839887"/>
              <a:ext cx="132025" cy="16986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5" name="Google Shape;5535;p21"/>
            <p:cNvSpPr/>
            <p:nvPr/>
          </p:nvSpPr>
          <p:spPr>
            <a:xfrm>
              <a:off x="9155974" y="5222479"/>
              <a:ext cx="154102" cy="175162"/>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6" name="Google Shape;5536;p21"/>
            <p:cNvSpPr/>
            <p:nvPr/>
          </p:nvSpPr>
          <p:spPr>
            <a:xfrm>
              <a:off x="8811842" y="5340199"/>
              <a:ext cx="141332" cy="17245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7" name="Google Shape;5537;p21"/>
            <p:cNvSpPr/>
            <p:nvPr/>
          </p:nvSpPr>
          <p:spPr>
            <a:xfrm>
              <a:off x="8953391" y="4965869"/>
              <a:ext cx="111031" cy="183552"/>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8" name="Google Shape;5538;p21"/>
            <p:cNvSpPr/>
            <p:nvPr/>
          </p:nvSpPr>
          <p:spPr>
            <a:xfrm>
              <a:off x="8548224" y="5138577"/>
              <a:ext cx="108434" cy="14095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9" name="Google Shape;5539;p21"/>
            <p:cNvSpPr/>
            <p:nvPr/>
          </p:nvSpPr>
          <p:spPr>
            <a:xfrm>
              <a:off x="9640356" y="5201826"/>
              <a:ext cx="114061" cy="167546"/>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0" name="Google Shape;5540;p21"/>
            <p:cNvSpPr/>
            <p:nvPr/>
          </p:nvSpPr>
          <p:spPr>
            <a:xfrm>
              <a:off x="8301704" y="5283663"/>
              <a:ext cx="134839" cy="175420"/>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1" name="Google Shape;5541;p21"/>
            <p:cNvSpPr/>
            <p:nvPr/>
          </p:nvSpPr>
          <p:spPr>
            <a:xfrm>
              <a:off x="8110592" y="4945603"/>
              <a:ext cx="132025" cy="1669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2" name="Google Shape;5542;p21"/>
            <p:cNvSpPr/>
            <p:nvPr/>
          </p:nvSpPr>
          <p:spPr>
            <a:xfrm>
              <a:off x="9120478" y="4553202"/>
              <a:ext cx="117741" cy="196718"/>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3" name="Google Shape;5543;p21"/>
            <p:cNvSpPr/>
            <p:nvPr/>
          </p:nvSpPr>
          <p:spPr>
            <a:xfrm>
              <a:off x="8584369" y="4779478"/>
              <a:ext cx="103456" cy="174129"/>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1634061853"/>
      </p:ext>
    </p:extLst>
  </p:cSld>
  <p:clrMapOvr>
    <a:masterClrMapping/>
  </p:clrMapOvr>
  <p:transition>
    <p:split orient="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544"/>
        <p:cNvGrpSpPr/>
        <p:nvPr/>
      </p:nvGrpSpPr>
      <p:grpSpPr>
        <a:xfrm>
          <a:off x="0" y="0"/>
          <a:ext cx="0" cy="0"/>
          <a:chOff x="0" y="0"/>
          <a:chExt cx="0" cy="0"/>
        </a:xfrm>
      </p:grpSpPr>
      <p:sp>
        <p:nvSpPr>
          <p:cNvPr id="5545" name="Google Shape;5545;p22"/>
          <p:cNvSpPr txBox="1">
            <a:spLocks noGrp="1"/>
          </p:cNvSpPr>
          <p:nvPr>
            <p:ph type="title"/>
          </p:nvPr>
        </p:nvSpPr>
        <p:spPr>
          <a:xfrm>
            <a:off x="864000" y="720067"/>
            <a:ext cx="5051520" cy="832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5546" name="Google Shape;5546;p22"/>
          <p:cNvSpPr txBox="1">
            <a:spLocks noGrp="1"/>
          </p:cNvSpPr>
          <p:nvPr>
            <p:ph type="subTitle" idx="1"/>
          </p:nvPr>
        </p:nvSpPr>
        <p:spPr>
          <a:xfrm>
            <a:off x="1115340" y="1630717"/>
            <a:ext cx="2578320" cy="832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42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547" name="Google Shape;5547;p22"/>
          <p:cNvSpPr txBox="1">
            <a:spLocks noGrp="1"/>
          </p:cNvSpPr>
          <p:nvPr>
            <p:ph type="subTitle" idx="2"/>
          </p:nvPr>
        </p:nvSpPr>
        <p:spPr>
          <a:xfrm>
            <a:off x="589680" y="2541367"/>
            <a:ext cx="5379120" cy="4248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sz="1800"/>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sp>
        <p:nvSpPr>
          <p:cNvPr id="5548" name="Google Shape;5548;p22"/>
          <p:cNvSpPr txBox="1">
            <a:spLocks noGrp="1"/>
          </p:cNvSpPr>
          <p:nvPr>
            <p:ph type="subTitle" idx="3"/>
          </p:nvPr>
        </p:nvSpPr>
        <p:spPr>
          <a:xfrm>
            <a:off x="5761260" y="2541367"/>
            <a:ext cx="4588560" cy="3190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sz="1800"/>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sp>
        <p:nvSpPr>
          <p:cNvPr id="5549" name="Google Shape;5549;p22"/>
          <p:cNvSpPr txBox="1">
            <a:spLocks noGrp="1"/>
          </p:cNvSpPr>
          <p:nvPr>
            <p:ph type="subTitle" idx="4"/>
          </p:nvPr>
        </p:nvSpPr>
        <p:spPr>
          <a:xfrm>
            <a:off x="6343080" y="1627600"/>
            <a:ext cx="2578320" cy="832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42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Tree>
    <p:extLst>
      <p:ext uri="{BB962C8B-B14F-4D97-AF65-F5344CB8AC3E}">
        <p14:creationId xmlns:p14="http://schemas.microsoft.com/office/powerpoint/2010/main" val="2892407694"/>
      </p:ext>
    </p:extLst>
  </p:cSld>
  <p:clrMapOvr>
    <a:masterClrMapping/>
  </p:clrMapOvr>
  <p:transition>
    <p:split orient="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550"/>
        <p:cNvGrpSpPr/>
        <p:nvPr/>
      </p:nvGrpSpPr>
      <p:grpSpPr>
        <a:xfrm>
          <a:off x="0" y="0"/>
          <a:ext cx="0" cy="0"/>
          <a:chOff x="0" y="0"/>
          <a:chExt cx="0" cy="0"/>
        </a:xfrm>
      </p:grpSpPr>
      <p:sp>
        <p:nvSpPr>
          <p:cNvPr id="5551" name="Google Shape;5551;p23"/>
          <p:cNvSpPr/>
          <p:nvPr/>
        </p:nvSpPr>
        <p:spPr>
          <a:xfrm rot="-327073">
            <a:off x="4788291" y="-9671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552" name="Google Shape;5552;p23"/>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553" name="Google Shape;5553;p23"/>
          <p:cNvGrpSpPr/>
          <p:nvPr/>
        </p:nvGrpSpPr>
        <p:grpSpPr>
          <a:xfrm>
            <a:off x="-845939" y="-856299"/>
            <a:ext cx="2925087" cy="2676969"/>
            <a:chOff x="-704950" y="-642225"/>
            <a:chExt cx="2437573" cy="2007727"/>
          </a:xfrm>
        </p:grpSpPr>
        <p:sp>
          <p:nvSpPr>
            <p:cNvPr id="5554" name="Google Shape;5554;p23"/>
            <p:cNvSpPr/>
            <p:nvPr/>
          </p:nvSpPr>
          <p:spPr>
            <a:xfrm>
              <a:off x="143714" y="-292899"/>
              <a:ext cx="250649" cy="181714"/>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5" name="Google Shape;5555;p23"/>
            <p:cNvSpPr/>
            <p:nvPr/>
          </p:nvSpPr>
          <p:spPr>
            <a:xfrm>
              <a:off x="-310207" y="-464574"/>
              <a:ext cx="212488" cy="169983"/>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6" name="Google Shape;5556;p23"/>
            <p:cNvSpPr/>
            <p:nvPr/>
          </p:nvSpPr>
          <p:spPr>
            <a:xfrm>
              <a:off x="82052" y="-555465"/>
              <a:ext cx="205704" cy="154416"/>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7" name="Google Shape;5557;p23"/>
            <p:cNvSpPr/>
            <p:nvPr/>
          </p:nvSpPr>
          <p:spPr>
            <a:xfrm>
              <a:off x="575466" y="-358707"/>
              <a:ext cx="211459" cy="146448"/>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8" name="Google Shape;5558;p23"/>
            <p:cNvSpPr/>
            <p:nvPr/>
          </p:nvSpPr>
          <p:spPr>
            <a:xfrm>
              <a:off x="682132" y="-74820"/>
              <a:ext cx="175903" cy="165778"/>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9" name="Google Shape;5559;p23"/>
            <p:cNvSpPr/>
            <p:nvPr/>
          </p:nvSpPr>
          <p:spPr>
            <a:xfrm>
              <a:off x="534762" y="326739"/>
              <a:ext cx="184564" cy="239998"/>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0" name="Google Shape;5560;p23"/>
            <p:cNvSpPr/>
            <p:nvPr/>
          </p:nvSpPr>
          <p:spPr>
            <a:xfrm>
              <a:off x="135113" y="456436"/>
              <a:ext cx="153551" cy="19455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1" name="Google Shape;5561;p23"/>
            <p:cNvSpPr/>
            <p:nvPr/>
          </p:nvSpPr>
          <p:spPr>
            <a:xfrm>
              <a:off x="-233766" y="732282"/>
              <a:ext cx="138772" cy="2267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2" name="Google Shape;5562;p23"/>
            <p:cNvSpPr/>
            <p:nvPr/>
          </p:nvSpPr>
          <p:spPr>
            <a:xfrm>
              <a:off x="-487560" y="662343"/>
              <a:ext cx="127626" cy="217717"/>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3" name="Google Shape;5563;p23"/>
            <p:cNvSpPr/>
            <p:nvPr/>
          </p:nvSpPr>
          <p:spPr>
            <a:xfrm>
              <a:off x="-181917" y="368717"/>
              <a:ext cx="184383" cy="183854"/>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4" name="Google Shape;5564;p23"/>
            <p:cNvSpPr/>
            <p:nvPr/>
          </p:nvSpPr>
          <p:spPr>
            <a:xfrm>
              <a:off x="-436074" y="304533"/>
              <a:ext cx="81228" cy="189018"/>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5" name="Google Shape;5565;p23"/>
            <p:cNvSpPr/>
            <p:nvPr/>
          </p:nvSpPr>
          <p:spPr>
            <a:xfrm>
              <a:off x="554508" y="-642225"/>
              <a:ext cx="227026" cy="8255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6" name="Google Shape;5566;p23"/>
            <p:cNvSpPr/>
            <p:nvPr/>
          </p:nvSpPr>
          <p:spPr>
            <a:xfrm>
              <a:off x="1036837" y="-483903"/>
              <a:ext cx="221574" cy="8572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7" name="Google Shape;5567;p23"/>
            <p:cNvSpPr/>
            <p:nvPr/>
          </p:nvSpPr>
          <p:spPr>
            <a:xfrm>
              <a:off x="1086203" y="-224805"/>
              <a:ext cx="228237" cy="94583"/>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8" name="Google Shape;5568;p23"/>
            <p:cNvSpPr/>
            <p:nvPr/>
          </p:nvSpPr>
          <p:spPr>
            <a:xfrm>
              <a:off x="1226789" y="50230"/>
              <a:ext cx="260946" cy="97460"/>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9" name="Google Shape;5569;p23"/>
            <p:cNvSpPr/>
            <p:nvPr/>
          </p:nvSpPr>
          <p:spPr>
            <a:xfrm>
              <a:off x="232511" y="743643"/>
              <a:ext cx="159245" cy="199937"/>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0" name="Google Shape;5570;p23"/>
            <p:cNvSpPr/>
            <p:nvPr/>
          </p:nvSpPr>
          <p:spPr>
            <a:xfrm>
              <a:off x="30870" y="956190"/>
              <a:ext cx="75292" cy="227013"/>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1" name="Google Shape;5571;p23"/>
            <p:cNvSpPr/>
            <p:nvPr/>
          </p:nvSpPr>
          <p:spPr>
            <a:xfrm>
              <a:off x="-323775" y="1149334"/>
              <a:ext cx="140044" cy="216168"/>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2" name="Google Shape;5572;p23"/>
            <p:cNvSpPr/>
            <p:nvPr/>
          </p:nvSpPr>
          <p:spPr>
            <a:xfrm>
              <a:off x="-704950" y="310583"/>
              <a:ext cx="135501" cy="22893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3" name="Google Shape;5573;p23"/>
            <p:cNvSpPr/>
            <p:nvPr/>
          </p:nvSpPr>
          <p:spPr>
            <a:xfrm>
              <a:off x="-540923" y="-122995"/>
              <a:ext cx="159063" cy="203995"/>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4" name="Google Shape;5574;p23"/>
            <p:cNvSpPr/>
            <p:nvPr/>
          </p:nvSpPr>
          <p:spPr>
            <a:xfrm>
              <a:off x="201499" y="64468"/>
              <a:ext cx="206552" cy="180165"/>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5" name="Google Shape;5575;p23"/>
            <p:cNvSpPr/>
            <p:nvPr/>
          </p:nvSpPr>
          <p:spPr>
            <a:xfrm>
              <a:off x="-197969" y="-26866"/>
              <a:ext cx="159185" cy="199052"/>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6" name="Google Shape;5576;p23"/>
            <p:cNvSpPr/>
            <p:nvPr/>
          </p:nvSpPr>
          <p:spPr>
            <a:xfrm>
              <a:off x="886318" y="125702"/>
              <a:ext cx="175660" cy="89861"/>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7" name="Google Shape;5577;p23"/>
            <p:cNvSpPr/>
            <p:nvPr/>
          </p:nvSpPr>
          <p:spPr>
            <a:xfrm>
              <a:off x="1544000" y="-175670"/>
              <a:ext cx="188623" cy="149621"/>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8" name="Google Shape;5578;p23"/>
            <p:cNvSpPr/>
            <p:nvPr/>
          </p:nvSpPr>
          <p:spPr>
            <a:xfrm>
              <a:off x="-618636" y="943501"/>
              <a:ext cx="111090" cy="196691"/>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579" name="Google Shape;5579;p23"/>
          <p:cNvSpPr txBox="1">
            <a:spLocks noGrp="1"/>
          </p:cNvSpPr>
          <p:nvPr>
            <p:ph type="title"/>
          </p:nvPr>
        </p:nvSpPr>
        <p:spPr>
          <a:xfrm>
            <a:off x="864000" y="720000"/>
            <a:ext cx="5753880" cy="1053600"/>
          </a:xfrm>
          <a:prstGeom prst="rect">
            <a:avLst/>
          </a:prstGeom>
        </p:spPr>
        <p:txBody>
          <a:bodyPr spcFirstLastPara="1" wrap="square" lIns="91425" tIns="91425" rIns="91425" bIns="91425" anchor="t" anchorCtr="0">
            <a:noAutofit/>
          </a:bodyPr>
          <a:lstStyle>
            <a:lvl1pPr lvl="0" rtl="0">
              <a:spcBef>
                <a:spcPts val="0"/>
              </a:spcBef>
              <a:spcAft>
                <a:spcPts val="0"/>
              </a:spcAft>
              <a:buSzPts val="2900"/>
              <a:buNone/>
              <a:defRPr sz="4800">
                <a:latin typeface="Sue Ellen Francisco"/>
                <a:ea typeface="Sue Ellen Francisco"/>
                <a:cs typeface="Sue Ellen Francisco"/>
                <a:sym typeface="Sue Ellen Francisco"/>
              </a:defRPr>
            </a:lvl1pPr>
            <a:lvl2pPr lvl="1" rtl="0">
              <a:spcBef>
                <a:spcPts val="0"/>
              </a:spcBef>
              <a:spcAft>
                <a:spcPts val="0"/>
              </a:spcAft>
              <a:buSzPts val="2400"/>
              <a:buNone/>
              <a:defRPr sz="2880"/>
            </a:lvl2pPr>
            <a:lvl3pPr lvl="2" rtl="0">
              <a:spcBef>
                <a:spcPts val="0"/>
              </a:spcBef>
              <a:spcAft>
                <a:spcPts val="0"/>
              </a:spcAft>
              <a:buSzPts val="2400"/>
              <a:buNone/>
              <a:defRPr sz="2880"/>
            </a:lvl3pPr>
            <a:lvl4pPr lvl="3" rtl="0">
              <a:spcBef>
                <a:spcPts val="0"/>
              </a:spcBef>
              <a:spcAft>
                <a:spcPts val="0"/>
              </a:spcAft>
              <a:buSzPts val="2400"/>
              <a:buNone/>
              <a:defRPr sz="2880"/>
            </a:lvl4pPr>
            <a:lvl5pPr lvl="4" rtl="0">
              <a:spcBef>
                <a:spcPts val="0"/>
              </a:spcBef>
              <a:spcAft>
                <a:spcPts val="0"/>
              </a:spcAft>
              <a:buSzPts val="2400"/>
              <a:buNone/>
              <a:defRPr sz="2880"/>
            </a:lvl5pPr>
            <a:lvl6pPr lvl="5" rtl="0">
              <a:spcBef>
                <a:spcPts val="0"/>
              </a:spcBef>
              <a:spcAft>
                <a:spcPts val="0"/>
              </a:spcAft>
              <a:buSzPts val="2400"/>
              <a:buNone/>
              <a:defRPr sz="2880"/>
            </a:lvl6pPr>
            <a:lvl7pPr lvl="6" rtl="0">
              <a:spcBef>
                <a:spcPts val="0"/>
              </a:spcBef>
              <a:spcAft>
                <a:spcPts val="0"/>
              </a:spcAft>
              <a:buSzPts val="2400"/>
              <a:buNone/>
              <a:defRPr sz="2880"/>
            </a:lvl7pPr>
            <a:lvl8pPr lvl="7" rtl="0">
              <a:spcBef>
                <a:spcPts val="0"/>
              </a:spcBef>
              <a:spcAft>
                <a:spcPts val="0"/>
              </a:spcAft>
              <a:buSzPts val="2400"/>
              <a:buNone/>
              <a:defRPr sz="2880"/>
            </a:lvl8pPr>
            <a:lvl9pPr lvl="8" rtl="0">
              <a:spcBef>
                <a:spcPts val="0"/>
              </a:spcBef>
              <a:spcAft>
                <a:spcPts val="0"/>
              </a:spcAft>
              <a:buSzPts val="2400"/>
              <a:buNone/>
              <a:defRPr sz="2880"/>
            </a:lvl9pPr>
          </a:lstStyle>
          <a:p>
            <a:endParaRPr/>
          </a:p>
        </p:txBody>
      </p:sp>
      <p:sp>
        <p:nvSpPr>
          <p:cNvPr id="5580" name="Google Shape;5580;p23"/>
          <p:cNvSpPr txBox="1">
            <a:spLocks noGrp="1"/>
          </p:cNvSpPr>
          <p:nvPr>
            <p:ph type="subTitle" idx="1"/>
          </p:nvPr>
        </p:nvSpPr>
        <p:spPr>
          <a:xfrm>
            <a:off x="872220" y="2625233"/>
            <a:ext cx="5499000" cy="277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5581" name="Google Shape;5581;p23"/>
          <p:cNvGrpSpPr/>
          <p:nvPr/>
        </p:nvGrpSpPr>
        <p:grpSpPr>
          <a:xfrm>
            <a:off x="7207753" y="6205274"/>
            <a:ext cx="1585595" cy="1343423"/>
            <a:chOff x="6006460" y="4653954"/>
            <a:chExt cx="1321329" cy="1007567"/>
          </a:xfrm>
        </p:grpSpPr>
        <p:sp>
          <p:nvSpPr>
            <p:cNvPr id="5582" name="Google Shape;5582;p23"/>
            <p:cNvSpPr/>
            <p:nvPr/>
          </p:nvSpPr>
          <p:spPr>
            <a:xfrm rot="-647180">
              <a:off x="6921388" y="4710800"/>
              <a:ext cx="129211" cy="220212"/>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3" name="Google Shape;5583;p23"/>
            <p:cNvSpPr/>
            <p:nvPr/>
          </p:nvSpPr>
          <p:spPr>
            <a:xfrm rot="-647180">
              <a:off x="6305017" y="5040889"/>
              <a:ext cx="116874" cy="198397"/>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4" name="Google Shape;5584;p23"/>
            <p:cNvSpPr/>
            <p:nvPr/>
          </p:nvSpPr>
          <p:spPr>
            <a:xfrm rot="-647180">
              <a:off x="6406732" y="4706638"/>
              <a:ext cx="126181" cy="17593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5" name="Google Shape;5585;p23"/>
            <p:cNvSpPr/>
            <p:nvPr/>
          </p:nvSpPr>
          <p:spPr>
            <a:xfrm rot="-647180">
              <a:off x="6022656" y="4663344"/>
              <a:ext cx="117740" cy="184198"/>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6" name="Google Shape;5586;p23"/>
            <p:cNvSpPr/>
            <p:nvPr/>
          </p:nvSpPr>
          <p:spPr>
            <a:xfrm rot="-647180">
              <a:off x="7200563" y="5265564"/>
              <a:ext cx="111031" cy="183553"/>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7" name="Google Shape;5587;p23"/>
            <p:cNvSpPr/>
            <p:nvPr/>
          </p:nvSpPr>
          <p:spPr>
            <a:xfrm rot="-647180">
              <a:off x="6830912" y="5511664"/>
              <a:ext cx="108433" cy="140956"/>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8" name="Google Shape;5588;p23"/>
            <p:cNvSpPr/>
            <p:nvPr/>
          </p:nvSpPr>
          <p:spPr>
            <a:xfrm rot="-647180">
              <a:off x="6367118" y="5401562"/>
              <a:ext cx="132025" cy="16690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9" name="Google Shape;5589;p23"/>
            <p:cNvSpPr/>
            <p:nvPr/>
          </p:nvSpPr>
          <p:spPr>
            <a:xfrm rot="-647180">
              <a:off x="6802364" y="5152318"/>
              <a:ext cx="103455" cy="17413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1730159666"/>
      </p:ext>
    </p:extLst>
  </p:cSld>
  <p:clrMapOvr>
    <a:masterClrMapping/>
  </p:clrMapOvr>
  <p:transition>
    <p:split orient="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590"/>
        <p:cNvGrpSpPr/>
        <p:nvPr/>
      </p:nvGrpSpPr>
      <p:grpSpPr>
        <a:xfrm>
          <a:off x="0" y="0"/>
          <a:ext cx="0" cy="0"/>
          <a:chOff x="0" y="0"/>
          <a:chExt cx="0" cy="0"/>
        </a:xfrm>
      </p:grpSpPr>
      <p:sp>
        <p:nvSpPr>
          <p:cNvPr id="5591" name="Google Shape;5591;p24"/>
          <p:cNvSpPr/>
          <p:nvPr/>
        </p:nvSpPr>
        <p:spPr>
          <a:xfrm rot="5400000" flipH="1">
            <a:off x="1950468" y="-2195125"/>
            <a:ext cx="7138835" cy="1120295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592" name="Google Shape;5592;p24"/>
          <p:cNvSpPr txBox="1">
            <a:spLocks noGrp="1"/>
          </p:cNvSpPr>
          <p:nvPr>
            <p:ph type="title"/>
          </p:nvPr>
        </p:nvSpPr>
        <p:spPr>
          <a:xfrm>
            <a:off x="864000" y="7200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sp>
        <p:nvSpPr>
          <p:cNvPr id="5593" name="Google Shape;5593;p24"/>
          <p:cNvSpPr/>
          <p:nvPr/>
        </p:nvSpPr>
        <p:spPr>
          <a:xfrm rot="-64">
            <a:off x="8466811" y="-840308"/>
            <a:ext cx="4302763" cy="672835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594" name="Google Shape;5594;p24"/>
          <p:cNvGrpSpPr/>
          <p:nvPr/>
        </p:nvGrpSpPr>
        <p:grpSpPr>
          <a:xfrm>
            <a:off x="-91437" y="5134064"/>
            <a:ext cx="1813951" cy="2004768"/>
            <a:chOff x="-76198" y="3850548"/>
            <a:chExt cx="1511626" cy="1503576"/>
          </a:xfrm>
        </p:grpSpPr>
        <p:sp>
          <p:nvSpPr>
            <p:cNvPr id="5595" name="Google Shape;5595;p24"/>
            <p:cNvSpPr/>
            <p:nvPr/>
          </p:nvSpPr>
          <p:spPr>
            <a:xfrm rot="-837351">
              <a:off x="969595" y="3936568"/>
              <a:ext cx="149625" cy="32623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6" name="Google Shape;5596;p24"/>
            <p:cNvSpPr/>
            <p:nvPr/>
          </p:nvSpPr>
          <p:spPr>
            <a:xfrm rot="-837351">
              <a:off x="264541" y="4429037"/>
              <a:ext cx="135339" cy="293921"/>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7" name="Google Shape;5597;p24"/>
            <p:cNvSpPr/>
            <p:nvPr/>
          </p:nvSpPr>
          <p:spPr>
            <a:xfrm rot="-837351">
              <a:off x="380840" y="3930117"/>
              <a:ext cx="146116" cy="26064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8" name="Google Shape;5598;p24"/>
            <p:cNvSpPr/>
            <p:nvPr/>
          </p:nvSpPr>
          <p:spPr>
            <a:xfrm rot="-837351">
              <a:off x="-58491" y="3865556"/>
              <a:ext cx="136342" cy="27288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9" name="Google Shape;5599;p24"/>
            <p:cNvSpPr/>
            <p:nvPr/>
          </p:nvSpPr>
          <p:spPr>
            <a:xfrm rot="-837351">
              <a:off x="1289103" y="4764234"/>
              <a:ext cx="128572" cy="271929"/>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0" name="Google Shape;5600;p24"/>
            <p:cNvSpPr/>
            <p:nvPr/>
          </p:nvSpPr>
          <p:spPr>
            <a:xfrm rot="-837351">
              <a:off x="866234" y="5131255"/>
              <a:ext cx="125565" cy="208823"/>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1" name="Google Shape;5601;p24"/>
            <p:cNvSpPr/>
            <p:nvPr/>
          </p:nvSpPr>
          <p:spPr>
            <a:xfrm rot="-837351">
              <a:off x="335480" y="4967092"/>
              <a:ext cx="152883" cy="24726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2" name="Google Shape;5602;p24"/>
            <p:cNvSpPr/>
            <p:nvPr/>
          </p:nvSpPr>
          <p:spPr>
            <a:xfrm rot="-837351">
              <a:off x="833609" y="4595188"/>
              <a:ext cx="119800" cy="25797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716873231"/>
      </p:ext>
    </p:extLst>
  </p:cSld>
  <p:clrMapOvr>
    <a:masterClrMapping/>
  </p:clrMapOvr>
  <p:transition>
    <p:split orient="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603"/>
        <p:cNvGrpSpPr/>
        <p:nvPr/>
      </p:nvGrpSpPr>
      <p:grpSpPr>
        <a:xfrm>
          <a:off x="0" y="0"/>
          <a:ext cx="0" cy="0"/>
          <a:chOff x="0" y="0"/>
          <a:chExt cx="0" cy="0"/>
        </a:xfrm>
      </p:grpSpPr>
      <p:sp>
        <p:nvSpPr>
          <p:cNvPr id="5604" name="Google Shape;5604;p25"/>
          <p:cNvSpPr/>
          <p:nvPr/>
        </p:nvSpPr>
        <p:spPr>
          <a:xfrm rot="-327073">
            <a:off x="4977561" y="-11593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605" name="Google Shape;5605;p25"/>
          <p:cNvSpPr txBox="1">
            <a:spLocks noGrp="1"/>
          </p:cNvSpPr>
          <p:nvPr>
            <p:ph type="title"/>
          </p:nvPr>
        </p:nvSpPr>
        <p:spPr>
          <a:xfrm>
            <a:off x="864000" y="7200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grpSp>
        <p:nvGrpSpPr>
          <p:cNvPr id="5606" name="Google Shape;5606;p25"/>
          <p:cNvGrpSpPr/>
          <p:nvPr/>
        </p:nvGrpSpPr>
        <p:grpSpPr>
          <a:xfrm>
            <a:off x="8393426" y="178331"/>
            <a:ext cx="2800584" cy="1573191"/>
            <a:chOff x="6994522" y="133747"/>
            <a:chExt cx="2333820" cy="1179893"/>
          </a:xfrm>
        </p:grpSpPr>
        <p:sp>
          <p:nvSpPr>
            <p:cNvPr id="5607" name="Google Shape;5607;p25"/>
            <p:cNvSpPr/>
            <p:nvPr/>
          </p:nvSpPr>
          <p:spPr>
            <a:xfrm rot="-10086778">
              <a:off x="9109798" y="929425"/>
              <a:ext cx="91136" cy="37749"/>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8" name="Google Shape;5608;p25"/>
            <p:cNvSpPr/>
            <p:nvPr/>
          </p:nvSpPr>
          <p:spPr>
            <a:xfrm rot="-10086778">
              <a:off x="9235914" y="1017030"/>
              <a:ext cx="90789" cy="4219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9" name="Google Shape;5609;p25"/>
            <p:cNvSpPr/>
            <p:nvPr/>
          </p:nvSpPr>
          <p:spPr>
            <a:xfrm rot="-10086778">
              <a:off x="9045455" y="1052860"/>
              <a:ext cx="120908" cy="4293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0" name="Google Shape;5610;p25"/>
            <p:cNvSpPr/>
            <p:nvPr/>
          </p:nvSpPr>
          <p:spPr>
            <a:xfrm rot="-10086778">
              <a:off x="8836183" y="1000761"/>
              <a:ext cx="95809" cy="40022"/>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1" name="Google Shape;5611;p25"/>
            <p:cNvSpPr/>
            <p:nvPr/>
          </p:nvSpPr>
          <p:spPr>
            <a:xfrm rot="-10086778">
              <a:off x="8967618" y="929222"/>
              <a:ext cx="73912" cy="3589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2" name="Google Shape;5612;p25"/>
            <p:cNvSpPr/>
            <p:nvPr/>
          </p:nvSpPr>
          <p:spPr>
            <a:xfrm rot="-10086778">
              <a:off x="8718787" y="702202"/>
              <a:ext cx="101002" cy="43617"/>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3" name="Google Shape;5613;p25"/>
            <p:cNvSpPr/>
            <p:nvPr/>
          </p:nvSpPr>
          <p:spPr>
            <a:xfrm rot="-10086778">
              <a:off x="8363765" y="661680"/>
              <a:ext cx="101262" cy="41926"/>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4" name="Google Shape;5614;p25"/>
            <p:cNvSpPr/>
            <p:nvPr/>
          </p:nvSpPr>
          <p:spPr>
            <a:xfrm rot="-10086778">
              <a:off x="7440222" y="1261476"/>
              <a:ext cx="110696" cy="40921"/>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5" name="Google Shape;5615;p25"/>
            <p:cNvSpPr/>
            <p:nvPr/>
          </p:nvSpPr>
          <p:spPr>
            <a:xfrm rot="-10086778">
              <a:off x="7200079" y="1228780"/>
              <a:ext cx="76249" cy="33942"/>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6" name="Google Shape;5616;p25"/>
            <p:cNvSpPr/>
            <p:nvPr/>
          </p:nvSpPr>
          <p:spPr>
            <a:xfrm rot="-10086778">
              <a:off x="7166687" y="1027553"/>
              <a:ext cx="90703" cy="33308"/>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7" name="Google Shape;5617;p25"/>
            <p:cNvSpPr/>
            <p:nvPr/>
          </p:nvSpPr>
          <p:spPr>
            <a:xfrm rot="-10086778">
              <a:off x="7617173" y="1081841"/>
              <a:ext cx="121860" cy="41503"/>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8" name="Google Shape;5618;p25"/>
            <p:cNvSpPr/>
            <p:nvPr/>
          </p:nvSpPr>
          <p:spPr>
            <a:xfrm rot="-10086778">
              <a:off x="7354435" y="1144881"/>
              <a:ext cx="109051" cy="47054"/>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9" name="Google Shape;5619;p25"/>
            <p:cNvSpPr/>
            <p:nvPr/>
          </p:nvSpPr>
          <p:spPr>
            <a:xfrm rot="-10086778">
              <a:off x="7364832" y="1010333"/>
              <a:ext cx="90010" cy="38912"/>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0" name="Google Shape;5620;p25"/>
            <p:cNvSpPr/>
            <p:nvPr/>
          </p:nvSpPr>
          <p:spPr>
            <a:xfrm rot="-10086778">
              <a:off x="7471522" y="997982"/>
              <a:ext cx="111561" cy="41397"/>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1" name="Google Shape;5621;p25"/>
            <p:cNvSpPr/>
            <p:nvPr/>
          </p:nvSpPr>
          <p:spPr>
            <a:xfrm rot="-10086778">
              <a:off x="7609414" y="1215914"/>
              <a:ext cx="82827" cy="34207"/>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2" name="Google Shape;5622;p25"/>
            <p:cNvSpPr/>
            <p:nvPr/>
          </p:nvSpPr>
          <p:spPr>
            <a:xfrm rot="-10086778">
              <a:off x="7259399" y="145439"/>
              <a:ext cx="115542" cy="5398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3" name="Google Shape;5623;p25"/>
            <p:cNvSpPr/>
            <p:nvPr/>
          </p:nvSpPr>
          <p:spPr>
            <a:xfrm rot="-10086778">
              <a:off x="7481328" y="170523"/>
              <a:ext cx="59805" cy="32092"/>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4" name="Google Shape;5624;p25"/>
            <p:cNvSpPr/>
            <p:nvPr/>
          </p:nvSpPr>
          <p:spPr>
            <a:xfrm rot="-10086778">
              <a:off x="7514736" y="382305"/>
              <a:ext cx="94165" cy="47847"/>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5" name="Google Shape;5625;p25"/>
            <p:cNvSpPr/>
            <p:nvPr/>
          </p:nvSpPr>
          <p:spPr>
            <a:xfrm rot="-10086778">
              <a:off x="7205909" y="329869"/>
              <a:ext cx="99877" cy="43036"/>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6" name="Google Shape;5626;p25"/>
            <p:cNvSpPr/>
            <p:nvPr/>
          </p:nvSpPr>
          <p:spPr>
            <a:xfrm rot="-10086778">
              <a:off x="7338870" y="279054"/>
              <a:ext cx="112686" cy="3965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7" name="Google Shape;5627;p25"/>
            <p:cNvSpPr/>
            <p:nvPr/>
          </p:nvSpPr>
          <p:spPr>
            <a:xfrm rot="-10086778">
              <a:off x="7572072" y="297435"/>
              <a:ext cx="123072" cy="36639"/>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8" name="Google Shape;5628;p25"/>
            <p:cNvSpPr/>
            <p:nvPr/>
          </p:nvSpPr>
          <p:spPr>
            <a:xfrm rot="-10086778">
              <a:off x="7474269" y="476587"/>
              <a:ext cx="94165" cy="49486"/>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9" name="Google Shape;5629;p25"/>
            <p:cNvSpPr/>
            <p:nvPr/>
          </p:nvSpPr>
          <p:spPr>
            <a:xfrm rot="-10086778">
              <a:off x="6995825" y="221851"/>
              <a:ext cx="125495" cy="42771"/>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0" name="Google Shape;5630;p25"/>
            <p:cNvSpPr/>
            <p:nvPr/>
          </p:nvSpPr>
          <p:spPr>
            <a:xfrm rot="-10086778">
              <a:off x="7289677" y="688137"/>
              <a:ext cx="92088" cy="42348"/>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1" name="Google Shape;5631;p25"/>
            <p:cNvSpPr/>
            <p:nvPr/>
          </p:nvSpPr>
          <p:spPr>
            <a:xfrm rot="-10086778">
              <a:off x="7761775" y="779020"/>
              <a:ext cx="77374" cy="31986"/>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2" name="Google Shape;5632;p25"/>
            <p:cNvSpPr/>
            <p:nvPr/>
          </p:nvSpPr>
          <p:spPr>
            <a:xfrm rot="-10086778">
              <a:off x="7733869" y="634383"/>
              <a:ext cx="79192" cy="33149"/>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3" name="Google Shape;5633;p25"/>
            <p:cNvSpPr/>
            <p:nvPr/>
          </p:nvSpPr>
          <p:spPr>
            <a:xfrm rot="-10086778">
              <a:off x="7939316" y="899940"/>
              <a:ext cx="103772" cy="44992"/>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634" name="Google Shape;5634;p25"/>
          <p:cNvSpPr/>
          <p:nvPr/>
        </p:nvSpPr>
        <p:spPr>
          <a:xfrm rot="10800000">
            <a:off x="-431077" y="178343"/>
            <a:ext cx="6345907" cy="7375645"/>
          </a:xfrm>
          <a:custGeom>
            <a:avLst/>
            <a:gdLst/>
            <a:ahLst/>
            <a:cxnLst/>
            <a:rect l="l" t="t" r="r" b="b"/>
            <a:pathLst>
              <a:path w="111767" h="93072" extrusionOk="0">
                <a:moveTo>
                  <a:pt x="0" y="0"/>
                </a:moveTo>
                <a:cubicBezTo>
                  <a:pt x="81" y="1487"/>
                  <a:pt x="305" y="2974"/>
                  <a:pt x="652" y="4399"/>
                </a:cubicBezTo>
                <a:cubicBezTo>
                  <a:pt x="2220" y="10753"/>
                  <a:pt x="6069" y="16313"/>
                  <a:pt x="10590" y="21058"/>
                </a:cubicBezTo>
                <a:cubicBezTo>
                  <a:pt x="20345" y="31323"/>
                  <a:pt x="33522" y="38308"/>
                  <a:pt x="47513" y="40589"/>
                </a:cubicBezTo>
                <a:cubicBezTo>
                  <a:pt x="55720" y="41933"/>
                  <a:pt x="64131" y="41709"/>
                  <a:pt x="72278" y="43440"/>
                </a:cubicBezTo>
                <a:cubicBezTo>
                  <a:pt x="80403" y="45171"/>
                  <a:pt x="88631" y="49346"/>
                  <a:pt x="92317" y="56800"/>
                </a:cubicBezTo>
                <a:cubicBezTo>
                  <a:pt x="95820" y="63887"/>
                  <a:pt x="94578" y="72502"/>
                  <a:pt x="97449" y="79874"/>
                </a:cubicBezTo>
                <a:cubicBezTo>
                  <a:pt x="99792" y="85923"/>
                  <a:pt x="104944" y="90790"/>
                  <a:pt x="111094" y="92847"/>
                </a:cubicBezTo>
                <a:cubicBezTo>
                  <a:pt x="111318" y="92929"/>
                  <a:pt x="111543" y="93010"/>
                  <a:pt x="111767" y="93071"/>
                </a:cubicBezTo>
                <a:lnTo>
                  <a:pt x="111767" y="0"/>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391378235"/>
      </p:ext>
    </p:extLst>
  </p:cSld>
  <p:clrMapOvr>
    <a:masterClrMapping/>
  </p:clrMapOvr>
  <p:transition>
    <p:split orient="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35"/>
        <p:cNvGrpSpPr/>
        <p:nvPr/>
      </p:nvGrpSpPr>
      <p:grpSpPr>
        <a:xfrm>
          <a:off x="0" y="0"/>
          <a:ext cx="0" cy="0"/>
          <a:chOff x="0" y="0"/>
          <a:chExt cx="0" cy="0"/>
        </a:xfrm>
      </p:grpSpPr>
      <p:sp>
        <p:nvSpPr>
          <p:cNvPr id="5636" name="Google Shape;5636;p26"/>
          <p:cNvSpPr txBox="1">
            <a:spLocks noGrp="1"/>
          </p:cNvSpPr>
          <p:nvPr>
            <p:ph type="title"/>
          </p:nvPr>
        </p:nvSpPr>
        <p:spPr>
          <a:xfrm>
            <a:off x="1188000" y="1895000"/>
            <a:ext cx="8596800" cy="30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atin typeface="Sue Ellen Francisco"/>
                <a:ea typeface="Sue Ellen Francisco"/>
                <a:cs typeface="Sue Ellen Francisco"/>
                <a:sym typeface="Sue Ellen Francisco"/>
              </a:defRPr>
            </a:lvl1pPr>
            <a:lvl2pPr lvl="1" rtl="0">
              <a:spcBef>
                <a:spcPts val="0"/>
              </a:spcBef>
              <a:spcAft>
                <a:spcPts val="0"/>
              </a:spcAft>
              <a:buSzPts val="4800"/>
              <a:buNone/>
              <a:defRPr sz="5760"/>
            </a:lvl2pPr>
            <a:lvl3pPr lvl="2" rtl="0">
              <a:spcBef>
                <a:spcPts val="0"/>
              </a:spcBef>
              <a:spcAft>
                <a:spcPts val="0"/>
              </a:spcAft>
              <a:buSzPts val="4800"/>
              <a:buNone/>
              <a:defRPr sz="5760"/>
            </a:lvl3pPr>
            <a:lvl4pPr lvl="3" rtl="0">
              <a:spcBef>
                <a:spcPts val="0"/>
              </a:spcBef>
              <a:spcAft>
                <a:spcPts val="0"/>
              </a:spcAft>
              <a:buSzPts val="4800"/>
              <a:buNone/>
              <a:defRPr sz="5760"/>
            </a:lvl4pPr>
            <a:lvl5pPr lvl="4" rtl="0">
              <a:spcBef>
                <a:spcPts val="0"/>
              </a:spcBef>
              <a:spcAft>
                <a:spcPts val="0"/>
              </a:spcAft>
              <a:buSzPts val="4800"/>
              <a:buNone/>
              <a:defRPr sz="5760"/>
            </a:lvl5pPr>
            <a:lvl6pPr lvl="5" rtl="0">
              <a:spcBef>
                <a:spcPts val="0"/>
              </a:spcBef>
              <a:spcAft>
                <a:spcPts val="0"/>
              </a:spcAft>
              <a:buSzPts val="4800"/>
              <a:buNone/>
              <a:defRPr sz="5760"/>
            </a:lvl6pPr>
            <a:lvl7pPr lvl="6" rtl="0">
              <a:spcBef>
                <a:spcPts val="0"/>
              </a:spcBef>
              <a:spcAft>
                <a:spcPts val="0"/>
              </a:spcAft>
              <a:buSzPts val="4800"/>
              <a:buNone/>
              <a:defRPr sz="5760"/>
            </a:lvl7pPr>
            <a:lvl8pPr lvl="7" rtl="0">
              <a:spcBef>
                <a:spcPts val="0"/>
              </a:spcBef>
              <a:spcAft>
                <a:spcPts val="0"/>
              </a:spcAft>
              <a:buSzPts val="4800"/>
              <a:buNone/>
              <a:defRPr sz="5760"/>
            </a:lvl8pPr>
            <a:lvl9pPr lvl="8" rtl="0">
              <a:spcBef>
                <a:spcPts val="0"/>
              </a:spcBef>
              <a:spcAft>
                <a:spcPts val="0"/>
              </a:spcAft>
              <a:buSzPts val="4800"/>
              <a:buNone/>
              <a:defRPr sz="5760"/>
            </a:lvl9pPr>
          </a:lstStyle>
          <a:p>
            <a:endParaRPr/>
          </a:p>
        </p:txBody>
      </p:sp>
      <p:sp>
        <p:nvSpPr>
          <p:cNvPr id="5637" name="Google Shape;5637;p26"/>
          <p:cNvSpPr txBox="1">
            <a:spLocks noGrp="1"/>
          </p:cNvSpPr>
          <p:nvPr>
            <p:ph type="subTitle" idx="1"/>
          </p:nvPr>
        </p:nvSpPr>
        <p:spPr>
          <a:xfrm>
            <a:off x="6055770" y="5064600"/>
            <a:ext cx="3268440" cy="52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638" name="Google Shape;5638;p26"/>
          <p:cNvSpPr/>
          <p:nvPr/>
        </p:nvSpPr>
        <p:spPr>
          <a:xfrm rot="-1662365">
            <a:off x="-2746071" y="-2739125"/>
            <a:ext cx="8611845" cy="5457225"/>
          </a:xfrm>
          <a:custGeom>
            <a:avLst/>
            <a:gdLst/>
            <a:ahLst/>
            <a:cxnLst/>
            <a:rect l="l" t="t" r="r" b="b"/>
            <a:pathLst>
              <a:path w="32978" h="24194" extrusionOk="0">
                <a:moveTo>
                  <a:pt x="18199" y="0"/>
                </a:moveTo>
                <a:cubicBezTo>
                  <a:pt x="17656" y="0"/>
                  <a:pt x="17103" y="80"/>
                  <a:pt x="16539" y="247"/>
                </a:cubicBezTo>
                <a:cubicBezTo>
                  <a:pt x="13374" y="1053"/>
                  <a:pt x="10524" y="4013"/>
                  <a:pt x="7812" y="6462"/>
                </a:cubicBezTo>
                <a:cubicBezTo>
                  <a:pt x="5148" y="9017"/>
                  <a:pt x="2622" y="11062"/>
                  <a:pt x="1301" y="12511"/>
                </a:cubicBezTo>
                <a:cubicBezTo>
                  <a:pt x="0" y="14003"/>
                  <a:pt x="629" y="15208"/>
                  <a:pt x="3398" y="17143"/>
                </a:cubicBezTo>
                <a:cubicBezTo>
                  <a:pt x="6096" y="18969"/>
                  <a:pt x="10929" y="21524"/>
                  <a:pt x="16391" y="23073"/>
                </a:cubicBezTo>
                <a:cubicBezTo>
                  <a:pt x="18962" y="23836"/>
                  <a:pt x="21410" y="24193"/>
                  <a:pt x="23567" y="24193"/>
                </a:cubicBezTo>
                <a:cubicBezTo>
                  <a:pt x="25990" y="24193"/>
                  <a:pt x="28046" y="23743"/>
                  <a:pt x="29498" y="22911"/>
                </a:cubicBezTo>
                <a:cubicBezTo>
                  <a:pt x="32315" y="21347"/>
                  <a:pt x="32978" y="18421"/>
                  <a:pt x="31667" y="14822"/>
                </a:cubicBezTo>
                <a:cubicBezTo>
                  <a:pt x="30342" y="11257"/>
                  <a:pt x="27825" y="7120"/>
                  <a:pt x="25190" y="4136"/>
                </a:cubicBezTo>
                <a:cubicBezTo>
                  <a:pt x="22981" y="1678"/>
                  <a:pt x="20696" y="0"/>
                  <a:pt x="18199" y="0"/>
                </a:cubicBez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639" name="Google Shape;5639;p26"/>
          <p:cNvGrpSpPr/>
          <p:nvPr/>
        </p:nvGrpSpPr>
        <p:grpSpPr>
          <a:xfrm>
            <a:off x="-448050" y="4714493"/>
            <a:ext cx="3043216" cy="2862656"/>
            <a:chOff x="-373376" y="3535870"/>
            <a:chExt cx="2536013" cy="2146992"/>
          </a:xfrm>
        </p:grpSpPr>
        <p:sp>
          <p:nvSpPr>
            <p:cNvPr id="5640" name="Google Shape;5640;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1" name="Google Shape;5641;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2" name="Google Shape;5642;p26"/>
            <p:cNvSpPr/>
            <p:nvPr/>
          </p:nvSpPr>
          <p:spPr>
            <a:xfrm rot="1085081">
              <a:off x="460482" y="4566583"/>
              <a:ext cx="9623" cy="2591"/>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3" name="Google Shape;5643;p26"/>
            <p:cNvSpPr/>
            <p:nvPr/>
          </p:nvSpPr>
          <p:spPr>
            <a:xfrm rot="1085081">
              <a:off x="488345" y="4567816"/>
              <a:ext cx="8019" cy="2591"/>
            </a:xfrm>
            <a:custGeom>
              <a:avLst/>
              <a:gdLst/>
              <a:ahLst/>
              <a:cxnLst/>
              <a:rect l="l" t="t" r="r" b="b"/>
              <a:pathLst>
                <a:path w="45" h="19" extrusionOk="0">
                  <a:moveTo>
                    <a:pt x="44" y="0"/>
                  </a:moveTo>
                  <a:lnTo>
                    <a:pt x="0" y="18"/>
                  </a:lnTo>
                  <a:lnTo>
                    <a:pt x="18" y="18"/>
                  </a:lnTo>
                  <a:lnTo>
                    <a:pt x="44"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4" name="Google Shape;5644;p26"/>
            <p:cNvSpPr/>
            <p:nvPr/>
          </p:nvSpPr>
          <p:spPr>
            <a:xfrm rot="1085081">
              <a:off x="485012" y="4567512"/>
              <a:ext cx="12652" cy="3682"/>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5" name="Google Shape;5645;p26"/>
            <p:cNvSpPr/>
            <p:nvPr/>
          </p:nvSpPr>
          <p:spPr>
            <a:xfrm rot="1085081">
              <a:off x="457246" y="4566793"/>
              <a:ext cx="1782" cy="1227"/>
            </a:xfrm>
            <a:custGeom>
              <a:avLst/>
              <a:gdLst/>
              <a:ahLst/>
              <a:cxnLst/>
              <a:rect l="l" t="t" r="r" b="b"/>
              <a:pathLst>
                <a:path w="10" h="9" extrusionOk="0">
                  <a:moveTo>
                    <a:pt x="0" y="9"/>
                  </a:moveTo>
                  <a:cubicBezTo>
                    <a:pt x="9" y="0"/>
                    <a:pt x="9" y="0"/>
                    <a:pt x="9" y="0"/>
                  </a:cubicBezTo>
                  <a:cubicBezTo>
                    <a:pt x="9" y="0"/>
                    <a:pt x="9" y="0"/>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6" name="Google Shape;5646;p26"/>
            <p:cNvSpPr/>
            <p:nvPr/>
          </p:nvSpPr>
          <p:spPr>
            <a:xfrm rot="1085081">
              <a:off x="457116" y="4567608"/>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7" name="Google Shape;5647;p26"/>
            <p:cNvSpPr/>
            <p:nvPr/>
          </p:nvSpPr>
          <p:spPr>
            <a:xfrm rot="1085081">
              <a:off x="449373" y="4565767"/>
              <a:ext cx="11048" cy="245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8" name="Google Shape;5648;p26"/>
            <p:cNvSpPr/>
            <p:nvPr/>
          </p:nvSpPr>
          <p:spPr>
            <a:xfrm rot="1085081">
              <a:off x="470225" y="4567162"/>
              <a:ext cx="1782" cy="1364"/>
            </a:xfrm>
            <a:custGeom>
              <a:avLst/>
              <a:gdLst/>
              <a:ahLst/>
              <a:cxnLst/>
              <a:rect l="l" t="t" r="r" b="b"/>
              <a:pathLst>
                <a:path w="10" h="10" extrusionOk="0">
                  <a:moveTo>
                    <a:pt x="10" y="1"/>
                  </a:moveTo>
                  <a:lnTo>
                    <a:pt x="1" y="9"/>
                  </a:lnTo>
                  <a:cubicBezTo>
                    <a:pt x="10" y="9"/>
                    <a:pt x="1"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9" name="Google Shape;5649;p26"/>
            <p:cNvSpPr/>
            <p:nvPr/>
          </p:nvSpPr>
          <p:spPr>
            <a:xfrm rot="1085081">
              <a:off x="465365" y="4567360"/>
              <a:ext cx="4811" cy="13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0" name="Google Shape;5650;p26"/>
            <p:cNvSpPr/>
            <p:nvPr/>
          </p:nvSpPr>
          <p:spPr>
            <a:xfrm rot="1085081">
              <a:off x="468867" y="4566739"/>
              <a:ext cx="9623" cy="2591"/>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1" name="Google Shape;5651;p26"/>
            <p:cNvSpPr/>
            <p:nvPr/>
          </p:nvSpPr>
          <p:spPr>
            <a:xfrm rot="1085081">
              <a:off x="507519" y="4569817"/>
              <a:ext cx="4990" cy="1227"/>
            </a:xfrm>
            <a:custGeom>
              <a:avLst/>
              <a:gdLst/>
              <a:ahLst/>
              <a:cxnLst/>
              <a:rect l="l" t="t" r="r" b="b"/>
              <a:pathLst>
                <a:path w="28" h="9" extrusionOk="0">
                  <a:moveTo>
                    <a:pt x="1" y="9"/>
                  </a:moveTo>
                  <a:lnTo>
                    <a:pt x="27" y="0"/>
                  </a:lnTo>
                  <a:lnTo>
                    <a:pt x="1" y="9"/>
                  </a:lnTo>
                  <a:cubicBezTo>
                    <a:pt x="1" y="9"/>
                    <a:pt x="1" y="9"/>
                    <a:pt x="1"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2" name="Google Shape;5652;p26"/>
            <p:cNvSpPr/>
            <p:nvPr/>
          </p:nvSpPr>
          <p:spPr>
            <a:xfrm rot="1085081">
              <a:off x="452550" y="4566066"/>
              <a:ext cx="14434" cy="245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3" name="Google Shape;5653;p26"/>
            <p:cNvSpPr/>
            <p:nvPr/>
          </p:nvSpPr>
          <p:spPr>
            <a:xfrm rot="1085081">
              <a:off x="466890" y="4567858"/>
              <a:ext cx="4811" cy="1364"/>
            </a:xfrm>
            <a:custGeom>
              <a:avLst/>
              <a:gdLst/>
              <a:ahLst/>
              <a:cxnLst/>
              <a:rect l="l" t="t" r="r" b="b"/>
              <a:pathLst>
                <a:path w="27" h="10" extrusionOk="0">
                  <a:moveTo>
                    <a:pt x="27" y="0"/>
                  </a:moveTo>
                  <a:cubicBezTo>
                    <a:pt x="27" y="0"/>
                    <a:pt x="18" y="0"/>
                    <a:pt x="0" y="9"/>
                  </a:cubicBez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4" name="Google Shape;5654;p26"/>
            <p:cNvSpPr/>
            <p:nvPr/>
          </p:nvSpPr>
          <p:spPr>
            <a:xfrm rot="1085081">
              <a:off x="478551" y="4567691"/>
              <a:ext cx="11048" cy="2455"/>
            </a:xfrm>
            <a:custGeom>
              <a:avLst/>
              <a:gdLst/>
              <a:ahLst/>
              <a:cxnLst/>
              <a:rect l="l" t="t" r="r" b="b"/>
              <a:pathLst>
                <a:path w="62" h="18" extrusionOk="0">
                  <a:moveTo>
                    <a:pt x="62" y="0"/>
                  </a:move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5" name="Google Shape;5655;p26"/>
            <p:cNvSpPr/>
            <p:nvPr/>
          </p:nvSpPr>
          <p:spPr>
            <a:xfrm rot="1085081">
              <a:off x="444395" y="4565584"/>
              <a:ext cx="12830" cy="2591"/>
            </a:xfrm>
            <a:custGeom>
              <a:avLst/>
              <a:gdLst/>
              <a:ahLst/>
              <a:cxnLst/>
              <a:rect l="l" t="t" r="r" b="b"/>
              <a:pathLst>
                <a:path w="72" h="19" extrusionOk="0">
                  <a:moveTo>
                    <a:pt x="71" y="1"/>
                  </a:moveTo>
                  <a:lnTo>
                    <a:pt x="1" y="19"/>
                  </a:lnTo>
                  <a:lnTo>
                    <a:pt x="45" y="10"/>
                  </a:lnTo>
                  <a:lnTo>
                    <a:pt x="7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6" name="Google Shape;5656;p26"/>
            <p:cNvSpPr/>
            <p:nvPr/>
          </p:nvSpPr>
          <p:spPr>
            <a:xfrm rot="1085081">
              <a:off x="439765" y="4564337"/>
              <a:ext cx="14256" cy="381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7" name="Google Shape;5657;p26"/>
            <p:cNvSpPr/>
            <p:nvPr/>
          </p:nvSpPr>
          <p:spPr>
            <a:xfrm rot="1085081">
              <a:off x="450838" y="4565518"/>
              <a:ext cx="6593" cy="245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8" name="Google Shape;5658;p26"/>
            <p:cNvSpPr/>
            <p:nvPr/>
          </p:nvSpPr>
          <p:spPr>
            <a:xfrm rot="1085081">
              <a:off x="460482" y="4566583"/>
              <a:ext cx="9623" cy="2591"/>
            </a:xfrm>
            <a:custGeom>
              <a:avLst/>
              <a:gdLst/>
              <a:ahLst/>
              <a:cxnLst/>
              <a:rect l="l" t="t" r="r" b="b"/>
              <a:pathLst>
                <a:path w="54" h="19" extrusionOk="0">
                  <a:moveTo>
                    <a:pt x="54" y="0"/>
                  </a:moveTo>
                  <a:cubicBezTo>
                    <a:pt x="45" y="0"/>
                    <a:pt x="10" y="9"/>
                    <a:pt x="1" y="18"/>
                  </a:cubicBezTo>
                  <a:lnTo>
                    <a:pt x="54"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9" name="Google Shape;5659;p26"/>
            <p:cNvSpPr/>
            <p:nvPr/>
          </p:nvSpPr>
          <p:spPr>
            <a:xfrm rot="1085081">
              <a:off x="470075" y="4568110"/>
              <a:ext cx="178" cy="13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0" name="Google Shape;5660;p26"/>
            <p:cNvSpPr/>
            <p:nvPr/>
          </p:nvSpPr>
          <p:spPr>
            <a:xfrm rot="1085081">
              <a:off x="470075" y="456811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1" name="Google Shape;5661;p26"/>
            <p:cNvSpPr/>
            <p:nvPr/>
          </p:nvSpPr>
          <p:spPr>
            <a:xfrm rot="1085081">
              <a:off x="481614" y="4567482"/>
              <a:ext cx="19067" cy="491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2" name="Google Shape;5662;p26"/>
            <p:cNvSpPr/>
            <p:nvPr/>
          </p:nvSpPr>
          <p:spPr>
            <a:xfrm rot="1085081">
              <a:off x="475177" y="4567508"/>
              <a:ext cx="9623" cy="2591"/>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3" name="Google Shape;5663;p26"/>
            <p:cNvSpPr/>
            <p:nvPr/>
          </p:nvSpPr>
          <p:spPr>
            <a:xfrm rot="1085081">
              <a:off x="481451" y="4568506"/>
              <a:ext cx="3386" cy="1364"/>
            </a:xfrm>
            <a:custGeom>
              <a:avLst/>
              <a:gdLst/>
              <a:ahLst/>
              <a:cxnLst/>
              <a:rect l="l" t="t" r="r" b="b"/>
              <a:pathLst>
                <a:path w="19" h="10" extrusionOk="0">
                  <a:moveTo>
                    <a:pt x="18" y="1"/>
                  </a:moveTo>
                  <a:lnTo>
                    <a:pt x="1" y="10"/>
                  </a:lnTo>
                  <a:lnTo>
                    <a:pt x="1" y="1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4" name="Google Shape;5664;p26"/>
            <p:cNvSpPr/>
            <p:nvPr/>
          </p:nvSpPr>
          <p:spPr>
            <a:xfrm rot="1085081">
              <a:off x="467001" y="4567159"/>
              <a:ext cx="8019" cy="2591"/>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5" name="Google Shape;5665;p26"/>
            <p:cNvSpPr/>
            <p:nvPr/>
          </p:nvSpPr>
          <p:spPr>
            <a:xfrm rot="1085081">
              <a:off x="468684" y="4567888"/>
              <a:ext cx="1604" cy="136"/>
            </a:xfrm>
            <a:custGeom>
              <a:avLst/>
              <a:gdLst/>
              <a:ahLst/>
              <a:cxnLst/>
              <a:rect l="l" t="t" r="r" b="b"/>
              <a:pathLst>
                <a:path w="9" h="1" extrusionOk="0">
                  <a:moveTo>
                    <a:pt x="0" y="0"/>
                  </a:moveTo>
                  <a:cubicBezTo>
                    <a:pt x="9" y="0"/>
                    <a:pt x="9" y="0"/>
                    <a:pt x="9" y="0"/>
                  </a:cubicBezTo>
                  <a:cubicBezTo>
                    <a:pt x="9"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6" name="Google Shape;5666;p26"/>
            <p:cNvSpPr/>
            <p:nvPr/>
          </p:nvSpPr>
          <p:spPr>
            <a:xfrm rot="1085081">
              <a:off x="471750" y="4567659"/>
              <a:ext cx="1782" cy="1364"/>
            </a:xfrm>
            <a:custGeom>
              <a:avLst/>
              <a:gdLst/>
              <a:ahLst/>
              <a:cxnLst/>
              <a:rect l="l" t="t" r="r" b="b"/>
              <a:pathLst>
                <a:path w="10" h="10" extrusionOk="0">
                  <a:moveTo>
                    <a:pt x="1" y="9"/>
                  </a:moveTo>
                  <a:cubicBezTo>
                    <a:pt x="1" y="9"/>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7" name="Google Shape;5667;p26"/>
            <p:cNvSpPr/>
            <p:nvPr/>
          </p:nvSpPr>
          <p:spPr>
            <a:xfrm rot="1085081">
              <a:off x="473426" y="4568436"/>
              <a:ext cx="3386" cy="13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8" name="Google Shape;5668;p26"/>
            <p:cNvSpPr/>
            <p:nvPr/>
          </p:nvSpPr>
          <p:spPr>
            <a:xfrm rot="1085081">
              <a:off x="462121" y="4566362"/>
              <a:ext cx="4990" cy="2591"/>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9" name="Google Shape;5669;p26"/>
            <p:cNvSpPr/>
            <p:nvPr/>
          </p:nvSpPr>
          <p:spPr>
            <a:xfrm rot="1085081">
              <a:off x="466814" y="4568336"/>
              <a:ext cx="178" cy="136"/>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0" name="Google Shape;5670;p26"/>
            <p:cNvSpPr/>
            <p:nvPr/>
          </p:nvSpPr>
          <p:spPr>
            <a:xfrm rot="1085081">
              <a:off x="467041" y="4566910"/>
              <a:ext cx="6415" cy="2591"/>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1" name="Google Shape;5671;p26"/>
            <p:cNvSpPr/>
            <p:nvPr/>
          </p:nvSpPr>
          <p:spPr>
            <a:xfrm rot="1085081">
              <a:off x="474349" y="4562635"/>
              <a:ext cx="56846" cy="1459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2" name="Google Shape;5672;p26"/>
            <p:cNvSpPr/>
            <p:nvPr/>
          </p:nvSpPr>
          <p:spPr>
            <a:xfrm rot="1085081">
              <a:off x="462158" y="4566133"/>
              <a:ext cx="11227" cy="381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3" name="Google Shape;5673;p26"/>
            <p:cNvSpPr/>
            <p:nvPr/>
          </p:nvSpPr>
          <p:spPr>
            <a:xfrm rot="1085081">
              <a:off x="467391" y="4564708"/>
              <a:ext cx="29938" cy="8592"/>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4" name="Google Shape;5674;p26"/>
            <p:cNvSpPr/>
            <p:nvPr/>
          </p:nvSpPr>
          <p:spPr>
            <a:xfrm rot="1085081">
              <a:off x="518651" y="4571609"/>
              <a:ext cx="1782" cy="13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5" name="Google Shape;5675;p26"/>
            <p:cNvSpPr/>
            <p:nvPr/>
          </p:nvSpPr>
          <p:spPr>
            <a:xfrm rot="1085081">
              <a:off x="493253" y="4567312"/>
              <a:ext cx="25305" cy="613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6" name="Google Shape;5676;p26"/>
            <p:cNvSpPr/>
            <p:nvPr/>
          </p:nvSpPr>
          <p:spPr>
            <a:xfrm rot="1085081">
              <a:off x="496255" y="4568605"/>
              <a:ext cx="12652" cy="381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7" name="Google Shape;5677;p26"/>
            <p:cNvSpPr/>
            <p:nvPr/>
          </p:nvSpPr>
          <p:spPr>
            <a:xfrm rot="1085081">
              <a:off x="458133" y="4566955"/>
              <a:ext cx="8732" cy="2318"/>
            </a:xfrm>
            <a:custGeom>
              <a:avLst/>
              <a:gdLst/>
              <a:ahLst/>
              <a:cxnLst/>
              <a:rect l="l" t="t" r="r" b="b"/>
              <a:pathLst>
                <a:path w="49" h="17" extrusionOk="0">
                  <a:moveTo>
                    <a:pt x="48" y="0"/>
                  </a:moveTo>
                  <a:lnTo>
                    <a:pt x="0" y="16"/>
                  </a:lnTo>
                  <a:lnTo>
                    <a:pt x="4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8" name="Google Shape;5678;p26"/>
            <p:cNvSpPr/>
            <p:nvPr/>
          </p:nvSpPr>
          <p:spPr>
            <a:xfrm rot="1085081">
              <a:off x="459127" y="4566141"/>
              <a:ext cx="9623" cy="2591"/>
            </a:xfrm>
            <a:custGeom>
              <a:avLst/>
              <a:gdLst/>
              <a:ahLst/>
              <a:cxnLst/>
              <a:rect l="l" t="t" r="r" b="b"/>
              <a:pathLst>
                <a:path w="54" h="19" extrusionOk="0">
                  <a:moveTo>
                    <a:pt x="53" y="0"/>
                  </a:moveTo>
                  <a:lnTo>
                    <a:pt x="0" y="18"/>
                  </a:lnTo>
                  <a:lnTo>
                    <a:pt x="35" y="9"/>
                  </a:lnTo>
                  <a:lnTo>
                    <a:pt x="53"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9" name="Google Shape;5679;p26"/>
            <p:cNvSpPr/>
            <p:nvPr/>
          </p:nvSpPr>
          <p:spPr>
            <a:xfrm rot="1085081">
              <a:off x="470035" y="4568359"/>
              <a:ext cx="1782" cy="136"/>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0" name="Google Shape;5680;p26"/>
            <p:cNvSpPr/>
            <p:nvPr/>
          </p:nvSpPr>
          <p:spPr>
            <a:xfrm rot="1085081">
              <a:off x="471710" y="4567908"/>
              <a:ext cx="3386" cy="1364"/>
            </a:xfrm>
            <a:custGeom>
              <a:avLst/>
              <a:gdLst/>
              <a:ahLst/>
              <a:cxnLst/>
              <a:rect l="l" t="t" r="r" b="b"/>
              <a:pathLst>
                <a:path w="19" h="10" extrusionOk="0">
                  <a:moveTo>
                    <a:pt x="18" y="1"/>
                  </a:moveTo>
                  <a:cubicBezTo>
                    <a:pt x="10" y="1"/>
                    <a:pt x="1" y="9"/>
                    <a:pt x="1" y="9"/>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1" name="Google Shape;5681;p26"/>
            <p:cNvSpPr/>
            <p:nvPr/>
          </p:nvSpPr>
          <p:spPr>
            <a:xfrm rot="1085081">
              <a:off x="459127" y="4566141"/>
              <a:ext cx="9623" cy="2591"/>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2" name="Google Shape;5682;p26"/>
            <p:cNvSpPr/>
            <p:nvPr/>
          </p:nvSpPr>
          <p:spPr>
            <a:xfrm rot="1085081">
              <a:off x="520402" y="4570680"/>
              <a:ext cx="8019" cy="2591"/>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3" name="Google Shape;5683;p26"/>
            <p:cNvSpPr/>
            <p:nvPr/>
          </p:nvSpPr>
          <p:spPr>
            <a:xfrm rot="1085081">
              <a:off x="559360" y="4572954"/>
              <a:ext cx="6415" cy="2591"/>
            </a:xfrm>
            <a:custGeom>
              <a:avLst/>
              <a:gdLst/>
              <a:ahLst/>
              <a:cxnLst/>
              <a:rect l="l" t="t" r="r" b="b"/>
              <a:pathLst>
                <a:path w="36" h="19" extrusionOk="0">
                  <a:moveTo>
                    <a:pt x="36" y="1"/>
                  </a:moveTo>
                  <a:lnTo>
                    <a:pt x="1" y="19"/>
                  </a:lnTo>
                  <a:cubicBezTo>
                    <a:pt x="18"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4" name="Google Shape;5684;p26"/>
            <p:cNvSpPr/>
            <p:nvPr/>
          </p:nvSpPr>
          <p:spPr>
            <a:xfrm rot="1085081">
              <a:off x="452288" y="4566486"/>
              <a:ext cx="9623" cy="2455"/>
            </a:xfrm>
            <a:custGeom>
              <a:avLst/>
              <a:gdLst/>
              <a:ahLst/>
              <a:cxnLst/>
              <a:rect l="l" t="t" r="r" b="b"/>
              <a:pathLst>
                <a:path w="54" h="18" extrusionOk="0">
                  <a:moveTo>
                    <a:pt x="54" y="0"/>
                  </a:moveTo>
                  <a:lnTo>
                    <a:pt x="1" y="18"/>
                  </a:lnTo>
                  <a:cubicBezTo>
                    <a:pt x="1" y="18"/>
                    <a:pt x="27" y="9"/>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5" name="Google Shape;5685;p26"/>
            <p:cNvSpPr/>
            <p:nvPr/>
          </p:nvSpPr>
          <p:spPr>
            <a:xfrm rot="1085081">
              <a:off x="465326" y="4567609"/>
              <a:ext cx="6415" cy="13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6" name="Google Shape;5686;p26"/>
            <p:cNvSpPr/>
            <p:nvPr/>
          </p:nvSpPr>
          <p:spPr>
            <a:xfrm rot="1085081">
              <a:off x="567364" y="4574384"/>
              <a:ext cx="6415" cy="1227"/>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7" name="Google Shape;5687;p26"/>
            <p:cNvSpPr/>
            <p:nvPr/>
          </p:nvSpPr>
          <p:spPr>
            <a:xfrm rot="1085081">
              <a:off x="465401" y="4567139"/>
              <a:ext cx="3386" cy="13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8" name="Google Shape;5688;p26"/>
            <p:cNvSpPr/>
            <p:nvPr/>
          </p:nvSpPr>
          <p:spPr>
            <a:xfrm rot="1085081">
              <a:off x="470075" y="4568110"/>
              <a:ext cx="178" cy="136"/>
            </a:xfrm>
            <a:custGeom>
              <a:avLst/>
              <a:gdLst/>
              <a:ahLst/>
              <a:cxnLst/>
              <a:rect l="l" t="t" r="r" b="b"/>
              <a:pathLst>
                <a:path w="1" h="1" extrusionOk="0">
                  <a:moveTo>
                    <a:pt x="1" y="0"/>
                  </a:move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9" name="Google Shape;5689;p26"/>
            <p:cNvSpPr/>
            <p:nvPr/>
          </p:nvSpPr>
          <p:spPr>
            <a:xfrm rot="1085081">
              <a:off x="565784" y="4574231"/>
              <a:ext cx="1782" cy="13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0" name="Google Shape;5690;p26"/>
            <p:cNvSpPr/>
            <p:nvPr/>
          </p:nvSpPr>
          <p:spPr>
            <a:xfrm rot="1085081">
              <a:off x="463765" y="456734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1" name="Google Shape;5691;p26"/>
            <p:cNvSpPr/>
            <p:nvPr/>
          </p:nvSpPr>
          <p:spPr>
            <a:xfrm rot="1085081">
              <a:off x="502794" y="4569163"/>
              <a:ext cx="3386" cy="13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2" name="Google Shape;5692;p26"/>
            <p:cNvSpPr/>
            <p:nvPr/>
          </p:nvSpPr>
          <p:spPr>
            <a:xfrm rot="1085081">
              <a:off x="525170" y="4572184"/>
              <a:ext cx="178" cy="136"/>
            </a:xfrm>
            <a:custGeom>
              <a:avLst/>
              <a:gdLst/>
              <a:ahLst/>
              <a:cxnLst/>
              <a:rect l="l" t="t" r="r" b="b"/>
              <a:pathLst>
                <a:path w="1" h="1" extrusionOk="0">
                  <a:moveTo>
                    <a:pt x="0"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3" name="Google Shape;5693;p26"/>
            <p:cNvSpPr/>
            <p:nvPr/>
          </p:nvSpPr>
          <p:spPr>
            <a:xfrm rot="1085081">
              <a:off x="465401" y="4567139"/>
              <a:ext cx="3386" cy="13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4" name="Google Shape;5694;p26"/>
            <p:cNvSpPr/>
            <p:nvPr/>
          </p:nvSpPr>
          <p:spPr>
            <a:xfrm rot="1085081">
              <a:off x="463725" y="4567589"/>
              <a:ext cx="1782" cy="136"/>
            </a:xfrm>
            <a:custGeom>
              <a:avLst/>
              <a:gdLst/>
              <a:ahLst/>
              <a:cxnLst/>
              <a:rect l="l" t="t" r="r" b="b"/>
              <a:pathLst>
                <a:path w="10" h="1" extrusionOk="0">
                  <a:moveTo>
                    <a:pt x="1" y="0"/>
                  </a:moveTo>
                  <a:cubicBezTo>
                    <a:pt x="1" y="0"/>
                    <a:pt x="9" y="0"/>
                    <a:pt x="9" y="0"/>
                  </a:cubicBezTo>
                  <a:cubicBezTo>
                    <a:pt x="1"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5" name="Google Shape;5695;p26"/>
            <p:cNvSpPr/>
            <p:nvPr/>
          </p:nvSpPr>
          <p:spPr>
            <a:xfrm rot="1085081">
              <a:off x="463725" y="4567589"/>
              <a:ext cx="1782" cy="136"/>
            </a:xfrm>
            <a:custGeom>
              <a:avLst/>
              <a:gdLst/>
              <a:ahLst/>
              <a:cxnLst/>
              <a:rect l="l" t="t" r="r" b="b"/>
              <a:pathLst>
                <a:path w="10" h="1" extrusionOk="0">
                  <a:moveTo>
                    <a:pt x="9" y="0"/>
                  </a:moveTo>
                  <a:cubicBezTo>
                    <a:pt x="9" y="0"/>
                    <a:pt x="9" y="0"/>
                    <a:pt x="9" y="0"/>
                  </a:cubicBezTo>
                  <a:cubicBezTo>
                    <a:pt x="9"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6" name="Google Shape;5696;p26"/>
            <p:cNvSpPr/>
            <p:nvPr/>
          </p:nvSpPr>
          <p:spPr>
            <a:xfrm rot="1085081">
              <a:off x="494428" y="4570011"/>
              <a:ext cx="1782" cy="136"/>
            </a:xfrm>
            <a:custGeom>
              <a:avLst/>
              <a:gdLst/>
              <a:ahLst/>
              <a:cxnLst/>
              <a:rect l="l" t="t" r="r" b="b"/>
              <a:pathLst>
                <a:path w="10" h="1" extrusionOk="0">
                  <a:moveTo>
                    <a:pt x="0" y="0"/>
                  </a:moveTo>
                  <a:cubicBezTo>
                    <a:pt x="9" y="0"/>
                    <a:pt x="9" y="0"/>
                    <a:pt x="9" y="0"/>
                  </a:cubicBezTo>
                  <a:cubicBezTo>
                    <a:pt x="0"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7" name="Google Shape;5697;p26"/>
            <p:cNvSpPr/>
            <p:nvPr/>
          </p:nvSpPr>
          <p:spPr>
            <a:xfrm rot="1085081">
              <a:off x="567309" y="4574729"/>
              <a:ext cx="1782" cy="136"/>
            </a:xfrm>
            <a:custGeom>
              <a:avLst/>
              <a:gdLst/>
              <a:ahLst/>
              <a:cxnLst/>
              <a:rect l="l" t="t" r="r" b="b"/>
              <a:pathLst>
                <a:path w="10" h="1" extrusionOk="0">
                  <a:moveTo>
                    <a:pt x="9" y="1"/>
                  </a:moveTo>
                  <a:lnTo>
                    <a:pt x="1"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8" name="Google Shape;5698;p26"/>
            <p:cNvSpPr/>
            <p:nvPr/>
          </p:nvSpPr>
          <p:spPr>
            <a:xfrm rot="1085081">
              <a:off x="540323" y="4569109"/>
              <a:ext cx="34749" cy="9683"/>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9" name="Google Shape;5699;p26"/>
            <p:cNvSpPr/>
            <p:nvPr/>
          </p:nvSpPr>
          <p:spPr>
            <a:xfrm rot="1085081">
              <a:off x="441768" y="4551756"/>
              <a:ext cx="144877" cy="3750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0" name="Google Shape;5700;p26"/>
            <p:cNvSpPr/>
            <p:nvPr/>
          </p:nvSpPr>
          <p:spPr>
            <a:xfrm rot="1085081">
              <a:off x="556155" y="4572934"/>
              <a:ext cx="4990" cy="13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1" name="Google Shape;5701;p26"/>
            <p:cNvSpPr/>
            <p:nvPr/>
          </p:nvSpPr>
          <p:spPr>
            <a:xfrm rot="1085081">
              <a:off x="462010" y="4567061"/>
              <a:ext cx="1782" cy="1364"/>
            </a:xfrm>
            <a:custGeom>
              <a:avLst/>
              <a:gdLst/>
              <a:ahLst/>
              <a:cxnLst/>
              <a:rect l="l" t="t" r="r" b="b"/>
              <a:pathLst>
                <a:path w="10" h="10" extrusionOk="0">
                  <a:moveTo>
                    <a:pt x="10" y="0"/>
                  </a:moveTo>
                  <a:lnTo>
                    <a:pt x="10" y="0"/>
                  </a:ln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2" name="Google Shape;5702;p26"/>
            <p:cNvSpPr/>
            <p:nvPr/>
          </p:nvSpPr>
          <p:spPr>
            <a:xfrm rot="1085081">
              <a:off x="562639" y="4573731"/>
              <a:ext cx="4811" cy="13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3" name="Google Shape;5703;p26"/>
            <p:cNvSpPr/>
            <p:nvPr/>
          </p:nvSpPr>
          <p:spPr>
            <a:xfrm rot="1085081">
              <a:off x="459016" y="4566840"/>
              <a:ext cx="6415" cy="13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4" name="Google Shape;5704;p26"/>
            <p:cNvSpPr/>
            <p:nvPr/>
          </p:nvSpPr>
          <p:spPr>
            <a:xfrm rot="1085081">
              <a:off x="518722" y="4571158"/>
              <a:ext cx="6593" cy="1364"/>
            </a:xfrm>
            <a:custGeom>
              <a:avLst/>
              <a:gdLst/>
              <a:ahLst/>
              <a:cxnLst/>
              <a:rect l="l" t="t" r="r" b="b"/>
              <a:pathLst>
                <a:path w="37" h="10" extrusionOk="0">
                  <a:moveTo>
                    <a:pt x="27" y="0"/>
                  </a:moveTo>
                  <a:lnTo>
                    <a:pt x="1" y="9"/>
                  </a:lnTo>
                  <a:cubicBezTo>
                    <a:pt x="1" y="9"/>
                    <a:pt x="27"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5" name="Google Shape;5705;p26"/>
            <p:cNvSpPr/>
            <p:nvPr/>
          </p:nvSpPr>
          <p:spPr>
            <a:xfrm rot="1085081">
              <a:off x="494543" y="4569284"/>
              <a:ext cx="4811" cy="13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6" name="Google Shape;5706;p26"/>
            <p:cNvSpPr/>
            <p:nvPr/>
          </p:nvSpPr>
          <p:spPr>
            <a:xfrm rot="1085081">
              <a:off x="497688" y="4569785"/>
              <a:ext cx="1782" cy="136"/>
            </a:xfrm>
            <a:custGeom>
              <a:avLst/>
              <a:gdLst/>
              <a:ahLst/>
              <a:cxnLst/>
              <a:rect l="l" t="t" r="r" b="b"/>
              <a:pathLst>
                <a:path w="10" h="1" extrusionOk="0">
                  <a:moveTo>
                    <a:pt x="1" y="0"/>
                  </a:moveTo>
                  <a:cubicBezTo>
                    <a:pt x="1" y="0"/>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7" name="Google Shape;5707;p26"/>
            <p:cNvSpPr/>
            <p:nvPr/>
          </p:nvSpPr>
          <p:spPr>
            <a:xfrm rot="1085081">
              <a:off x="463762" y="4567360"/>
              <a:ext cx="8019" cy="13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8" name="Google Shape;5708;p26"/>
            <p:cNvSpPr/>
            <p:nvPr/>
          </p:nvSpPr>
          <p:spPr>
            <a:xfrm rot="1085081">
              <a:off x="512510" y="4569914"/>
              <a:ext cx="11227" cy="2455"/>
            </a:xfrm>
            <a:custGeom>
              <a:avLst/>
              <a:gdLst/>
              <a:ahLst/>
              <a:cxnLst/>
              <a:rect l="l" t="t" r="r" b="b"/>
              <a:pathLst>
                <a:path w="63" h="18" extrusionOk="0">
                  <a:moveTo>
                    <a:pt x="53" y="0"/>
                  </a:moveTo>
                  <a:lnTo>
                    <a:pt x="0" y="18"/>
                  </a:ln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9" name="Google Shape;5709;p26"/>
            <p:cNvSpPr/>
            <p:nvPr/>
          </p:nvSpPr>
          <p:spPr>
            <a:xfrm rot="1085081">
              <a:off x="515566" y="4570863"/>
              <a:ext cx="3208" cy="1227"/>
            </a:xfrm>
            <a:custGeom>
              <a:avLst/>
              <a:gdLst/>
              <a:ahLst/>
              <a:cxnLst/>
              <a:rect l="l" t="t" r="r" b="b"/>
              <a:pathLst>
                <a:path w="18" h="9" extrusionOk="0">
                  <a:moveTo>
                    <a:pt x="18" y="0"/>
                  </a:moveTo>
                  <a:cubicBezTo>
                    <a:pt x="9" y="0"/>
                    <a:pt x="0" y="9"/>
                    <a:pt x="0" y="9"/>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0" name="Google Shape;5710;p26"/>
            <p:cNvSpPr/>
            <p:nvPr/>
          </p:nvSpPr>
          <p:spPr>
            <a:xfrm rot="1085081">
              <a:off x="513887" y="4571341"/>
              <a:ext cx="17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1" name="Google Shape;5711;p26"/>
            <p:cNvSpPr/>
            <p:nvPr/>
          </p:nvSpPr>
          <p:spPr>
            <a:xfrm rot="1085081">
              <a:off x="523761" y="4570960"/>
              <a:ext cx="3208" cy="1364"/>
            </a:xfrm>
            <a:custGeom>
              <a:avLst/>
              <a:gdLst/>
              <a:ahLst/>
              <a:cxnLst/>
              <a:rect l="l" t="t" r="r" b="b"/>
              <a:pathLst>
                <a:path w="18" h="10" extrusionOk="0">
                  <a:moveTo>
                    <a:pt x="18" y="1"/>
                  </a:moveTo>
                  <a:lnTo>
                    <a:pt x="0" y="9"/>
                  </a:lnTo>
                  <a:lnTo>
                    <a:pt x="9" y="9"/>
                  </a:ln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2" name="Google Shape;5712;p26"/>
            <p:cNvSpPr/>
            <p:nvPr/>
          </p:nvSpPr>
          <p:spPr>
            <a:xfrm rot="1085081">
              <a:off x="514114" y="4569914"/>
              <a:ext cx="8019" cy="245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3" name="Google Shape;5713;p26"/>
            <p:cNvSpPr/>
            <p:nvPr/>
          </p:nvSpPr>
          <p:spPr>
            <a:xfrm rot="1085081">
              <a:off x="535112" y="4571509"/>
              <a:ext cx="14256" cy="3682"/>
            </a:xfrm>
            <a:custGeom>
              <a:avLst/>
              <a:gdLst/>
              <a:ahLst/>
              <a:cxnLst/>
              <a:rect l="l" t="t" r="r" b="b"/>
              <a:pathLst>
                <a:path w="80" h="27" extrusionOk="0">
                  <a:moveTo>
                    <a:pt x="80" y="0"/>
                  </a:moveTo>
                  <a:lnTo>
                    <a:pt x="44" y="9"/>
                  </a:lnTo>
                  <a:cubicBezTo>
                    <a:pt x="35" y="9"/>
                    <a:pt x="27" y="18"/>
                    <a:pt x="0" y="27"/>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4" name="Google Shape;5714;p26"/>
            <p:cNvSpPr/>
            <p:nvPr/>
          </p:nvSpPr>
          <p:spPr>
            <a:xfrm rot="1085081">
              <a:off x="546491" y="4571858"/>
              <a:ext cx="9623" cy="2591"/>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5" name="Google Shape;5715;p26"/>
            <p:cNvSpPr/>
            <p:nvPr/>
          </p:nvSpPr>
          <p:spPr>
            <a:xfrm rot="1085081">
              <a:off x="507663" y="4568908"/>
              <a:ext cx="22275" cy="4910"/>
            </a:xfrm>
            <a:custGeom>
              <a:avLst/>
              <a:gdLst/>
              <a:ahLst/>
              <a:cxnLst/>
              <a:rect l="l" t="t" r="r" b="b"/>
              <a:pathLst>
                <a:path w="125" h="36" extrusionOk="0">
                  <a:moveTo>
                    <a:pt x="125" y="1"/>
                  </a:moveTo>
                  <a:lnTo>
                    <a:pt x="125" y="1"/>
                  </a:lnTo>
                  <a:lnTo>
                    <a:pt x="1" y="36"/>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6" name="Google Shape;5716;p26"/>
            <p:cNvSpPr/>
            <p:nvPr/>
          </p:nvSpPr>
          <p:spPr>
            <a:xfrm rot="1085081">
              <a:off x="565947" y="4573207"/>
              <a:ext cx="17464" cy="3682"/>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7" name="Google Shape;5717;p26"/>
            <p:cNvSpPr/>
            <p:nvPr/>
          </p:nvSpPr>
          <p:spPr>
            <a:xfrm rot="1085081">
              <a:off x="562679" y="4573482"/>
              <a:ext cx="3208" cy="13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8" name="Google Shape;5718;p26"/>
            <p:cNvSpPr/>
            <p:nvPr/>
          </p:nvSpPr>
          <p:spPr>
            <a:xfrm rot="1085081">
              <a:off x="575554" y="4574509"/>
              <a:ext cx="6593" cy="1364"/>
            </a:xfrm>
            <a:custGeom>
              <a:avLst/>
              <a:gdLst/>
              <a:ahLst/>
              <a:cxnLst/>
              <a:rect l="l" t="t" r="r" b="b"/>
              <a:pathLst>
                <a:path w="37" h="10" extrusionOk="0">
                  <a:moveTo>
                    <a:pt x="36" y="0"/>
                  </a:moveTo>
                  <a:lnTo>
                    <a:pt x="1" y="9"/>
                  </a:lnTo>
                  <a:lnTo>
                    <a:pt x="10" y="9"/>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9" name="Google Shape;5719;p26"/>
            <p:cNvSpPr/>
            <p:nvPr/>
          </p:nvSpPr>
          <p:spPr>
            <a:xfrm rot="1085081">
              <a:off x="521329" y="4566086"/>
              <a:ext cx="53638" cy="133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0" name="Google Shape;5720;p26"/>
            <p:cNvSpPr/>
            <p:nvPr/>
          </p:nvSpPr>
          <p:spPr>
            <a:xfrm rot="1085081">
              <a:off x="447563" y="4565833"/>
              <a:ext cx="8019" cy="2591"/>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1" name="Google Shape;5721;p26"/>
            <p:cNvSpPr/>
            <p:nvPr/>
          </p:nvSpPr>
          <p:spPr>
            <a:xfrm rot="1085081">
              <a:off x="457358" y="4566086"/>
              <a:ext cx="12652" cy="3682"/>
            </a:xfrm>
            <a:custGeom>
              <a:avLst/>
              <a:gdLst/>
              <a:ahLst/>
              <a:cxnLst/>
              <a:rect l="l" t="t" r="r" b="b"/>
              <a:pathLst>
                <a:path w="71" h="27" extrusionOk="0">
                  <a:moveTo>
                    <a:pt x="0" y="27"/>
                  </a:moveTo>
                  <a:lnTo>
                    <a:pt x="0" y="27"/>
                  </a:ln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2" name="Google Shape;5722;p26"/>
            <p:cNvSpPr/>
            <p:nvPr/>
          </p:nvSpPr>
          <p:spPr>
            <a:xfrm rot="1085081">
              <a:off x="440942" y="4565903"/>
              <a:ext cx="1782" cy="6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3" name="Google Shape;5723;p26"/>
            <p:cNvSpPr/>
            <p:nvPr/>
          </p:nvSpPr>
          <p:spPr>
            <a:xfrm rot="1085081">
              <a:off x="498625" y="4939724"/>
              <a:ext cx="6415" cy="613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4" name="Google Shape;5724;p26"/>
            <p:cNvSpPr/>
            <p:nvPr/>
          </p:nvSpPr>
          <p:spPr>
            <a:xfrm rot="1085081">
              <a:off x="509849" y="4961036"/>
              <a:ext cx="6415" cy="6137"/>
            </a:xfrm>
            <a:custGeom>
              <a:avLst/>
              <a:gdLst/>
              <a:ahLst/>
              <a:cxnLst/>
              <a:rect l="l" t="t" r="r" b="b"/>
              <a:pathLst>
                <a:path w="36" h="45" extrusionOk="0">
                  <a:moveTo>
                    <a:pt x="1" y="1"/>
                  </a:moveTo>
                  <a:lnTo>
                    <a:pt x="9" y="18"/>
                  </a:lnTo>
                  <a:lnTo>
                    <a:pt x="36" y="45"/>
                  </a:lnTo>
                  <a:lnTo>
                    <a:pt x="36" y="45"/>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5" name="Google Shape;5725;p26"/>
            <p:cNvSpPr/>
            <p:nvPr/>
          </p:nvSpPr>
          <p:spPr>
            <a:xfrm rot="1085081">
              <a:off x="508475" y="4959590"/>
              <a:ext cx="8019" cy="736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6" name="Google Shape;5726;p26"/>
            <p:cNvSpPr/>
            <p:nvPr/>
          </p:nvSpPr>
          <p:spPr>
            <a:xfrm rot="1085081">
              <a:off x="498717" y="4936291"/>
              <a:ext cx="1782" cy="13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7" name="Google Shape;5727;p26"/>
            <p:cNvSpPr/>
            <p:nvPr/>
          </p:nvSpPr>
          <p:spPr>
            <a:xfrm rot="1085081">
              <a:off x="498947" y="4936072"/>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8" name="Google Shape;5728;p26"/>
            <p:cNvSpPr/>
            <p:nvPr/>
          </p:nvSpPr>
          <p:spPr>
            <a:xfrm rot="1085081">
              <a:off x="494752" y="4931005"/>
              <a:ext cx="8019" cy="736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9" name="Google Shape;5729;p26"/>
            <p:cNvSpPr/>
            <p:nvPr/>
          </p:nvSpPr>
          <p:spPr>
            <a:xfrm rot="1085081">
              <a:off x="503567" y="4946766"/>
              <a:ext cx="1782" cy="1227"/>
            </a:xfrm>
            <a:custGeom>
              <a:avLst/>
              <a:gdLst/>
              <a:ahLst/>
              <a:cxnLst/>
              <a:rect l="l" t="t" r="r" b="b"/>
              <a:pathLst>
                <a:path w="10" h="9" extrusionOk="0">
                  <a:moveTo>
                    <a:pt x="10" y="9"/>
                  </a:moveTo>
                  <a:lnTo>
                    <a:pt x="1" y="0"/>
                  </a:lnTo>
                  <a:cubicBezTo>
                    <a:pt x="1" y="0"/>
                    <a:pt x="1" y="0"/>
                    <a:pt x="1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0" name="Google Shape;5730;p26"/>
            <p:cNvSpPr/>
            <p:nvPr/>
          </p:nvSpPr>
          <p:spPr>
            <a:xfrm rot="1085081">
              <a:off x="501393" y="4942483"/>
              <a:ext cx="3208" cy="381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1" name="Google Shape;5731;p26"/>
            <p:cNvSpPr/>
            <p:nvPr/>
          </p:nvSpPr>
          <p:spPr>
            <a:xfrm rot="1085081">
              <a:off x="501503" y="4945976"/>
              <a:ext cx="8197" cy="613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2" name="Google Shape;5732;p26"/>
            <p:cNvSpPr/>
            <p:nvPr/>
          </p:nvSpPr>
          <p:spPr>
            <a:xfrm rot="1085081">
              <a:off x="517065" y="4975434"/>
              <a:ext cx="3208" cy="3819"/>
            </a:xfrm>
            <a:custGeom>
              <a:avLst/>
              <a:gdLst/>
              <a:ahLst/>
              <a:cxnLst/>
              <a:rect l="l" t="t" r="r" b="b"/>
              <a:pathLst>
                <a:path w="18" h="28" extrusionOk="0">
                  <a:moveTo>
                    <a:pt x="0" y="1"/>
                  </a:moveTo>
                  <a:lnTo>
                    <a:pt x="18" y="27"/>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3" name="Google Shape;5733;p26"/>
            <p:cNvSpPr/>
            <p:nvPr/>
          </p:nvSpPr>
          <p:spPr>
            <a:xfrm rot="1085081">
              <a:off x="495267" y="4934161"/>
              <a:ext cx="9445" cy="84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4" name="Google Shape;5734;p26"/>
            <p:cNvSpPr/>
            <p:nvPr/>
          </p:nvSpPr>
          <p:spPr>
            <a:xfrm rot="1085081">
              <a:off x="502384" y="4944123"/>
              <a:ext cx="3386" cy="3682"/>
            </a:xfrm>
            <a:custGeom>
              <a:avLst/>
              <a:gdLst/>
              <a:ahLst/>
              <a:cxnLst/>
              <a:rect l="l" t="t" r="r" b="b"/>
              <a:pathLst>
                <a:path w="19" h="27" extrusionOk="0">
                  <a:moveTo>
                    <a:pt x="1" y="0"/>
                  </a:moveTo>
                  <a:cubicBezTo>
                    <a:pt x="10" y="18"/>
                    <a:pt x="10" y="18"/>
                    <a:pt x="19"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5" name="Google Shape;5735;p26"/>
            <p:cNvSpPr/>
            <p:nvPr/>
          </p:nvSpPr>
          <p:spPr>
            <a:xfrm rot="1085081">
              <a:off x="505552" y="4953614"/>
              <a:ext cx="8019" cy="7365"/>
            </a:xfrm>
            <a:custGeom>
              <a:avLst/>
              <a:gdLst/>
              <a:ahLst/>
              <a:cxnLst/>
              <a:rect l="l" t="t" r="r" b="b"/>
              <a:pathLst>
                <a:path w="45" h="54" extrusionOk="0">
                  <a:moveTo>
                    <a:pt x="44" y="53"/>
                  </a:moveTo>
                  <a:lnTo>
                    <a:pt x="0" y="0"/>
                  </a:lnTo>
                  <a:lnTo>
                    <a:pt x="44" y="5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6" name="Google Shape;5736;p26"/>
            <p:cNvSpPr/>
            <p:nvPr/>
          </p:nvSpPr>
          <p:spPr>
            <a:xfrm rot="1085081">
              <a:off x="492422" y="4927806"/>
              <a:ext cx="8019" cy="7365"/>
            </a:xfrm>
            <a:custGeom>
              <a:avLst/>
              <a:gdLst/>
              <a:ahLst/>
              <a:cxnLst/>
              <a:rect l="l" t="t" r="r" b="b"/>
              <a:pathLst>
                <a:path w="45" h="54" extrusionOk="0">
                  <a:moveTo>
                    <a:pt x="0" y="0"/>
                  </a:moveTo>
                  <a:lnTo>
                    <a:pt x="27" y="36"/>
                  </a:lnTo>
                  <a:lnTo>
                    <a:pt x="45" y="53"/>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7" name="Google Shape;5737;p26"/>
            <p:cNvSpPr/>
            <p:nvPr/>
          </p:nvSpPr>
          <p:spPr>
            <a:xfrm rot="1085081">
              <a:off x="490286" y="4923528"/>
              <a:ext cx="9623" cy="8592"/>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8" name="Google Shape;5738;p26"/>
            <p:cNvSpPr/>
            <p:nvPr/>
          </p:nvSpPr>
          <p:spPr>
            <a:xfrm rot="1085081">
              <a:off x="496391" y="4931983"/>
              <a:ext cx="3386" cy="381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9" name="Google Shape;5739;p26"/>
            <p:cNvSpPr/>
            <p:nvPr/>
          </p:nvSpPr>
          <p:spPr>
            <a:xfrm rot="1085081">
              <a:off x="498646" y="4939591"/>
              <a:ext cx="6415" cy="627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0" name="Google Shape;5740;p26"/>
            <p:cNvSpPr/>
            <p:nvPr/>
          </p:nvSpPr>
          <p:spPr>
            <a:xfrm rot="1085081">
              <a:off x="503776" y="4946544"/>
              <a:ext cx="178" cy="136"/>
            </a:xfrm>
            <a:custGeom>
              <a:avLst/>
              <a:gdLst/>
              <a:ahLst/>
              <a:cxnLst/>
              <a:rect l="l" t="t" r="r" b="b"/>
              <a:pathLst>
                <a:path w="1" h="1" extrusionOk="0">
                  <a:moveTo>
                    <a:pt x="1" y="0"/>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1" name="Google Shape;5741;p26"/>
            <p:cNvSpPr/>
            <p:nvPr/>
          </p:nvSpPr>
          <p:spPr>
            <a:xfrm rot="1085081">
              <a:off x="503776" y="4946544"/>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2" name="Google Shape;5742;p26"/>
            <p:cNvSpPr/>
            <p:nvPr/>
          </p:nvSpPr>
          <p:spPr>
            <a:xfrm rot="1085081">
              <a:off x="506850" y="4957268"/>
              <a:ext cx="11227" cy="1213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3" name="Google Shape;5743;p26"/>
            <p:cNvSpPr/>
            <p:nvPr/>
          </p:nvSpPr>
          <p:spPr>
            <a:xfrm rot="1085081">
              <a:off x="504830" y="4951761"/>
              <a:ext cx="6415" cy="4910"/>
            </a:xfrm>
            <a:custGeom>
              <a:avLst/>
              <a:gdLst/>
              <a:ahLst/>
              <a:cxnLst/>
              <a:rect l="l" t="t" r="r" b="b"/>
              <a:pathLst>
                <a:path w="36" h="36" extrusionOk="0">
                  <a:moveTo>
                    <a:pt x="27" y="27"/>
                  </a:moveTo>
                  <a:lnTo>
                    <a:pt x="36" y="36"/>
                  </a:lnTo>
                  <a:cubicBezTo>
                    <a:pt x="27" y="27"/>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4" name="Google Shape;5744;p26"/>
            <p:cNvSpPr/>
            <p:nvPr/>
          </p:nvSpPr>
          <p:spPr>
            <a:xfrm rot="1085081">
              <a:off x="508586" y="4956041"/>
              <a:ext cx="1782" cy="2455"/>
            </a:xfrm>
            <a:custGeom>
              <a:avLst/>
              <a:gdLst/>
              <a:ahLst/>
              <a:cxnLst/>
              <a:rect l="l" t="t" r="r" b="b"/>
              <a:pathLst>
                <a:path w="10" h="18" extrusionOk="0">
                  <a:moveTo>
                    <a:pt x="10" y="18"/>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5" name="Google Shape;5745;p26"/>
            <p:cNvSpPr/>
            <p:nvPr/>
          </p:nvSpPr>
          <p:spPr>
            <a:xfrm rot="1085081">
              <a:off x="502154" y="4944342"/>
              <a:ext cx="4990" cy="491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6" name="Google Shape;5746;p26"/>
            <p:cNvSpPr/>
            <p:nvPr/>
          </p:nvSpPr>
          <p:spPr>
            <a:xfrm rot="1085081">
              <a:off x="503967" y="4945347"/>
              <a:ext cx="178" cy="1364"/>
            </a:xfrm>
            <a:custGeom>
              <a:avLst/>
              <a:gdLst/>
              <a:ahLst/>
              <a:cxnLst/>
              <a:rect l="l" t="t" r="r" b="b"/>
              <a:pathLst>
                <a:path w="1" h="10" extrusionOk="0">
                  <a:moveTo>
                    <a:pt x="1" y="0"/>
                  </a:move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7" name="Google Shape;5747;p26"/>
            <p:cNvSpPr/>
            <p:nvPr/>
          </p:nvSpPr>
          <p:spPr>
            <a:xfrm rot="1085081">
              <a:off x="504771" y="4948049"/>
              <a:ext cx="178" cy="1364"/>
            </a:xfrm>
            <a:custGeom>
              <a:avLst/>
              <a:gdLst/>
              <a:ahLst/>
              <a:cxnLst/>
              <a:rect l="l" t="t" r="r" b="b"/>
              <a:pathLst>
                <a:path w="1" h="10" extrusionOk="0">
                  <a:moveTo>
                    <a:pt x="1" y="1"/>
                  </a:moveTo>
                  <a:cubicBezTo>
                    <a:pt x="1" y="1"/>
                    <a:pt x="1" y="1"/>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8" name="Google Shape;5748;p26"/>
            <p:cNvSpPr/>
            <p:nvPr/>
          </p:nvSpPr>
          <p:spPr>
            <a:xfrm rot="1085081">
              <a:off x="505875" y="4949963"/>
              <a:ext cx="1782" cy="13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9" name="Google Shape;5749;p26"/>
            <p:cNvSpPr/>
            <p:nvPr/>
          </p:nvSpPr>
          <p:spPr>
            <a:xfrm rot="1085081">
              <a:off x="500440" y="4940848"/>
              <a:ext cx="3208" cy="2591"/>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0" name="Google Shape;5750;p26"/>
            <p:cNvSpPr/>
            <p:nvPr/>
          </p:nvSpPr>
          <p:spPr>
            <a:xfrm rot="1085081">
              <a:off x="503014" y="4943713"/>
              <a:ext cx="178" cy="136"/>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1" name="Google Shape;5751;p26"/>
            <p:cNvSpPr/>
            <p:nvPr/>
          </p:nvSpPr>
          <p:spPr>
            <a:xfrm rot="1085081">
              <a:off x="502384" y="4944123"/>
              <a:ext cx="3386" cy="3682"/>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2" name="Google Shape;5752;p26"/>
            <p:cNvSpPr/>
            <p:nvPr/>
          </p:nvSpPr>
          <p:spPr>
            <a:xfrm rot="1085081">
              <a:off x="498078" y="4953968"/>
              <a:ext cx="36353" cy="36278"/>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3" name="Google Shape;5753;p26"/>
            <p:cNvSpPr/>
            <p:nvPr/>
          </p:nvSpPr>
          <p:spPr>
            <a:xfrm rot="1085081">
              <a:off x="499771" y="4940280"/>
              <a:ext cx="8019" cy="8592"/>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4" name="Google Shape;5754;p26"/>
            <p:cNvSpPr/>
            <p:nvPr/>
          </p:nvSpPr>
          <p:spPr>
            <a:xfrm rot="1085081">
              <a:off x="499372" y="4947367"/>
              <a:ext cx="19067" cy="18139"/>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5" name="Google Shape;5755;p26"/>
            <p:cNvSpPr/>
            <p:nvPr/>
          </p:nvSpPr>
          <p:spPr>
            <a:xfrm rot="1085081">
              <a:off x="522691" y="4984578"/>
              <a:ext cx="1782" cy="13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6" name="Google Shape;5756;p26"/>
            <p:cNvSpPr/>
            <p:nvPr/>
          </p:nvSpPr>
          <p:spPr>
            <a:xfrm rot="1085081">
              <a:off x="510230" y="4965565"/>
              <a:ext cx="15860" cy="16911"/>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7" name="Google Shape;5757;p26"/>
            <p:cNvSpPr/>
            <p:nvPr/>
          </p:nvSpPr>
          <p:spPr>
            <a:xfrm rot="1085081">
              <a:off x="512294" y="4968674"/>
              <a:ext cx="9445" cy="736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8" name="Google Shape;5758;p26"/>
            <p:cNvSpPr/>
            <p:nvPr/>
          </p:nvSpPr>
          <p:spPr>
            <a:xfrm rot="1085081">
              <a:off x="497441" y="4937081"/>
              <a:ext cx="8019" cy="8592"/>
            </a:xfrm>
            <a:custGeom>
              <a:avLst/>
              <a:gdLst/>
              <a:ahLst/>
              <a:cxnLst/>
              <a:rect l="l" t="t" r="r" b="b"/>
              <a:pathLst>
                <a:path w="45" h="63" extrusionOk="0">
                  <a:moveTo>
                    <a:pt x="1" y="0"/>
                  </a:moveTo>
                  <a:lnTo>
                    <a:pt x="45" y="62"/>
                  </a:lnTo>
                  <a:lnTo>
                    <a:pt x="36" y="44"/>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9" name="Google Shape;5759;p26"/>
            <p:cNvSpPr/>
            <p:nvPr/>
          </p:nvSpPr>
          <p:spPr>
            <a:xfrm rot="1085081">
              <a:off x="499045" y="4938308"/>
              <a:ext cx="4811" cy="6137"/>
            </a:xfrm>
            <a:custGeom>
              <a:avLst/>
              <a:gdLst/>
              <a:ahLst/>
              <a:cxnLst/>
              <a:rect l="l" t="t" r="r" b="b"/>
              <a:pathLst>
                <a:path w="27" h="45" extrusionOk="0">
                  <a:moveTo>
                    <a:pt x="0" y="0"/>
                  </a:moveTo>
                  <a:lnTo>
                    <a:pt x="27" y="44"/>
                  </a:lnTo>
                  <a:lnTo>
                    <a:pt x="18"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0" name="Google Shape;5760;p26"/>
            <p:cNvSpPr/>
            <p:nvPr/>
          </p:nvSpPr>
          <p:spPr>
            <a:xfrm rot="1085081">
              <a:off x="496516" y="4948198"/>
              <a:ext cx="1782" cy="1364"/>
            </a:xfrm>
            <a:custGeom>
              <a:avLst/>
              <a:gdLst/>
              <a:ahLst/>
              <a:cxnLst/>
              <a:rect l="l" t="t" r="r" b="b"/>
              <a:pathLst>
                <a:path w="10" h="10" extrusionOk="0">
                  <a:moveTo>
                    <a:pt x="0" y="1"/>
                  </a:moveTo>
                  <a:lnTo>
                    <a:pt x="9" y="9"/>
                  </a:lnTo>
                  <a:cubicBezTo>
                    <a:pt x="9"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1" name="Google Shape;5761;p26"/>
            <p:cNvSpPr/>
            <p:nvPr/>
          </p:nvSpPr>
          <p:spPr>
            <a:xfrm rot="1085081">
              <a:off x="497434" y="4950053"/>
              <a:ext cx="3208" cy="2591"/>
            </a:xfrm>
            <a:custGeom>
              <a:avLst/>
              <a:gdLst/>
              <a:ahLst/>
              <a:cxnLst/>
              <a:rect l="l" t="t" r="r" b="b"/>
              <a:pathLst>
                <a:path w="18" h="19" extrusionOk="0">
                  <a:moveTo>
                    <a:pt x="0" y="0"/>
                  </a:moveTo>
                  <a:lnTo>
                    <a:pt x="18" y="18"/>
                  </a:lnTo>
                  <a:cubicBezTo>
                    <a:pt x="9"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2" name="Google Shape;5762;p26"/>
            <p:cNvSpPr/>
            <p:nvPr/>
          </p:nvSpPr>
          <p:spPr>
            <a:xfrm rot="1085081">
              <a:off x="497441" y="4938308"/>
              <a:ext cx="8019" cy="6137"/>
            </a:xfrm>
            <a:custGeom>
              <a:avLst/>
              <a:gdLst/>
              <a:ahLst/>
              <a:cxnLst/>
              <a:rect l="l" t="t" r="r" b="b"/>
              <a:pathLst>
                <a:path w="45" h="45" extrusionOk="0">
                  <a:moveTo>
                    <a:pt x="1" y="0"/>
                  </a:moveTo>
                  <a:lnTo>
                    <a:pt x="36" y="44"/>
                  </a:lnTo>
                  <a:lnTo>
                    <a:pt x="45" y="44"/>
                  </a:lnTo>
                  <a:cubicBezTo>
                    <a:pt x="27" y="27"/>
                    <a:pt x="27" y="27"/>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3" name="Google Shape;5763;p26"/>
            <p:cNvSpPr/>
            <p:nvPr/>
          </p:nvSpPr>
          <p:spPr>
            <a:xfrm rot="1085081">
              <a:off x="523019" y="4986595"/>
              <a:ext cx="4811" cy="613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4" name="Google Shape;5764;p26"/>
            <p:cNvSpPr/>
            <p:nvPr/>
          </p:nvSpPr>
          <p:spPr>
            <a:xfrm rot="1085081">
              <a:off x="538111" y="5016654"/>
              <a:ext cx="3386" cy="4910"/>
            </a:xfrm>
            <a:custGeom>
              <a:avLst/>
              <a:gdLst/>
              <a:ahLst/>
              <a:cxnLst/>
              <a:rect l="l" t="t" r="r" b="b"/>
              <a:pathLst>
                <a:path w="19" h="36" extrusionOk="0">
                  <a:moveTo>
                    <a:pt x="1" y="0"/>
                  </a:moveTo>
                  <a:lnTo>
                    <a:pt x="18" y="36"/>
                  </a:lnTo>
                  <a:cubicBezTo>
                    <a:pt x="18"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5" name="Google Shape;5765;p26"/>
            <p:cNvSpPr/>
            <p:nvPr/>
          </p:nvSpPr>
          <p:spPr>
            <a:xfrm rot="1085081">
              <a:off x="486805" y="4935721"/>
              <a:ext cx="6593" cy="5046"/>
            </a:xfrm>
            <a:custGeom>
              <a:avLst/>
              <a:gdLst/>
              <a:ahLst/>
              <a:cxnLst/>
              <a:rect l="l" t="t" r="r" b="b"/>
              <a:pathLst>
                <a:path w="37" h="37" extrusionOk="0">
                  <a:moveTo>
                    <a:pt x="36" y="36"/>
                  </a:moveTo>
                  <a:lnTo>
                    <a:pt x="1" y="1"/>
                  </a:lnTo>
                  <a:cubicBezTo>
                    <a:pt x="1" y="1"/>
                    <a:pt x="18" y="19"/>
                    <a:pt x="36"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6" name="Google Shape;5766;p26"/>
            <p:cNvSpPr/>
            <p:nvPr/>
          </p:nvSpPr>
          <p:spPr>
            <a:xfrm rot="1085081">
              <a:off x="502384" y="4944123"/>
              <a:ext cx="3386" cy="3682"/>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7" name="Google Shape;5767;p26"/>
            <p:cNvSpPr/>
            <p:nvPr/>
          </p:nvSpPr>
          <p:spPr>
            <a:xfrm rot="1085081">
              <a:off x="546690" y="5022096"/>
              <a:ext cx="4990" cy="2591"/>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8" name="Google Shape;5768;p26"/>
            <p:cNvSpPr/>
            <p:nvPr/>
          </p:nvSpPr>
          <p:spPr>
            <a:xfrm rot="1085081">
              <a:off x="502823" y="4943683"/>
              <a:ext cx="178" cy="13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9" name="Google Shape;5769;p26"/>
            <p:cNvSpPr/>
            <p:nvPr/>
          </p:nvSpPr>
          <p:spPr>
            <a:xfrm rot="1085081">
              <a:off x="496707" y="4948228"/>
              <a:ext cx="1782" cy="136"/>
            </a:xfrm>
            <a:custGeom>
              <a:avLst/>
              <a:gdLst/>
              <a:ahLst/>
              <a:cxnLst/>
              <a:rect l="l" t="t" r="r" b="b"/>
              <a:pathLst>
                <a:path w="10" h="1" extrusionOk="0">
                  <a:moveTo>
                    <a:pt x="0" y="1"/>
                  </a:moveTo>
                  <a:lnTo>
                    <a:pt x="9"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0" name="Google Shape;5770;p26"/>
            <p:cNvSpPr/>
            <p:nvPr/>
          </p:nvSpPr>
          <p:spPr>
            <a:xfrm rot="1085081">
              <a:off x="545964" y="5020123"/>
              <a:ext cx="1782" cy="136"/>
            </a:xfrm>
            <a:custGeom>
              <a:avLst/>
              <a:gdLst/>
              <a:ahLst/>
              <a:cxnLst/>
              <a:rect l="l" t="t" r="r" b="b"/>
              <a:pathLst>
                <a:path w="10" h="1" extrusionOk="0">
                  <a:moveTo>
                    <a:pt x="1" y="0"/>
                  </a:move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1" name="Google Shape;5771;p26"/>
            <p:cNvSpPr/>
            <p:nvPr/>
          </p:nvSpPr>
          <p:spPr>
            <a:xfrm rot="1085081">
              <a:off x="502039" y="4942104"/>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2" name="Google Shape;5772;p26"/>
            <p:cNvSpPr/>
            <p:nvPr/>
          </p:nvSpPr>
          <p:spPr>
            <a:xfrm rot="1085081">
              <a:off x="516697" y="4971347"/>
              <a:ext cx="1782" cy="3682"/>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3" name="Google Shape;5773;p26"/>
            <p:cNvSpPr/>
            <p:nvPr/>
          </p:nvSpPr>
          <p:spPr>
            <a:xfrm rot="1085081">
              <a:off x="525801" y="4990465"/>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4" name="Google Shape;5774;p26"/>
            <p:cNvSpPr/>
            <p:nvPr/>
          </p:nvSpPr>
          <p:spPr>
            <a:xfrm rot="1085081">
              <a:off x="501584" y="4942513"/>
              <a:ext cx="3208" cy="2591"/>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5" name="Google Shape;5775;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6" name="Google Shape;5776;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7" name="Google Shape;5777;p26"/>
            <p:cNvSpPr/>
            <p:nvPr/>
          </p:nvSpPr>
          <p:spPr>
            <a:xfrm rot="1085081">
              <a:off x="510215" y="4967585"/>
              <a:ext cx="178" cy="136"/>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8" name="Google Shape;5778;p26"/>
            <p:cNvSpPr/>
            <p:nvPr/>
          </p:nvSpPr>
          <p:spPr>
            <a:xfrm rot="1085081">
              <a:off x="541642" y="5023472"/>
              <a:ext cx="178" cy="136"/>
            </a:xfrm>
            <a:custGeom>
              <a:avLst/>
              <a:gdLst/>
              <a:ahLst/>
              <a:cxnLst/>
              <a:rect l="l" t="t" r="r" b="b"/>
              <a:pathLst>
                <a:path w="1" h="1" extrusionOk="0">
                  <a:moveTo>
                    <a:pt x="0" y="0"/>
                  </a:moveTo>
                  <a:lnTo>
                    <a:pt x="0" y="0"/>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9" name="Google Shape;5779;p26"/>
            <p:cNvSpPr/>
            <p:nvPr/>
          </p:nvSpPr>
          <p:spPr>
            <a:xfrm rot="1085081">
              <a:off x="526744" y="5003699"/>
              <a:ext cx="22097" cy="2304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0" name="Google Shape;5780;p26"/>
            <p:cNvSpPr/>
            <p:nvPr/>
          </p:nvSpPr>
          <p:spPr>
            <a:xfrm rot="1085081">
              <a:off x="464811" y="4938747"/>
              <a:ext cx="102465" cy="8810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1" name="Google Shape;5781;p26"/>
            <p:cNvSpPr/>
            <p:nvPr/>
          </p:nvSpPr>
          <p:spPr>
            <a:xfrm rot="1085081">
              <a:off x="536128" y="5013628"/>
              <a:ext cx="4811" cy="381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2" name="Google Shape;5782;p26"/>
            <p:cNvSpPr/>
            <p:nvPr/>
          </p:nvSpPr>
          <p:spPr>
            <a:xfrm rot="1085081">
              <a:off x="492074" y="4941696"/>
              <a:ext cx="1604" cy="1364"/>
            </a:xfrm>
            <a:custGeom>
              <a:avLst/>
              <a:gdLst/>
              <a:ahLst/>
              <a:cxnLst/>
              <a:rect l="l" t="t" r="r" b="b"/>
              <a:pathLst>
                <a:path w="9" h="10" extrusionOk="0">
                  <a:moveTo>
                    <a:pt x="9" y="9"/>
                  </a:moveTo>
                  <a:lnTo>
                    <a:pt x="9" y="9"/>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3" name="Google Shape;5783;p26"/>
            <p:cNvSpPr/>
            <p:nvPr/>
          </p:nvSpPr>
          <p:spPr>
            <a:xfrm rot="1085081">
              <a:off x="539276" y="5019413"/>
              <a:ext cx="3386" cy="2591"/>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4" name="Google Shape;5784;p26"/>
            <p:cNvSpPr/>
            <p:nvPr/>
          </p:nvSpPr>
          <p:spPr>
            <a:xfrm rot="1085081">
              <a:off x="499461" y="4938147"/>
              <a:ext cx="3386" cy="3682"/>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5" name="Google Shape;5785;p26"/>
            <p:cNvSpPr/>
            <p:nvPr/>
          </p:nvSpPr>
          <p:spPr>
            <a:xfrm rot="1085081">
              <a:off x="522235" y="4984988"/>
              <a:ext cx="4811" cy="3819"/>
            </a:xfrm>
            <a:custGeom>
              <a:avLst/>
              <a:gdLst/>
              <a:ahLst/>
              <a:cxnLst/>
              <a:rect l="l" t="t" r="r" b="b"/>
              <a:pathLst>
                <a:path w="27" h="28" extrusionOk="0">
                  <a:moveTo>
                    <a:pt x="0" y="1"/>
                  </a:moveTo>
                  <a:lnTo>
                    <a:pt x="18" y="27"/>
                  </a:lnTo>
                  <a:lnTo>
                    <a:pt x="27" y="27"/>
                  </a:lnTo>
                  <a:cubicBezTo>
                    <a:pt x="18" y="19"/>
                    <a:pt x="1"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6" name="Google Shape;5786;p26"/>
            <p:cNvSpPr/>
            <p:nvPr/>
          </p:nvSpPr>
          <p:spPr>
            <a:xfrm rot="1085081">
              <a:off x="513570" y="4966657"/>
              <a:ext cx="3208" cy="2591"/>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7" name="Google Shape;5787;p26"/>
            <p:cNvSpPr/>
            <p:nvPr/>
          </p:nvSpPr>
          <p:spPr>
            <a:xfrm rot="1085081">
              <a:off x="514810" y="4967826"/>
              <a:ext cx="178" cy="1364"/>
            </a:xfrm>
            <a:custGeom>
              <a:avLst/>
              <a:gdLst/>
              <a:ahLst/>
              <a:cxnLst/>
              <a:rect l="l" t="t" r="r" b="b"/>
              <a:pathLst>
                <a:path w="1" h="10" extrusionOk="0">
                  <a:moveTo>
                    <a:pt x="1" y="10"/>
                  </a:moveTo>
                  <a:cubicBezTo>
                    <a:pt x="1" y="1"/>
                    <a:pt x="1" y="10"/>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8" name="Google Shape;5788;p26"/>
            <p:cNvSpPr/>
            <p:nvPr/>
          </p:nvSpPr>
          <p:spPr>
            <a:xfrm rot="1085081">
              <a:off x="501544" y="4941535"/>
              <a:ext cx="4811" cy="5046"/>
            </a:xfrm>
            <a:custGeom>
              <a:avLst/>
              <a:gdLst/>
              <a:ahLst/>
              <a:cxnLst/>
              <a:rect l="l" t="t" r="r" b="b"/>
              <a:pathLst>
                <a:path w="27" h="37" extrusionOk="0">
                  <a:moveTo>
                    <a:pt x="0" y="1"/>
                  </a:moveTo>
                  <a:cubicBezTo>
                    <a:pt x="18" y="27"/>
                    <a:pt x="18" y="27"/>
                    <a:pt x="27" y="36"/>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9" name="Google Shape;5789;p26"/>
            <p:cNvSpPr/>
            <p:nvPr/>
          </p:nvSpPr>
          <p:spPr>
            <a:xfrm rot="1085081">
              <a:off x="519692" y="4980810"/>
              <a:ext cx="6593" cy="7365"/>
            </a:xfrm>
            <a:custGeom>
              <a:avLst/>
              <a:gdLst/>
              <a:ahLst/>
              <a:cxnLst/>
              <a:rect l="l" t="t" r="r" b="b"/>
              <a:pathLst>
                <a:path w="37" h="54" extrusionOk="0">
                  <a:moveTo>
                    <a:pt x="1" y="0"/>
                  </a:moveTo>
                  <a:lnTo>
                    <a:pt x="27" y="45"/>
                  </a:lnTo>
                  <a:lnTo>
                    <a:pt x="36" y="53"/>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0" name="Google Shape;5790;p26"/>
            <p:cNvSpPr/>
            <p:nvPr/>
          </p:nvSpPr>
          <p:spPr>
            <a:xfrm rot="1085081">
              <a:off x="521717" y="4981850"/>
              <a:ext cx="1782" cy="2455"/>
            </a:xfrm>
            <a:custGeom>
              <a:avLst/>
              <a:gdLst/>
              <a:ahLst/>
              <a:cxnLst/>
              <a:rect l="l" t="t" r="r" b="b"/>
              <a:pathLst>
                <a:path w="10" h="18" extrusionOk="0">
                  <a:moveTo>
                    <a:pt x="1" y="0"/>
                  </a:moveTo>
                  <a:cubicBezTo>
                    <a:pt x="1" y="0"/>
                    <a:pt x="1" y="0"/>
                    <a:pt x="1" y="9"/>
                  </a:cubicBezTo>
                  <a:lnTo>
                    <a:pt x="9" y="18"/>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1" name="Google Shape;5791;p26"/>
            <p:cNvSpPr/>
            <p:nvPr/>
          </p:nvSpPr>
          <p:spPr>
            <a:xfrm rot="1085081">
              <a:off x="520742" y="4980212"/>
              <a:ext cx="1782" cy="13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2" name="Google Shape;5792;p26"/>
            <p:cNvSpPr/>
            <p:nvPr/>
          </p:nvSpPr>
          <p:spPr>
            <a:xfrm rot="1085081">
              <a:off x="524432" y="4989020"/>
              <a:ext cx="1604" cy="2455"/>
            </a:xfrm>
            <a:custGeom>
              <a:avLst/>
              <a:gdLst/>
              <a:ahLst/>
              <a:cxnLst/>
              <a:rect l="l" t="t" r="r" b="b"/>
              <a:pathLst>
                <a:path w="9" h="18" extrusionOk="0">
                  <a:moveTo>
                    <a:pt x="0" y="0"/>
                  </a:move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3" name="Google Shape;5793;p26"/>
            <p:cNvSpPr/>
            <p:nvPr/>
          </p:nvSpPr>
          <p:spPr>
            <a:xfrm rot="1085081">
              <a:off x="519732" y="4981789"/>
              <a:ext cx="4990" cy="491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4" name="Google Shape;5794;p26"/>
            <p:cNvSpPr/>
            <p:nvPr/>
          </p:nvSpPr>
          <p:spPr>
            <a:xfrm rot="1085081">
              <a:off x="528530" y="4999169"/>
              <a:ext cx="8019" cy="8592"/>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5" name="Google Shape;5795;p26"/>
            <p:cNvSpPr/>
            <p:nvPr/>
          </p:nvSpPr>
          <p:spPr>
            <a:xfrm rot="1085081">
              <a:off x="532636" y="5007788"/>
              <a:ext cx="6415" cy="613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6" name="Google Shape;5796;p26"/>
            <p:cNvSpPr/>
            <p:nvPr/>
          </p:nvSpPr>
          <p:spPr>
            <a:xfrm rot="1085081">
              <a:off x="516684" y="4977131"/>
              <a:ext cx="12652" cy="14593"/>
            </a:xfrm>
            <a:custGeom>
              <a:avLst/>
              <a:gdLst/>
              <a:ahLst/>
              <a:cxnLst/>
              <a:rect l="l" t="t" r="r" b="b"/>
              <a:pathLst>
                <a:path w="71" h="107" extrusionOk="0">
                  <a:moveTo>
                    <a:pt x="71" y="107"/>
                  </a:moveTo>
                  <a:lnTo>
                    <a:pt x="71" y="10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7" name="Google Shape;5797;p26"/>
            <p:cNvSpPr/>
            <p:nvPr/>
          </p:nvSpPr>
          <p:spPr>
            <a:xfrm rot="1085081">
              <a:off x="540097" y="5023501"/>
              <a:ext cx="9623" cy="11047"/>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8" name="Google Shape;5798;p26"/>
            <p:cNvSpPr/>
            <p:nvPr/>
          </p:nvSpPr>
          <p:spPr>
            <a:xfrm rot="1085081">
              <a:off x="539276" y="5019413"/>
              <a:ext cx="3386" cy="2591"/>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9" name="Google Shape;5799;p26"/>
            <p:cNvSpPr/>
            <p:nvPr/>
          </p:nvSpPr>
          <p:spPr>
            <a:xfrm rot="1085081">
              <a:off x="551290" y="5027502"/>
              <a:ext cx="4811" cy="4910"/>
            </a:xfrm>
            <a:custGeom>
              <a:avLst/>
              <a:gdLst/>
              <a:ahLst/>
              <a:cxnLst/>
              <a:rect l="l" t="t" r="r" b="b"/>
              <a:pathLst>
                <a:path w="27" h="36" extrusionOk="0">
                  <a:moveTo>
                    <a:pt x="0" y="0"/>
                  </a:moveTo>
                  <a:lnTo>
                    <a:pt x="9" y="18"/>
                  </a:lnTo>
                  <a:lnTo>
                    <a:pt x="27" y="36"/>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0" name="Google Shape;5800;p26"/>
            <p:cNvSpPr/>
            <p:nvPr/>
          </p:nvSpPr>
          <p:spPr>
            <a:xfrm rot="1085081">
              <a:off x="542301" y="5018106"/>
              <a:ext cx="11227" cy="8592"/>
            </a:xfrm>
            <a:custGeom>
              <a:avLst/>
              <a:gdLst/>
              <a:ahLst/>
              <a:cxnLst/>
              <a:rect l="l" t="t" r="r" b="b"/>
              <a:pathLst>
                <a:path w="63" h="63" extrusionOk="0">
                  <a:moveTo>
                    <a:pt x="0" y="0"/>
                  </a:moveTo>
                  <a:lnTo>
                    <a:pt x="9" y="9"/>
                  </a:lnTo>
                  <a:lnTo>
                    <a:pt x="62" y="62"/>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1" name="Google Shape;5801;p26"/>
            <p:cNvSpPr/>
            <p:nvPr/>
          </p:nvSpPr>
          <p:spPr>
            <a:xfrm rot="1085081">
              <a:off x="484861" y="4932583"/>
              <a:ext cx="6415" cy="3682"/>
            </a:xfrm>
            <a:custGeom>
              <a:avLst/>
              <a:gdLst/>
              <a:ahLst/>
              <a:cxnLst/>
              <a:rect l="l" t="t" r="r" b="b"/>
              <a:pathLst>
                <a:path w="36" h="27" extrusionOk="0">
                  <a:moveTo>
                    <a:pt x="0" y="0"/>
                  </a:moveTo>
                  <a:lnTo>
                    <a:pt x="9" y="9"/>
                  </a:lnTo>
                  <a:lnTo>
                    <a:pt x="35" y="27"/>
                  </a:lnTo>
                  <a:lnTo>
                    <a:pt x="35"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2" name="Google Shape;5802;p26"/>
            <p:cNvSpPr/>
            <p:nvPr/>
          </p:nvSpPr>
          <p:spPr>
            <a:xfrm rot="1085081">
              <a:off x="490182" y="4939961"/>
              <a:ext cx="9623" cy="7365"/>
            </a:xfrm>
            <a:custGeom>
              <a:avLst/>
              <a:gdLst/>
              <a:ahLst/>
              <a:cxnLst/>
              <a:rect l="l" t="t" r="r" b="b"/>
              <a:pathLst>
                <a:path w="54" h="54" extrusionOk="0">
                  <a:moveTo>
                    <a:pt x="0" y="1"/>
                  </a:moveTo>
                  <a:lnTo>
                    <a:pt x="0" y="1"/>
                  </a:lnTo>
                  <a:lnTo>
                    <a:pt x="53" y="5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3" name="Google Shape;5803;p26"/>
            <p:cNvSpPr/>
            <p:nvPr/>
          </p:nvSpPr>
          <p:spPr>
            <a:xfrm rot="1085081">
              <a:off x="481904" y="4926927"/>
              <a:ext cx="1782" cy="1364"/>
            </a:xfrm>
            <a:custGeom>
              <a:avLst/>
              <a:gdLst/>
              <a:ahLst/>
              <a:cxnLst/>
              <a:rect l="l" t="t" r="r" b="b"/>
              <a:pathLst>
                <a:path w="10" h="10" extrusionOk="0">
                  <a:moveTo>
                    <a:pt x="1" y="1"/>
                  </a:moveTo>
                  <a:lnTo>
                    <a:pt x="9" y="10"/>
                  </a:lnTo>
                  <a:cubicBezTo>
                    <a:pt x="9" y="10"/>
                    <a:pt x="9"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4" name="Google Shape;5804;p26"/>
            <p:cNvSpPr/>
            <p:nvPr/>
          </p:nvSpPr>
          <p:spPr>
            <a:xfrm rot="1085081">
              <a:off x="-214203" y="5090271"/>
              <a:ext cx="26908" cy="8592"/>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5" name="Google Shape;5805;p26"/>
            <p:cNvSpPr/>
            <p:nvPr/>
          </p:nvSpPr>
          <p:spPr>
            <a:xfrm rot="1085081">
              <a:off x="16930" y="5133879"/>
              <a:ext cx="33145" cy="7365"/>
            </a:xfrm>
            <a:custGeom>
              <a:avLst/>
              <a:gdLst/>
              <a:ahLst/>
              <a:cxnLst/>
              <a:rect l="l" t="t" r="r" b="b"/>
              <a:pathLst>
                <a:path w="186" h="54" extrusionOk="0">
                  <a:moveTo>
                    <a:pt x="186" y="0"/>
                  </a:moveTo>
                  <a:lnTo>
                    <a:pt x="27" y="27"/>
                  </a:lnTo>
                  <a:lnTo>
                    <a:pt x="0" y="53"/>
                  </a:lnTo>
                  <a:lnTo>
                    <a:pt x="18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6" name="Google Shape;5806;p26"/>
            <p:cNvSpPr/>
            <p:nvPr/>
          </p:nvSpPr>
          <p:spPr>
            <a:xfrm rot="1085081">
              <a:off x="87281" y="5174352"/>
              <a:ext cx="141670" cy="9956"/>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7" name="Google Shape;5807;p26"/>
            <p:cNvSpPr/>
            <p:nvPr/>
          </p:nvSpPr>
          <p:spPr>
            <a:xfrm rot="1085081">
              <a:off x="311282" y="5240898"/>
              <a:ext cx="30472" cy="736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8" name="Google Shape;5808;p26"/>
            <p:cNvSpPr/>
            <p:nvPr/>
          </p:nvSpPr>
          <p:spPr>
            <a:xfrm rot="1085081">
              <a:off x="306410" y="5244969"/>
              <a:ext cx="19424" cy="20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9" name="Google Shape;5809;p26"/>
            <p:cNvSpPr/>
            <p:nvPr/>
          </p:nvSpPr>
          <p:spPr>
            <a:xfrm rot="1085081">
              <a:off x="393038" y="5254092"/>
              <a:ext cx="55242" cy="11183"/>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0" name="Google Shape;5810;p26"/>
            <p:cNvSpPr/>
            <p:nvPr/>
          </p:nvSpPr>
          <p:spPr>
            <a:xfrm rot="1085081">
              <a:off x="435610" y="5244700"/>
              <a:ext cx="14434" cy="6137"/>
            </a:xfrm>
            <a:custGeom>
              <a:avLst/>
              <a:gdLst/>
              <a:ahLst/>
              <a:cxnLst/>
              <a:rect l="l" t="t" r="r" b="b"/>
              <a:pathLst>
                <a:path w="81" h="45" extrusionOk="0">
                  <a:moveTo>
                    <a:pt x="80" y="0"/>
                  </a:moveTo>
                  <a:lnTo>
                    <a:pt x="1" y="45"/>
                  </a:lnTo>
                  <a:cubicBezTo>
                    <a:pt x="18" y="45"/>
                    <a:pt x="45" y="45"/>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1" name="Google Shape;5811;p26"/>
            <p:cNvSpPr/>
            <p:nvPr/>
          </p:nvSpPr>
          <p:spPr>
            <a:xfrm rot="1085081">
              <a:off x="404414" y="5241832"/>
              <a:ext cx="30116" cy="1254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2" name="Google Shape;5812;p26"/>
            <p:cNvSpPr/>
            <p:nvPr/>
          </p:nvSpPr>
          <p:spPr>
            <a:xfrm rot="1085081">
              <a:off x="328934" y="5230687"/>
              <a:ext cx="55599" cy="13229"/>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3" name="Google Shape;5813;p26"/>
            <p:cNvSpPr/>
            <p:nvPr/>
          </p:nvSpPr>
          <p:spPr>
            <a:xfrm rot="1085081">
              <a:off x="197293" y="5181775"/>
              <a:ext cx="43481" cy="491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4" name="Google Shape;5814;p26"/>
            <p:cNvSpPr/>
            <p:nvPr/>
          </p:nvSpPr>
          <p:spPr>
            <a:xfrm rot="1085081">
              <a:off x="578078" y="5248043"/>
              <a:ext cx="36353" cy="1213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5" name="Google Shape;5815;p26"/>
            <p:cNvSpPr/>
            <p:nvPr/>
          </p:nvSpPr>
          <p:spPr>
            <a:xfrm rot="1085081">
              <a:off x="597589" y="5235876"/>
              <a:ext cx="29938" cy="18139"/>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6" name="Google Shape;5816;p26"/>
            <p:cNvSpPr/>
            <p:nvPr/>
          </p:nvSpPr>
          <p:spPr>
            <a:xfrm rot="1085081">
              <a:off x="403904" y="5224246"/>
              <a:ext cx="58450" cy="2550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7" name="Google Shape;5817;p26"/>
            <p:cNvSpPr/>
            <p:nvPr/>
          </p:nvSpPr>
          <p:spPr>
            <a:xfrm rot="1085081">
              <a:off x="738336" y="5202289"/>
              <a:ext cx="14256" cy="3136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8" name="Google Shape;5818;p26"/>
            <p:cNvSpPr/>
            <p:nvPr/>
          </p:nvSpPr>
          <p:spPr>
            <a:xfrm rot="1085081">
              <a:off x="815500" y="5101706"/>
              <a:ext cx="22275" cy="65463"/>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9" name="Google Shape;5819;p26"/>
            <p:cNvSpPr/>
            <p:nvPr/>
          </p:nvSpPr>
          <p:spPr>
            <a:xfrm rot="1085081">
              <a:off x="834653" y="5075792"/>
              <a:ext cx="9623" cy="27822"/>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0" name="Google Shape;5820;p26"/>
            <p:cNvSpPr/>
            <p:nvPr/>
          </p:nvSpPr>
          <p:spPr>
            <a:xfrm rot="1085081">
              <a:off x="690343" y="5217601"/>
              <a:ext cx="28512" cy="133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1" name="Google Shape;5821;p26"/>
            <p:cNvSpPr/>
            <p:nvPr/>
          </p:nvSpPr>
          <p:spPr>
            <a:xfrm rot="1085081">
              <a:off x="704790" y="5204699"/>
              <a:ext cx="20493" cy="20594"/>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2" name="Google Shape;5822;p26"/>
            <p:cNvSpPr/>
            <p:nvPr/>
          </p:nvSpPr>
          <p:spPr>
            <a:xfrm rot="1085081">
              <a:off x="687044" y="5225797"/>
              <a:ext cx="1782" cy="2591"/>
            </a:xfrm>
            <a:custGeom>
              <a:avLst/>
              <a:gdLst/>
              <a:ahLst/>
              <a:cxnLst/>
              <a:rect l="l" t="t" r="r" b="b"/>
              <a:pathLst>
                <a:path w="10" h="19" extrusionOk="0">
                  <a:moveTo>
                    <a:pt x="9" y="1"/>
                  </a:moveTo>
                  <a:cubicBezTo>
                    <a:pt x="0" y="1"/>
                    <a:pt x="0" y="9"/>
                    <a:pt x="0" y="18"/>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3" name="Google Shape;5823;p26"/>
            <p:cNvSpPr/>
            <p:nvPr/>
          </p:nvSpPr>
          <p:spPr>
            <a:xfrm rot="1085081">
              <a:off x="544493" y="5224013"/>
              <a:ext cx="38135" cy="22776"/>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4" name="Google Shape;5824;p26"/>
            <p:cNvSpPr/>
            <p:nvPr/>
          </p:nvSpPr>
          <p:spPr>
            <a:xfrm rot="1085081">
              <a:off x="628697" y="5218741"/>
              <a:ext cx="33145" cy="24276"/>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5" name="Google Shape;5825;p26"/>
            <p:cNvSpPr/>
            <p:nvPr/>
          </p:nvSpPr>
          <p:spPr>
            <a:xfrm rot="1085081">
              <a:off x="666187" y="5214463"/>
              <a:ext cx="11227" cy="12138"/>
            </a:xfrm>
            <a:custGeom>
              <a:avLst/>
              <a:gdLst/>
              <a:ahLst/>
              <a:cxnLst/>
              <a:rect l="l" t="t" r="r" b="b"/>
              <a:pathLst>
                <a:path w="63" h="89" extrusionOk="0">
                  <a:moveTo>
                    <a:pt x="63" y="1"/>
                  </a:moveTo>
                  <a:cubicBezTo>
                    <a:pt x="45" y="27"/>
                    <a:pt x="19" y="53"/>
                    <a:pt x="1" y="89"/>
                  </a:cubicBezTo>
                  <a:lnTo>
                    <a:pt x="63" y="27"/>
                  </a:lnTo>
                  <a:lnTo>
                    <a:pt x="6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6" name="Google Shape;5826;p26"/>
            <p:cNvSpPr/>
            <p:nvPr/>
          </p:nvSpPr>
          <p:spPr>
            <a:xfrm rot="1085081">
              <a:off x="808632" y="5079556"/>
              <a:ext cx="9623" cy="57962"/>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7" name="Google Shape;5827;p26"/>
            <p:cNvSpPr/>
            <p:nvPr/>
          </p:nvSpPr>
          <p:spPr>
            <a:xfrm rot="1085081">
              <a:off x="767564" y="5176083"/>
              <a:ext cx="1782" cy="381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8" name="Google Shape;5828;p26"/>
            <p:cNvSpPr/>
            <p:nvPr/>
          </p:nvSpPr>
          <p:spPr>
            <a:xfrm rot="1085081">
              <a:off x="782771" y="4912671"/>
              <a:ext cx="3208" cy="2591"/>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9" name="Google Shape;5829;p26"/>
            <p:cNvSpPr/>
            <p:nvPr/>
          </p:nvSpPr>
          <p:spPr>
            <a:xfrm rot="1085081">
              <a:off x="788835" y="5127137"/>
              <a:ext cx="8019" cy="3327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0" name="Google Shape;5830;p26"/>
            <p:cNvSpPr/>
            <p:nvPr/>
          </p:nvSpPr>
          <p:spPr>
            <a:xfrm rot="1085081">
              <a:off x="831566" y="5025869"/>
              <a:ext cx="4990" cy="24140"/>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1" name="Google Shape;5831;p26"/>
            <p:cNvSpPr/>
            <p:nvPr/>
          </p:nvSpPr>
          <p:spPr>
            <a:xfrm rot="1085081">
              <a:off x="775016" y="5174345"/>
              <a:ext cx="3564" cy="3273"/>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2" name="Google Shape;5832;p26"/>
            <p:cNvSpPr/>
            <p:nvPr/>
          </p:nvSpPr>
          <p:spPr>
            <a:xfrm rot="1085081">
              <a:off x="772872" y="5156490"/>
              <a:ext cx="8019" cy="21821"/>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3" name="Google Shape;5833;p26"/>
            <p:cNvSpPr/>
            <p:nvPr/>
          </p:nvSpPr>
          <p:spPr>
            <a:xfrm rot="1085081">
              <a:off x="669490" y="4879726"/>
              <a:ext cx="119751" cy="60963"/>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4" name="Google Shape;5834;p26"/>
            <p:cNvSpPr/>
            <p:nvPr/>
          </p:nvSpPr>
          <p:spPr>
            <a:xfrm rot="1085081">
              <a:off x="775240" y="4921208"/>
              <a:ext cx="53638" cy="59190"/>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5" name="Google Shape;5835;p26"/>
            <p:cNvSpPr/>
            <p:nvPr/>
          </p:nvSpPr>
          <p:spPr>
            <a:xfrm rot="1085081">
              <a:off x="799413" y="4989384"/>
              <a:ext cx="37957" cy="868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6" name="Google Shape;5836;p26"/>
            <p:cNvSpPr/>
            <p:nvPr/>
          </p:nvSpPr>
          <p:spPr>
            <a:xfrm rot="1085081">
              <a:off x="586703" y="5204022"/>
              <a:ext cx="5881" cy="2318"/>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7" name="Google Shape;5837;p26"/>
            <p:cNvSpPr/>
            <p:nvPr/>
          </p:nvSpPr>
          <p:spPr>
            <a:xfrm rot="1085081">
              <a:off x="569306" y="5203514"/>
              <a:ext cx="83576" cy="22367"/>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8" name="Google Shape;5838;p26"/>
            <p:cNvSpPr/>
            <p:nvPr/>
          </p:nvSpPr>
          <p:spPr>
            <a:xfrm rot="1085081">
              <a:off x="749841" y="5114905"/>
              <a:ext cx="20493" cy="4596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9" name="Google Shape;5839;p26"/>
            <p:cNvSpPr/>
            <p:nvPr/>
          </p:nvSpPr>
          <p:spPr>
            <a:xfrm rot="1085081">
              <a:off x="759431" y="4890975"/>
              <a:ext cx="39382" cy="1213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0" name="Google Shape;5840;p26"/>
            <p:cNvSpPr/>
            <p:nvPr/>
          </p:nvSpPr>
          <p:spPr>
            <a:xfrm rot="1085081">
              <a:off x="728415" y="4843087"/>
              <a:ext cx="17642" cy="9683"/>
            </a:xfrm>
            <a:custGeom>
              <a:avLst/>
              <a:gdLst/>
              <a:ahLst/>
              <a:cxnLst/>
              <a:rect l="l" t="t" r="r" b="b"/>
              <a:pathLst>
                <a:path w="99" h="71" extrusionOk="0">
                  <a:moveTo>
                    <a:pt x="1" y="0"/>
                  </a:moveTo>
                  <a:lnTo>
                    <a:pt x="54" y="71"/>
                  </a:lnTo>
                  <a:lnTo>
                    <a:pt x="98" y="36"/>
                  </a:lnTo>
                  <a:cubicBezTo>
                    <a:pt x="63" y="27"/>
                    <a:pt x="27"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1" name="Google Shape;5841;p26"/>
            <p:cNvSpPr/>
            <p:nvPr/>
          </p:nvSpPr>
          <p:spPr>
            <a:xfrm rot="1085081">
              <a:off x="1273614" y="4085059"/>
              <a:ext cx="3208" cy="9820"/>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2" name="Google Shape;5842;p26"/>
            <p:cNvSpPr/>
            <p:nvPr/>
          </p:nvSpPr>
          <p:spPr>
            <a:xfrm rot="1085081">
              <a:off x="1349359" y="4055207"/>
              <a:ext cx="2851" cy="395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3" name="Google Shape;5843;p26"/>
            <p:cNvSpPr/>
            <p:nvPr/>
          </p:nvSpPr>
          <p:spPr>
            <a:xfrm rot="1085081">
              <a:off x="1688645" y="4619793"/>
              <a:ext cx="20671" cy="40778"/>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4" name="Google Shape;5844;p26"/>
            <p:cNvSpPr/>
            <p:nvPr/>
          </p:nvSpPr>
          <p:spPr>
            <a:xfrm rot="1085081">
              <a:off x="2019550" y="4402217"/>
              <a:ext cx="9623" cy="18139"/>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5" name="Google Shape;5845;p26"/>
            <p:cNvSpPr/>
            <p:nvPr/>
          </p:nvSpPr>
          <p:spPr>
            <a:xfrm rot="1085081">
              <a:off x="1993831" y="4356579"/>
              <a:ext cx="6593" cy="23049"/>
            </a:xfrm>
            <a:custGeom>
              <a:avLst/>
              <a:gdLst/>
              <a:ahLst/>
              <a:cxnLst/>
              <a:rect l="l" t="t" r="r" b="b"/>
              <a:pathLst>
                <a:path w="37" h="169" extrusionOk="0">
                  <a:moveTo>
                    <a:pt x="36" y="1"/>
                  </a:moveTo>
                  <a:cubicBezTo>
                    <a:pt x="19" y="36"/>
                    <a:pt x="10" y="89"/>
                    <a:pt x="1" y="169"/>
                  </a:cubicBez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6" name="Google Shape;5846;p26"/>
            <p:cNvSpPr/>
            <p:nvPr/>
          </p:nvSpPr>
          <p:spPr>
            <a:xfrm rot="1085081">
              <a:off x="1384435" y="4519750"/>
              <a:ext cx="22097" cy="15820"/>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7" name="Google Shape;5847;p26"/>
            <p:cNvSpPr/>
            <p:nvPr/>
          </p:nvSpPr>
          <p:spPr>
            <a:xfrm rot="1085081">
              <a:off x="865141" y="4757879"/>
              <a:ext cx="52213" cy="7228"/>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8" name="Google Shape;5848;p26"/>
            <p:cNvSpPr/>
            <p:nvPr/>
          </p:nvSpPr>
          <p:spPr>
            <a:xfrm rot="1085081">
              <a:off x="1235849" y="3996911"/>
              <a:ext cx="11048" cy="133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9" name="Google Shape;5849;p26"/>
            <p:cNvSpPr/>
            <p:nvPr/>
          </p:nvSpPr>
          <p:spPr>
            <a:xfrm rot="1085081">
              <a:off x="912740" y="4781791"/>
              <a:ext cx="58272" cy="409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0" name="Google Shape;5850;p26"/>
            <p:cNvSpPr/>
            <p:nvPr/>
          </p:nvSpPr>
          <p:spPr>
            <a:xfrm rot="1085081">
              <a:off x="266560" y="5014461"/>
              <a:ext cx="6593" cy="13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1" name="Google Shape;5851;p26"/>
            <p:cNvSpPr/>
            <p:nvPr/>
          </p:nvSpPr>
          <p:spPr>
            <a:xfrm rot="1085081">
              <a:off x="-321532" y="4915701"/>
              <a:ext cx="14256" cy="30277"/>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2" name="Google Shape;5852;p26"/>
            <p:cNvSpPr/>
            <p:nvPr/>
          </p:nvSpPr>
          <p:spPr>
            <a:xfrm rot="1085081">
              <a:off x="633526" y="4695428"/>
              <a:ext cx="2851" cy="20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3" name="Google Shape;5853;p26"/>
            <p:cNvSpPr/>
            <p:nvPr/>
          </p:nvSpPr>
          <p:spPr>
            <a:xfrm rot="1085081">
              <a:off x="598039" y="4713371"/>
              <a:ext cx="8019" cy="177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4" name="Google Shape;5854;p26"/>
            <p:cNvSpPr/>
            <p:nvPr/>
          </p:nvSpPr>
          <p:spPr>
            <a:xfrm rot="1085081">
              <a:off x="1126117" y="4797209"/>
              <a:ext cx="4099" cy="109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5" name="Google Shape;5855;p26"/>
            <p:cNvSpPr/>
            <p:nvPr/>
          </p:nvSpPr>
          <p:spPr>
            <a:xfrm rot="1085081">
              <a:off x="631393" y="4695891"/>
              <a:ext cx="1782" cy="3682"/>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6" name="Google Shape;5856;p26"/>
            <p:cNvSpPr/>
            <p:nvPr/>
          </p:nvSpPr>
          <p:spPr>
            <a:xfrm rot="1085081">
              <a:off x="636804" y="4700426"/>
              <a:ext cx="3029" cy="3000"/>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7" name="Google Shape;5857;p26"/>
            <p:cNvSpPr/>
            <p:nvPr/>
          </p:nvSpPr>
          <p:spPr>
            <a:xfrm rot="1085081">
              <a:off x="631293" y="4691101"/>
              <a:ext cx="3208" cy="491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8" name="Google Shape;5858;p26"/>
            <p:cNvSpPr/>
            <p:nvPr/>
          </p:nvSpPr>
          <p:spPr>
            <a:xfrm rot="1085081">
              <a:off x="525347" y="4410860"/>
              <a:ext cx="12118" cy="3273"/>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9" name="Google Shape;5859;p26"/>
            <p:cNvSpPr/>
            <p:nvPr/>
          </p:nvSpPr>
          <p:spPr>
            <a:xfrm rot="1085081">
              <a:off x="1456807" y="4323343"/>
              <a:ext cx="3386" cy="2591"/>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0" name="Google Shape;5860;p26"/>
            <p:cNvSpPr/>
            <p:nvPr/>
          </p:nvSpPr>
          <p:spPr>
            <a:xfrm rot="1085081">
              <a:off x="1407050" y="4263335"/>
              <a:ext cx="91417" cy="56735"/>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1" name="Google Shape;5861;p26"/>
            <p:cNvSpPr/>
            <p:nvPr/>
          </p:nvSpPr>
          <p:spPr>
            <a:xfrm rot="1085081">
              <a:off x="-185712" y="3832875"/>
              <a:ext cx="2160685" cy="1552983"/>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2" name="Google Shape;5862;p26"/>
            <p:cNvSpPr/>
            <p:nvPr/>
          </p:nvSpPr>
          <p:spPr>
            <a:xfrm rot="1085081">
              <a:off x="1995022" y="4376873"/>
              <a:ext cx="6415" cy="613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3" name="Google Shape;5863;p26"/>
            <p:cNvSpPr/>
            <p:nvPr/>
          </p:nvSpPr>
          <p:spPr>
            <a:xfrm rot="1085081">
              <a:off x="1383330" y="4518541"/>
              <a:ext cx="3386" cy="1364"/>
            </a:xfrm>
            <a:custGeom>
              <a:avLst/>
              <a:gdLst/>
              <a:ahLst/>
              <a:cxnLst/>
              <a:rect l="l" t="t" r="r" b="b"/>
              <a:pathLst>
                <a:path w="19" h="10" extrusionOk="0">
                  <a:moveTo>
                    <a:pt x="1" y="0"/>
                  </a:moveTo>
                  <a:lnTo>
                    <a:pt x="1" y="9"/>
                  </a:lnTo>
                  <a:lnTo>
                    <a:pt x="18"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4" name="Google Shape;5864;p26"/>
            <p:cNvSpPr/>
            <p:nvPr/>
          </p:nvSpPr>
          <p:spPr>
            <a:xfrm rot="1085081">
              <a:off x="1330654" y="4837362"/>
              <a:ext cx="20671" cy="3682"/>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5" name="Google Shape;5865;p26"/>
            <p:cNvSpPr/>
            <p:nvPr/>
          </p:nvSpPr>
          <p:spPr>
            <a:xfrm rot="1085081">
              <a:off x="657507" y="4742289"/>
              <a:ext cx="22275" cy="18275"/>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6" name="Google Shape;5866;p26"/>
            <p:cNvSpPr/>
            <p:nvPr/>
          </p:nvSpPr>
          <p:spPr>
            <a:xfrm rot="1085081">
              <a:off x="762401" y="4980009"/>
              <a:ext cx="15503" cy="17593"/>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7" name="Google Shape;5867;p26"/>
            <p:cNvSpPr/>
            <p:nvPr/>
          </p:nvSpPr>
          <p:spPr>
            <a:xfrm rot="1085081">
              <a:off x="651765" y="4798958"/>
              <a:ext cx="45798" cy="25367"/>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8" name="Google Shape;5868;p26"/>
            <p:cNvSpPr/>
            <p:nvPr/>
          </p:nvSpPr>
          <p:spPr>
            <a:xfrm rot="1085081">
              <a:off x="683471" y="4833930"/>
              <a:ext cx="20671" cy="9820"/>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9" name="Google Shape;5869;p26"/>
            <p:cNvSpPr/>
            <p:nvPr/>
          </p:nvSpPr>
          <p:spPr>
            <a:xfrm rot="1085081">
              <a:off x="612453" y="4673691"/>
              <a:ext cx="28690" cy="133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0" name="Google Shape;5870;p26"/>
            <p:cNvSpPr/>
            <p:nvPr/>
          </p:nvSpPr>
          <p:spPr>
            <a:xfrm rot="1085081">
              <a:off x="635370" y="4802319"/>
              <a:ext cx="16038" cy="12138"/>
            </a:xfrm>
            <a:custGeom>
              <a:avLst/>
              <a:gdLst/>
              <a:ahLst/>
              <a:cxnLst/>
              <a:rect l="l" t="t" r="r" b="b"/>
              <a:pathLst>
                <a:path w="90" h="89" extrusionOk="0">
                  <a:moveTo>
                    <a:pt x="1" y="1"/>
                  </a:moveTo>
                  <a:cubicBezTo>
                    <a:pt x="27" y="36"/>
                    <a:pt x="45" y="62"/>
                    <a:pt x="72" y="89"/>
                  </a:cubicBezTo>
                  <a:lnTo>
                    <a:pt x="89"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1" name="Google Shape;5871;p26"/>
            <p:cNvSpPr/>
            <p:nvPr/>
          </p:nvSpPr>
          <p:spPr>
            <a:xfrm rot="1085081">
              <a:off x="570360" y="4686677"/>
              <a:ext cx="25305" cy="25367"/>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2" name="Google Shape;5872;p26"/>
            <p:cNvSpPr/>
            <p:nvPr/>
          </p:nvSpPr>
          <p:spPr>
            <a:xfrm rot="1085081">
              <a:off x="588027" y="4717862"/>
              <a:ext cx="19067" cy="15684"/>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3" name="Google Shape;5873;p26"/>
            <p:cNvSpPr/>
            <p:nvPr/>
          </p:nvSpPr>
          <p:spPr>
            <a:xfrm rot="1085081">
              <a:off x="598270" y="4754978"/>
              <a:ext cx="23701" cy="21821"/>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4" name="Google Shape;5874;p26"/>
            <p:cNvSpPr/>
            <p:nvPr/>
          </p:nvSpPr>
          <p:spPr>
            <a:xfrm rot="1085081">
              <a:off x="803881" y="4697675"/>
              <a:ext cx="49540" cy="6410"/>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5" name="Google Shape;5875;p26"/>
            <p:cNvSpPr/>
            <p:nvPr/>
          </p:nvSpPr>
          <p:spPr>
            <a:xfrm rot="1085081">
              <a:off x="702041" y="4634597"/>
              <a:ext cx="19067" cy="10911"/>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6" name="Google Shape;5876;p26"/>
            <p:cNvSpPr/>
            <p:nvPr/>
          </p:nvSpPr>
          <p:spPr>
            <a:xfrm rot="1085081">
              <a:off x="778287" y="4666607"/>
              <a:ext cx="94625" cy="8592"/>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7" name="Google Shape;5877;p26"/>
            <p:cNvSpPr/>
            <p:nvPr/>
          </p:nvSpPr>
          <p:spPr>
            <a:xfrm rot="1085081">
              <a:off x="1368028" y="4876007"/>
              <a:ext cx="9623" cy="19503"/>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8" name="Google Shape;5878;p26"/>
            <p:cNvSpPr/>
            <p:nvPr/>
          </p:nvSpPr>
          <p:spPr>
            <a:xfrm rot="1085081">
              <a:off x="1577272" y="4639368"/>
              <a:ext cx="33502" cy="37096"/>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9" name="Google Shape;5879;p26"/>
            <p:cNvSpPr/>
            <p:nvPr/>
          </p:nvSpPr>
          <p:spPr>
            <a:xfrm rot="1085081">
              <a:off x="1603526" y="4662667"/>
              <a:ext cx="9623" cy="84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0" name="Google Shape;5880;p26"/>
            <p:cNvSpPr/>
            <p:nvPr/>
          </p:nvSpPr>
          <p:spPr>
            <a:xfrm rot="1085081">
              <a:off x="-326644" y="5043842"/>
              <a:ext cx="44194" cy="1213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1" name="Google Shape;5881;p26"/>
            <p:cNvSpPr/>
            <p:nvPr/>
          </p:nvSpPr>
          <p:spPr>
            <a:xfrm rot="1085081">
              <a:off x="-236156" y="5069805"/>
              <a:ext cx="30116" cy="12274"/>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2" name="Google Shape;5882;p26"/>
            <p:cNvSpPr/>
            <p:nvPr/>
          </p:nvSpPr>
          <p:spPr>
            <a:xfrm rot="1085081">
              <a:off x="1524414" y="4114138"/>
              <a:ext cx="20671" cy="9683"/>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3" name="Google Shape;5883;p26"/>
            <p:cNvSpPr/>
            <p:nvPr/>
          </p:nvSpPr>
          <p:spPr>
            <a:xfrm rot="1085081">
              <a:off x="1258523" y="4104852"/>
              <a:ext cx="15860" cy="381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4" name="Google Shape;5884;p26"/>
            <p:cNvSpPr/>
            <p:nvPr/>
          </p:nvSpPr>
          <p:spPr>
            <a:xfrm rot="1085081">
              <a:off x="1296318" y="4290707"/>
              <a:ext cx="26908" cy="30413"/>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885" name="Google Shape;5885;p26"/>
          <p:cNvSpPr/>
          <p:nvPr/>
        </p:nvSpPr>
        <p:spPr>
          <a:xfrm>
            <a:off x="9579959" y="-304753"/>
            <a:ext cx="55555" cy="18712"/>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6" name="Google Shape;5886;p26"/>
          <p:cNvSpPr/>
          <p:nvPr/>
        </p:nvSpPr>
        <p:spPr>
          <a:xfrm>
            <a:off x="10429568" y="-353939"/>
            <a:ext cx="125522" cy="6593"/>
          </a:xfrm>
          <a:custGeom>
            <a:avLst/>
            <a:gdLst/>
            <a:ahLst/>
            <a:cxnLst/>
            <a:rect l="l" t="t" r="r" b="b"/>
            <a:pathLst>
              <a:path w="540" h="37" extrusionOk="0">
                <a:moveTo>
                  <a:pt x="539" y="1"/>
                </a:moveTo>
                <a:lnTo>
                  <a:pt x="71" y="27"/>
                </a:lnTo>
                <a:lnTo>
                  <a:pt x="1" y="36"/>
                </a:lnTo>
                <a:lnTo>
                  <a:pt x="539"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7" name="Google Shape;5887;p26"/>
          <p:cNvSpPr/>
          <p:nvPr/>
        </p:nvSpPr>
        <p:spPr>
          <a:xfrm>
            <a:off x="10723153" y="-418451"/>
            <a:ext cx="326591" cy="69500"/>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8" name="Google Shape;5888;p26"/>
          <p:cNvSpPr/>
          <p:nvPr/>
        </p:nvSpPr>
        <p:spPr>
          <a:xfrm>
            <a:off x="10436774" y="-339682"/>
            <a:ext cx="107856" cy="17108"/>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9" name="Google Shape;5889;p26"/>
          <p:cNvSpPr/>
          <p:nvPr/>
        </p:nvSpPr>
        <p:spPr>
          <a:xfrm>
            <a:off x="10507904" y="-342177"/>
            <a:ext cx="46025" cy="5168"/>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0" name="Google Shape;5890;p26"/>
          <p:cNvSpPr/>
          <p:nvPr/>
        </p:nvSpPr>
        <p:spPr>
          <a:xfrm>
            <a:off x="10086005" y="-305111"/>
            <a:ext cx="171314" cy="17643"/>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1" name="Google Shape;5891;p26"/>
          <p:cNvSpPr/>
          <p:nvPr/>
        </p:nvSpPr>
        <p:spPr>
          <a:xfrm>
            <a:off x="10049975" y="-278379"/>
            <a:ext cx="55555" cy="80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2" name="Google Shape;5892;p26"/>
          <p:cNvSpPr/>
          <p:nvPr/>
        </p:nvSpPr>
        <p:spPr>
          <a:xfrm>
            <a:off x="10105297" y="-294062"/>
            <a:ext cx="119246" cy="16395"/>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3" name="Google Shape;5893;p26"/>
          <p:cNvSpPr/>
          <p:nvPr/>
        </p:nvSpPr>
        <p:spPr>
          <a:xfrm>
            <a:off x="10290097" y="-319189"/>
            <a:ext cx="178754" cy="22097"/>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4" name="Google Shape;5894;p26"/>
          <p:cNvSpPr/>
          <p:nvPr/>
        </p:nvSpPr>
        <p:spPr>
          <a:xfrm>
            <a:off x="10819621" y="-388512"/>
            <a:ext cx="152022" cy="33147"/>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5" name="Google Shape;5895;p26"/>
          <p:cNvSpPr/>
          <p:nvPr/>
        </p:nvSpPr>
        <p:spPr>
          <a:xfrm>
            <a:off x="9471171" y="-217075"/>
            <a:ext cx="131566" cy="1443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6" name="Google Shape;5896;p26"/>
          <p:cNvSpPr/>
          <p:nvPr/>
        </p:nvSpPr>
        <p:spPr>
          <a:xfrm>
            <a:off x="9405388" y="-202817"/>
            <a:ext cx="125522" cy="20672"/>
          </a:xfrm>
          <a:custGeom>
            <a:avLst/>
            <a:gdLst/>
            <a:ahLst/>
            <a:cxnLst/>
            <a:rect l="l" t="t" r="r" b="b"/>
            <a:pathLst>
              <a:path w="540" h="116" extrusionOk="0">
                <a:moveTo>
                  <a:pt x="504" y="0"/>
                </a:moveTo>
                <a:lnTo>
                  <a:pt x="1" y="115"/>
                </a:lnTo>
                <a:cubicBezTo>
                  <a:pt x="460" y="27"/>
                  <a:pt x="539" y="9"/>
                  <a:pt x="504"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7" name="Google Shape;5897;p26"/>
          <p:cNvSpPr/>
          <p:nvPr/>
        </p:nvSpPr>
        <p:spPr>
          <a:xfrm>
            <a:off x="9994419" y="-286220"/>
            <a:ext cx="232217" cy="34751"/>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8" name="Google Shape;5898;p26"/>
          <p:cNvSpPr/>
          <p:nvPr/>
        </p:nvSpPr>
        <p:spPr>
          <a:xfrm>
            <a:off x="9333562" y="-72189"/>
            <a:ext cx="123431" cy="6416"/>
          </a:xfrm>
          <a:custGeom>
            <a:avLst/>
            <a:gdLst/>
            <a:ahLst/>
            <a:cxnLst/>
            <a:rect l="l" t="t" r="r" b="b"/>
            <a:pathLst>
              <a:path w="531" h="36" extrusionOk="0">
                <a:moveTo>
                  <a:pt x="530" y="0"/>
                </a:moveTo>
                <a:lnTo>
                  <a:pt x="301" y="9"/>
                </a:lnTo>
                <a:lnTo>
                  <a:pt x="1" y="36"/>
                </a:lnTo>
                <a:lnTo>
                  <a:pt x="530"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9" name="Google Shape;5899;p26"/>
          <p:cNvSpPr/>
          <p:nvPr/>
        </p:nvSpPr>
        <p:spPr>
          <a:xfrm>
            <a:off x="9657830" y="-69160"/>
            <a:ext cx="285448" cy="1122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0" name="Google Shape;5900;p26"/>
          <p:cNvSpPr/>
          <p:nvPr/>
        </p:nvSpPr>
        <p:spPr>
          <a:xfrm>
            <a:off x="9943049" y="-69160"/>
            <a:ext cx="107159" cy="4989"/>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1" name="Google Shape;5901;p26"/>
          <p:cNvSpPr/>
          <p:nvPr/>
        </p:nvSpPr>
        <p:spPr>
          <a:xfrm>
            <a:off x="9222682" y="-84843"/>
            <a:ext cx="96699" cy="8019"/>
          </a:xfrm>
          <a:custGeom>
            <a:avLst/>
            <a:gdLst/>
            <a:ahLst/>
            <a:cxnLst/>
            <a:rect l="l" t="t" r="r" b="b"/>
            <a:pathLst>
              <a:path w="416" h="45" extrusionOk="0">
                <a:moveTo>
                  <a:pt x="1" y="1"/>
                </a:moveTo>
                <a:cubicBezTo>
                  <a:pt x="45" y="9"/>
                  <a:pt x="124" y="27"/>
                  <a:pt x="416" y="45"/>
                </a:cubicBezTo>
                <a:lnTo>
                  <a:pt x="213"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2" name="Google Shape;5902;p26"/>
          <p:cNvSpPr/>
          <p:nvPr/>
        </p:nvSpPr>
        <p:spPr>
          <a:xfrm>
            <a:off x="9269870" y="-84842"/>
            <a:ext cx="105067" cy="1783"/>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3" name="Google Shape;5903;p26"/>
          <p:cNvSpPr/>
          <p:nvPr/>
        </p:nvSpPr>
        <p:spPr>
          <a:xfrm>
            <a:off x="8756851" y="-157196"/>
            <a:ext cx="460016" cy="72531"/>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4" name="Google Shape;5904;p26"/>
          <p:cNvSpPr/>
          <p:nvPr/>
        </p:nvSpPr>
        <p:spPr>
          <a:xfrm>
            <a:off x="9566942" y="-220103"/>
            <a:ext cx="152719" cy="27265"/>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5" name="Google Shape;5905;p26"/>
          <p:cNvSpPr/>
          <p:nvPr/>
        </p:nvSpPr>
        <p:spPr>
          <a:xfrm>
            <a:off x="9274055" y="-180720"/>
            <a:ext cx="135750" cy="23701"/>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6" name="Google Shape;5906;p26"/>
          <p:cNvSpPr/>
          <p:nvPr/>
        </p:nvSpPr>
        <p:spPr>
          <a:xfrm>
            <a:off x="9212454" y="-157196"/>
            <a:ext cx="61831" cy="9623"/>
          </a:xfrm>
          <a:custGeom>
            <a:avLst/>
            <a:gdLst/>
            <a:ahLst/>
            <a:cxnLst/>
            <a:rect l="l" t="t" r="r" b="b"/>
            <a:pathLst>
              <a:path w="266" h="54" extrusionOk="0">
                <a:moveTo>
                  <a:pt x="265" y="0"/>
                </a:moveTo>
                <a:lnTo>
                  <a:pt x="62" y="36"/>
                </a:lnTo>
                <a:lnTo>
                  <a:pt x="1" y="53"/>
                </a:lnTo>
                <a:lnTo>
                  <a:pt x="26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7" name="Google Shape;5907;p26"/>
          <p:cNvSpPr/>
          <p:nvPr/>
        </p:nvSpPr>
        <p:spPr>
          <a:xfrm>
            <a:off x="9752205" y="-81635"/>
            <a:ext cx="262900" cy="6416"/>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8" name="Google Shape;5908;p26"/>
          <p:cNvSpPr/>
          <p:nvPr/>
        </p:nvSpPr>
        <p:spPr>
          <a:xfrm>
            <a:off x="9557179" y="-81277"/>
            <a:ext cx="12552" cy="1425"/>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9" name="Google Shape;5909;p26"/>
          <p:cNvSpPr/>
          <p:nvPr/>
        </p:nvSpPr>
        <p:spPr>
          <a:xfrm>
            <a:off x="10675965" y="-81634"/>
            <a:ext cx="14412" cy="1783"/>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0" name="Google Shape;5910;p26"/>
          <p:cNvSpPr/>
          <p:nvPr/>
        </p:nvSpPr>
        <p:spPr>
          <a:xfrm>
            <a:off x="9662014" y="-83950"/>
            <a:ext cx="137610" cy="2495"/>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1" name="Google Shape;5911;p26"/>
          <p:cNvSpPr/>
          <p:nvPr/>
        </p:nvSpPr>
        <p:spPr>
          <a:xfrm>
            <a:off x="10144351" y="-75397"/>
            <a:ext cx="94607" cy="3743"/>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2" name="Google Shape;5912;p26"/>
          <p:cNvSpPr/>
          <p:nvPr/>
        </p:nvSpPr>
        <p:spPr>
          <a:xfrm>
            <a:off x="9579959" y="-78605"/>
            <a:ext cx="15109" cy="1425"/>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3" name="Google Shape;5913;p26"/>
          <p:cNvSpPr/>
          <p:nvPr/>
        </p:nvSpPr>
        <p:spPr>
          <a:xfrm>
            <a:off x="9569499" y="-81635"/>
            <a:ext cx="92747" cy="320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4" name="Google Shape;5914;p26"/>
          <p:cNvSpPr/>
          <p:nvPr/>
        </p:nvSpPr>
        <p:spPr>
          <a:xfrm>
            <a:off x="10491167" y="-122623"/>
            <a:ext cx="576939" cy="41165"/>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5" name="Google Shape;5915;p26"/>
          <p:cNvSpPr/>
          <p:nvPr/>
        </p:nvSpPr>
        <p:spPr>
          <a:xfrm>
            <a:off x="10386566" y="-80031"/>
            <a:ext cx="291723" cy="80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6" name="Google Shape;5916;p26"/>
          <p:cNvSpPr/>
          <p:nvPr/>
        </p:nvSpPr>
        <p:spPr>
          <a:xfrm>
            <a:off x="9969779" y="-95891"/>
            <a:ext cx="414922" cy="20672"/>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7" name="Google Shape;5917;p26"/>
          <p:cNvSpPr/>
          <p:nvPr/>
        </p:nvSpPr>
        <p:spPr>
          <a:xfrm>
            <a:off x="9496509" y="-166641"/>
            <a:ext cx="24175" cy="3385"/>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8" name="Google Shape;5918;p26"/>
          <p:cNvSpPr/>
          <p:nvPr/>
        </p:nvSpPr>
        <p:spPr>
          <a:xfrm>
            <a:off x="9294509" y="-180185"/>
            <a:ext cx="296837" cy="27265"/>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9" name="Google Shape;5919;p26"/>
          <p:cNvSpPr/>
          <p:nvPr/>
        </p:nvSpPr>
        <p:spPr>
          <a:xfrm>
            <a:off x="9587166" y="-105336"/>
            <a:ext cx="206414" cy="80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0" name="Google Shape;5920;p26"/>
          <p:cNvSpPr/>
          <p:nvPr/>
        </p:nvSpPr>
        <p:spPr>
          <a:xfrm>
            <a:off x="10686193" y="-80030"/>
            <a:ext cx="119246" cy="9623"/>
          </a:xfrm>
          <a:custGeom>
            <a:avLst/>
            <a:gdLst/>
            <a:ahLst/>
            <a:cxnLst/>
            <a:rect l="l" t="t" r="r" b="b"/>
            <a:pathLst>
              <a:path w="513" h="54" extrusionOk="0">
                <a:moveTo>
                  <a:pt x="512" y="0"/>
                </a:moveTo>
                <a:lnTo>
                  <a:pt x="115" y="18"/>
                </a:lnTo>
                <a:lnTo>
                  <a:pt x="0" y="53"/>
                </a:lnTo>
                <a:lnTo>
                  <a:pt x="512"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1" name="Google Shape;5921;p26"/>
          <p:cNvSpPr/>
          <p:nvPr/>
        </p:nvSpPr>
        <p:spPr>
          <a:xfrm>
            <a:off x="10971412" y="-80030"/>
            <a:ext cx="72059" cy="4812"/>
          </a:xfrm>
          <a:custGeom>
            <a:avLst/>
            <a:gdLst/>
            <a:ahLst/>
            <a:cxnLst/>
            <a:rect l="l" t="t" r="r" b="b"/>
            <a:pathLst>
              <a:path w="310" h="27" extrusionOk="0">
                <a:moveTo>
                  <a:pt x="45" y="0"/>
                </a:moveTo>
                <a:lnTo>
                  <a:pt x="1" y="27"/>
                </a:lnTo>
                <a:lnTo>
                  <a:pt x="310" y="9"/>
                </a:lnTo>
                <a:lnTo>
                  <a:pt x="4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2" name="Google Shape;5922;p26"/>
          <p:cNvSpPr/>
          <p:nvPr/>
        </p:nvSpPr>
        <p:spPr>
          <a:xfrm>
            <a:off x="11207580" y="341615"/>
            <a:ext cx="55555" cy="14256"/>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3" name="Google Shape;5923;p26"/>
          <p:cNvSpPr/>
          <p:nvPr/>
        </p:nvSpPr>
        <p:spPr>
          <a:xfrm>
            <a:off x="10776385" y="437493"/>
            <a:ext cx="19991" cy="4989"/>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4" name="Google Shape;5924;p26"/>
          <p:cNvSpPr/>
          <p:nvPr/>
        </p:nvSpPr>
        <p:spPr>
          <a:xfrm>
            <a:off x="9320546" y="377792"/>
            <a:ext cx="156903" cy="23880"/>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5" name="Google Shape;5925;p26"/>
          <p:cNvSpPr/>
          <p:nvPr/>
        </p:nvSpPr>
        <p:spPr>
          <a:xfrm>
            <a:off x="9616919" y="605903"/>
            <a:ext cx="86238" cy="4989"/>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6" name="Google Shape;5926;p26"/>
          <p:cNvSpPr/>
          <p:nvPr/>
        </p:nvSpPr>
        <p:spPr>
          <a:xfrm>
            <a:off x="9768710" y="590220"/>
            <a:ext cx="115062" cy="1283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7" name="Google Shape;5927;p26"/>
          <p:cNvSpPr/>
          <p:nvPr/>
        </p:nvSpPr>
        <p:spPr>
          <a:xfrm>
            <a:off x="9165267" y="473847"/>
            <a:ext cx="113203" cy="8019"/>
          </a:xfrm>
          <a:custGeom>
            <a:avLst/>
            <a:gdLst/>
            <a:ahLst/>
            <a:cxnLst/>
            <a:rect l="l" t="t" r="r" b="b"/>
            <a:pathLst>
              <a:path w="487" h="45" extrusionOk="0">
                <a:moveTo>
                  <a:pt x="310" y="0"/>
                </a:moveTo>
                <a:lnTo>
                  <a:pt x="0" y="44"/>
                </a:lnTo>
                <a:cubicBezTo>
                  <a:pt x="486" y="36"/>
                  <a:pt x="274" y="18"/>
                  <a:pt x="310"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8" name="Google Shape;5928;p26"/>
          <p:cNvSpPr/>
          <p:nvPr/>
        </p:nvSpPr>
        <p:spPr>
          <a:xfrm>
            <a:off x="8851226" y="143269"/>
            <a:ext cx="145977" cy="82153"/>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9" name="Google Shape;5929;p26"/>
          <p:cNvSpPr/>
          <p:nvPr/>
        </p:nvSpPr>
        <p:spPr>
          <a:xfrm>
            <a:off x="11057650" y="443908"/>
            <a:ext cx="57647" cy="14256"/>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0" name="Google Shape;5930;p26"/>
          <p:cNvSpPr/>
          <p:nvPr/>
        </p:nvSpPr>
        <p:spPr>
          <a:xfrm>
            <a:off x="8996974" y="225245"/>
            <a:ext cx="219896" cy="3385"/>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1" name="Google Shape;5931;p26"/>
          <p:cNvSpPr/>
          <p:nvPr/>
        </p:nvSpPr>
        <p:spPr>
          <a:xfrm>
            <a:off x="9134583" y="-44567"/>
            <a:ext cx="19061" cy="3920"/>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2" name="Google Shape;5932;p26"/>
          <p:cNvSpPr/>
          <p:nvPr/>
        </p:nvSpPr>
        <p:spPr>
          <a:xfrm>
            <a:off x="10135981" y="-453026"/>
            <a:ext cx="102974" cy="80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3" name="Google Shape;5933;p26"/>
          <p:cNvSpPr/>
          <p:nvPr/>
        </p:nvSpPr>
        <p:spPr>
          <a:xfrm>
            <a:off x="10542538" y="-77714"/>
            <a:ext cx="26964" cy="4099"/>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4" name="Google Shape;5934;p26"/>
          <p:cNvSpPr/>
          <p:nvPr/>
        </p:nvSpPr>
        <p:spPr>
          <a:xfrm>
            <a:off x="10798931" y="-83238"/>
            <a:ext cx="20921" cy="481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5" name="Google Shape;5935;p26"/>
          <p:cNvSpPr/>
          <p:nvPr/>
        </p:nvSpPr>
        <p:spPr>
          <a:xfrm>
            <a:off x="9774753" y="187822"/>
            <a:ext cx="12552" cy="1425"/>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6" name="Google Shape;5936;p26"/>
          <p:cNvSpPr/>
          <p:nvPr/>
        </p:nvSpPr>
        <p:spPr>
          <a:xfrm>
            <a:off x="10554859" y="-81635"/>
            <a:ext cx="72059" cy="80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7" name="Google Shape;5937;p26"/>
          <p:cNvSpPr/>
          <p:nvPr/>
        </p:nvSpPr>
        <p:spPr>
          <a:xfrm>
            <a:off x="10616459" y="-90010"/>
            <a:ext cx="51603" cy="6951"/>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8" name="Google Shape;5938;p26"/>
          <p:cNvSpPr/>
          <p:nvPr/>
        </p:nvSpPr>
        <p:spPr>
          <a:xfrm>
            <a:off x="10464434" y="-73794"/>
            <a:ext cx="90655" cy="1122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9" name="Google Shape;5939;p26"/>
          <p:cNvSpPr/>
          <p:nvPr/>
        </p:nvSpPr>
        <p:spPr>
          <a:xfrm>
            <a:off x="9512084" y="86241"/>
            <a:ext cx="40679" cy="16395"/>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0" name="Google Shape;5940;p26"/>
          <p:cNvSpPr/>
          <p:nvPr/>
        </p:nvSpPr>
        <p:spPr>
          <a:xfrm>
            <a:off x="10288006" y="410940"/>
            <a:ext cx="8367" cy="179"/>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1" name="Google Shape;5941;p26"/>
          <p:cNvSpPr/>
          <p:nvPr/>
        </p:nvSpPr>
        <p:spPr>
          <a:xfrm>
            <a:off x="10296140" y="406128"/>
            <a:ext cx="203393" cy="23701"/>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2" name="Google Shape;5942;p26"/>
          <p:cNvSpPr/>
          <p:nvPr/>
        </p:nvSpPr>
        <p:spPr>
          <a:xfrm>
            <a:off x="8851226" y="-489202"/>
            <a:ext cx="2717794" cy="1196123"/>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3" name="Google Shape;5943;p26"/>
          <p:cNvSpPr/>
          <p:nvPr/>
        </p:nvSpPr>
        <p:spPr>
          <a:xfrm>
            <a:off x="9760574" y="591823"/>
            <a:ext cx="30916" cy="5524"/>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4" name="Google Shape;5944;p26"/>
          <p:cNvSpPr/>
          <p:nvPr/>
        </p:nvSpPr>
        <p:spPr>
          <a:xfrm>
            <a:off x="9237093" y="472244"/>
            <a:ext cx="14645" cy="1783"/>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5" name="Google Shape;5945;p26"/>
          <p:cNvSpPr/>
          <p:nvPr/>
        </p:nvSpPr>
        <p:spPr>
          <a:xfrm>
            <a:off x="10548583" y="155922"/>
            <a:ext cx="78335" cy="3385"/>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6" name="Google Shape;5946;p26"/>
          <p:cNvSpPr/>
          <p:nvPr/>
        </p:nvSpPr>
        <p:spPr>
          <a:xfrm>
            <a:off x="11002326" y="-149354"/>
            <a:ext cx="121338" cy="15860"/>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7" name="Google Shape;5947;p26"/>
          <p:cNvSpPr/>
          <p:nvPr/>
        </p:nvSpPr>
        <p:spPr>
          <a:xfrm>
            <a:off x="10347512" y="-114781"/>
            <a:ext cx="133658" cy="4989"/>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8" name="Google Shape;5948;p26"/>
          <p:cNvSpPr/>
          <p:nvPr/>
        </p:nvSpPr>
        <p:spPr>
          <a:xfrm>
            <a:off x="11182941" y="-144543"/>
            <a:ext cx="117155" cy="45621"/>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9" name="Google Shape;5949;p26"/>
          <p:cNvSpPr/>
          <p:nvPr/>
        </p:nvSpPr>
        <p:spPr>
          <a:xfrm>
            <a:off x="11081127" y="-103732"/>
            <a:ext cx="83449" cy="320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0" name="Google Shape;5950;p26"/>
          <p:cNvSpPr/>
          <p:nvPr/>
        </p:nvSpPr>
        <p:spPr>
          <a:xfrm>
            <a:off x="10267084" y="-58290"/>
            <a:ext cx="145281" cy="23523"/>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1" name="Google Shape;5951;p26"/>
          <p:cNvSpPr/>
          <p:nvPr/>
        </p:nvSpPr>
        <p:spPr>
          <a:xfrm>
            <a:off x="11234080" y="-128859"/>
            <a:ext cx="66016" cy="1122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2" name="Google Shape;5952;p26"/>
          <p:cNvSpPr/>
          <p:nvPr/>
        </p:nvSpPr>
        <p:spPr>
          <a:xfrm>
            <a:off x="10636913" y="-73793"/>
            <a:ext cx="174569" cy="23701"/>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3" name="Google Shape;5953;p26"/>
          <p:cNvSpPr/>
          <p:nvPr/>
        </p:nvSpPr>
        <p:spPr>
          <a:xfrm>
            <a:off x="10811252" y="-89475"/>
            <a:ext cx="109019" cy="15860"/>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4" name="Google Shape;5954;p26"/>
          <p:cNvSpPr/>
          <p:nvPr/>
        </p:nvSpPr>
        <p:spPr>
          <a:xfrm>
            <a:off x="10990006" y="-103732"/>
            <a:ext cx="137610" cy="1443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5" name="Google Shape;5955;p26"/>
          <p:cNvSpPr/>
          <p:nvPr/>
        </p:nvSpPr>
        <p:spPr>
          <a:xfrm>
            <a:off x="9027889" y="135427"/>
            <a:ext cx="174569" cy="24057"/>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6" name="Google Shape;5956;p26"/>
          <p:cNvSpPr/>
          <p:nvPr/>
        </p:nvSpPr>
        <p:spPr>
          <a:xfrm>
            <a:off x="9563456" y="97647"/>
            <a:ext cx="67875" cy="1283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7" name="Google Shape;5957;p26"/>
          <p:cNvSpPr/>
          <p:nvPr/>
        </p:nvSpPr>
        <p:spPr>
          <a:xfrm>
            <a:off x="9086467" y="150398"/>
            <a:ext cx="183867" cy="25127"/>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8" name="Google Shape;5958;p26"/>
          <p:cNvSpPr/>
          <p:nvPr/>
        </p:nvSpPr>
        <p:spPr>
          <a:xfrm>
            <a:off x="10741517" y="178019"/>
            <a:ext cx="39284" cy="15860"/>
          </a:xfrm>
          <a:custGeom>
            <a:avLst/>
            <a:gdLst/>
            <a:ahLst/>
            <a:cxnLst/>
            <a:rect l="l" t="t" r="r" b="b"/>
            <a:pathLst>
              <a:path w="169" h="89" extrusionOk="0">
                <a:moveTo>
                  <a:pt x="1" y="0"/>
                </a:moveTo>
                <a:lnTo>
                  <a:pt x="27" y="89"/>
                </a:lnTo>
                <a:lnTo>
                  <a:pt x="169"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9" name="Google Shape;5959;p26"/>
          <p:cNvSpPr/>
          <p:nvPr/>
        </p:nvSpPr>
        <p:spPr>
          <a:xfrm>
            <a:off x="9926078" y="378328"/>
            <a:ext cx="124128" cy="11405"/>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0" name="Google Shape;5960;p26"/>
          <p:cNvSpPr/>
          <p:nvPr/>
        </p:nvSpPr>
        <p:spPr>
          <a:xfrm>
            <a:off x="9961644" y="379398"/>
            <a:ext cx="10461" cy="3385"/>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1" name="Google Shape;5961;p26"/>
          <p:cNvSpPr/>
          <p:nvPr/>
        </p:nvSpPr>
        <p:spPr>
          <a:xfrm>
            <a:off x="9602508" y="-415244"/>
            <a:ext cx="115062" cy="9623"/>
          </a:xfrm>
          <a:custGeom>
            <a:avLst/>
            <a:gdLst/>
            <a:ahLst/>
            <a:cxnLst/>
            <a:rect l="l" t="t" r="r" b="b"/>
            <a:pathLst>
              <a:path w="495" h="54" extrusionOk="0">
                <a:moveTo>
                  <a:pt x="495" y="0"/>
                </a:moveTo>
                <a:lnTo>
                  <a:pt x="0" y="53"/>
                </a:lnTo>
                <a:lnTo>
                  <a:pt x="318" y="36"/>
                </a:lnTo>
                <a:lnTo>
                  <a:pt x="49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2" name="Google Shape;5962;p26"/>
          <p:cNvSpPr/>
          <p:nvPr/>
        </p:nvSpPr>
        <p:spPr>
          <a:xfrm>
            <a:off x="9405388" y="-385305"/>
            <a:ext cx="94607" cy="15860"/>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3" name="Google Shape;5963;p26"/>
          <p:cNvSpPr/>
          <p:nvPr/>
        </p:nvSpPr>
        <p:spPr>
          <a:xfrm>
            <a:off x="9817990" y="544598"/>
            <a:ext cx="100650" cy="1122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4" name="Google Shape;5964;p26"/>
          <p:cNvSpPr/>
          <p:nvPr/>
        </p:nvSpPr>
        <p:spPr>
          <a:xfrm>
            <a:off x="11314277" y="313280"/>
            <a:ext cx="49512" cy="6416"/>
          </a:xfrm>
          <a:custGeom>
            <a:avLst/>
            <a:gdLst/>
            <a:ahLst/>
            <a:cxnLst/>
            <a:rect l="l" t="t" r="r" b="b"/>
            <a:pathLst>
              <a:path w="213" h="36" extrusionOk="0">
                <a:moveTo>
                  <a:pt x="106" y="1"/>
                </a:moveTo>
                <a:lnTo>
                  <a:pt x="0" y="36"/>
                </a:lnTo>
                <a:lnTo>
                  <a:pt x="212" y="18"/>
                </a:lnTo>
                <a:lnTo>
                  <a:pt x="106"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5" name="Google Shape;5965;p26"/>
          <p:cNvSpPr/>
          <p:nvPr/>
        </p:nvSpPr>
        <p:spPr>
          <a:xfrm>
            <a:off x="10169921" y="402921"/>
            <a:ext cx="179916" cy="1122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6" name="Google Shape;5966;p26"/>
          <p:cNvSpPr/>
          <p:nvPr/>
        </p:nvSpPr>
        <p:spPr>
          <a:xfrm rot="-4007409">
            <a:off x="2550060" y="1032876"/>
            <a:ext cx="370279" cy="335790"/>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7" name="Google Shape;5967;p26"/>
          <p:cNvSpPr/>
          <p:nvPr/>
        </p:nvSpPr>
        <p:spPr>
          <a:xfrm rot="-4007409">
            <a:off x="3556783" y="1142904"/>
            <a:ext cx="332601" cy="281220"/>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8" name="Google Shape;5968;p26"/>
          <p:cNvSpPr/>
          <p:nvPr/>
        </p:nvSpPr>
        <p:spPr>
          <a:xfrm rot="-4007409">
            <a:off x="4207225" y="-1170491"/>
            <a:ext cx="331853" cy="28246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9" name="Google Shape;5969;p26"/>
          <p:cNvSpPr/>
          <p:nvPr/>
        </p:nvSpPr>
        <p:spPr>
          <a:xfrm rot="-4007409">
            <a:off x="2835218" y="1379237"/>
            <a:ext cx="297669" cy="277809"/>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0" name="Google Shape;5970;p26"/>
          <p:cNvSpPr/>
          <p:nvPr/>
        </p:nvSpPr>
        <p:spPr>
          <a:xfrm rot="-4007409">
            <a:off x="1794495" y="1272432"/>
            <a:ext cx="299167" cy="292382"/>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1" name="Google Shape;5971;p26"/>
          <p:cNvSpPr/>
          <p:nvPr/>
        </p:nvSpPr>
        <p:spPr>
          <a:xfrm rot="-4007409">
            <a:off x="1522334" y="956381"/>
            <a:ext cx="304656" cy="234712"/>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2" name="Google Shape;5972;p26"/>
          <p:cNvSpPr/>
          <p:nvPr/>
        </p:nvSpPr>
        <p:spPr>
          <a:xfrm rot="-4007409">
            <a:off x="1654712" y="363941"/>
            <a:ext cx="367035" cy="288972"/>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3" name="Google Shape;5973;p26"/>
          <p:cNvSpPr/>
          <p:nvPr/>
        </p:nvSpPr>
        <p:spPr>
          <a:xfrm rot="-4007409">
            <a:off x="2465530" y="167969"/>
            <a:ext cx="319876" cy="179832"/>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4" name="Google Shape;5974;p26"/>
          <p:cNvSpPr/>
          <p:nvPr/>
        </p:nvSpPr>
        <p:spPr>
          <a:xfrm rot="-4007409">
            <a:off x="3118634" y="-325850"/>
            <a:ext cx="323120" cy="254555"/>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5" name="Google Shape;5975;p26"/>
          <p:cNvSpPr/>
          <p:nvPr/>
        </p:nvSpPr>
        <p:spPr>
          <a:xfrm rot="-4007409">
            <a:off x="3678867" y="-307219"/>
            <a:ext cx="270473" cy="246804"/>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6" name="Google Shape;5976;p26"/>
          <p:cNvSpPr/>
          <p:nvPr/>
        </p:nvSpPr>
        <p:spPr>
          <a:xfrm rot="-4007409">
            <a:off x="3075866" y="183382"/>
            <a:ext cx="333101" cy="208977"/>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7" name="Google Shape;5977;p26"/>
          <p:cNvSpPr/>
          <p:nvPr/>
        </p:nvSpPr>
        <p:spPr>
          <a:xfrm rot="-4007409">
            <a:off x="3746125" y="195340"/>
            <a:ext cx="248516" cy="174251"/>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8" name="Google Shape;5978;p26"/>
          <p:cNvSpPr/>
          <p:nvPr/>
        </p:nvSpPr>
        <p:spPr>
          <a:xfrm rot="-4007409">
            <a:off x="4468751" y="-482050"/>
            <a:ext cx="248516" cy="177042"/>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9" name="Google Shape;5979;p26"/>
          <p:cNvSpPr/>
          <p:nvPr/>
        </p:nvSpPr>
        <p:spPr>
          <a:xfrm rot="-4007409">
            <a:off x="1902017" y="1648555"/>
            <a:ext cx="305405" cy="28587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0" name="Google Shape;5980;p26"/>
          <p:cNvSpPr/>
          <p:nvPr/>
        </p:nvSpPr>
        <p:spPr>
          <a:xfrm rot="-4007409">
            <a:off x="1171661" y="1710158"/>
            <a:ext cx="298917" cy="301994"/>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1" name="Google Shape;5981;p26"/>
          <p:cNvSpPr/>
          <p:nvPr/>
        </p:nvSpPr>
        <p:spPr>
          <a:xfrm rot="-4007409">
            <a:off x="760287" y="1261459"/>
            <a:ext cx="263487" cy="33858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2" name="Google Shape;5982;p26"/>
          <p:cNvSpPr/>
          <p:nvPr/>
        </p:nvSpPr>
        <p:spPr>
          <a:xfrm rot="-4007409">
            <a:off x="319714" y="857479"/>
            <a:ext cx="388493" cy="312846"/>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3" name="Google Shape;5983;p26"/>
          <p:cNvSpPr/>
          <p:nvPr/>
        </p:nvSpPr>
        <p:spPr>
          <a:xfrm rot="-4007409">
            <a:off x="2175062" y="-181454"/>
            <a:ext cx="315884" cy="218588"/>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4" name="Google Shape;5984;p26"/>
          <p:cNvSpPr/>
          <p:nvPr/>
        </p:nvSpPr>
        <p:spPr>
          <a:xfrm rot="-4007409">
            <a:off x="2608290" y="-546253"/>
            <a:ext cx="302660" cy="225720"/>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5" name="Google Shape;5985;p26"/>
          <p:cNvSpPr/>
          <p:nvPr/>
        </p:nvSpPr>
        <p:spPr>
          <a:xfrm rot="-4007409">
            <a:off x="3211348" y="-841447"/>
            <a:ext cx="309647" cy="216108"/>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6" name="Google Shape;5986;p26"/>
          <p:cNvSpPr/>
          <p:nvPr/>
        </p:nvSpPr>
        <p:spPr>
          <a:xfrm rot="-4007409">
            <a:off x="4176927" y="55856"/>
            <a:ext cx="334848" cy="264167"/>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7" name="Google Shape;5987;p26"/>
          <p:cNvSpPr/>
          <p:nvPr/>
        </p:nvSpPr>
        <p:spPr>
          <a:xfrm rot="-4007409">
            <a:off x="3988950" y="644989"/>
            <a:ext cx="301163" cy="271299"/>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8" name="Google Shape;5988;p26"/>
          <p:cNvSpPr/>
          <p:nvPr/>
        </p:nvSpPr>
        <p:spPr>
          <a:xfrm rot="-4007409">
            <a:off x="2387009" y="637057"/>
            <a:ext cx="345827" cy="26354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9" name="Google Shape;5989;p26"/>
          <p:cNvSpPr/>
          <p:nvPr/>
        </p:nvSpPr>
        <p:spPr>
          <a:xfrm rot="-4007409">
            <a:off x="3253857" y="674439"/>
            <a:ext cx="334597" cy="163400"/>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0" name="Google Shape;5990;p26"/>
          <p:cNvSpPr/>
          <p:nvPr/>
        </p:nvSpPr>
        <p:spPr>
          <a:xfrm rot="-4007409">
            <a:off x="999059" y="732835"/>
            <a:ext cx="256999" cy="20773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1" name="Google Shape;5991;p26"/>
          <p:cNvSpPr/>
          <p:nvPr/>
        </p:nvSpPr>
        <p:spPr>
          <a:xfrm rot="-4007409">
            <a:off x="-143156" y="1307120"/>
            <a:ext cx="277959" cy="294863"/>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2" name="Google Shape;5992;p26"/>
          <p:cNvSpPr/>
          <p:nvPr/>
        </p:nvSpPr>
        <p:spPr>
          <a:xfrm rot="-4007409">
            <a:off x="424250" y="1753375"/>
            <a:ext cx="275713" cy="29424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3" name="Google Shape;5993;p26"/>
          <p:cNvSpPr/>
          <p:nvPr/>
        </p:nvSpPr>
        <p:spPr>
          <a:xfrm rot="-4007409">
            <a:off x="-392482" y="1860211"/>
            <a:ext cx="277959" cy="296103"/>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4" name="Google Shape;5994;p26"/>
          <p:cNvSpPr/>
          <p:nvPr/>
        </p:nvSpPr>
        <p:spPr>
          <a:xfrm rot="-4007409">
            <a:off x="3883100" y="-655399"/>
            <a:ext cx="280204" cy="208357"/>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419319108"/>
      </p:ext>
    </p:extLst>
  </p:cSld>
  <p:clrMapOvr>
    <a:masterClrMapping/>
  </p:clrMapOvr>
  <p:transition>
    <p:split orient="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95"/>
        <p:cNvGrpSpPr/>
        <p:nvPr/>
      </p:nvGrpSpPr>
      <p:grpSpPr>
        <a:xfrm>
          <a:off x="0" y="0"/>
          <a:ext cx="0" cy="0"/>
          <a:chOff x="0" y="0"/>
          <a:chExt cx="0" cy="0"/>
        </a:xfrm>
      </p:grpSpPr>
      <p:grpSp>
        <p:nvGrpSpPr>
          <p:cNvPr id="5996" name="Google Shape;5996;p27"/>
          <p:cNvGrpSpPr/>
          <p:nvPr/>
        </p:nvGrpSpPr>
        <p:grpSpPr>
          <a:xfrm>
            <a:off x="7178675" y="5690355"/>
            <a:ext cx="2368115" cy="2660319"/>
            <a:chOff x="5982228" y="4267766"/>
            <a:chExt cx="1973429" cy="1995239"/>
          </a:xfrm>
        </p:grpSpPr>
        <p:sp>
          <p:nvSpPr>
            <p:cNvPr id="5997" name="Google Shape;5997;p27"/>
            <p:cNvSpPr/>
            <p:nvPr/>
          </p:nvSpPr>
          <p:spPr>
            <a:xfrm rot="-7796829">
              <a:off x="6320364" y="4610837"/>
              <a:ext cx="1285054" cy="130911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98" name="Google Shape;5998;p27"/>
            <p:cNvSpPr/>
            <p:nvPr/>
          </p:nvSpPr>
          <p:spPr>
            <a:xfrm rot="-7796829">
              <a:off x="6278145" y="4548391"/>
              <a:ext cx="1381594" cy="1433989"/>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999" name="Google Shape;5999;p27"/>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000" name="Google Shape;6000;p27"/>
          <p:cNvSpPr txBox="1">
            <a:spLocks noGrp="1"/>
          </p:cNvSpPr>
          <p:nvPr>
            <p:ph type="title"/>
          </p:nvPr>
        </p:nvSpPr>
        <p:spPr>
          <a:xfrm>
            <a:off x="5153640" y="720000"/>
            <a:ext cx="3142440" cy="1794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Bellota"/>
              <a:buNone/>
              <a:defRPr sz="9599">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6001" name="Google Shape;6001;p27"/>
          <p:cNvSpPr txBox="1"/>
          <p:nvPr/>
        </p:nvSpPr>
        <p:spPr>
          <a:xfrm>
            <a:off x="5153640" y="3727600"/>
            <a:ext cx="4245120" cy="1911200"/>
          </a:xfrm>
          <a:prstGeom prst="rect">
            <a:avLst/>
          </a:prstGeom>
          <a:noFill/>
          <a:ln>
            <a:noFill/>
          </a:ln>
        </p:spPr>
        <p:txBody>
          <a:bodyPr spcFirstLastPara="1" wrap="square" lIns="109710" tIns="109710" rIns="109710" bIns="109710" anchor="t" anchorCtr="0">
            <a:noAutofit/>
          </a:bodyPr>
          <a:lstStyle/>
          <a:p>
            <a:pPr marL="0" lvl="0" indent="0" algn="l" rtl="0">
              <a:spcBef>
                <a:spcPts val="0"/>
              </a:spcBef>
              <a:spcAft>
                <a:spcPts val="0"/>
              </a:spcAft>
              <a:buNone/>
            </a:pPr>
            <a:r>
              <a:rPr lang="en" sz="1800">
                <a:latin typeface="Nunito"/>
                <a:ea typeface="Nunito"/>
                <a:cs typeface="Nunito"/>
                <a:sym typeface="Nunito"/>
              </a:rPr>
              <a:t>CREDITS: This presentation template was created by </a:t>
            </a:r>
            <a:r>
              <a:rPr lang="en" sz="1800" b="1">
                <a:uFill>
                  <a:noFill/>
                </a:uFill>
                <a:latin typeface="Nunito"/>
                <a:ea typeface="Nunito"/>
                <a:cs typeface="Nunito"/>
                <a:sym typeface="Nunito"/>
                <a:hlinkClick r:id="rId2"/>
              </a:rPr>
              <a:t>Slidesgo</a:t>
            </a:r>
            <a:r>
              <a:rPr lang="en" sz="1800">
                <a:latin typeface="Nunito"/>
                <a:ea typeface="Nunito"/>
                <a:cs typeface="Nunito"/>
                <a:sym typeface="Nunito"/>
              </a:rPr>
              <a:t>, including icons by </a:t>
            </a:r>
            <a:r>
              <a:rPr lang="en" sz="1800" b="1">
                <a:uFill>
                  <a:noFill/>
                </a:uFill>
                <a:latin typeface="Nunito"/>
                <a:ea typeface="Nunito"/>
                <a:cs typeface="Nunito"/>
                <a:sym typeface="Nunito"/>
                <a:hlinkClick r:id="rId3"/>
              </a:rPr>
              <a:t>Flaticon</a:t>
            </a:r>
            <a:r>
              <a:rPr lang="en" sz="1800">
                <a:latin typeface="Nunito"/>
                <a:ea typeface="Nunito"/>
                <a:cs typeface="Nunito"/>
                <a:sym typeface="Nunito"/>
              </a:rPr>
              <a:t>, and infographics &amp; images by </a:t>
            </a:r>
            <a:r>
              <a:rPr lang="en" sz="1800" b="1">
                <a:uFill>
                  <a:noFill/>
                </a:uFill>
                <a:latin typeface="Nunito"/>
                <a:ea typeface="Nunito"/>
                <a:cs typeface="Nunito"/>
                <a:sym typeface="Nunito"/>
                <a:hlinkClick r:id="rId4"/>
              </a:rPr>
              <a:t>Freepik</a:t>
            </a:r>
            <a:endParaRPr sz="1800" b="1">
              <a:latin typeface="Nunito"/>
              <a:ea typeface="Nunito"/>
              <a:cs typeface="Nunito"/>
              <a:sym typeface="Nunito"/>
            </a:endParaRPr>
          </a:p>
        </p:txBody>
      </p:sp>
      <p:grpSp>
        <p:nvGrpSpPr>
          <p:cNvPr id="6002" name="Google Shape;6002;p27"/>
          <p:cNvGrpSpPr/>
          <p:nvPr/>
        </p:nvGrpSpPr>
        <p:grpSpPr>
          <a:xfrm>
            <a:off x="-845939" y="-856299"/>
            <a:ext cx="2925087" cy="2676969"/>
            <a:chOff x="-704950" y="-642225"/>
            <a:chExt cx="2437573" cy="2007727"/>
          </a:xfrm>
        </p:grpSpPr>
        <p:sp>
          <p:nvSpPr>
            <p:cNvPr id="6003" name="Google Shape;6003;p27"/>
            <p:cNvSpPr/>
            <p:nvPr/>
          </p:nvSpPr>
          <p:spPr>
            <a:xfrm>
              <a:off x="143714" y="-292899"/>
              <a:ext cx="250649" cy="181714"/>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4" name="Google Shape;6004;p27"/>
            <p:cNvSpPr/>
            <p:nvPr/>
          </p:nvSpPr>
          <p:spPr>
            <a:xfrm>
              <a:off x="-310207" y="-464574"/>
              <a:ext cx="212488" cy="169983"/>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5" name="Google Shape;6005;p27"/>
            <p:cNvSpPr/>
            <p:nvPr/>
          </p:nvSpPr>
          <p:spPr>
            <a:xfrm>
              <a:off x="82052" y="-555465"/>
              <a:ext cx="205704" cy="154416"/>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6" name="Google Shape;6006;p27"/>
            <p:cNvSpPr/>
            <p:nvPr/>
          </p:nvSpPr>
          <p:spPr>
            <a:xfrm>
              <a:off x="575466" y="-358707"/>
              <a:ext cx="211459" cy="146448"/>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7" name="Google Shape;6007;p27"/>
            <p:cNvSpPr/>
            <p:nvPr/>
          </p:nvSpPr>
          <p:spPr>
            <a:xfrm>
              <a:off x="682132" y="-74820"/>
              <a:ext cx="175903" cy="165778"/>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8" name="Google Shape;6008;p27"/>
            <p:cNvSpPr/>
            <p:nvPr/>
          </p:nvSpPr>
          <p:spPr>
            <a:xfrm>
              <a:off x="534762" y="326739"/>
              <a:ext cx="184564" cy="239998"/>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9" name="Google Shape;6009;p27"/>
            <p:cNvSpPr/>
            <p:nvPr/>
          </p:nvSpPr>
          <p:spPr>
            <a:xfrm>
              <a:off x="135113" y="456436"/>
              <a:ext cx="153551" cy="19455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0" name="Google Shape;6010;p27"/>
            <p:cNvSpPr/>
            <p:nvPr/>
          </p:nvSpPr>
          <p:spPr>
            <a:xfrm>
              <a:off x="-233766" y="732282"/>
              <a:ext cx="138772" cy="2267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1" name="Google Shape;6011;p27"/>
            <p:cNvSpPr/>
            <p:nvPr/>
          </p:nvSpPr>
          <p:spPr>
            <a:xfrm>
              <a:off x="-487560" y="662343"/>
              <a:ext cx="127626" cy="217717"/>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2" name="Google Shape;6012;p27"/>
            <p:cNvSpPr/>
            <p:nvPr/>
          </p:nvSpPr>
          <p:spPr>
            <a:xfrm>
              <a:off x="-181917" y="368717"/>
              <a:ext cx="184383" cy="183854"/>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3" name="Google Shape;6013;p27"/>
            <p:cNvSpPr/>
            <p:nvPr/>
          </p:nvSpPr>
          <p:spPr>
            <a:xfrm>
              <a:off x="-436074" y="304533"/>
              <a:ext cx="81228" cy="189018"/>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4" name="Google Shape;6014;p27"/>
            <p:cNvSpPr/>
            <p:nvPr/>
          </p:nvSpPr>
          <p:spPr>
            <a:xfrm>
              <a:off x="554508" y="-642225"/>
              <a:ext cx="227026" cy="8255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5" name="Google Shape;6015;p27"/>
            <p:cNvSpPr/>
            <p:nvPr/>
          </p:nvSpPr>
          <p:spPr>
            <a:xfrm>
              <a:off x="1036837" y="-483903"/>
              <a:ext cx="221574" cy="8572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6" name="Google Shape;6016;p27"/>
            <p:cNvSpPr/>
            <p:nvPr/>
          </p:nvSpPr>
          <p:spPr>
            <a:xfrm>
              <a:off x="1086203" y="-224805"/>
              <a:ext cx="228237" cy="94583"/>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7" name="Google Shape;6017;p27"/>
            <p:cNvSpPr/>
            <p:nvPr/>
          </p:nvSpPr>
          <p:spPr>
            <a:xfrm>
              <a:off x="1226789" y="50230"/>
              <a:ext cx="260946" cy="97460"/>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8" name="Google Shape;6018;p27"/>
            <p:cNvSpPr/>
            <p:nvPr/>
          </p:nvSpPr>
          <p:spPr>
            <a:xfrm>
              <a:off x="232511" y="743643"/>
              <a:ext cx="159245" cy="199937"/>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9" name="Google Shape;6019;p27"/>
            <p:cNvSpPr/>
            <p:nvPr/>
          </p:nvSpPr>
          <p:spPr>
            <a:xfrm>
              <a:off x="30870" y="956190"/>
              <a:ext cx="75292" cy="227013"/>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0" name="Google Shape;6020;p27"/>
            <p:cNvSpPr/>
            <p:nvPr/>
          </p:nvSpPr>
          <p:spPr>
            <a:xfrm>
              <a:off x="-323775" y="1149334"/>
              <a:ext cx="140044" cy="216168"/>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1" name="Google Shape;6021;p27"/>
            <p:cNvSpPr/>
            <p:nvPr/>
          </p:nvSpPr>
          <p:spPr>
            <a:xfrm>
              <a:off x="-704950" y="310583"/>
              <a:ext cx="135501" cy="22893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2" name="Google Shape;6022;p27"/>
            <p:cNvSpPr/>
            <p:nvPr/>
          </p:nvSpPr>
          <p:spPr>
            <a:xfrm>
              <a:off x="-540923" y="-122995"/>
              <a:ext cx="159063" cy="203995"/>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3" name="Google Shape;6023;p27"/>
            <p:cNvSpPr/>
            <p:nvPr/>
          </p:nvSpPr>
          <p:spPr>
            <a:xfrm>
              <a:off x="201499" y="64468"/>
              <a:ext cx="206552" cy="180165"/>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4" name="Google Shape;6024;p27"/>
            <p:cNvSpPr/>
            <p:nvPr/>
          </p:nvSpPr>
          <p:spPr>
            <a:xfrm>
              <a:off x="-197969" y="-26866"/>
              <a:ext cx="159185" cy="199052"/>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5" name="Google Shape;6025;p27"/>
            <p:cNvSpPr/>
            <p:nvPr/>
          </p:nvSpPr>
          <p:spPr>
            <a:xfrm>
              <a:off x="886318" y="125702"/>
              <a:ext cx="175660" cy="89861"/>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6" name="Google Shape;6026;p27"/>
            <p:cNvSpPr/>
            <p:nvPr/>
          </p:nvSpPr>
          <p:spPr>
            <a:xfrm>
              <a:off x="1544000" y="-175670"/>
              <a:ext cx="188623" cy="149621"/>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7" name="Google Shape;6027;p27"/>
            <p:cNvSpPr/>
            <p:nvPr/>
          </p:nvSpPr>
          <p:spPr>
            <a:xfrm>
              <a:off x="-618636" y="943501"/>
              <a:ext cx="111090" cy="196691"/>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6028" name="Google Shape;6028;p27"/>
          <p:cNvGrpSpPr/>
          <p:nvPr/>
        </p:nvGrpSpPr>
        <p:grpSpPr>
          <a:xfrm>
            <a:off x="7929526" y="6137985"/>
            <a:ext cx="1349220" cy="1326899"/>
            <a:chOff x="6607938" y="4603488"/>
            <a:chExt cx="1124350" cy="995174"/>
          </a:xfrm>
        </p:grpSpPr>
        <p:sp>
          <p:nvSpPr>
            <p:cNvPr id="6029" name="Google Shape;6029;p27"/>
            <p:cNvSpPr/>
            <p:nvPr/>
          </p:nvSpPr>
          <p:spPr>
            <a:xfrm>
              <a:off x="6607938" y="4983676"/>
              <a:ext cx="277494" cy="268637"/>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0" name="Google Shape;6030;p27"/>
            <p:cNvSpPr/>
            <p:nvPr/>
          </p:nvSpPr>
          <p:spPr>
            <a:xfrm>
              <a:off x="7117889" y="4914490"/>
              <a:ext cx="218503" cy="2134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1" name="Google Shape;6031;p27"/>
            <p:cNvSpPr/>
            <p:nvPr/>
          </p:nvSpPr>
          <p:spPr>
            <a:xfrm>
              <a:off x="6815996" y="5445919"/>
              <a:ext cx="185163" cy="152743"/>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2" name="Google Shape;6032;p27"/>
            <p:cNvSpPr/>
            <p:nvPr/>
          </p:nvSpPr>
          <p:spPr>
            <a:xfrm>
              <a:off x="7576202" y="4847142"/>
              <a:ext cx="156085" cy="137034"/>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3" name="Google Shape;6033;p27"/>
            <p:cNvSpPr/>
            <p:nvPr/>
          </p:nvSpPr>
          <p:spPr>
            <a:xfrm>
              <a:off x="7081291" y="4603488"/>
              <a:ext cx="127676" cy="104029"/>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6034" name="Google Shape;6034;p27"/>
          <p:cNvSpPr/>
          <p:nvPr/>
        </p:nvSpPr>
        <p:spPr>
          <a:xfrm rot="1247196">
            <a:off x="8809494" y="-497686"/>
            <a:ext cx="2717812" cy="1457425"/>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4"/>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473394943"/>
      </p:ext>
    </p:extLst>
  </p:cSld>
  <p:clrMapOvr>
    <a:masterClrMapping/>
  </p:clrMapOvr>
  <p:transition>
    <p:split orient="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035"/>
        <p:cNvGrpSpPr/>
        <p:nvPr/>
      </p:nvGrpSpPr>
      <p:grpSpPr>
        <a:xfrm>
          <a:off x="0" y="0"/>
          <a:ext cx="0" cy="0"/>
          <a:chOff x="0" y="0"/>
          <a:chExt cx="0" cy="0"/>
        </a:xfrm>
      </p:grpSpPr>
      <p:sp>
        <p:nvSpPr>
          <p:cNvPr id="6036" name="Google Shape;6036;p28"/>
          <p:cNvSpPr/>
          <p:nvPr/>
        </p:nvSpPr>
        <p:spPr>
          <a:xfrm rot="-68">
            <a:off x="3925731" y="-785884"/>
            <a:ext cx="8086467" cy="4806999"/>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6037" name="Google Shape;6037;p28"/>
          <p:cNvGrpSpPr/>
          <p:nvPr/>
        </p:nvGrpSpPr>
        <p:grpSpPr>
          <a:xfrm>
            <a:off x="-341070" y="5435668"/>
            <a:ext cx="3749220" cy="1915967"/>
            <a:chOff x="-284225" y="4076750"/>
            <a:chExt cx="3124350" cy="1436975"/>
          </a:xfrm>
        </p:grpSpPr>
        <p:sp>
          <p:nvSpPr>
            <p:cNvPr id="6038" name="Google Shape;6038;p28"/>
            <p:cNvSpPr/>
            <p:nvPr/>
          </p:nvSpPr>
          <p:spPr>
            <a:xfrm>
              <a:off x="2832180" y="5421159"/>
              <a:ext cx="7945" cy="7153"/>
            </a:xfrm>
            <a:custGeom>
              <a:avLst/>
              <a:gdLst/>
              <a:ahLst/>
              <a:cxnLst/>
              <a:rect l="l" t="t" r="r" b="b"/>
              <a:pathLst>
                <a:path w="45" h="68" extrusionOk="0">
                  <a:moveTo>
                    <a:pt x="23" y="1"/>
                  </a:moveTo>
                  <a:cubicBezTo>
                    <a:pt x="13" y="1"/>
                    <a:pt x="5" y="14"/>
                    <a:pt x="9" y="14"/>
                  </a:cubicBezTo>
                  <a:cubicBezTo>
                    <a:pt x="0" y="67"/>
                    <a:pt x="36" y="50"/>
                    <a:pt x="44" y="67"/>
                  </a:cubicBezTo>
                  <a:cubicBezTo>
                    <a:pt x="44" y="14"/>
                    <a:pt x="33"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9" name="Google Shape;6039;p28"/>
            <p:cNvSpPr/>
            <p:nvPr/>
          </p:nvSpPr>
          <p:spPr>
            <a:xfrm>
              <a:off x="2807109" y="5313973"/>
              <a:ext cx="9534" cy="13043"/>
            </a:xfrm>
            <a:custGeom>
              <a:avLst/>
              <a:gdLst/>
              <a:ahLst/>
              <a:cxnLst/>
              <a:rect l="l" t="t" r="r" b="b"/>
              <a:pathLst>
                <a:path w="54" h="124" extrusionOk="0">
                  <a:moveTo>
                    <a:pt x="1" y="0"/>
                  </a:moveTo>
                  <a:lnTo>
                    <a:pt x="36" y="115"/>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0" name="Google Shape;6040;p28"/>
            <p:cNvSpPr/>
            <p:nvPr/>
          </p:nvSpPr>
          <p:spPr>
            <a:xfrm>
              <a:off x="2786981" y="5238658"/>
              <a:ext cx="25071" cy="56801"/>
            </a:xfrm>
            <a:custGeom>
              <a:avLst/>
              <a:gdLst/>
              <a:ahLst/>
              <a:cxnLst/>
              <a:rect l="l" t="t" r="r" b="b"/>
              <a:pathLst>
                <a:path w="142" h="540" extrusionOk="0">
                  <a:moveTo>
                    <a:pt x="44" y="1"/>
                  </a:moveTo>
                  <a:lnTo>
                    <a:pt x="44" y="1"/>
                  </a:lnTo>
                  <a:cubicBezTo>
                    <a:pt x="0" y="89"/>
                    <a:pt x="97" y="301"/>
                    <a:pt x="97" y="451"/>
                  </a:cubicBezTo>
                  <a:lnTo>
                    <a:pt x="88" y="478"/>
                  </a:lnTo>
                  <a:lnTo>
                    <a:pt x="141" y="540"/>
                  </a:lnTo>
                  <a:cubicBezTo>
                    <a:pt x="115" y="354"/>
                    <a:pt x="44" y="133"/>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1" name="Google Shape;6041;p28"/>
            <p:cNvSpPr/>
            <p:nvPr/>
          </p:nvSpPr>
          <p:spPr>
            <a:xfrm>
              <a:off x="2802165" y="5189325"/>
              <a:ext cx="5120" cy="12307"/>
            </a:xfrm>
            <a:custGeom>
              <a:avLst/>
              <a:gdLst/>
              <a:ahLst/>
              <a:cxnLst/>
              <a:rect l="l" t="t" r="r" b="b"/>
              <a:pathLst>
                <a:path w="29" h="117" extrusionOk="0">
                  <a:moveTo>
                    <a:pt x="1" y="1"/>
                  </a:moveTo>
                  <a:cubicBezTo>
                    <a:pt x="1" y="1"/>
                    <a:pt x="7" y="22"/>
                    <a:pt x="29" y="117"/>
                  </a:cubicBezTo>
                  <a:cubicBezTo>
                    <a:pt x="29" y="108"/>
                    <a:pt x="29" y="99"/>
                    <a:pt x="29" y="90"/>
                  </a:cubicBezTo>
                  <a:cubicBezTo>
                    <a:pt x="29" y="73"/>
                    <a:pt x="29" y="55"/>
                    <a:pt x="20" y="11"/>
                  </a:cubicBezTo>
                  <a:cubicBezTo>
                    <a:pt x="18" y="14"/>
                    <a:pt x="16" y="15"/>
                    <a:pt x="14" y="15"/>
                  </a:cubicBezTo>
                  <a:cubicBezTo>
                    <a:pt x="7" y="15"/>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2" name="Google Shape;6042;p28"/>
            <p:cNvSpPr/>
            <p:nvPr/>
          </p:nvSpPr>
          <p:spPr>
            <a:xfrm>
              <a:off x="2807109" y="5197950"/>
              <a:ext cx="2472" cy="4523"/>
            </a:xfrm>
            <a:custGeom>
              <a:avLst/>
              <a:gdLst/>
              <a:ahLst/>
              <a:cxnLst/>
              <a:rect l="l" t="t" r="r" b="b"/>
              <a:pathLst>
                <a:path w="14" h="43" extrusionOk="0">
                  <a:moveTo>
                    <a:pt x="6" y="1"/>
                  </a:moveTo>
                  <a:cubicBezTo>
                    <a:pt x="4" y="1"/>
                    <a:pt x="3" y="5"/>
                    <a:pt x="1" y="17"/>
                  </a:cubicBezTo>
                  <a:cubicBezTo>
                    <a:pt x="5" y="35"/>
                    <a:pt x="8" y="42"/>
                    <a:pt x="9" y="42"/>
                  </a:cubicBezTo>
                  <a:cubicBezTo>
                    <a:pt x="13" y="42"/>
                    <a:pt x="10"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3" name="Google Shape;6043;p28"/>
            <p:cNvSpPr/>
            <p:nvPr/>
          </p:nvSpPr>
          <p:spPr>
            <a:xfrm>
              <a:off x="2793161" y="5150616"/>
              <a:ext cx="9534" cy="18513"/>
            </a:xfrm>
            <a:custGeom>
              <a:avLst/>
              <a:gdLst/>
              <a:ahLst/>
              <a:cxnLst/>
              <a:rect l="l" t="t" r="r" b="b"/>
              <a:pathLst>
                <a:path w="54" h="176" extrusionOk="0">
                  <a:moveTo>
                    <a:pt x="24" y="0"/>
                  </a:moveTo>
                  <a:cubicBezTo>
                    <a:pt x="16" y="0"/>
                    <a:pt x="9" y="25"/>
                    <a:pt x="0" y="61"/>
                  </a:cubicBezTo>
                  <a:lnTo>
                    <a:pt x="45" y="176"/>
                  </a:lnTo>
                  <a:cubicBezTo>
                    <a:pt x="52" y="153"/>
                    <a:pt x="40" y="71"/>
                    <a:pt x="48" y="71"/>
                  </a:cubicBezTo>
                  <a:cubicBezTo>
                    <a:pt x="49" y="71"/>
                    <a:pt x="51" y="74"/>
                    <a:pt x="53" y="79"/>
                  </a:cubicBezTo>
                  <a:cubicBezTo>
                    <a:pt x="41" y="23"/>
                    <a:pt x="32"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4" name="Google Shape;6044;p28"/>
            <p:cNvSpPr/>
            <p:nvPr/>
          </p:nvSpPr>
          <p:spPr>
            <a:xfrm>
              <a:off x="2783803" y="5146724"/>
              <a:ext cx="3355" cy="5680"/>
            </a:xfrm>
            <a:custGeom>
              <a:avLst/>
              <a:gdLst/>
              <a:ahLst/>
              <a:cxnLst/>
              <a:rect l="l" t="t" r="r" b="b"/>
              <a:pathLst>
                <a:path w="19" h="54" extrusionOk="0">
                  <a:moveTo>
                    <a:pt x="0" y="1"/>
                  </a:moveTo>
                  <a:lnTo>
                    <a:pt x="18" y="54"/>
                  </a:lnTo>
                  <a:cubicBezTo>
                    <a:pt x="18"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5" name="Google Shape;6045;p28"/>
            <p:cNvSpPr/>
            <p:nvPr/>
          </p:nvSpPr>
          <p:spPr>
            <a:xfrm>
              <a:off x="2782214" y="5152299"/>
              <a:ext cx="11123" cy="13148"/>
            </a:xfrm>
            <a:custGeom>
              <a:avLst/>
              <a:gdLst/>
              <a:ahLst/>
              <a:cxnLst/>
              <a:rect l="l" t="t" r="r" b="b"/>
              <a:pathLst>
                <a:path w="63" h="125" extrusionOk="0">
                  <a:moveTo>
                    <a:pt x="27" y="1"/>
                  </a:moveTo>
                  <a:cubicBezTo>
                    <a:pt x="18" y="18"/>
                    <a:pt x="1" y="27"/>
                    <a:pt x="36" y="63"/>
                  </a:cubicBezTo>
                  <a:cubicBezTo>
                    <a:pt x="34" y="61"/>
                    <a:pt x="32" y="61"/>
                    <a:pt x="31" y="61"/>
                  </a:cubicBezTo>
                  <a:cubicBezTo>
                    <a:pt x="25" y="61"/>
                    <a:pt x="47" y="86"/>
                    <a:pt x="62" y="124"/>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6" name="Google Shape;6046;p28"/>
            <p:cNvSpPr/>
            <p:nvPr/>
          </p:nvSpPr>
          <p:spPr>
            <a:xfrm>
              <a:off x="2786981" y="5173652"/>
              <a:ext cx="10593" cy="19249"/>
            </a:xfrm>
            <a:custGeom>
              <a:avLst/>
              <a:gdLst/>
              <a:ahLst/>
              <a:cxnLst/>
              <a:rect l="l" t="t" r="r" b="b"/>
              <a:pathLst>
                <a:path w="60" h="183" extrusionOk="0">
                  <a:moveTo>
                    <a:pt x="35" y="1"/>
                  </a:moveTo>
                  <a:cubicBezTo>
                    <a:pt x="35" y="41"/>
                    <a:pt x="39" y="92"/>
                    <a:pt x="30" y="92"/>
                  </a:cubicBezTo>
                  <a:cubicBezTo>
                    <a:pt x="25" y="92"/>
                    <a:pt x="16" y="77"/>
                    <a:pt x="0" y="36"/>
                  </a:cubicBezTo>
                  <a:lnTo>
                    <a:pt x="0" y="36"/>
                  </a:lnTo>
                  <a:cubicBezTo>
                    <a:pt x="20" y="136"/>
                    <a:pt x="38" y="182"/>
                    <a:pt x="48" y="182"/>
                  </a:cubicBezTo>
                  <a:cubicBezTo>
                    <a:pt x="60" y="182"/>
                    <a:pt x="60" y="116"/>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7" name="Google Shape;6047;p28"/>
            <p:cNvSpPr/>
            <p:nvPr/>
          </p:nvSpPr>
          <p:spPr>
            <a:xfrm>
              <a:off x="2782214" y="5234977"/>
              <a:ext cx="4944" cy="16830"/>
            </a:xfrm>
            <a:custGeom>
              <a:avLst/>
              <a:gdLst/>
              <a:ahLst/>
              <a:cxnLst/>
              <a:rect l="l" t="t" r="r" b="b"/>
              <a:pathLst>
                <a:path w="28" h="160" extrusionOk="0">
                  <a:moveTo>
                    <a:pt x="11" y="0"/>
                  </a:moveTo>
                  <a:cubicBezTo>
                    <a:pt x="11" y="0"/>
                    <a:pt x="10" y="0"/>
                    <a:pt x="9" y="1"/>
                  </a:cubicBezTo>
                  <a:lnTo>
                    <a:pt x="1" y="89"/>
                  </a:lnTo>
                  <a:lnTo>
                    <a:pt x="27" y="160"/>
                  </a:lnTo>
                  <a:cubicBezTo>
                    <a:pt x="19" y="125"/>
                    <a:pt x="27"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8" name="Google Shape;6048;p28"/>
            <p:cNvSpPr/>
            <p:nvPr/>
          </p:nvSpPr>
          <p:spPr>
            <a:xfrm>
              <a:off x="2769855" y="5081717"/>
              <a:ext cx="7945" cy="14937"/>
            </a:xfrm>
            <a:custGeom>
              <a:avLst/>
              <a:gdLst/>
              <a:ahLst/>
              <a:cxnLst/>
              <a:rect l="l" t="t" r="r" b="b"/>
              <a:pathLst>
                <a:path w="45" h="142" extrusionOk="0">
                  <a:moveTo>
                    <a:pt x="44" y="1"/>
                  </a:moveTo>
                  <a:cubicBezTo>
                    <a:pt x="26" y="1"/>
                    <a:pt x="18" y="45"/>
                    <a:pt x="0" y="62"/>
                  </a:cubicBezTo>
                  <a:lnTo>
                    <a:pt x="26" y="142"/>
                  </a:lnTo>
                  <a:cubicBezTo>
                    <a:pt x="26" y="98"/>
                    <a:pt x="26" y="10"/>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9" name="Google Shape;6049;p28"/>
            <p:cNvSpPr/>
            <p:nvPr/>
          </p:nvSpPr>
          <p:spPr>
            <a:xfrm>
              <a:off x="2761910" y="5075196"/>
              <a:ext cx="8122" cy="13359"/>
            </a:xfrm>
            <a:custGeom>
              <a:avLst/>
              <a:gdLst/>
              <a:ahLst/>
              <a:cxnLst/>
              <a:rect l="l" t="t" r="r" b="b"/>
              <a:pathLst>
                <a:path w="46" h="127" extrusionOk="0">
                  <a:moveTo>
                    <a:pt x="1" y="1"/>
                  </a:moveTo>
                  <a:lnTo>
                    <a:pt x="1" y="1"/>
                  </a:lnTo>
                  <a:cubicBezTo>
                    <a:pt x="16" y="100"/>
                    <a:pt x="31" y="126"/>
                    <a:pt x="41" y="126"/>
                  </a:cubicBezTo>
                  <a:cubicBezTo>
                    <a:pt x="42" y="126"/>
                    <a:pt x="44" y="126"/>
                    <a:pt x="45" y="124"/>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0" name="Google Shape;6050;p28"/>
            <p:cNvSpPr/>
            <p:nvPr/>
          </p:nvSpPr>
          <p:spPr>
            <a:xfrm>
              <a:off x="2769855" y="5141149"/>
              <a:ext cx="15714" cy="25245"/>
            </a:xfrm>
            <a:custGeom>
              <a:avLst/>
              <a:gdLst/>
              <a:ahLst/>
              <a:cxnLst/>
              <a:rect l="l" t="t" r="r" b="b"/>
              <a:pathLst>
                <a:path w="89" h="240" extrusionOk="0">
                  <a:moveTo>
                    <a:pt x="0" y="1"/>
                  </a:moveTo>
                  <a:lnTo>
                    <a:pt x="9" y="45"/>
                  </a:lnTo>
                  <a:lnTo>
                    <a:pt x="88" y="239"/>
                  </a:lnTo>
                  <a:lnTo>
                    <a:pt x="88" y="2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1" name="Google Shape;6051;p28"/>
            <p:cNvSpPr/>
            <p:nvPr/>
          </p:nvSpPr>
          <p:spPr>
            <a:xfrm>
              <a:off x="2757320" y="5025968"/>
              <a:ext cx="12712" cy="13148"/>
            </a:xfrm>
            <a:custGeom>
              <a:avLst/>
              <a:gdLst/>
              <a:ahLst/>
              <a:cxnLst/>
              <a:rect l="l" t="t" r="r" b="b"/>
              <a:pathLst>
                <a:path w="72" h="125" extrusionOk="0">
                  <a:moveTo>
                    <a:pt x="0" y="1"/>
                  </a:moveTo>
                  <a:lnTo>
                    <a:pt x="27" y="54"/>
                  </a:lnTo>
                  <a:lnTo>
                    <a:pt x="71" y="12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2" name="Google Shape;6052;p28"/>
            <p:cNvSpPr/>
            <p:nvPr/>
          </p:nvSpPr>
          <p:spPr>
            <a:xfrm>
              <a:off x="2743195" y="4972111"/>
              <a:ext cx="15890" cy="27454"/>
            </a:xfrm>
            <a:custGeom>
              <a:avLst/>
              <a:gdLst/>
              <a:ahLst/>
              <a:cxnLst/>
              <a:rect l="l" t="t" r="r" b="b"/>
              <a:pathLst>
                <a:path w="90" h="261" extrusionOk="0">
                  <a:moveTo>
                    <a:pt x="1" y="1"/>
                  </a:moveTo>
                  <a:lnTo>
                    <a:pt x="1" y="1"/>
                  </a:lnTo>
                  <a:cubicBezTo>
                    <a:pt x="27" y="71"/>
                    <a:pt x="36" y="151"/>
                    <a:pt x="36" y="248"/>
                  </a:cubicBezTo>
                  <a:cubicBezTo>
                    <a:pt x="42" y="257"/>
                    <a:pt x="47" y="261"/>
                    <a:pt x="51" y="261"/>
                  </a:cubicBezTo>
                  <a:cubicBezTo>
                    <a:pt x="66" y="261"/>
                    <a:pt x="67" y="209"/>
                    <a:pt x="78" y="209"/>
                  </a:cubicBezTo>
                  <a:cubicBezTo>
                    <a:pt x="81" y="209"/>
                    <a:pt x="85" y="212"/>
                    <a:pt x="89" y="222"/>
                  </a:cubicBezTo>
                  <a:cubicBezTo>
                    <a:pt x="72" y="133"/>
                    <a:pt x="36"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3" name="Google Shape;6053;p28"/>
            <p:cNvSpPr/>
            <p:nvPr/>
          </p:nvSpPr>
          <p:spPr>
            <a:xfrm>
              <a:off x="2735427" y="4961908"/>
              <a:ext cx="7945" cy="11255"/>
            </a:xfrm>
            <a:custGeom>
              <a:avLst/>
              <a:gdLst/>
              <a:ahLst/>
              <a:cxnLst/>
              <a:rect l="l" t="t" r="r" b="b"/>
              <a:pathLst>
                <a:path w="45" h="107" extrusionOk="0">
                  <a:moveTo>
                    <a:pt x="1" y="1"/>
                  </a:moveTo>
                  <a:cubicBezTo>
                    <a:pt x="10" y="27"/>
                    <a:pt x="27" y="62"/>
                    <a:pt x="45" y="107"/>
                  </a:cubicBezTo>
                  <a:cubicBezTo>
                    <a:pt x="36" y="62"/>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4" name="Google Shape;6054;p28"/>
            <p:cNvSpPr/>
            <p:nvPr/>
          </p:nvSpPr>
          <p:spPr>
            <a:xfrm>
              <a:off x="2754142" y="5041851"/>
              <a:ext cx="6533" cy="11150"/>
            </a:xfrm>
            <a:custGeom>
              <a:avLst/>
              <a:gdLst/>
              <a:ahLst/>
              <a:cxnLst/>
              <a:rect l="l" t="t" r="r" b="b"/>
              <a:pathLst>
                <a:path w="37" h="106" extrusionOk="0">
                  <a:moveTo>
                    <a:pt x="27" y="0"/>
                  </a:moveTo>
                  <a:lnTo>
                    <a:pt x="1" y="53"/>
                  </a:lnTo>
                  <a:cubicBezTo>
                    <a:pt x="10" y="71"/>
                    <a:pt x="10" y="88"/>
                    <a:pt x="10" y="106"/>
                  </a:cubicBezTo>
                  <a:cubicBezTo>
                    <a:pt x="18" y="88"/>
                    <a:pt x="36" y="71"/>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5" name="Google Shape;6055;p28"/>
            <p:cNvSpPr/>
            <p:nvPr/>
          </p:nvSpPr>
          <p:spPr>
            <a:xfrm>
              <a:off x="2751140" y="5036276"/>
              <a:ext cx="3178" cy="11150"/>
            </a:xfrm>
            <a:custGeom>
              <a:avLst/>
              <a:gdLst/>
              <a:ahLst/>
              <a:cxnLst/>
              <a:rect l="l" t="t" r="r" b="b"/>
              <a:pathLst>
                <a:path w="18" h="106" extrusionOk="0">
                  <a:moveTo>
                    <a:pt x="0" y="0"/>
                  </a:moveTo>
                  <a:lnTo>
                    <a:pt x="0" y="0"/>
                  </a:lnTo>
                  <a:cubicBezTo>
                    <a:pt x="9" y="18"/>
                    <a:pt x="9" y="53"/>
                    <a:pt x="18" y="106"/>
                  </a:cubicBezTo>
                  <a:cubicBezTo>
                    <a:pt x="9" y="44"/>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6" name="Google Shape;6056;p28"/>
            <p:cNvSpPr/>
            <p:nvPr/>
          </p:nvSpPr>
          <p:spPr>
            <a:xfrm>
              <a:off x="2755731" y="5052896"/>
              <a:ext cx="1766" cy="1052"/>
            </a:xfrm>
            <a:custGeom>
              <a:avLst/>
              <a:gdLst/>
              <a:ahLst/>
              <a:cxnLst/>
              <a:rect l="l" t="t" r="r" b="b"/>
              <a:pathLst>
                <a:path w="10" h="10" extrusionOk="0">
                  <a:moveTo>
                    <a:pt x="1" y="1"/>
                  </a:moveTo>
                  <a:cubicBezTo>
                    <a:pt x="1" y="1"/>
                    <a:pt x="1" y="10"/>
                    <a:pt x="9" y="10"/>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7" name="Google Shape;6057;p28"/>
            <p:cNvSpPr/>
            <p:nvPr/>
          </p:nvSpPr>
          <p:spPr>
            <a:xfrm>
              <a:off x="2751140" y="5096654"/>
              <a:ext cx="15714" cy="13990"/>
            </a:xfrm>
            <a:custGeom>
              <a:avLst/>
              <a:gdLst/>
              <a:ahLst/>
              <a:cxnLst/>
              <a:rect l="l" t="t" r="r" b="b"/>
              <a:pathLst>
                <a:path w="89" h="133" extrusionOk="0">
                  <a:moveTo>
                    <a:pt x="18" y="0"/>
                  </a:moveTo>
                  <a:cubicBezTo>
                    <a:pt x="9" y="0"/>
                    <a:pt x="3" y="19"/>
                    <a:pt x="0" y="71"/>
                  </a:cubicBezTo>
                  <a:cubicBezTo>
                    <a:pt x="8" y="81"/>
                    <a:pt x="15" y="84"/>
                    <a:pt x="20" y="84"/>
                  </a:cubicBezTo>
                  <a:cubicBezTo>
                    <a:pt x="28" y="84"/>
                    <a:pt x="35" y="77"/>
                    <a:pt x="43" y="77"/>
                  </a:cubicBezTo>
                  <a:cubicBezTo>
                    <a:pt x="53" y="77"/>
                    <a:pt x="66" y="88"/>
                    <a:pt x="88" y="132"/>
                  </a:cubicBezTo>
                  <a:cubicBezTo>
                    <a:pt x="64" y="85"/>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8" name="Google Shape;6058;p28"/>
            <p:cNvSpPr/>
            <p:nvPr/>
          </p:nvSpPr>
          <p:spPr>
            <a:xfrm>
              <a:off x="2751140" y="5061311"/>
              <a:ext cx="9534" cy="14937"/>
            </a:xfrm>
            <a:custGeom>
              <a:avLst/>
              <a:gdLst/>
              <a:ahLst/>
              <a:cxnLst/>
              <a:rect l="l" t="t" r="r" b="b"/>
              <a:pathLst>
                <a:path w="54" h="142" extrusionOk="0">
                  <a:moveTo>
                    <a:pt x="0" y="0"/>
                  </a:moveTo>
                  <a:lnTo>
                    <a:pt x="18" y="133"/>
                  </a:lnTo>
                  <a:cubicBezTo>
                    <a:pt x="23" y="133"/>
                    <a:pt x="28" y="123"/>
                    <a:pt x="36" y="123"/>
                  </a:cubicBezTo>
                  <a:cubicBezTo>
                    <a:pt x="40" y="123"/>
                    <a:pt x="46" y="128"/>
                    <a:pt x="53" y="142"/>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9" name="Google Shape;6059;p28"/>
            <p:cNvSpPr/>
            <p:nvPr/>
          </p:nvSpPr>
          <p:spPr>
            <a:xfrm>
              <a:off x="2746373" y="5054789"/>
              <a:ext cx="4944" cy="6627"/>
            </a:xfrm>
            <a:custGeom>
              <a:avLst/>
              <a:gdLst/>
              <a:ahLst/>
              <a:cxnLst/>
              <a:rect l="l" t="t" r="r" b="b"/>
              <a:pathLst>
                <a:path w="28" h="63" extrusionOk="0">
                  <a:moveTo>
                    <a:pt x="1" y="1"/>
                  </a:moveTo>
                  <a:lnTo>
                    <a:pt x="27" y="62"/>
                  </a:lnTo>
                  <a:lnTo>
                    <a:pt x="18" y="9"/>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0" name="Google Shape;6060;p28"/>
            <p:cNvSpPr/>
            <p:nvPr/>
          </p:nvSpPr>
          <p:spPr>
            <a:xfrm>
              <a:off x="2727658" y="4966536"/>
              <a:ext cx="11300" cy="25455"/>
            </a:xfrm>
            <a:custGeom>
              <a:avLst/>
              <a:gdLst/>
              <a:ahLst/>
              <a:cxnLst/>
              <a:rect l="l" t="t" r="r" b="b"/>
              <a:pathLst>
                <a:path w="64" h="242" extrusionOk="0">
                  <a:moveTo>
                    <a:pt x="1" y="1"/>
                  </a:moveTo>
                  <a:lnTo>
                    <a:pt x="1" y="1"/>
                  </a:lnTo>
                  <a:cubicBezTo>
                    <a:pt x="9" y="80"/>
                    <a:pt x="18" y="160"/>
                    <a:pt x="36" y="230"/>
                  </a:cubicBezTo>
                  <a:cubicBezTo>
                    <a:pt x="40" y="234"/>
                    <a:pt x="47" y="242"/>
                    <a:pt x="53" y="242"/>
                  </a:cubicBezTo>
                  <a:cubicBezTo>
                    <a:pt x="60" y="242"/>
                    <a:pt x="63" y="230"/>
                    <a:pt x="54" y="186"/>
                  </a:cubicBezTo>
                  <a:cubicBezTo>
                    <a:pt x="27" y="133"/>
                    <a:pt x="18"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1" name="Google Shape;6061;p28"/>
            <p:cNvSpPr/>
            <p:nvPr/>
          </p:nvSpPr>
          <p:spPr>
            <a:xfrm>
              <a:off x="2744784" y="5014818"/>
              <a:ext cx="177" cy="1999"/>
            </a:xfrm>
            <a:custGeom>
              <a:avLst/>
              <a:gdLst/>
              <a:ahLst/>
              <a:cxnLst/>
              <a:rect l="l" t="t" r="r" b="b"/>
              <a:pathLst>
                <a:path w="1" h="19" extrusionOk="0">
                  <a:moveTo>
                    <a:pt x="1" y="10"/>
                  </a:moveTo>
                  <a:lnTo>
                    <a:pt x="1" y="1"/>
                  </a:lnTo>
                  <a:cubicBezTo>
                    <a:pt x="1" y="10"/>
                    <a:pt x="1" y="19"/>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2" name="Google Shape;6062;p28"/>
            <p:cNvSpPr/>
            <p:nvPr/>
          </p:nvSpPr>
          <p:spPr>
            <a:xfrm>
              <a:off x="2701175" y="4893220"/>
              <a:ext cx="1766" cy="1052"/>
            </a:xfrm>
            <a:custGeom>
              <a:avLst/>
              <a:gdLst/>
              <a:ahLst/>
              <a:cxnLst/>
              <a:rect l="l" t="t" r="r" b="b"/>
              <a:pathLst>
                <a:path w="10" h="10" extrusionOk="0">
                  <a:moveTo>
                    <a:pt x="9" y="0"/>
                  </a:moveTo>
                  <a:lnTo>
                    <a:pt x="0"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3" name="Google Shape;6063;p28"/>
            <p:cNvSpPr/>
            <p:nvPr/>
          </p:nvSpPr>
          <p:spPr>
            <a:xfrm>
              <a:off x="2732425" y="4990730"/>
              <a:ext cx="7945" cy="13990"/>
            </a:xfrm>
            <a:custGeom>
              <a:avLst/>
              <a:gdLst/>
              <a:ahLst/>
              <a:cxnLst/>
              <a:rect l="l" t="t" r="r" b="b"/>
              <a:pathLst>
                <a:path w="45" h="133" extrusionOk="0">
                  <a:moveTo>
                    <a:pt x="9" y="0"/>
                  </a:moveTo>
                  <a:cubicBezTo>
                    <a:pt x="0" y="0"/>
                    <a:pt x="0" y="0"/>
                    <a:pt x="0" y="18"/>
                  </a:cubicBezTo>
                  <a:cubicBezTo>
                    <a:pt x="9" y="71"/>
                    <a:pt x="18" y="106"/>
                    <a:pt x="44" y="133"/>
                  </a:cubicBezTo>
                  <a:cubicBezTo>
                    <a:pt x="27" y="89"/>
                    <a:pt x="18" y="45"/>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4" name="Google Shape;6064;p28"/>
            <p:cNvSpPr/>
            <p:nvPr/>
          </p:nvSpPr>
          <p:spPr>
            <a:xfrm>
              <a:off x="2726069" y="4941502"/>
              <a:ext cx="1766" cy="10308"/>
            </a:xfrm>
            <a:custGeom>
              <a:avLst/>
              <a:gdLst/>
              <a:ahLst/>
              <a:cxnLst/>
              <a:rect l="l" t="t" r="r" b="b"/>
              <a:pathLst>
                <a:path w="10" h="98" extrusionOk="0">
                  <a:moveTo>
                    <a:pt x="1" y="0"/>
                  </a:moveTo>
                  <a:cubicBezTo>
                    <a:pt x="1" y="27"/>
                    <a:pt x="1" y="62"/>
                    <a:pt x="1" y="98"/>
                  </a:cubicBezTo>
                  <a:cubicBezTo>
                    <a:pt x="1" y="71"/>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5" name="Google Shape;6065;p28"/>
            <p:cNvSpPr/>
            <p:nvPr/>
          </p:nvSpPr>
          <p:spPr>
            <a:xfrm>
              <a:off x="2744784" y="5011452"/>
              <a:ext cx="1766" cy="1683"/>
            </a:xfrm>
            <a:custGeom>
              <a:avLst/>
              <a:gdLst/>
              <a:ahLst/>
              <a:cxnLst/>
              <a:rect l="l" t="t" r="r" b="b"/>
              <a:pathLst>
                <a:path w="10" h="16" extrusionOk="0">
                  <a:moveTo>
                    <a:pt x="8" y="1"/>
                  </a:moveTo>
                  <a:cubicBezTo>
                    <a:pt x="7" y="1"/>
                    <a:pt x="4" y="3"/>
                    <a:pt x="1" y="6"/>
                  </a:cubicBezTo>
                  <a:lnTo>
                    <a:pt x="10" y="15"/>
                  </a:lnTo>
                  <a:cubicBezTo>
                    <a:pt x="10" y="5"/>
                    <a:pt x="10" y="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6" name="Google Shape;6066;p28"/>
            <p:cNvSpPr/>
            <p:nvPr/>
          </p:nvSpPr>
          <p:spPr>
            <a:xfrm>
              <a:off x="2738605" y="5004614"/>
              <a:ext cx="6356" cy="10308"/>
            </a:xfrm>
            <a:custGeom>
              <a:avLst/>
              <a:gdLst/>
              <a:ahLst/>
              <a:cxnLst/>
              <a:rect l="l" t="t" r="r" b="b"/>
              <a:pathLst>
                <a:path w="36" h="98" extrusionOk="0">
                  <a:moveTo>
                    <a:pt x="0" y="1"/>
                  </a:moveTo>
                  <a:lnTo>
                    <a:pt x="0" y="1"/>
                  </a:lnTo>
                  <a:cubicBezTo>
                    <a:pt x="9" y="36"/>
                    <a:pt x="18" y="71"/>
                    <a:pt x="36" y="98"/>
                  </a:cubicBezTo>
                  <a:cubicBezTo>
                    <a:pt x="36" y="89"/>
                    <a:pt x="36" y="80"/>
                    <a:pt x="36" y="71"/>
                  </a:cubicBezTo>
                  <a:cubicBezTo>
                    <a:pt x="27"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7" name="Google Shape;6067;p28"/>
            <p:cNvSpPr/>
            <p:nvPr/>
          </p:nvSpPr>
          <p:spPr>
            <a:xfrm>
              <a:off x="2652798" y="4859981"/>
              <a:ext cx="48553" cy="51226"/>
            </a:xfrm>
            <a:custGeom>
              <a:avLst/>
              <a:gdLst/>
              <a:ahLst/>
              <a:cxnLst/>
              <a:rect l="l" t="t" r="r" b="b"/>
              <a:pathLst>
                <a:path w="275" h="487" extrusionOk="0">
                  <a:moveTo>
                    <a:pt x="15" y="1"/>
                  </a:moveTo>
                  <a:cubicBezTo>
                    <a:pt x="10" y="1"/>
                    <a:pt x="5" y="3"/>
                    <a:pt x="1" y="7"/>
                  </a:cubicBezTo>
                  <a:lnTo>
                    <a:pt x="54" y="148"/>
                  </a:lnTo>
                  <a:cubicBezTo>
                    <a:pt x="52" y="149"/>
                    <a:pt x="51" y="149"/>
                    <a:pt x="50" y="149"/>
                  </a:cubicBezTo>
                  <a:cubicBezTo>
                    <a:pt x="39" y="149"/>
                    <a:pt x="28" y="131"/>
                    <a:pt x="23" y="131"/>
                  </a:cubicBezTo>
                  <a:cubicBezTo>
                    <a:pt x="20" y="131"/>
                    <a:pt x="18" y="135"/>
                    <a:pt x="18" y="148"/>
                  </a:cubicBezTo>
                  <a:cubicBezTo>
                    <a:pt x="45" y="157"/>
                    <a:pt x="107" y="299"/>
                    <a:pt x="98" y="431"/>
                  </a:cubicBezTo>
                  <a:cubicBezTo>
                    <a:pt x="115" y="470"/>
                    <a:pt x="135" y="486"/>
                    <a:pt x="156" y="486"/>
                  </a:cubicBezTo>
                  <a:cubicBezTo>
                    <a:pt x="201" y="486"/>
                    <a:pt x="250" y="410"/>
                    <a:pt x="274" y="325"/>
                  </a:cubicBezTo>
                  <a:cubicBezTo>
                    <a:pt x="266" y="325"/>
                    <a:pt x="248" y="325"/>
                    <a:pt x="204" y="201"/>
                  </a:cubicBezTo>
                  <a:lnTo>
                    <a:pt x="204" y="201"/>
                  </a:lnTo>
                  <a:cubicBezTo>
                    <a:pt x="197" y="238"/>
                    <a:pt x="214" y="421"/>
                    <a:pt x="189" y="421"/>
                  </a:cubicBezTo>
                  <a:cubicBezTo>
                    <a:pt x="184" y="421"/>
                    <a:pt x="177" y="414"/>
                    <a:pt x="169" y="396"/>
                  </a:cubicBezTo>
                  <a:cubicBezTo>
                    <a:pt x="116" y="228"/>
                    <a:pt x="151" y="246"/>
                    <a:pt x="151" y="166"/>
                  </a:cubicBezTo>
                  <a:lnTo>
                    <a:pt x="151" y="166"/>
                  </a:lnTo>
                  <a:cubicBezTo>
                    <a:pt x="148" y="176"/>
                    <a:pt x="144" y="180"/>
                    <a:pt x="139" y="180"/>
                  </a:cubicBezTo>
                  <a:cubicBezTo>
                    <a:pt x="111" y="180"/>
                    <a:pt x="5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8" name="Google Shape;6068;p28"/>
            <p:cNvSpPr/>
            <p:nvPr/>
          </p:nvSpPr>
          <p:spPr>
            <a:xfrm>
              <a:off x="2702764" y="4894167"/>
              <a:ext cx="11123" cy="32608"/>
            </a:xfrm>
            <a:custGeom>
              <a:avLst/>
              <a:gdLst/>
              <a:ahLst/>
              <a:cxnLst/>
              <a:rect l="l" t="t" r="r" b="b"/>
              <a:pathLst>
                <a:path w="63" h="310" extrusionOk="0">
                  <a:moveTo>
                    <a:pt x="0" y="0"/>
                  </a:moveTo>
                  <a:lnTo>
                    <a:pt x="53" y="265"/>
                  </a:lnTo>
                  <a:lnTo>
                    <a:pt x="44" y="256"/>
                  </a:lnTo>
                  <a:lnTo>
                    <a:pt x="62" y="309"/>
                  </a:lnTo>
                  <a:cubicBezTo>
                    <a:pt x="53" y="238"/>
                    <a:pt x="53" y="194"/>
                    <a:pt x="62" y="106"/>
                  </a:cubicBezTo>
                  <a:cubicBezTo>
                    <a:pt x="27" y="27"/>
                    <a:pt x="18"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9" name="Google Shape;6069;p28"/>
            <p:cNvSpPr/>
            <p:nvPr/>
          </p:nvSpPr>
          <p:spPr>
            <a:xfrm>
              <a:off x="2702764" y="4926670"/>
              <a:ext cx="25071" cy="39971"/>
            </a:xfrm>
            <a:custGeom>
              <a:avLst/>
              <a:gdLst/>
              <a:ahLst/>
              <a:cxnLst/>
              <a:rect l="l" t="t" r="r" b="b"/>
              <a:pathLst>
                <a:path w="142" h="380" extrusionOk="0">
                  <a:moveTo>
                    <a:pt x="53" y="0"/>
                  </a:moveTo>
                  <a:lnTo>
                    <a:pt x="53" y="0"/>
                  </a:lnTo>
                  <a:cubicBezTo>
                    <a:pt x="62" y="53"/>
                    <a:pt x="80" y="124"/>
                    <a:pt x="106" y="239"/>
                  </a:cubicBezTo>
                  <a:cubicBezTo>
                    <a:pt x="103" y="211"/>
                    <a:pt x="103" y="202"/>
                    <a:pt x="105" y="202"/>
                  </a:cubicBezTo>
                  <a:cubicBezTo>
                    <a:pt x="109" y="202"/>
                    <a:pt x="118" y="236"/>
                    <a:pt x="124" y="247"/>
                  </a:cubicBezTo>
                  <a:cubicBezTo>
                    <a:pt x="115" y="247"/>
                    <a:pt x="115" y="247"/>
                    <a:pt x="106" y="239"/>
                  </a:cubicBezTo>
                  <a:cubicBezTo>
                    <a:pt x="73" y="212"/>
                    <a:pt x="44" y="133"/>
                    <a:pt x="21" y="133"/>
                  </a:cubicBezTo>
                  <a:cubicBezTo>
                    <a:pt x="13" y="133"/>
                    <a:pt x="7" y="140"/>
                    <a:pt x="0" y="159"/>
                  </a:cubicBezTo>
                  <a:cubicBezTo>
                    <a:pt x="36" y="318"/>
                    <a:pt x="53" y="265"/>
                    <a:pt x="80" y="362"/>
                  </a:cubicBezTo>
                  <a:cubicBezTo>
                    <a:pt x="63" y="282"/>
                    <a:pt x="60" y="259"/>
                    <a:pt x="64" y="259"/>
                  </a:cubicBezTo>
                  <a:cubicBezTo>
                    <a:pt x="69" y="259"/>
                    <a:pt x="86" y="304"/>
                    <a:pt x="94" y="304"/>
                  </a:cubicBezTo>
                  <a:cubicBezTo>
                    <a:pt x="100" y="304"/>
                    <a:pt x="102" y="288"/>
                    <a:pt x="97" y="239"/>
                  </a:cubicBezTo>
                  <a:lnTo>
                    <a:pt x="97" y="239"/>
                  </a:lnTo>
                  <a:cubicBezTo>
                    <a:pt x="115" y="291"/>
                    <a:pt x="124" y="336"/>
                    <a:pt x="142" y="380"/>
                  </a:cubicBezTo>
                  <a:lnTo>
                    <a:pt x="124" y="239"/>
                  </a:lnTo>
                  <a:lnTo>
                    <a:pt x="124" y="247"/>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0" name="Google Shape;6070;p28"/>
            <p:cNvSpPr/>
            <p:nvPr/>
          </p:nvSpPr>
          <p:spPr>
            <a:xfrm>
              <a:off x="2733132" y="5088344"/>
              <a:ext cx="883" cy="2735"/>
            </a:xfrm>
            <a:custGeom>
              <a:avLst/>
              <a:gdLst/>
              <a:ahLst/>
              <a:cxnLst/>
              <a:rect l="l" t="t" r="r" b="b"/>
              <a:pathLst>
                <a:path w="5" h="26" extrusionOk="0">
                  <a:moveTo>
                    <a:pt x="2" y="0"/>
                  </a:moveTo>
                  <a:cubicBezTo>
                    <a:pt x="1" y="0"/>
                    <a:pt x="0" y="6"/>
                    <a:pt x="5" y="26"/>
                  </a:cubicBezTo>
                  <a:cubicBezTo>
                    <a:pt x="5" y="17"/>
                    <a:pt x="5" y="17"/>
                    <a:pt x="5" y="8"/>
                  </a:cubicBezTo>
                  <a:cubicBezTo>
                    <a:pt x="5" y="4"/>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1" name="Google Shape;6071;p28"/>
            <p:cNvSpPr/>
            <p:nvPr/>
          </p:nvSpPr>
          <p:spPr>
            <a:xfrm>
              <a:off x="2733838" y="5063941"/>
              <a:ext cx="11123" cy="32293"/>
            </a:xfrm>
            <a:custGeom>
              <a:avLst/>
              <a:gdLst/>
              <a:ahLst/>
              <a:cxnLst/>
              <a:rect l="l" t="t" r="r" b="b"/>
              <a:pathLst>
                <a:path w="63" h="307" extrusionOk="0">
                  <a:moveTo>
                    <a:pt x="61" y="0"/>
                  </a:moveTo>
                  <a:cubicBezTo>
                    <a:pt x="60" y="0"/>
                    <a:pt x="58" y="4"/>
                    <a:pt x="56" y="11"/>
                  </a:cubicBezTo>
                  <a:lnTo>
                    <a:pt x="56" y="11"/>
                  </a:lnTo>
                  <a:cubicBezTo>
                    <a:pt x="58" y="8"/>
                    <a:pt x="60" y="5"/>
                    <a:pt x="63" y="2"/>
                  </a:cubicBezTo>
                  <a:cubicBezTo>
                    <a:pt x="62" y="1"/>
                    <a:pt x="62" y="0"/>
                    <a:pt x="61" y="0"/>
                  </a:cubicBezTo>
                  <a:close/>
                  <a:moveTo>
                    <a:pt x="56" y="11"/>
                  </a:moveTo>
                  <a:lnTo>
                    <a:pt x="56" y="11"/>
                  </a:lnTo>
                  <a:cubicBezTo>
                    <a:pt x="33" y="44"/>
                    <a:pt x="17" y="79"/>
                    <a:pt x="1" y="143"/>
                  </a:cubicBezTo>
                  <a:cubicBezTo>
                    <a:pt x="10" y="161"/>
                    <a:pt x="27" y="179"/>
                    <a:pt x="36" y="240"/>
                  </a:cubicBezTo>
                  <a:cubicBezTo>
                    <a:pt x="36" y="258"/>
                    <a:pt x="34" y="264"/>
                    <a:pt x="31" y="264"/>
                  </a:cubicBezTo>
                  <a:cubicBezTo>
                    <a:pt x="24" y="264"/>
                    <a:pt x="13" y="240"/>
                    <a:pt x="1" y="240"/>
                  </a:cubicBezTo>
                  <a:cubicBezTo>
                    <a:pt x="12" y="263"/>
                    <a:pt x="30" y="306"/>
                    <a:pt x="42" y="306"/>
                  </a:cubicBezTo>
                  <a:cubicBezTo>
                    <a:pt x="49" y="306"/>
                    <a:pt x="54" y="291"/>
                    <a:pt x="54" y="249"/>
                  </a:cubicBezTo>
                  <a:lnTo>
                    <a:pt x="45" y="231"/>
                  </a:lnTo>
                  <a:cubicBezTo>
                    <a:pt x="38" y="149"/>
                    <a:pt x="47" y="44"/>
                    <a:pt x="5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2" name="Google Shape;6072;p28"/>
            <p:cNvSpPr/>
            <p:nvPr/>
          </p:nvSpPr>
          <p:spPr>
            <a:xfrm>
              <a:off x="2713710" y="4992623"/>
              <a:ext cx="12536" cy="24193"/>
            </a:xfrm>
            <a:custGeom>
              <a:avLst/>
              <a:gdLst/>
              <a:ahLst/>
              <a:cxnLst/>
              <a:rect l="l" t="t" r="r" b="b"/>
              <a:pathLst>
                <a:path w="71" h="230" extrusionOk="0">
                  <a:moveTo>
                    <a:pt x="9" y="0"/>
                  </a:moveTo>
                  <a:lnTo>
                    <a:pt x="0" y="115"/>
                  </a:lnTo>
                  <a:lnTo>
                    <a:pt x="18" y="106"/>
                  </a:lnTo>
                  <a:cubicBezTo>
                    <a:pt x="35" y="230"/>
                    <a:pt x="53" y="203"/>
                    <a:pt x="71" y="212"/>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3" name="Google Shape;6073;p28"/>
            <p:cNvSpPr/>
            <p:nvPr/>
          </p:nvSpPr>
          <p:spPr>
            <a:xfrm>
              <a:off x="2697997" y="4880177"/>
              <a:ext cx="14301" cy="12202"/>
            </a:xfrm>
            <a:custGeom>
              <a:avLst/>
              <a:gdLst/>
              <a:ahLst/>
              <a:cxnLst/>
              <a:rect l="l" t="t" r="r" b="b"/>
              <a:pathLst>
                <a:path w="81" h="116" extrusionOk="0">
                  <a:moveTo>
                    <a:pt x="1" y="1"/>
                  </a:moveTo>
                  <a:lnTo>
                    <a:pt x="36" y="98"/>
                  </a:lnTo>
                  <a:lnTo>
                    <a:pt x="80" y="11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4" name="Google Shape;6074;p28"/>
            <p:cNvSpPr/>
            <p:nvPr/>
          </p:nvSpPr>
          <p:spPr>
            <a:xfrm>
              <a:off x="2693406" y="4854195"/>
              <a:ext cx="6356" cy="7574"/>
            </a:xfrm>
            <a:custGeom>
              <a:avLst/>
              <a:gdLst/>
              <a:ahLst/>
              <a:cxnLst/>
              <a:rect l="l" t="t" r="r" b="b"/>
              <a:pathLst>
                <a:path w="36" h="72" extrusionOk="0">
                  <a:moveTo>
                    <a:pt x="0" y="0"/>
                  </a:moveTo>
                  <a:lnTo>
                    <a:pt x="0" y="62"/>
                  </a:lnTo>
                  <a:lnTo>
                    <a:pt x="36" y="71"/>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5" name="Google Shape;6075;p28"/>
            <p:cNvSpPr/>
            <p:nvPr/>
          </p:nvSpPr>
          <p:spPr>
            <a:xfrm>
              <a:off x="704140" y="4143650"/>
              <a:ext cx="11123" cy="1052"/>
            </a:xfrm>
            <a:custGeom>
              <a:avLst/>
              <a:gdLst/>
              <a:ahLst/>
              <a:cxnLst/>
              <a:rect l="l" t="t" r="r" b="b"/>
              <a:pathLst>
                <a:path w="63" h="10" extrusionOk="0">
                  <a:moveTo>
                    <a:pt x="62" y="1"/>
                  </a:moveTo>
                  <a:cubicBezTo>
                    <a:pt x="55" y="1"/>
                    <a:pt x="48" y="2"/>
                    <a:pt x="41" y="4"/>
                  </a:cubicBezTo>
                  <a:lnTo>
                    <a:pt x="41" y="4"/>
                  </a:lnTo>
                  <a:lnTo>
                    <a:pt x="62" y="1"/>
                  </a:lnTo>
                  <a:close/>
                  <a:moveTo>
                    <a:pt x="41" y="4"/>
                  </a:moveTo>
                  <a:lnTo>
                    <a:pt x="1" y="9"/>
                  </a:lnTo>
                  <a:cubicBezTo>
                    <a:pt x="16" y="9"/>
                    <a:pt x="29" y="6"/>
                    <a:pt x="4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6" name="Google Shape;6076;p28"/>
            <p:cNvSpPr/>
            <p:nvPr/>
          </p:nvSpPr>
          <p:spPr>
            <a:xfrm>
              <a:off x="792948" y="4139968"/>
              <a:ext cx="4944" cy="1893"/>
            </a:xfrm>
            <a:custGeom>
              <a:avLst/>
              <a:gdLst/>
              <a:ahLst/>
              <a:cxnLst/>
              <a:rect l="l" t="t" r="r" b="b"/>
              <a:pathLst>
                <a:path w="28" h="18"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7" name="Google Shape;6077;p28"/>
            <p:cNvSpPr/>
            <p:nvPr/>
          </p:nvSpPr>
          <p:spPr>
            <a:xfrm>
              <a:off x="2266139" y="4151328"/>
              <a:ext cx="22070" cy="18408"/>
            </a:xfrm>
            <a:custGeom>
              <a:avLst/>
              <a:gdLst/>
              <a:ahLst/>
              <a:cxnLst/>
              <a:rect l="l" t="t" r="r" b="b"/>
              <a:pathLst>
                <a:path w="125" h="175" extrusionOk="0">
                  <a:moveTo>
                    <a:pt x="10" y="0"/>
                  </a:moveTo>
                  <a:cubicBezTo>
                    <a:pt x="6" y="0"/>
                    <a:pt x="3" y="2"/>
                    <a:pt x="1" y="7"/>
                  </a:cubicBezTo>
                  <a:lnTo>
                    <a:pt x="1" y="51"/>
                  </a:lnTo>
                  <a:cubicBezTo>
                    <a:pt x="54" y="95"/>
                    <a:pt x="98" y="140"/>
                    <a:pt x="125" y="175"/>
                  </a:cubicBezTo>
                  <a:cubicBezTo>
                    <a:pt x="79" y="91"/>
                    <a:pt x="3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8" name="Google Shape;6078;p28"/>
            <p:cNvSpPr/>
            <p:nvPr/>
          </p:nvSpPr>
          <p:spPr>
            <a:xfrm>
              <a:off x="1461746" y="4102837"/>
              <a:ext cx="15890" cy="3787"/>
            </a:xfrm>
            <a:custGeom>
              <a:avLst/>
              <a:gdLst/>
              <a:ahLst/>
              <a:cxnLst/>
              <a:rect l="l" t="t" r="r" b="b"/>
              <a:pathLst>
                <a:path w="90" h="36" extrusionOk="0">
                  <a:moveTo>
                    <a:pt x="89" y="0"/>
                  </a:moveTo>
                  <a:lnTo>
                    <a:pt x="89" y="0"/>
                  </a:lnTo>
                  <a:cubicBezTo>
                    <a:pt x="63" y="9"/>
                    <a:pt x="36" y="18"/>
                    <a:pt x="1" y="27"/>
                  </a:cubicBezTo>
                  <a:lnTo>
                    <a:pt x="27" y="35"/>
                  </a:lnTo>
                  <a:cubicBezTo>
                    <a:pt x="54" y="18"/>
                    <a:pt x="71" y="9"/>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9" name="Google Shape;6079;p28"/>
            <p:cNvSpPr/>
            <p:nvPr/>
          </p:nvSpPr>
          <p:spPr>
            <a:xfrm>
              <a:off x="1429083" y="4119562"/>
              <a:ext cx="21893" cy="1893"/>
            </a:xfrm>
            <a:custGeom>
              <a:avLst/>
              <a:gdLst/>
              <a:ahLst/>
              <a:cxnLst/>
              <a:rect l="l" t="t" r="r" b="b"/>
              <a:pathLst>
                <a:path w="124" h="18" extrusionOk="0">
                  <a:moveTo>
                    <a:pt x="0" y="0"/>
                  </a:moveTo>
                  <a:cubicBezTo>
                    <a:pt x="22" y="7"/>
                    <a:pt x="54" y="9"/>
                    <a:pt x="93" y="13"/>
                  </a:cubicBezTo>
                  <a:lnTo>
                    <a:pt x="93" y="13"/>
                  </a:lnTo>
                  <a:lnTo>
                    <a:pt x="0" y="0"/>
                  </a:lnTo>
                  <a:close/>
                  <a:moveTo>
                    <a:pt x="93" y="13"/>
                  </a:moveTo>
                  <a:lnTo>
                    <a:pt x="124" y="18"/>
                  </a:lnTo>
                  <a:cubicBezTo>
                    <a:pt x="113" y="16"/>
                    <a:pt x="103" y="15"/>
                    <a:pt x="9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0" name="Google Shape;6080;p28"/>
            <p:cNvSpPr/>
            <p:nvPr/>
          </p:nvSpPr>
          <p:spPr>
            <a:xfrm>
              <a:off x="297177" y="4204974"/>
              <a:ext cx="15890" cy="6627"/>
            </a:xfrm>
            <a:custGeom>
              <a:avLst/>
              <a:gdLst/>
              <a:ahLst/>
              <a:cxnLst/>
              <a:rect l="l" t="t" r="r" b="b"/>
              <a:pathLst>
                <a:path w="90" h="63" extrusionOk="0">
                  <a:moveTo>
                    <a:pt x="36" y="0"/>
                  </a:moveTo>
                  <a:lnTo>
                    <a:pt x="1" y="62"/>
                  </a:lnTo>
                  <a:cubicBezTo>
                    <a:pt x="89" y="9"/>
                    <a:pt x="45" y="18"/>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1" name="Google Shape;6081;p28"/>
            <p:cNvSpPr/>
            <p:nvPr/>
          </p:nvSpPr>
          <p:spPr>
            <a:xfrm>
              <a:off x="2576526" y="4542102"/>
              <a:ext cx="6356" cy="22405"/>
            </a:xfrm>
            <a:custGeom>
              <a:avLst/>
              <a:gdLst/>
              <a:ahLst/>
              <a:cxnLst/>
              <a:rect l="l" t="t" r="r" b="b"/>
              <a:pathLst>
                <a:path w="36" h="213" extrusionOk="0">
                  <a:moveTo>
                    <a:pt x="9" y="1"/>
                  </a:moveTo>
                  <a:lnTo>
                    <a:pt x="9" y="1"/>
                  </a:lnTo>
                  <a:cubicBezTo>
                    <a:pt x="18" y="115"/>
                    <a:pt x="0" y="186"/>
                    <a:pt x="35" y="213"/>
                  </a:cubicBezTo>
                  <a:cubicBezTo>
                    <a:pt x="27" y="124"/>
                    <a:pt x="27" y="7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2" name="Google Shape;6082;p28"/>
            <p:cNvSpPr/>
            <p:nvPr/>
          </p:nvSpPr>
          <p:spPr>
            <a:xfrm>
              <a:off x="733802" y="4101890"/>
              <a:ext cx="11123" cy="2840"/>
            </a:xfrm>
            <a:custGeom>
              <a:avLst/>
              <a:gdLst/>
              <a:ahLst/>
              <a:cxnLst/>
              <a:rect l="l" t="t" r="r" b="b"/>
              <a:pathLst>
                <a:path w="63" h="27" extrusionOk="0">
                  <a:moveTo>
                    <a:pt x="53" y="0"/>
                  </a:moveTo>
                  <a:lnTo>
                    <a:pt x="53" y="0"/>
                  </a:lnTo>
                  <a:cubicBezTo>
                    <a:pt x="18" y="9"/>
                    <a:pt x="0" y="18"/>
                    <a:pt x="0" y="27"/>
                  </a:cubicBezTo>
                  <a:cubicBezTo>
                    <a:pt x="44" y="18"/>
                    <a:pt x="62"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3" name="Google Shape;6083;p28"/>
            <p:cNvSpPr/>
            <p:nvPr/>
          </p:nvSpPr>
          <p:spPr>
            <a:xfrm>
              <a:off x="2565579" y="4518014"/>
              <a:ext cx="12536" cy="24193"/>
            </a:xfrm>
            <a:custGeom>
              <a:avLst/>
              <a:gdLst/>
              <a:ahLst/>
              <a:cxnLst/>
              <a:rect l="l" t="t" r="r" b="b"/>
              <a:pathLst>
                <a:path w="71" h="230" extrusionOk="0">
                  <a:moveTo>
                    <a:pt x="0" y="0"/>
                  </a:moveTo>
                  <a:cubicBezTo>
                    <a:pt x="0" y="18"/>
                    <a:pt x="0" y="27"/>
                    <a:pt x="0" y="44"/>
                  </a:cubicBezTo>
                  <a:cubicBezTo>
                    <a:pt x="27" y="97"/>
                    <a:pt x="44" y="141"/>
                    <a:pt x="71" y="230"/>
                  </a:cubicBezTo>
                  <a:cubicBezTo>
                    <a:pt x="53" y="132"/>
                    <a:pt x="44" y="7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4" name="Google Shape;6084;p28"/>
            <p:cNvSpPr/>
            <p:nvPr/>
          </p:nvSpPr>
          <p:spPr>
            <a:xfrm>
              <a:off x="-179703" y="5065939"/>
              <a:ext cx="1589" cy="2314"/>
            </a:xfrm>
            <a:custGeom>
              <a:avLst/>
              <a:gdLst/>
              <a:ahLst/>
              <a:cxnLst/>
              <a:rect l="l" t="t" r="r" b="b"/>
              <a:pathLst>
                <a:path w="9" h="22" extrusionOk="0">
                  <a:moveTo>
                    <a:pt x="9" y="1"/>
                  </a:moveTo>
                  <a:lnTo>
                    <a:pt x="0" y="18"/>
                  </a:lnTo>
                  <a:cubicBezTo>
                    <a:pt x="2" y="21"/>
                    <a:pt x="4" y="22"/>
                    <a:pt x="5" y="22"/>
                  </a:cubicBezTo>
                  <a:cubicBezTo>
                    <a:pt x="9" y="22"/>
                    <a:pt x="9" y="14"/>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5" name="Google Shape;6085;p28"/>
            <p:cNvSpPr/>
            <p:nvPr/>
          </p:nvSpPr>
          <p:spPr>
            <a:xfrm>
              <a:off x="-273278" y="5331539"/>
              <a:ext cx="177" cy="11255"/>
            </a:xfrm>
            <a:custGeom>
              <a:avLst/>
              <a:gdLst/>
              <a:ahLst/>
              <a:cxnLst/>
              <a:rect l="l" t="t" r="r" b="b"/>
              <a:pathLst>
                <a:path w="1" h="107" extrusionOk="0">
                  <a:moveTo>
                    <a:pt x="0" y="107"/>
                  </a:moveTo>
                  <a:lnTo>
                    <a:pt x="0" y="1"/>
                  </a:lnTo>
                  <a:cubicBezTo>
                    <a:pt x="0" y="19"/>
                    <a:pt x="0" y="54"/>
                    <a:pt x="0" y="1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6" name="Google Shape;6086;p28"/>
            <p:cNvSpPr/>
            <p:nvPr/>
          </p:nvSpPr>
          <p:spPr>
            <a:xfrm>
              <a:off x="2655976" y="4743643"/>
              <a:ext cx="883" cy="3261"/>
            </a:xfrm>
            <a:custGeom>
              <a:avLst/>
              <a:gdLst/>
              <a:ahLst/>
              <a:cxnLst/>
              <a:rect l="l" t="t" r="r" b="b"/>
              <a:pathLst>
                <a:path w="5" h="31" extrusionOk="0">
                  <a:moveTo>
                    <a:pt x="0" y="1"/>
                  </a:moveTo>
                  <a:cubicBezTo>
                    <a:pt x="0" y="6"/>
                    <a:pt x="4" y="30"/>
                    <a:pt x="4" y="30"/>
                  </a:cubicBezTo>
                  <a:cubicBezTo>
                    <a:pt x="4" y="30"/>
                    <a:pt x="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7" name="Google Shape;6087;p28"/>
            <p:cNvSpPr/>
            <p:nvPr/>
          </p:nvSpPr>
          <p:spPr>
            <a:xfrm>
              <a:off x="2637261" y="4775199"/>
              <a:ext cx="3355" cy="1999"/>
            </a:xfrm>
            <a:custGeom>
              <a:avLst/>
              <a:gdLst/>
              <a:ahLst/>
              <a:cxnLst/>
              <a:rect l="l" t="t" r="r" b="b"/>
              <a:pathLst>
                <a:path w="19" h="19" extrusionOk="0">
                  <a:moveTo>
                    <a:pt x="18" y="19"/>
                  </a:moveTo>
                  <a:cubicBezTo>
                    <a:pt x="18" y="10"/>
                    <a:pt x="9" y="1"/>
                    <a:pt x="0" y="1"/>
                  </a:cubicBezTo>
                  <a:cubicBezTo>
                    <a:pt x="9" y="1"/>
                    <a:pt x="18"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8" name="Google Shape;6088;p28"/>
            <p:cNvSpPr/>
            <p:nvPr/>
          </p:nvSpPr>
          <p:spPr>
            <a:xfrm>
              <a:off x="2495309" y="4464999"/>
              <a:ext cx="177" cy="1999"/>
            </a:xfrm>
            <a:custGeom>
              <a:avLst/>
              <a:gdLst/>
              <a:ahLst/>
              <a:cxnLst/>
              <a:rect l="l" t="t" r="r" b="b"/>
              <a:pathLst>
                <a:path w="1" h="19" extrusionOk="0">
                  <a:moveTo>
                    <a:pt x="1" y="10"/>
                  </a:moveTo>
                  <a:lnTo>
                    <a:pt x="1" y="1"/>
                  </a:lnTo>
                  <a:cubicBezTo>
                    <a:pt x="1" y="18"/>
                    <a:pt x="1" y="18"/>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9" name="Google Shape;6089;p28"/>
            <p:cNvSpPr/>
            <p:nvPr/>
          </p:nvSpPr>
          <p:spPr>
            <a:xfrm>
              <a:off x="2654387" y="4745536"/>
              <a:ext cx="1766" cy="8415"/>
            </a:xfrm>
            <a:custGeom>
              <a:avLst/>
              <a:gdLst/>
              <a:ahLst/>
              <a:cxnLst/>
              <a:rect l="l" t="t" r="r" b="b"/>
              <a:pathLst>
                <a:path w="10" h="80" extrusionOk="0">
                  <a:moveTo>
                    <a:pt x="1" y="0"/>
                  </a:moveTo>
                  <a:cubicBezTo>
                    <a:pt x="1" y="9"/>
                    <a:pt x="1" y="36"/>
                    <a:pt x="9" y="80"/>
                  </a:cubicBezTo>
                  <a:cubicBezTo>
                    <a:pt x="9" y="53"/>
                    <a:pt x="9"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0" name="Google Shape;6090;p28"/>
            <p:cNvSpPr/>
            <p:nvPr/>
          </p:nvSpPr>
          <p:spPr>
            <a:xfrm>
              <a:off x="2657565" y="4752058"/>
              <a:ext cx="3178" cy="5680"/>
            </a:xfrm>
            <a:custGeom>
              <a:avLst/>
              <a:gdLst/>
              <a:ahLst/>
              <a:cxnLst/>
              <a:rect l="l" t="t" r="r" b="b"/>
              <a:pathLst>
                <a:path w="18" h="54" extrusionOk="0">
                  <a:moveTo>
                    <a:pt x="0" y="0"/>
                  </a:moveTo>
                  <a:cubicBezTo>
                    <a:pt x="3" y="8"/>
                    <a:pt x="5" y="15"/>
                    <a:pt x="7" y="21"/>
                  </a:cubicBezTo>
                  <a:lnTo>
                    <a:pt x="7" y="21"/>
                  </a:lnTo>
                  <a:cubicBezTo>
                    <a:pt x="6" y="14"/>
                    <a:pt x="4" y="7"/>
                    <a:pt x="0" y="0"/>
                  </a:cubicBezTo>
                  <a:close/>
                  <a:moveTo>
                    <a:pt x="7" y="21"/>
                  </a:moveTo>
                  <a:cubicBezTo>
                    <a:pt x="9" y="31"/>
                    <a:pt x="9" y="42"/>
                    <a:pt x="9" y="53"/>
                  </a:cubicBezTo>
                  <a:cubicBezTo>
                    <a:pt x="17" y="53"/>
                    <a:pt x="18" y="53"/>
                    <a:pt x="7" y="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1" name="Google Shape;6091;p28"/>
            <p:cNvSpPr/>
            <p:nvPr/>
          </p:nvSpPr>
          <p:spPr>
            <a:xfrm>
              <a:off x="2651386" y="4735438"/>
              <a:ext cx="3178" cy="10203"/>
            </a:xfrm>
            <a:custGeom>
              <a:avLst/>
              <a:gdLst/>
              <a:ahLst/>
              <a:cxnLst/>
              <a:rect l="l" t="t" r="r" b="b"/>
              <a:pathLst>
                <a:path w="18" h="97" extrusionOk="0">
                  <a:moveTo>
                    <a:pt x="0" y="0"/>
                  </a:moveTo>
                  <a:cubicBezTo>
                    <a:pt x="9" y="35"/>
                    <a:pt x="18" y="61"/>
                    <a:pt x="18" y="96"/>
                  </a:cubicBezTo>
                  <a:cubicBezTo>
                    <a:pt x="18" y="79"/>
                    <a:pt x="18" y="79"/>
                    <a:pt x="18" y="79"/>
                  </a:cubicBezTo>
                  <a:cubicBezTo>
                    <a:pt x="18" y="6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2" name="Google Shape;6092;p28"/>
            <p:cNvSpPr/>
            <p:nvPr/>
          </p:nvSpPr>
          <p:spPr>
            <a:xfrm>
              <a:off x="-75358" y="4556092"/>
              <a:ext cx="1766" cy="5259"/>
            </a:xfrm>
            <a:custGeom>
              <a:avLst/>
              <a:gdLst/>
              <a:ahLst/>
              <a:cxnLst/>
              <a:rect l="l" t="t" r="r" b="b"/>
              <a:pathLst>
                <a:path w="10" h="50" extrusionOk="0">
                  <a:moveTo>
                    <a:pt x="9" y="0"/>
                  </a:moveTo>
                  <a:lnTo>
                    <a:pt x="9" y="0"/>
                  </a:lnTo>
                  <a:cubicBezTo>
                    <a:pt x="9" y="1"/>
                    <a:pt x="9" y="1"/>
                    <a:pt x="9" y="2"/>
                  </a:cubicBezTo>
                  <a:lnTo>
                    <a:pt x="9" y="2"/>
                  </a:lnTo>
                  <a:cubicBezTo>
                    <a:pt x="9" y="1"/>
                    <a:pt x="9" y="1"/>
                    <a:pt x="9" y="0"/>
                  </a:cubicBezTo>
                  <a:close/>
                  <a:moveTo>
                    <a:pt x="9" y="2"/>
                  </a:moveTo>
                  <a:cubicBezTo>
                    <a:pt x="9" y="9"/>
                    <a:pt x="9" y="10"/>
                    <a:pt x="1" y="18"/>
                  </a:cubicBezTo>
                  <a:cubicBezTo>
                    <a:pt x="1" y="40"/>
                    <a:pt x="2" y="50"/>
                    <a:pt x="4" y="50"/>
                  </a:cubicBezTo>
                  <a:cubicBezTo>
                    <a:pt x="6" y="50"/>
                    <a:pt x="9" y="32"/>
                    <a:pt x="9"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3" name="Google Shape;6093;p28"/>
            <p:cNvSpPr/>
            <p:nvPr/>
          </p:nvSpPr>
          <p:spPr>
            <a:xfrm>
              <a:off x="2015251" y="4125978"/>
              <a:ext cx="1766" cy="1052"/>
            </a:xfrm>
            <a:custGeom>
              <a:avLst/>
              <a:gdLst/>
              <a:ahLst/>
              <a:cxnLst/>
              <a:rect l="l" t="t" r="r" b="b"/>
              <a:pathLst>
                <a:path w="10" h="10" extrusionOk="0">
                  <a:moveTo>
                    <a:pt x="0" y="1"/>
                  </a:moveTo>
                  <a:lnTo>
                    <a:pt x="0" y="10"/>
                  </a:lnTo>
                  <a:lnTo>
                    <a:pt x="9" y="10"/>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4" name="Google Shape;6094;p28"/>
            <p:cNvSpPr/>
            <p:nvPr/>
          </p:nvSpPr>
          <p:spPr>
            <a:xfrm>
              <a:off x="1979410" y="4113987"/>
              <a:ext cx="36018" cy="12097"/>
            </a:xfrm>
            <a:custGeom>
              <a:avLst/>
              <a:gdLst/>
              <a:ahLst/>
              <a:cxnLst/>
              <a:rect l="l" t="t" r="r" b="b"/>
              <a:pathLst>
                <a:path w="204" h="115" extrusionOk="0">
                  <a:moveTo>
                    <a:pt x="159" y="0"/>
                  </a:moveTo>
                  <a:cubicBezTo>
                    <a:pt x="106" y="35"/>
                    <a:pt x="53" y="71"/>
                    <a:pt x="0" y="106"/>
                  </a:cubicBezTo>
                  <a:cubicBezTo>
                    <a:pt x="35" y="93"/>
                    <a:pt x="63" y="89"/>
                    <a:pt x="88" y="89"/>
                  </a:cubicBezTo>
                  <a:cubicBezTo>
                    <a:pt x="131" y="89"/>
                    <a:pt x="164" y="104"/>
                    <a:pt x="203" y="115"/>
                  </a:cubicBezTo>
                  <a:lnTo>
                    <a:pt x="1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5" name="Google Shape;6095;p28"/>
            <p:cNvSpPr/>
            <p:nvPr/>
          </p:nvSpPr>
          <p:spPr>
            <a:xfrm>
              <a:off x="-278046" y="4076750"/>
              <a:ext cx="2968461" cy="1331043"/>
            </a:xfrm>
            <a:custGeom>
              <a:avLst/>
              <a:gdLst/>
              <a:ahLst/>
              <a:cxnLst/>
              <a:rect l="l" t="t" r="r" b="b"/>
              <a:pathLst>
                <a:path w="16813" h="12654" extrusionOk="0">
                  <a:moveTo>
                    <a:pt x="10116" y="330"/>
                  </a:moveTo>
                  <a:cubicBezTo>
                    <a:pt x="10140" y="330"/>
                    <a:pt x="10164" y="332"/>
                    <a:pt x="10190" y="336"/>
                  </a:cubicBezTo>
                  <a:cubicBezTo>
                    <a:pt x="10175" y="344"/>
                    <a:pt x="10159" y="347"/>
                    <a:pt x="10140" y="347"/>
                  </a:cubicBezTo>
                  <a:cubicBezTo>
                    <a:pt x="10115" y="347"/>
                    <a:pt x="10085" y="342"/>
                    <a:pt x="10049" y="336"/>
                  </a:cubicBezTo>
                  <a:cubicBezTo>
                    <a:pt x="10071" y="332"/>
                    <a:pt x="10093" y="330"/>
                    <a:pt x="10116" y="330"/>
                  </a:cubicBezTo>
                  <a:close/>
                  <a:moveTo>
                    <a:pt x="13605" y="391"/>
                  </a:moveTo>
                  <a:cubicBezTo>
                    <a:pt x="13608" y="391"/>
                    <a:pt x="13614" y="393"/>
                    <a:pt x="13624" y="398"/>
                  </a:cubicBezTo>
                  <a:lnTo>
                    <a:pt x="13624" y="398"/>
                  </a:lnTo>
                  <a:cubicBezTo>
                    <a:pt x="13618" y="400"/>
                    <a:pt x="13612" y="403"/>
                    <a:pt x="13607" y="407"/>
                  </a:cubicBezTo>
                  <a:cubicBezTo>
                    <a:pt x="13607" y="401"/>
                    <a:pt x="13599" y="391"/>
                    <a:pt x="13605" y="391"/>
                  </a:cubicBezTo>
                  <a:close/>
                  <a:moveTo>
                    <a:pt x="6670" y="560"/>
                  </a:moveTo>
                  <a:cubicBezTo>
                    <a:pt x="6696" y="560"/>
                    <a:pt x="6727" y="570"/>
                    <a:pt x="6764" y="575"/>
                  </a:cubicBezTo>
                  <a:cubicBezTo>
                    <a:pt x="6738" y="582"/>
                    <a:pt x="6680" y="598"/>
                    <a:pt x="6639" y="598"/>
                  </a:cubicBezTo>
                  <a:cubicBezTo>
                    <a:pt x="6625" y="598"/>
                    <a:pt x="6614" y="597"/>
                    <a:pt x="6605" y="592"/>
                  </a:cubicBezTo>
                  <a:cubicBezTo>
                    <a:pt x="6626" y="568"/>
                    <a:pt x="6647" y="560"/>
                    <a:pt x="6670" y="560"/>
                  </a:cubicBezTo>
                  <a:close/>
                  <a:moveTo>
                    <a:pt x="5827" y="617"/>
                  </a:moveTo>
                  <a:lnTo>
                    <a:pt x="5802" y="619"/>
                  </a:lnTo>
                  <a:cubicBezTo>
                    <a:pt x="5811" y="619"/>
                    <a:pt x="5820" y="618"/>
                    <a:pt x="5827" y="617"/>
                  </a:cubicBezTo>
                  <a:close/>
                  <a:moveTo>
                    <a:pt x="13475" y="620"/>
                  </a:moveTo>
                  <a:cubicBezTo>
                    <a:pt x="13477" y="622"/>
                    <a:pt x="13480" y="625"/>
                    <a:pt x="13484" y="628"/>
                  </a:cubicBezTo>
                  <a:cubicBezTo>
                    <a:pt x="13481" y="625"/>
                    <a:pt x="13478" y="622"/>
                    <a:pt x="13475" y="620"/>
                  </a:cubicBezTo>
                  <a:close/>
                  <a:moveTo>
                    <a:pt x="2526" y="1264"/>
                  </a:moveTo>
                  <a:cubicBezTo>
                    <a:pt x="2524" y="1266"/>
                    <a:pt x="2522" y="1268"/>
                    <a:pt x="2520" y="1269"/>
                  </a:cubicBezTo>
                  <a:lnTo>
                    <a:pt x="2520" y="1269"/>
                  </a:lnTo>
                  <a:cubicBezTo>
                    <a:pt x="2522" y="1268"/>
                    <a:pt x="2524" y="1266"/>
                    <a:pt x="2526" y="1264"/>
                  </a:cubicBezTo>
                  <a:close/>
                  <a:moveTo>
                    <a:pt x="2630" y="1735"/>
                  </a:moveTo>
                  <a:cubicBezTo>
                    <a:pt x="2618" y="1752"/>
                    <a:pt x="2607" y="1768"/>
                    <a:pt x="2597" y="1784"/>
                  </a:cubicBezTo>
                  <a:cubicBezTo>
                    <a:pt x="2612" y="1765"/>
                    <a:pt x="2623" y="1749"/>
                    <a:pt x="2630" y="1735"/>
                  </a:cubicBezTo>
                  <a:close/>
                  <a:moveTo>
                    <a:pt x="787" y="5096"/>
                  </a:moveTo>
                  <a:cubicBezTo>
                    <a:pt x="782" y="5142"/>
                    <a:pt x="777" y="5156"/>
                    <a:pt x="774" y="5156"/>
                  </a:cubicBezTo>
                  <a:cubicBezTo>
                    <a:pt x="771" y="5156"/>
                    <a:pt x="769" y="5144"/>
                    <a:pt x="769" y="5131"/>
                  </a:cubicBezTo>
                  <a:lnTo>
                    <a:pt x="787" y="5096"/>
                  </a:lnTo>
                  <a:close/>
                  <a:moveTo>
                    <a:pt x="16618" y="6438"/>
                  </a:moveTo>
                  <a:cubicBezTo>
                    <a:pt x="16610" y="6438"/>
                    <a:pt x="16610" y="6438"/>
                    <a:pt x="16618" y="6447"/>
                  </a:cubicBezTo>
                  <a:cubicBezTo>
                    <a:pt x="16618" y="6442"/>
                    <a:pt x="16618" y="6440"/>
                    <a:pt x="16618" y="6438"/>
                  </a:cubicBezTo>
                  <a:close/>
                  <a:moveTo>
                    <a:pt x="16530" y="6659"/>
                  </a:moveTo>
                  <a:lnTo>
                    <a:pt x="16530" y="6659"/>
                  </a:lnTo>
                  <a:cubicBezTo>
                    <a:pt x="16532" y="6661"/>
                    <a:pt x="16533" y="6664"/>
                    <a:pt x="16534" y="6666"/>
                  </a:cubicBezTo>
                  <a:lnTo>
                    <a:pt x="16534" y="6666"/>
                  </a:lnTo>
                  <a:cubicBezTo>
                    <a:pt x="16533" y="6664"/>
                    <a:pt x="16532" y="6661"/>
                    <a:pt x="16530" y="6659"/>
                  </a:cubicBezTo>
                  <a:close/>
                  <a:moveTo>
                    <a:pt x="415" y="7478"/>
                  </a:moveTo>
                  <a:cubicBezTo>
                    <a:pt x="412" y="7480"/>
                    <a:pt x="410" y="7484"/>
                    <a:pt x="407" y="7489"/>
                  </a:cubicBezTo>
                  <a:cubicBezTo>
                    <a:pt x="410" y="7485"/>
                    <a:pt x="412" y="7481"/>
                    <a:pt x="415" y="7478"/>
                  </a:cubicBezTo>
                  <a:close/>
                  <a:moveTo>
                    <a:pt x="610" y="8990"/>
                  </a:moveTo>
                  <a:cubicBezTo>
                    <a:pt x="608" y="8994"/>
                    <a:pt x="607" y="9000"/>
                    <a:pt x="606" y="9007"/>
                  </a:cubicBezTo>
                  <a:lnTo>
                    <a:pt x="606" y="9007"/>
                  </a:lnTo>
                  <a:lnTo>
                    <a:pt x="610" y="8990"/>
                  </a:lnTo>
                  <a:close/>
                  <a:moveTo>
                    <a:pt x="10305" y="1"/>
                  </a:moveTo>
                  <a:lnTo>
                    <a:pt x="10305" y="1"/>
                  </a:lnTo>
                  <a:cubicBezTo>
                    <a:pt x="10067" y="19"/>
                    <a:pt x="10040" y="89"/>
                    <a:pt x="10023" y="160"/>
                  </a:cubicBezTo>
                  <a:cubicBezTo>
                    <a:pt x="9976" y="150"/>
                    <a:pt x="9939" y="145"/>
                    <a:pt x="9905" y="145"/>
                  </a:cubicBezTo>
                  <a:cubicBezTo>
                    <a:pt x="9850" y="145"/>
                    <a:pt x="9807" y="159"/>
                    <a:pt x="9758" y="186"/>
                  </a:cubicBezTo>
                  <a:cubicBezTo>
                    <a:pt x="9714" y="169"/>
                    <a:pt x="9643" y="142"/>
                    <a:pt x="9793" y="133"/>
                  </a:cubicBezTo>
                  <a:cubicBezTo>
                    <a:pt x="9771" y="133"/>
                    <a:pt x="9727" y="133"/>
                    <a:pt x="9674" y="133"/>
                  </a:cubicBezTo>
                  <a:cubicBezTo>
                    <a:pt x="9515" y="133"/>
                    <a:pt x="9270" y="138"/>
                    <a:pt x="9263" y="177"/>
                  </a:cubicBezTo>
                  <a:cubicBezTo>
                    <a:pt x="9255" y="172"/>
                    <a:pt x="9241" y="170"/>
                    <a:pt x="9225" y="170"/>
                  </a:cubicBezTo>
                  <a:cubicBezTo>
                    <a:pt x="9189" y="170"/>
                    <a:pt x="9143" y="180"/>
                    <a:pt x="9131" y="186"/>
                  </a:cubicBezTo>
                  <a:cubicBezTo>
                    <a:pt x="8937" y="186"/>
                    <a:pt x="8919" y="186"/>
                    <a:pt x="8733" y="195"/>
                  </a:cubicBezTo>
                  <a:lnTo>
                    <a:pt x="8786" y="204"/>
                  </a:lnTo>
                  <a:cubicBezTo>
                    <a:pt x="8754" y="232"/>
                    <a:pt x="8720" y="238"/>
                    <a:pt x="8678" y="238"/>
                  </a:cubicBezTo>
                  <a:cubicBezTo>
                    <a:pt x="8646" y="238"/>
                    <a:pt x="8610" y="235"/>
                    <a:pt x="8566" y="235"/>
                  </a:cubicBezTo>
                  <a:cubicBezTo>
                    <a:pt x="8542" y="235"/>
                    <a:pt x="8515" y="236"/>
                    <a:pt x="8486" y="239"/>
                  </a:cubicBezTo>
                  <a:lnTo>
                    <a:pt x="8486" y="230"/>
                  </a:lnTo>
                  <a:cubicBezTo>
                    <a:pt x="8404" y="222"/>
                    <a:pt x="8353" y="219"/>
                    <a:pt x="8318" y="219"/>
                  </a:cubicBezTo>
                  <a:cubicBezTo>
                    <a:pt x="8242" y="219"/>
                    <a:pt x="8244" y="233"/>
                    <a:pt x="8169" y="233"/>
                  </a:cubicBezTo>
                  <a:cubicBezTo>
                    <a:pt x="8134" y="233"/>
                    <a:pt x="8083" y="230"/>
                    <a:pt x="8001" y="222"/>
                  </a:cubicBezTo>
                  <a:lnTo>
                    <a:pt x="8001" y="222"/>
                  </a:lnTo>
                  <a:lnTo>
                    <a:pt x="8018" y="257"/>
                  </a:lnTo>
                  <a:cubicBezTo>
                    <a:pt x="8011" y="281"/>
                    <a:pt x="7985" y="289"/>
                    <a:pt x="7947" y="289"/>
                  </a:cubicBezTo>
                  <a:cubicBezTo>
                    <a:pt x="7866" y="289"/>
                    <a:pt x="7728" y="250"/>
                    <a:pt x="7604" y="250"/>
                  </a:cubicBezTo>
                  <a:cubicBezTo>
                    <a:pt x="7576" y="250"/>
                    <a:pt x="7549" y="252"/>
                    <a:pt x="7524" y="257"/>
                  </a:cubicBezTo>
                  <a:lnTo>
                    <a:pt x="7594" y="283"/>
                  </a:lnTo>
                  <a:cubicBezTo>
                    <a:pt x="7583" y="287"/>
                    <a:pt x="7570" y="289"/>
                    <a:pt x="7556" y="289"/>
                  </a:cubicBezTo>
                  <a:cubicBezTo>
                    <a:pt x="7446" y="289"/>
                    <a:pt x="7282" y="177"/>
                    <a:pt x="7188" y="169"/>
                  </a:cubicBezTo>
                  <a:cubicBezTo>
                    <a:pt x="7162" y="160"/>
                    <a:pt x="7224" y="160"/>
                    <a:pt x="7250" y="151"/>
                  </a:cubicBezTo>
                  <a:cubicBezTo>
                    <a:pt x="7199" y="143"/>
                    <a:pt x="7165" y="140"/>
                    <a:pt x="7142" y="140"/>
                  </a:cubicBezTo>
                  <a:cubicBezTo>
                    <a:pt x="7043" y="140"/>
                    <a:pt x="7178" y="207"/>
                    <a:pt x="7012" y="222"/>
                  </a:cubicBezTo>
                  <a:cubicBezTo>
                    <a:pt x="6967" y="195"/>
                    <a:pt x="7056" y="151"/>
                    <a:pt x="6914" y="151"/>
                  </a:cubicBezTo>
                  <a:cubicBezTo>
                    <a:pt x="6910" y="150"/>
                    <a:pt x="6904" y="149"/>
                    <a:pt x="6897" y="149"/>
                  </a:cubicBezTo>
                  <a:cubicBezTo>
                    <a:pt x="6815" y="149"/>
                    <a:pt x="6590" y="222"/>
                    <a:pt x="6412" y="222"/>
                  </a:cubicBezTo>
                  <a:cubicBezTo>
                    <a:pt x="6377" y="222"/>
                    <a:pt x="6344" y="220"/>
                    <a:pt x="6314" y="213"/>
                  </a:cubicBezTo>
                  <a:lnTo>
                    <a:pt x="6314" y="213"/>
                  </a:lnTo>
                  <a:cubicBezTo>
                    <a:pt x="6358" y="230"/>
                    <a:pt x="6402" y="248"/>
                    <a:pt x="6305" y="275"/>
                  </a:cubicBezTo>
                  <a:cubicBezTo>
                    <a:pt x="6297" y="275"/>
                    <a:pt x="6289" y="275"/>
                    <a:pt x="6280" y="275"/>
                  </a:cubicBezTo>
                  <a:cubicBezTo>
                    <a:pt x="6178" y="275"/>
                    <a:pt x="6035" y="245"/>
                    <a:pt x="5914" y="245"/>
                  </a:cubicBezTo>
                  <a:cubicBezTo>
                    <a:pt x="5854" y="245"/>
                    <a:pt x="5799" y="252"/>
                    <a:pt x="5758" y="275"/>
                  </a:cubicBezTo>
                  <a:cubicBezTo>
                    <a:pt x="5740" y="275"/>
                    <a:pt x="5731" y="266"/>
                    <a:pt x="5731" y="266"/>
                  </a:cubicBezTo>
                  <a:cubicBezTo>
                    <a:pt x="5617" y="283"/>
                    <a:pt x="5360" y="310"/>
                    <a:pt x="5290" y="354"/>
                  </a:cubicBezTo>
                  <a:cubicBezTo>
                    <a:pt x="5265" y="328"/>
                    <a:pt x="5223" y="318"/>
                    <a:pt x="5170" y="318"/>
                  </a:cubicBezTo>
                  <a:cubicBezTo>
                    <a:pt x="5007" y="318"/>
                    <a:pt x="4748" y="413"/>
                    <a:pt x="4629" y="413"/>
                  </a:cubicBezTo>
                  <a:cubicBezTo>
                    <a:pt x="4592" y="413"/>
                    <a:pt x="4569" y="404"/>
                    <a:pt x="4566" y="381"/>
                  </a:cubicBezTo>
                  <a:cubicBezTo>
                    <a:pt x="4451" y="407"/>
                    <a:pt x="4336" y="434"/>
                    <a:pt x="4213" y="460"/>
                  </a:cubicBezTo>
                  <a:lnTo>
                    <a:pt x="4221" y="442"/>
                  </a:lnTo>
                  <a:lnTo>
                    <a:pt x="4221" y="442"/>
                  </a:lnTo>
                  <a:cubicBezTo>
                    <a:pt x="3992" y="495"/>
                    <a:pt x="3921" y="548"/>
                    <a:pt x="3859" y="601"/>
                  </a:cubicBezTo>
                  <a:cubicBezTo>
                    <a:pt x="3852" y="603"/>
                    <a:pt x="3846" y="603"/>
                    <a:pt x="3842" y="603"/>
                  </a:cubicBezTo>
                  <a:cubicBezTo>
                    <a:pt x="3813" y="603"/>
                    <a:pt x="3834" y="582"/>
                    <a:pt x="3842" y="575"/>
                  </a:cubicBezTo>
                  <a:lnTo>
                    <a:pt x="3842" y="575"/>
                  </a:lnTo>
                  <a:cubicBezTo>
                    <a:pt x="3506" y="663"/>
                    <a:pt x="3471" y="681"/>
                    <a:pt x="3250" y="866"/>
                  </a:cubicBezTo>
                  <a:lnTo>
                    <a:pt x="3206" y="840"/>
                  </a:lnTo>
                  <a:cubicBezTo>
                    <a:pt x="3144" y="893"/>
                    <a:pt x="2729" y="1025"/>
                    <a:pt x="2508" y="1299"/>
                  </a:cubicBezTo>
                  <a:cubicBezTo>
                    <a:pt x="2508" y="1291"/>
                    <a:pt x="2508" y="1283"/>
                    <a:pt x="2520" y="1269"/>
                  </a:cubicBezTo>
                  <a:lnTo>
                    <a:pt x="2520" y="1269"/>
                  </a:lnTo>
                  <a:cubicBezTo>
                    <a:pt x="2264" y="1542"/>
                    <a:pt x="1820" y="1865"/>
                    <a:pt x="1873" y="2067"/>
                  </a:cubicBezTo>
                  <a:cubicBezTo>
                    <a:pt x="1837" y="2147"/>
                    <a:pt x="1802" y="2217"/>
                    <a:pt x="1776" y="2297"/>
                  </a:cubicBezTo>
                  <a:cubicBezTo>
                    <a:pt x="1825" y="2218"/>
                    <a:pt x="1848" y="2192"/>
                    <a:pt x="1857" y="2192"/>
                  </a:cubicBezTo>
                  <a:cubicBezTo>
                    <a:pt x="1876" y="2192"/>
                    <a:pt x="1845" y="2288"/>
                    <a:pt x="1866" y="2288"/>
                  </a:cubicBezTo>
                  <a:cubicBezTo>
                    <a:pt x="1871" y="2288"/>
                    <a:pt x="1879" y="2283"/>
                    <a:pt x="1890" y="2270"/>
                  </a:cubicBezTo>
                  <a:lnTo>
                    <a:pt x="1890" y="2270"/>
                  </a:lnTo>
                  <a:cubicBezTo>
                    <a:pt x="1853" y="2352"/>
                    <a:pt x="1770" y="2447"/>
                    <a:pt x="1748" y="2447"/>
                  </a:cubicBezTo>
                  <a:cubicBezTo>
                    <a:pt x="1739" y="2447"/>
                    <a:pt x="1740" y="2432"/>
                    <a:pt x="1758" y="2394"/>
                  </a:cubicBezTo>
                  <a:lnTo>
                    <a:pt x="1776" y="2376"/>
                  </a:lnTo>
                  <a:cubicBezTo>
                    <a:pt x="1771" y="2366"/>
                    <a:pt x="1765" y="2362"/>
                    <a:pt x="1758" y="2362"/>
                  </a:cubicBezTo>
                  <a:cubicBezTo>
                    <a:pt x="1700" y="2362"/>
                    <a:pt x="1569" y="2677"/>
                    <a:pt x="1532" y="2677"/>
                  </a:cubicBezTo>
                  <a:cubicBezTo>
                    <a:pt x="1531" y="2677"/>
                    <a:pt x="1529" y="2677"/>
                    <a:pt x="1528" y="2676"/>
                  </a:cubicBezTo>
                  <a:cubicBezTo>
                    <a:pt x="1263" y="3233"/>
                    <a:pt x="1043" y="3807"/>
                    <a:pt x="901" y="4363"/>
                  </a:cubicBezTo>
                  <a:lnTo>
                    <a:pt x="981" y="4319"/>
                  </a:lnTo>
                  <a:lnTo>
                    <a:pt x="928" y="4513"/>
                  </a:lnTo>
                  <a:cubicBezTo>
                    <a:pt x="917" y="4531"/>
                    <a:pt x="905" y="4545"/>
                    <a:pt x="896" y="4545"/>
                  </a:cubicBezTo>
                  <a:cubicBezTo>
                    <a:pt x="884" y="4545"/>
                    <a:pt x="881" y="4517"/>
                    <a:pt x="901" y="4433"/>
                  </a:cubicBezTo>
                  <a:lnTo>
                    <a:pt x="901" y="4433"/>
                  </a:lnTo>
                  <a:cubicBezTo>
                    <a:pt x="848" y="4495"/>
                    <a:pt x="875" y="4672"/>
                    <a:pt x="893" y="4681"/>
                  </a:cubicBezTo>
                  <a:cubicBezTo>
                    <a:pt x="872" y="4750"/>
                    <a:pt x="858" y="4775"/>
                    <a:pt x="849" y="4775"/>
                  </a:cubicBezTo>
                  <a:cubicBezTo>
                    <a:pt x="828" y="4775"/>
                    <a:pt x="833" y="4632"/>
                    <a:pt x="826" y="4632"/>
                  </a:cubicBezTo>
                  <a:cubicBezTo>
                    <a:pt x="825" y="4632"/>
                    <a:pt x="824" y="4636"/>
                    <a:pt x="822" y="4645"/>
                  </a:cubicBezTo>
                  <a:lnTo>
                    <a:pt x="804" y="4760"/>
                  </a:lnTo>
                  <a:lnTo>
                    <a:pt x="813" y="4734"/>
                  </a:lnTo>
                  <a:cubicBezTo>
                    <a:pt x="822" y="4831"/>
                    <a:pt x="848" y="4848"/>
                    <a:pt x="813" y="5016"/>
                  </a:cubicBezTo>
                  <a:cubicBezTo>
                    <a:pt x="778" y="5122"/>
                    <a:pt x="769" y="5060"/>
                    <a:pt x="751" y="5104"/>
                  </a:cubicBezTo>
                  <a:cubicBezTo>
                    <a:pt x="751" y="5104"/>
                    <a:pt x="742" y="5113"/>
                    <a:pt x="742" y="5166"/>
                  </a:cubicBezTo>
                  <a:lnTo>
                    <a:pt x="698" y="5414"/>
                  </a:lnTo>
                  <a:lnTo>
                    <a:pt x="698" y="5414"/>
                  </a:lnTo>
                  <a:lnTo>
                    <a:pt x="760" y="5325"/>
                  </a:lnTo>
                  <a:lnTo>
                    <a:pt x="760" y="5325"/>
                  </a:lnTo>
                  <a:cubicBezTo>
                    <a:pt x="760" y="5409"/>
                    <a:pt x="736" y="5498"/>
                    <a:pt x="751" y="5498"/>
                  </a:cubicBezTo>
                  <a:cubicBezTo>
                    <a:pt x="757" y="5498"/>
                    <a:pt x="766" y="5487"/>
                    <a:pt x="783" y="5463"/>
                  </a:cubicBezTo>
                  <a:lnTo>
                    <a:pt x="783" y="5463"/>
                  </a:lnTo>
                  <a:cubicBezTo>
                    <a:pt x="680" y="5624"/>
                    <a:pt x="627" y="6377"/>
                    <a:pt x="584" y="6482"/>
                  </a:cubicBezTo>
                  <a:cubicBezTo>
                    <a:pt x="601" y="6641"/>
                    <a:pt x="575" y="6791"/>
                    <a:pt x="548" y="6976"/>
                  </a:cubicBezTo>
                  <a:cubicBezTo>
                    <a:pt x="555" y="6959"/>
                    <a:pt x="568" y="6946"/>
                    <a:pt x="578" y="6946"/>
                  </a:cubicBezTo>
                  <a:cubicBezTo>
                    <a:pt x="595" y="6946"/>
                    <a:pt x="608" y="6977"/>
                    <a:pt x="592" y="7074"/>
                  </a:cubicBezTo>
                  <a:cubicBezTo>
                    <a:pt x="582" y="7066"/>
                    <a:pt x="573" y="7062"/>
                    <a:pt x="565" y="7062"/>
                  </a:cubicBezTo>
                  <a:cubicBezTo>
                    <a:pt x="491" y="7062"/>
                    <a:pt x="494" y="7358"/>
                    <a:pt x="415" y="7478"/>
                  </a:cubicBezTo>
                  <a:lnTo>
                    <a:pt x="415" y="7478"/>
                  </a:lnTo>
                  <a:cubicBezTo>
                    <a:pt x="418" y="7475"/>
                    <a:pt x="420" y="7473"/>
                    <a:pt x="422" y="7473"/>
                  </a:cubicBezTo>
                  <a:cubicBezTo>
                    <a:pt x="452" y="7473"/>
                    <a:pt x="388" y="7811"/>
                    <a:pt x="429" y="7811"/>
                  </a:cubicBezTo>
                  <a:cubicBezTo>
                    <a:pt x="436" y="7811"/>
                    <a:pt x="446" y="7802"/>
                    <a:pt x="460" y="7780"/>
                  </a:cubicBezTo>
                  <a:lnTo>
                    <a:pt x="460" y="7780"/>
                  </a:lnTo>
                  <a:cubicBezTo>
                    <a:pt x="449" y="7833"/>
                    <a:pt x="440" y="7843"/>
                    <a:pt x="430" y="7843"/>
                  </a:cubicBezTo>
                  <a:cubicBezTo>
                    <a:pt x="423" y="7843"/>
                    <a:pt x="416" y="7838"/>
                    <a:pt x="408" y="7838"/>
                  </a:cubicBezTo>
                  <a:cubicBezTo>
                    <a:pt x="398" y="7838"/>
                    <a:pt x="386" y="7845"/>
                    <a:pt x="372" y="7877"/>
                  </a:cubicBezTo>
                  <a:cubicBezTo>
                    <a:pt x="372" y="8213"/>
                    <a:pt x="257" y="8592"/>
                    <a:pt x="221" y="8998"/>
                  </a:cubicBezTo>
                  <a:cubicBezTo>
                    <a:pt x="232" y="8998"/>
                    <a:pt x="245" y="8977"/>
                    <a:pt x="258" y="8977"/>
                  </a:cubicBezTo>
                  <a:cubicBezTo>
                    <a:pt x="267" y="8977"/>
                    <a:pt x="276" y="8988"/>
                    <a:pt x="283" y="9025"/>
                  </a:cubicBezTo>
                  <a:lnTo>
                    <a:pt x="186" y="9228"/>
                  </a:lnTo>
                  <a:cubicBezTo>
                    <a:pt x="186" y="9307"/>
                    <a:pt x="266" y="9316"/>
                    <a:pt x="195" y="9449"/>
                  </a:cubicBezTo>
                  <a:cubicBezTo>
                    <a:pt x="205" y="9439"/>
                    <a:pt x="215" y="9426"/>
                    <a:pt x="222" y="9426"/>
                  </a:cubicBezTo>
                  <a:cubicBezTo>
                    <a:pt x="227" y="9426"/>
                    <a:pt x="230" y="9434"/>
                    <a:pt x="230" y="9458"/>
                  </a:cubicBezTo>
                  <a:cubicBezTo>
                    <a:pt x="80" y="10243"/>
                    <a:pt x="151" y="11073"/>
                    <a:pt x="1" y="11877"/>
                  </a:cubicBezTo>
                  <a:cubicBezTo>
                    <a:pt x="10" y="11839"/>
                    <a:pt x="16" y="11823"/>
                    <a:pt x="20" y="11823"/>
                  </a:cubicBezTo>
                  <a:cubicBezTo>
                    <a:pt x="27" y="11823"/>
                    <a:pt x="27" y="11870"/>
                    <a:pt x="27" y="11921"/>
                  </a:cubicBezTo>
                  <a:cubicBezTo>
                    <a:pt x="30" y="11904"/>
                    <a:pt x="35" y="11899"/>
                    <a:pt x="40" y="11899"/>
                  </a:cubicBezTo>
                  <a:cubicBezTo>
                    <a:pt x="50" y="11899"/>
                    <a:pt x="64" y="11916"/>
                    <a:pt x="79" y="11916"/>
                  </a:cubicBezTo>
                  <a:cubicBezTo>
                    <a:pt x="82" y="11916"/>
                    <a:pt x="86" y="11915"/>
                    <a:pt x="89" y="11912"/>
                  </a:cubicBezTo>
                  <a:lnTo>
                    <a:pt x="89" y="11912"/>
                  </a:lnTo>
                  <a:lnTo>
                    <a:pt x="27" y="12257"/>
                  </a:lnTo>
                  <a:cubicBezTo>
                    <a:pt x="80" y="12318"/>
                    <a:pt x="27" y="12619"/>
                    <a:pt x="80" y="12654"/>
                  </a:cubicBezTo>
                  <a:lnTo>
                    <a:pt x="71" y="12539"/>
                  </a:lnTo>
                  <a:lnTo>
                    <a:pt x="71" y="12539"/>
                  </a:lnTo>
                  <a:cubicBezTo>
                    <a:pt x="82" y="12564"/>
                    <a:pt x="94" y="12574"/>
                    <a:pt x="105" y="12574"/>
                  </a:cubicBezTo>
                  <a:cubicBezTo>
                    <a:pt x="159" y="12574"/>
                    <a:pt x="222" y="12362"/>
                    <a:pt x="286" y="12362"/>
                  </a:cubicBezTo>
                  <a:cubicBezTo>
                    <a:pt x="288" y="12362"/>
                    <a:pt x="290" y="12362"/>
                    <a:pt x="292" y="12363"/>
                  </a:cubicBezTo>
                  <a:cubicBezTo>
                    <a:pt x="221" y="12204"/>
                    <a:pt x="398" y="11956"/>
                    <a:pt x="310" y="11691"/>
                  </a:cubicBezTo>
                  <a:cubicBezTo>
                    <a:pt x="313" y="11681"/>
                    <a:pt x="316" y="11676"/>
                    <a:pt x="319" y="11676"/>
                  </a:cubicBezTo>
                  <a:cubicBezTo>
                    <a:pt x="327" y="11676"/>
                    <a:pt x="331" y="11717"/>
                    <a:pt x="344" y="11717"/>
                  </a:cubicBezTo>
                  <a:cubicBezTo>
                    <a:pt x="347" y="11717"/>
                    <a:pt x="350" y="11714"/>
                    <a:pt x="354" y="11709"/>
                  </a:cubicBezTo>
                  <a:cubicBezTo>
                    <a:pt x="319" y="11647"/>
                    <a:pt x="310" y="11568"/>
                    <a:pt x="336" y="11418"/>
                  </a:cubicBezTo>
                  <a:lnTo>
                    <a:pt x="336" y="11418"/>
                  </a:lnTo>
                  <a:lnTo>
                    <a:pt x="345" y="11435"/>
                  </a:lnTo>
                  <a:cubicBezTo>
                    <a:pt x="354" y="11020"/>
                    <a:pt x="398" y="10853"/>
                    <a:pt x="451" y="10385"/>
                  </a:cubicBezTo>
                  <a:lnTo>
                    <a:pt x="451" y="10385"/>
                  </a:lnTo>
                  <a:lnTo>
                    <a:pt x="407" y="10420"/>
                  </a:lnTo>
                  <a:cubicBezTo>
                    <a:pt x="425" y="10323"/>
                    <a:pt x="433" y="10296"/>
                    <a:pt x="451" y="10252"/>
                  </a:cubicBezTo>
                  <a:cubicBezTo>
                    <a:pt x="444" y="10237"/>
                    <a:pt x="439" y="10231"/>
                    <a:pt x="434" y="10231"/>
                  </a:cubicBezTo>
                  <a:cubicBezTo>
                    <a:pt x="408" y="10231"/>
                    <a:pt x="415" y="10447"/>
                    <a:pt x="387" y="10447"/>
                  </a:cubicBezTo>
                  <a:cubicBezTo>
                    <a:pt x="383" y="10447"/>
                    <a:pt x="378" y="10442"/>
                    <a:pt x="372" y="10429"/>
                  </a:cubicBezTo>
                  <a:cubicBezTo>
                    <a:pt x="460" y="10296"/>
                    <a:pt x="425" y="9722"/>
                    <a:pt x="531" y="9643"/>
                  </a:cubicBezTo>
                  <a:cubicBezTo>
                    <a:pt x="536" y="9594"/>
                    <a:pt x="533" y="9582"/>
                    <a:pt x="526" y="9582"/>
                  </a:cubicBezTo>
                  <a:cubicBezTo>
                    <a:pt x="519" y="9582"/>
                    <a:pt x="508" y="9595"/>
                    <a:pt x="501" y="9595"/>
                  </a:cubicBezTo>
                  <a:cubicBezTo>
                    <a:pt x="493" y="9595"/>
                    <a:pt x="489" y="9582"/>
                    <a:pt x="495" y="9528"/>
                  </a:cubicBezTo>
                  <a:lnTo>
                    <a:pt x="522" y="9493"/>
                  </a:lnTo>
                  <a:lnTo>
                    <a:pt x="495" y="9449"/>
                  </a:lnTo>
                  <a:cubicBezTo>
                    <a:pt x="513" y="9352"/>
                    <a:pt x="548" y="9307"/>
                    <a:pt x="566" y="9307"/>
                  </a:cubicBezTo>
                  <a:cubicBezTo>
                    <a:pt x="566" y="9325"/>
                    <a:pt x="566" y="9378"/>
                    <a:pt x="566" y="9405"/>
                  </a:cubicBezTo>
                  <a:cubicBezTo>
                    <a:pt x="606" y="9285"/>
                    <a:pt x="595" y="9079"/>
                    <a:pt x="606" y="9007"/>
                  </a:cubicBezTo>
                  <a:lnTo>
                    <a:pt x="606" y="9007"/>
                  </a:lnTo>
                  <a:lnTo>
                    <a:pt x="575" y="9140"/>
                  </a:lnTo>
                  <a:cubicBezTo>
                    <a:pt x="601" y="8716"/>
                    <a:pt x="698" y="8213"/>
                    <a:pt x="698" y="7806"/>
                  </a:cubicBezTo>
                  <a:lnTo>
                    <a:pt x="698" y="7806"/>
                  </a:lnTo>
                  <a:lnTo>
                    <a:pt x="672" y="7833"/>
                  </a:lnTo>
                  <a:cubicBezTo>
                    <a:pt x="681" y="7527"/>
                    <a:pt x="724" y="7593"/>
                    <a:pt x="759" y="7260"/>
                  </a:cubicBezTo>
                  <a:lnTo>
                    <a:pt x="759" y="7260"/>
                  </a:lnTo>
                  <a:cubicBezTo>
                    <a:pt x="759" y="7262"/>
                    <a:pt x="760" y="7265"/>
                    <a:pt x="760" y="7268"/>
                  </a:cubicBezTo>
                  <a:lnTo>
                    <a:pt x="760" y="7250"/>
                  </a:lnTo>
                  <a:cubicBezTo>
                    <a:pt x="760" y="7253"/>
                    <a:pt x="759" y="7256"/>
                    <a:pt x="759" y="7260"/>
                  </a:cubicBezTo>
                  <a:lnTo>
                    <a:pt x="759" y="7260"/>
                  </a:lnTo>
                  <a:cubicBezTo>
                    <a:pt x="751" y="7190"/>
                    <a:pt x="752" y="7105"/>
                    <a:pt x="769" y="7012"/>
                  </a:cubicBezTo>
                  <a:cubicBezTo>
                    <a:pt x="770" y="7026"/>
                    <a:pt x="773" y="7032"/>
                    <a:pt x="776" y="7032"/>
                  </a:cubicBezTo>
                  <a:cubicBezTo>
                    <a:pt x="790" y="7032"/>
                    <a:pt x="815" y="6944"/>
                    <a:pt x="830" y="6944"/>
                  </a:cubicBezTo>
                  <a:cubicBezTo>
                    <a:pt x="834" y="6944"/>
                    <a:pt x="838" y="6953"/>
                    <a:pt x="840" y="6976"/>
                  </a:cubicBezTo>
                  <a:cubicBezTo>
                    <a:pt x="848" y="6632"/>
                    <a:pt x="831" y="6809"/>
                    <a:pt x="795" y="6579"/>
                  </a:cubicBezTo>
                  <a:lnTo>
                    <a:pt x="831" y="6526"/>
                  </a:lnTo>
                  <a:cubicBezTo>
                    <a:pt x="813" y="6447"/>
                    <a:pt x="804" y="6438"/>
                    <a:pt x="813" y="6270"/>
                  </a:cubicBezTo>
                  <a:lnTo>
                    <a:pt x="813" y="6270"/>
                  </a:lnTo>
                  <a:cubicBezTo>
                    <a:pt x="815" y="6305"/>
                    <a:pt x="820" y="6317"/>
                    <a:pt x="827" y="6317"/>
                  </a:cubicBezTo>
                  <a:cubicBezTo>
                    <a:pt x="839" y="6317"/>
                    <a:pt x="857" y="6275"/>
                    <a:pt x="872" y="6275"/>
                  </a:cubicBezTo>
                  <a:cubicBezTo>
                    <a:pt x="880" y="6275"/>
                    <a:pt x="888" y="6288"/>
                    <a:pt x="893" y="6332"/>
                  </a:cubicBezTo>
                  <a:cubicBezTo>
                    <a:pt x="1007" y="5987"/>
                    <a:pt x="901" y="5802"/>
                    <a:pt x="1025" y="5652"/>
                  </a:cubicBezTo>
                  <a:cubicBezTo>
                    <a:pt x="1015" y="5624"/>
                    <a:pt x="1006" y="5612"/>
                    <a:pt x="998" y="5612"/>
                  </a:cubicBezTo>
                  <a:cubicBezTo>
                    <a:pt x="958" y="5612"/>
                    <a:pt x="934" y="5868"/>
                    <a:pt x="929" y="5868"/>
                  </a:cubicBezTo>
                  <a:cubicBezTo>
                    <a:pt x="928" y="5868"/>
                    <a:pt x="928" y="5864"/>
                    <a:pt x="928" y="5855"/>
                  </a:cubicBezTo>
                  <a:cubicBezTo>
                    <a:pt x="922" y="5865"/>
                    <a:pt x="917" y="5869"/>
                    <a:pt x="912" y="5869"/>
                  </a:cubicBezTo>
                  <a:cubicBezTo>
                    <a:pt x="884" y="5869"/>
                    <a:pt x="886" y="5699"/>
                    <a:pt x="901" y="5608"/>
                  </a:cubicBezTo>
                  <a:cubicBezTo>
                    <a:pt x="928" y="5493"/>
                    <a:pt x="1043" y="5431"/>
                    <a:pt x="1087" y="5149"/>
                  </a:cubicBezTo>
                  <a:cubicBezTo>
                    <a:pt x="1087" y="5175"/>
                    <a:pt x="1096" y="5184"/>
                    <a:pt x="1087" y="5210"/>
                  </a:cubicBezTo>
                  <a:cubicBezTo>
                    <a:pt x="1131" y="5113"/>
                    <a:pt x="1096" y="4999"/>
                    <a:pt x="1157" y="4875"/>
                  </a:cubicBezTo>
                  <a:cubicBezTo>
                    <a:pt x="1122" y="4795"/>
                    <a:pt x="1193" y="4716"/>
                    <a:pt x="1131" y="4681"/>
                  </a:cubicBezTo>
                  <a:lnTo>
                    <a:pt x="1131" y="4681"/>
                  </a:lnTo>
                  <a:lnTo>
                    <a:pt x="1096" y="4937"/>
                  </a:lnTo>
                  <a:cubicBezTo>
                    <a:pt x="1104" y="4787"/>
                    <a:pt x="1060" y="4637"/>
                    <a:pt x="1149" y="4407"/>
                  </a:cubicBezTo>
                  <a:cubicBezTo>
                    <a:pt x="1157" y="4433"/>
                    <a:pt x="1157" y="4504"/>
                    <a:pt x="1157" y="4557"/>
                  </a:cubicBezTo>
                  <a:cubicBezTo>
                    <a:pt x="1193" y="4486"/>
                    <a:pt x="1175" y="4416"/>
                    <a:pt x="1210" y="4354"/>
                  </a:cubicBezTo>
                  <a:lnTo>
                    <a:pt x="1210" y="4354"/>
                  </a:lnTo>
                  <a:cubicBezTo>
                    <a:pt x="1272" y="4389"/>
                    <a:pt x="1157" y="4663"/>
                    <a:pt x="1175" y="4831"/>
                  </a:cubicBezTo>
                  <a:cubicBezTo>
                    <a:pt x="1205" y="4771"/>
                    <a:pt x="1197" y="4599"/>
                    <a:pt x="1225" y="4599"/>
                  </a:cubicBezTo>
                  <a:cubicBezTo>
                    <a:pt x="1231" y="4599"/>
                    <a:pt x="1237" y="4605"/>
                    <a:pt x="1246" y="4619"/>
                  </a:cubicBezTo>
                  <a:cubicBezTo>
                    <a:pt x="1175" y="4486"/>
                    <a:pt x="1316" y="4354"/>
                    <a:pt x="1299" y="4151"/>
                  </a:cubicBezTo>
                  <a:lnTo>
                    <a:pt x="1299" y="4151"/>
                  </a:lnTo>
                  <a:lnTo>
                    <a:pt x="1334" y="4169"/>
                  </a:lnTo>
                  <a:cubicBezTo>
                    <a:pt x="1334" y="4142"/>
                    <a:pt x="1334" y="4080"/>
                    <a:pt x="1343" y="4027"/>
                  </a:cubicBezTo>
                  <a:lnTo>
                    <a:pt x="1369" y="4133"/>
                  </a:lnTo>
                  <a:cubicBezTo>
                    <a:pt x="1369" y="3974"/>
                    <a:pt x="1484" y="3859"/>
                    <a:pt x="1511" y="3709"/>
                  </a:cubicBezTo>
                  <a:lnTo>
                    <a:pt x="1511" y="3709"/>
                  </a:lnTo>
                  <a:cubicBezTo>
                    <a:pt x="1470" y="3836"/>
                    <a:pt x="1451" y="3865"/>
                    <a:pt x="1438" y="3865"/>
                  </a:cubicBezTo>
                  <a:cubicBezTo>
                    <a:pt x="1427" y="3865"/>
                    <a:pt x="1420" y="3844"/>
                    <a:pt x="1408" y="3844"/>
                  </a:cubicBezTo>
                  <a:cubicBezTo>
                    <a:pt x="1401" y="3844"/>
                    <a:pt x="1392" y="3852"/>
                    <a:pt x="1378" y="3877"/>
                  </a:cubicBezTo>
                  <a:cubicBezTo>
                    <a:pt x="1440" y="3497"/>
                    <a:pt x="1537" y="3701"/>
                    <a:pt x="1661" y="3303"/>
                  </a:cubicBezTo>
                  <a:lnTo>
                    <a:pt x="1661" y="3303"/>
                  </a:lnTo>
                  <a:cubicBezTo>
                    <a:pt x="1647" y="3344"/>
                    <a:pt x="1598" y="3430"/>
                    <a:pt x="1583" y="3430"/>
                  </a:cubicBezTo>
                  <a:cubicBezTo>
                    <a:pt x="1578" y="3430"/>
                    <a:pt x="1577" y="3421"/>
                    <a:pt x="1581" y="3400"/>
                  </a:cubicBezTo>
                  <a:cubicBezTo>
                    <a:pt x="1617" y="3330"/>
                    <a:pt x="1670" y="3233"/>
                    <a:pt x="1705" y="3197"/>
                  </a:cubicBezTo>
                  <a:cubicBezTo>
                    <a:pt x="1740" y="3111"/>
                    <a:pt x="1746" y="3086"/>
                    <a:pt x="1739" y="3086"/>
                  </a:cubicBezTo>
                  <a:cubicBezTo>
                    <a:pt x="1729" y="3086"/>
                    <a:pt x="1693" y="3138"/>
                    <a:pt x="1680" y="3138"/>
                  </a:cubicBezTo>
                  <a:cubicBezTo>
                    <a:pt x="1675" y="3138"/>
                    <a:pt x="1674" y="3130"/>
                    <a:pt x="1678" y="3109"/>
                  </a:cubicBezTo>
                  <a:cubicBezTo>
                    <a:pt x="1758" y="3038"/>
                    <a:pt x="1705" y="2968"/>
                    <a:pt x="1749" y="2853"/>
                  </a:cubicBezTo>
                  <a:lnTo>
                    <a:pt x="1749" y="2853"/>
                  </a:lnTo>
                  <a:lnTo>
                    <a:pt x="1784" y="2871"/>
                  </a:lnTo>
                  <a:cubicBezTo>
                    <a:pt x="1952" y="2597"/>
                    <a:pt x="1740" y="2756"/>
                    <a:pt x="1908" y="2509"/>
                  </a:cubicBezTo>
                  <a:lnTo>
                    <a:pt x="1908" y="2509"/>
                  </a:lnTo>
                  <a:lnTo>
                    <a:pt x="1899" y="2650"/>
                  </a:lnTo>
                  <a:lnTo>
                    <a:pt x="1961" y="2509"/>
                  </a:lnTo>
                  <a:lnTo>
                    <a:pt x="1987" y="2562"/>
                  </a:lnTo>
                  <a:cubicBezTo>
                    <a:pt x="2032" y="2403"/>
                    <a:pt x="2067" y="2358"/>
                    <a:pt x="2164" y="2235"/>
                  </a:cubicBezTo>
                  <a:lnTo>
                    <a:pt x="2164" y="2235"/>
                  </a:lnTo>
                  <a:cubicBezTo>
                    <a:pt x="2160" y="2237"/>
                    <a:pt x="2155" y="2238"/>
                    <a:pt x="2152" y="2238"/>
                  </a:cubicBezTo>
                  <a:cubicBezTo>
                    <a:pt x="2119" y="2238"/>
                    <a:pt x="2120" y="2170"/>
                    <a:pt x="2199" y="2067"/>
                  </a:cubicBezTo>
                  <a:cubicBezTo>
                    <a:pt x="2216" y="2052"/>
                    <a:pt x="2225" y="2048"/>
                    <a:pt x="2229" y="2048"/>
                  </a:cubicBezTo>
                  <a:cubicBezTo>
                    <a:pt x="2235" y="2048"/>
                    <a:pt x="2235" y="2055"/>
                    <a:pt x="2239" y="2055"/>
                  </a:cubicBezTo>
                  <a:cubicBezTo>
                    <a:pt x="2244" y="2055"/>
                    <a:pt x="2259" y="2041"/>
                    <a:pt x="2314" y="1970"/>
                  </a:cubicBezTo>
                  <a:lnTo>
                    <a:pt x="2314" y="1970"/>
                  </a:lnTo>
                  <a:cubicBezTo>
                    <a:pt x="2305" y="2023"/>
                    <a:pt x="2296" y="2076"/>
                    <a:pt x="2217" y="2120"/>
                  </a:cubicBezTo>
                  <a:cubicBezTo>
                    <a:pt x="2226" y="2138"/>
                    <a:pt x="2217" y="2173"/>
                    <a:pt x="2217" y="2191"/>
                  </a:cubicBezTo>
                  <a:cubicBezTo>
                    <a:pt x="2296" y="2120"/>
                    <a:pt x="2376" y="1988"/>
                    <a:pt x="2420" y="1935"/>
                  </a:cubicBezTo>
                  <a:lnTo>
                    <a:pt x="2420" y="1935"/>
                  </a:lnTo>
                  <a:cubicBezTo>
                    <a:pt x="2402" y="1952"/>
                    <a:pt x="2385" y="1979"/>
                    <a:pt x="2367" y="1988"/>
                  </a:cubicBezTo>
                  <a:cubicBezTo>
                    <a:pt x="2411" y="1899"/>
                    <a:pt x="2455" y="1820"/>
                    <a:pt x="2508" y="1732"/>
                  </a:cubicBezTo>
                  <a:cubicBezTo>
                    <a:pt x="2517" y="1728"/>
                    <a:pt x="2523" y="1727"/>
                    <a:pt x="2527" y="1727"/>
                  </a:cubicBezTo>
                  <a:cubicBezTo>
                    <a:pt x="2546" y="1727"/>
                    <a:pt x="2532" y="1756"/>
                    <a:pt x="2517" y="1784"/>
                  </a:cubicBezTo>
                  <a:cubicBezTo>
                    <a:pt x="2553" y="1740"/>
                    <a:pt x="2570" y="1696"/>
                    <a:pt x="2632" y="1634"/>
                  </a:cubicBezTo>
                  <a:lnTo>
                    <a:pt x="2632" y="1634"/>
                  </a:lnTo>
                  <a:cubicBezTo>
                    <a:pt x="2639" y="1662"/>
                    <a:pt x="2657" y="1684"/>
                    <a:pt x="2630" y="1735"/>
                  </a:cubicBezTo>
                  <a:lnTo>
                    <a:pt x="2630" y="1735"/>
                  </a:lnTo>
                  <a:cubicBezTo>
                    <a:pt x="2669" y="1681"/>
                    <a:pt x="2715" y="1627"/>
                    <a:pt x="2756" y="1573"/>
                  </a:cubicBezTo>
                  <a:cubicBezTo>
                    <a:pt x="2777" y="1573"/>
                    <a:pt x="2849" y="1539"/>
                    <a:pt x="2868" y="1539"/>
                  </a:cubicBezTo>
                  <a:cubicBezTo>
                    <a:pt x="2873" y="1539"/>
                    <a:pt x="2874" y="1541"/>
                    <a:pt x="2870" y="1546"/>
                  </a:cubicBezTo>
                  <a:cubicBezTo>
                    <a:pt x="2985" y="1467"/>
                    <a:pt x="3118" y="1281"/>
                    <a:pt x="3303" y="1202"/>
                  </a:cubicBezTo>
                  <a:cubicBezTo>
                    <a:pt x="3303" y="1193"/>
                    <a:pt x="3321" y="1184"/>
                    <a:pt x="3356" y="1158"/>
                  </a:cubicBezTo>
                  <a:cubicBezTo>
                    <a:pt x="3524" y="1069"/>
                    <a:pt x="3692" y="1052"/>
                    <a:pt x="3886" y="937"/>
                  </a:cubicBezTo>
                  <a:lnTo>
                    <a:pt x="4018" y="954"/>
                  </a:lnTo>
                  <a:cubicBezTo>
                    <a:pt x="4177" y="893"/>
                    <a:pt x="3833" y="928"/>
                    <a:pt x="4107" y="831"/>
                  </a:cubicBezTo>
                  <a:cubicBezTo>
                    <a:pt x="4158" y="812"/>
                    <a:pt x="4189" y="805"/>
                    <a:pt x="4207" y="805"/>
                  </a:cubicBezTo>
                  <a:cubicBezTo>
                    <a:pt x="4257" y="805"/>
                    <a:pt x="4214" y="857"/>
                    <a:pt x="4266" y="857"/>
                  </a:cubicBezTo>
                  <a:cubicBezTo>
                    <a:pt x="4355" y="809"/>
                    <a:pt x="4496" y="723"/>
                    <a:pt x="4676" y="723"/>
                  </a:cubicBezTo>
                  <a:cubicBezTo>
                    <a:pt x="4692" y="723"/>
                    <a:pt x="4708" y="723"/>
                    <a:pt x="4725" y="725"/>
                  </a:cubicBezTo>
                  <a:cubicBezTo>
                    <a:pt x="4663" y="751"/>
                    <a:pt x="4610" y="751"/>
                    <a:pt x="4557" y="760"/>
                  </a:cubicBezTo>
                  <a:lnTo>
                    <a:pt x="4707" y="769"/>
                  </a:lnTo>
                  <a:cubicBezTo>
                    <a:pt x="4539" y="857"/>
                    <a:pt x="4416" y="857"/>
                    <a:pt x="4557" y="875"/>
                  </a:cubicBezTo>
                  <a:cubicBezTo>
                    <a:pt x="4557" y="760"/>
                    <a:pt x="5104" y="787"/>
                    <a:pt x="5113" y="672"/>
                  </a:cubicBezTo>
                  <a:lnTo>
                    <a:pt x="5219" y="690"/>
                  </a:lnTo>
                  <a:cubicBezTo>
                    <a:pt x="5193" y="690"/>
                    <a:pt x="5184" y="698"/>
                    <a:pt x="5157" y="698"/>
                  </a:cubicBezTo>
                  <a:cubicBezTo>
                    <a:pt x="5180" y="703"/>
                    <a:pt x="5200" y="704"/>
                    <a:pt x="5216" y="704"/>
                  </a:cubicBezTo>
                  <a:cubicBezTo>
                    <a:pt x="5341" y="704"/>
                    <a:pt x="5319" y="601"/>
                    <a:pt x="5537" y="601"/>
                  </a:cubicBezTo>
                  <a:cubicBezTo>
                    <a:pt x="5625" y="601"/>
                    <a:pt x="5678" y="619"/>
                    <a:pt x="5625" y="637"/>
                  </a:cubicBezTo>
                  <a:lnTo>
                    <a:pt x="5820" y="601"/>
                  </a:lnTo>
                  <a:cubicBezTo>
                    <a:pt x="5863" y="601"/>
                    <a:pt x="5859" y="613"/>
                    <a:pt x="5827" y="617"/>
                  </a:cubicBezTo>
                  <a:lnTo>
                    <a:pt x="5827" y="617"/>
                  </a:lnTo>
                  <a:lnTo>
                    <a:pt x="6093" y="601"/>
                  </a:lnTo>
                  <a:cubicBezTo>
                    <a:pt x="6137" y="584"/>
                    <a:pt x="6226" y="548"/>
                    <a:pt x="6279" y="540"/>
                  </a:cubicBezTo>
                  <a:lnTo>
                    <a:pt x="6279" y="540"/>
                  </a:lnTo>
                  <a:cubicBezTo>
                    <a:pt x="6349" y="548"/>
                    <a:pt x="6235" y="548"/>
                    <a:pt x="6261" y="566"/>
                  </a:cubicBezTo>
                  <a:lnTo>
                    <a:pt x="6420" y="531"/>
                  </a:lnTo>
                  <a:lnTo>
                    <a:pt x="6420" y="531"/>
                  </a:lnTo>
                  <a:cubicBezTo>
                    <a:pt x="6491" y="557"/>
                    <a:pt x="6349" y="592"/>
                    <a:pt x="6243" y="592"/>
                  </a:cubicBezTo>
                  <a:cubicBezTo>
                    <a:pt x="6287" y="623"/>
                    <a:pt x="6316" y="633"/>
                    <a:pt x="6344" y="633"/>
                  </a:cubicBezTo>
                  <a:cubicBezTo>
                    <a:pt x="6396" y="633"/>
                    <a:pt x="6442" y="598"/>
                    <a:pt x="6564" y="598"/>
                  </a:cubicBezTo>
                  <a:cubicBezTo>
                    <a:pt x="6602" y="598"/>
                    <a:pt x="6647" y="601"/>
                    <a:pt x="6703" y="610"/>
                  </a:cubicBezTo>
                  <a:lnTo>
                    <a:pt x="6552" y="628"/>
                  </a:lnTo>
                  <a:cubicBezTo>
                    <a:pt x="6658" y="690"/>
                    <a:pt x="6773" y="663"/>
                    <a:pt x="6950" y="698"/>
                  </a:cubicBezTo>
                  <a:cubicBezTo>
                    <a:pt x="6906" y="681"/>
                    <a:pt x="6597" y="610"/>
                    <a:pt x="6773" y="575"/>
                  </a:cubicBezTo>
                  <a:lnTo>
                    <a:pt x="6773" y="575"/>
                  </a:lnTo>
                  <a:cubicBezTo>
                    <a:pt x="6793" y="578"/>
                    <a:pt x="6813" y="580"/>
                    <a:pt x="6836" y="580"/>
                  </a:cubicBezTo>
                  <a:cubicBezTo>
                    <a:pt x="6876" y="580"/>
                    <a:pt x="6924" y="574"/>
                    <a:pt x="6985" y="557"/>
                  </a:cubicBezTo>
                  <a:cubicBezTo>
                    <a:pt x="6985" y="577"/>
                    <a:pt x="7015" y="583"/>
                    <a:pt x="7061" y="583"/>
                  </a:cubicBezTo>
                  <a:cubicBezTo>
                    <a:pt x="7098" y="583"/>
                    <a:pt x="7146" y="579"/>
                    <a:pt x="7197" y="575"/>
                  </a:cubicBezTo>
                  <a:lnTo>
                    <a:pt x="7197" y="575"/>
                  </a:lnTo>
                  <a:lnTo>
                    <a:pt x="7188" y="628"/>
                  </a:lnTo>
                  <a:cubicBezTo>
                    <a:pt x="7312" y="610"/>
                    <a:pt x="7303" y="584"/>
                    <a:pt x="7382" y="557"/>
                  </a:cubicBezTo>
                  <a:cubicBezTo>
                    <a:pt x="7524" y="557"/>
                    <a:pt x="7550" y="592"/>
                    <a:pt x="7586" y="628"/>
                  </a:cubicBezTo>
                  <a:cubicBezTo>
                    <a:pt x="7806" y="628"/>
                    <a:pt x="7427" y="566"/>
                    <a:pt x="7692" y="548"/>
                  </a:cubicBezTo>
                  <a:lnTo>
                    <a:pt x="7692" y="548"/>
                  </a:lnTo>
                  <a:cubicBezTo>
                    <a:pt x="7716" y="549"/>
                    <a:pt x="7739" y="550"/>
                    <a:pt x="7762" y="550"/>
                  </a:cubicBezTo>
                  <a:cubicBezTo>
                    <a:pt x="7913" y="550"/>
                    <a:pt x="8040" y="526"/>
                    <a:pt x="8239" y="495"/>
                  </a:cubicBezTo>
                  <a:lnTo>
                    <a:pt x="8239" y="495"/>
                  </a:lnTo>
                  <a:cubicBezTo>
                    <a:pt x="8363" y="504"/>
                    <a:pt x="8212" y="522"/>
                    <a:pt x="8257" y="540"/>
                  </a:cubicBezTo>
                  <a:lnTo>
                    <a:pt x="8371" y="495"/>
                  </a:lnTo>
                  <a:cubicBezTo>
                    <a:pt x="8407" y="495"/>
                    <a:pt x="8398" y="504"/>
                    <a:pt x="8389" y="513"/>
                  </a:cubicBezTo>
                  <a:cubicBezTo>
                    <a:pt x="8486" y="487"/>
                    <a:pt x="8398" y="460"/>
                    <a:pt x="8548" y="434"/>
                  </a:cubicBezTo>
                  <a:cubicBezTo>
                    <a:pt x="8556" y="422"/>
                    <a:pt x="8573" y="417"/>
                    <a:pt x="8596" y="417"/>
                  </a:cubicBezTo>
                  <a:cubicBezTo>
                    <a:pt x="8665" y="417"/>
                    <a:pt x="8792" y="459"/>
                    <a:pt x="8916" y="459"/>
                  </a:cubicBezTo>
                  <a:cubicBezTo>
                    <a:pt x="8966" y="459"/>
                    <a:pt x="9015" y="452"/>
                    <a:pt x="9060" y="434"/>
                  </a:cubicBezTo>
                  <a:lnTo>
                    <a:pt x="9060" y="434"/>
                  </a:lnTo>
                  <a:cubicBezTo>
                    <a:pt x="9104" y="451"/>
                    <a:pt x="9034" y="469"/>
                    <a:pt x="9051" y="487"/>
                  </a:cubicBezTo>
                  <a:cubicBezTo>
                    <a:pt x="9316" y="434"/>
                    <a:pt x="9272" y="451"/>
                    <a:pt x="9484" y="381"/>
                  </a:cubicBezTo>
                  <a:lnTo>
                    <a:pt x="9669" y="407"/>
                  </a:lnTo>
                  <a:cubicBezTo>
                    <a:pt x="9537" y="372"/>
                    <a:pt x="9705" y="319"/>
                    <a:pt x="9855" y="275"/>
                  </a:cubicBezTo>
                  <a:cubicBezTo>
                    <a:pt x="9811" y="257"/>
                    <a:pt x="9767" y="239"/>
                    <a:pt x="9740" y="230"/>
                  </a:cubicBezTo>
                  <a:lnTo>
                    <a:pt x="9978" y="195"/>
                  </a:lnTo>
                  <a:lnTo>
                    <a:pt x="9978" y="195"/>
                  </a:lnTo>
                  <a:cubicBezTo>
                    <a:pt x="10005" y="204"/>
                    <a:pt x="9987" y="222"/>
                    <a:pt x="9943" y="248"/>
                  </a:cubicBezTo>
                  <a:cubicBezTo>
                    <a:pt x="9961" y="239"/>
                    <a:pt x="9978" y="239"/>
                    <a:pt x="9987" y="230"/>
                  </a:cubicBezTo>
                  <a:lnTo>
                    <a:pt x="9987" y="230"/>
                  </a:lnTo>
                  <a:cubicBezTo>
                    <a:pt x="10076" y="248"/>
                    <a:pt x="10031" y="283"/>
                    <a:pt x="9970" y="310"/>
                  </a:cubicBezTo>
                  <a:cubicBezTo>
                    <a:pt x="9943" y="301"/>
                    <a:pt x="9908" y="292"/>
                    <a:pt x="9881" y="283"/>
                  </a:cubicBezTo>
                  <a:cubicBezTo>
                    <a:pt x="9828" y="319"/>
                    <a:pt x="9767" y="354"/>
                    <a:pt x="9784" y="389"/>
                  </a:cubicBezTo>
                  <a:cubicBezTo>
                    <a:pt x="9802" y="381"/>
                    <a:pt x="9828" y="372"/>
                    <a:pt x="9864" y="372"/>
                  </a:cubicBezTo>
                  <a:cubicBezTo>
                    <a:pt x="9846" y="381"/>
                    <a:pt x="9837" y="389"/>
                    <a:pt x="9846" y="389"/>
                  </a:cubicBezTo>
                  <a:cubicBezTo>
                    <a:pt x="9848" y="391"/>
                    <a:pt x="9850" y="392"/>
                    <a:pt x="9853" y="392"/>
                  </a:cubicBezTo>
                  <a:cubicBezTo>
                    <a:pt x="9865" y="392"/>
                    <a:pt x="9888" y="379"/>
                    <a:pt x="9917" y="372"/>
                  </a:cubicBezTo>
                  <a:lnTo>
                    <a:pt x="9970" y="425"/>
                  </a:lnTo>
                  <a:lnTo>
                    <a:pt x="9987" y="398"/>
                  </a:lnTo>
                  <a:lnTo>
                    <a:pt x="10305" y="425"/>
                  </a:lnTo>
                  <a:cubicBezTo>
                    <a:pt x="10526" y="354"/>
                    <a:pt x="10711" y="257"/>
                    <a:pt x="11073" y="213"/>
                  </a:cubicBezTo>
                  <a:lnTo>
                    <a:pt x="11073" y="213"/>
                  </a:lnTo>
                  <a:cubicBezTo>
                    <a:pt x="10985" y="266"/>
                    <a:pt x="11056" y="292"/>
                    <a:pt x="11056" y="336"/>
                  </a:cubicBezTo>
                  <a:cubicBezTo>
                    <a:pt x="11034" y="327"/>
                    <a:pt x="11010" y="324"/>
                    <a:pt x="10984" y="324"/>
                  </a:cubicBezTo>
                  <a:cubicBezTo>
                    <a:pt x="10887" y="324"/>
                    <a:pt x="10761" y="372"/>
                    <a:pt x="10623" y="372"/>
                  </a:cubicBezTo>
                  <a:cubicBezTo>
                    <a:pt x="10614" y="372"/>
                    <a:pt x="10605" y="372"/>
                    <a:pt x="10597" y="372"/>
                  </a:cubicBezTo>
                  <a:lnTo>
                    <a:pt x="10597" y="372"/>
                  </a:lnTo>
                  <a:cubicBezTo>
                    <a:pt x="10694" y="381"/>
                    <a:pt x="10667" y="398"/>
                    <a:pt x="10649" y="416"/>
                  </a:cubicBezTo>
                  <a:lnTo>
                    <a:pt x="10976" y="345"/>
                  </a:lnTo>
                  <a:lnTo>
                    <a:pt x="10976" y="345"/>
                  </a:lnTo>
                  <a:cubicBezTo>
                    <a:pt x="10967" y="389"/>
                    <a:pt x="11047" y="372"/>
                    <a:pt x="11135" y="389"/>
                  </a:cubicBezTo>
                  <a:cubicBezTo>
                    <a:pt x="11064" y="310"/>
                    <a:pt x="11374" y="319"/>
                    <a:pt x="11506" y="292"/>
                  </a:cubicBezTo>
                  <a:lnTo>
                    <a:pt x="11506" y="292"/>
                  </a:lnTo>
                  <a:cubicBezTo>
                    <a:pt x="11515" y="319"/>
                    <a:pt x="11479" y="345"/>
                    <a:pt x="11321" y="345"/>
                  </a:cubicBezTo>
                  <a:cubicBezTo>
                    <a:pt x="11351" y="356"/>
                    <a:pt x="11378" y="360"/>
                    <a:pt x="11403" y="360"/>
                  </a:cubicBezTo>
                  <a:cubicBezTo>
                    <a:pt x="11506" y="360"/>
                    <a:pt x="11562" y="284"/>
                    <a:pt x="11666" y="284"/>
                  </a:cubicBezTo>
                  <a:cubicBezTo>
                    <a:pt x="11685" y="284"/>
                    <a:pt x="11705" y="287"/>
                    <a:pt x="11727" y="292"/>
                  </a:cubicBezTo>
                  <a:cubicBezTo>
                    <a:pt x="11691" y="292"/>
                    <a:pt x="11665" y="292"/>
                    <a:pt x="11647" y="310"/>
                  </a:cubicBezTo>
                  <a:cubicBezTo>
                    <a:pt x="11681" y="298"/>
                    <a:pt x="11729" y="293"/>
                    <a:pt x="11776" y="293"/>
                  </a:cubicBezTo>
                  <a:cubicBezTo>
                    <a:pt x="11864" y="293"/>
                    <a:pt x="11947" y="310"/>
                    <a:pt x="11912" y="328"/>
                  </a:cubicBezTo>
                  <a:lnTo>
                    <a:pt x="11877" y="328"/>
                  </a:lnTo>
                  <a:cubicBezTo>
                    <a:pt x="12034" y="333"/>
                    <a:pt x="12280" y="347"/>
                    <a:pt x="12466" y="347"/>
                  </a:cubicBezTo>
                  <a:cubicBezTo>
                    <a:pt x="12594" y="347"/>
                    <a:pt x="12694" y="340"/>
                    <a:pt x="12716" y="319"/>
                  </a:cubicBezTo>
                  <a:lnTo>
                    <a:pt x="12716" y="319"/>
                  </a:lnTo>
                  <a:cubicBezTo>
                    <a:pt x="12716" y="328"/>
                    <a:pt x="12663" y="398"/>
                    <a:pt x="12645" y="407"/>
                  </a:cubicBezTo>
                  <a:cubicBezTo>
                    <a:pt x="12813" y="345"/>
                    <a:pt x="12981" y="301"/>
                    <a:pt x="13157" y="266"/>
                  </a:cubicBezTo>
                  <a:lnTo>
                    <a:pt x="13157" y="266"/>
                  </a:lnTo>
                  <a:cubicBezTo>
                    <a:pt x="13107" y="316"/>
                    <a:pt x="13200" y="479"/>
                    <a:pt x="13026" y="479"/>
                  </a:cubicBezTo>
                  <a:cubicBezTo>
                    <a:pt x="13018" y="479"/>
                    <a:pt x="13008" y="479"/>
                    <a:pt x="12998" y="478"/>
                  </a:cubicBezTo>
                  <a:lnTo>
                    <a:pt x="12998" y="478"/>
                  </a:lnTo>
                  <a:cubicBezTo>
                    <a:pt x="13060" y="495"/>
                    <a:pt x="13122" y="522"/>
                    <a:pt x="13254" y="540"/>
                  </a:cubicBezTo>
                  <a:cubicBezTo>
                    <a:pt x="13222" y="523"/>
                    <a:pt x="13182" y="440"/>
                    <a:pt x="13223" y="440"/>
                  </a:cubicBezTo>
                  <a:cubicBezTo>
                    <a:pt x="13227" y="440"/>
                    <a:pt x="13232" y="441"/>
                    <a:pt x="13237" y="442"/>
                  </a:cubicBezTo>
                  <a:cubicBezTo>
                    <a:pt x="13358" y="555"/>
                    <a:pt x="13335" y="498"/>
                    <a:pt x="13475" y="620"/>
                  </a:cubicBezTo>
                  <a:lnTo>
                    <a:pt x="13475" y="620"/>
                  </a:lnTo>
                  <a:cubicBezTo>
                    <a:pt x="13453" y="593"/>
                    <a:pt x="13496" y="560"/>
                    <a:pt x="13556" y="560"/>
                  </a:cubicBezTo>
                  <a:cubicBezTo>
                    <a:pt x="13577" y="560"/>
                    <a:pt x="13601" y="564"/>
                    <a:pt x="13625" y="575"/>
                  </a:cubicBezTo>
                  <a:cubicBezTo>
                    <a:pt x="13607" y="584"/>
                    <a:pt x="13590" y="663"/>
                    <a:pt x="13554" y="663"/>
                  </a:cubicBezTo>
                  <a:cubicBezTo>
                    <a:pt x="13639" y="663"/>
                    <a:pt x="13715" y="671"/>
                    <a:pt x="13799" y="687"/>
                  </a:cubicBezTo>
                  <a:lnTo>
                    <a:pt x="13799" y="687"/>
                  </a:lnTo>
                  <a:cubicBezTo>
                    <a:pt x="13797" y="687"/>
                    <a:pt x="13796" y="687"/>
                    <a:pt x="13795" y="687"/>
                  </a:cubicBezTo>
                  <a:cubicBezTo>
                    <a:pt x="13752" y="687"/>
                    <a:pt x="13770" y="757"/>
                    <a:pt x="13802" y="804"/>
                  </a:cubicBezTo>
                  <a:cubicBezTo>
                    <a:pt x="13800" y="801"/>
                    <a:pt x="13800" y="799"/>
                    <a:pt x="13803" y="799"/>
                  </a:cubicBezTo>
                  <a:cubicBezTo>
                    <a:pt x="13813" y="799"/>
                    <a:pt x="13849" y="821"/>
                    <a:pt x="13890" y="849"/>
                  </a:cubicBezTo>
                  <a:cubicBezTo>
                    <a:pt x="13943" y="884"/>
                    <a:pt x="13996" y="928"/>
                    <a:pt x="14022" y="946"/>
                  </a:cubicBezTo>
                  <a:lnTo>
                    <a:pt x="13952" y="866"/>
                  </a:lnTo>
                  <a:lnTo>
                    <a:pt x="13952" y="866"/>
                  </a:lnTo>
                  <a:cubicBezTo>
                    <a:pt x="14164" y="1034"/>
                    <a:pt x="14252" y="928"/>
                    <a:pt x="14455" y="1122"/>
                  </a:cubicBezTo>
                  <a:cubicBezTo>
                    <a:pt x="14452" y="1121"/>
                    <a:pt x="14448" y="1121"/>
                    <a:pt x="14443" y="1121"/>
                  </a:cubicBezTo>
                  <a:cubicBezTo>
                    <a:pt x="14401" y="1121"/>
                    <a:pt x="14322" y="1160"/>
                    <a:pt x="14402" y="1264"/>
                  </a:cubicBezTo>
                  <a:cubicBezTo>
                    <a:pt x="14473" y="1272"/>
                    <a:pt x="14773" y="1317"/>
                    <a:pt x="14950" y="1520"/>
                  </a:cubicBezTo>
                  <a:lnTo>
                    <a:pt x="14950" y="1581"/>
                  </a:lnTo>
                  <a:cubicBezTo>
                    <a:pt x="14994" y="1626"/>
                    <a:pt x="15038" y="1679"/>
                    <a:pt x="15082" y="1732"/>
                  </a:cubicBezTo>
                  <a:cubicBezTo>
                    <a:pt x="14958" y="1652"/>
                    <a:pt x="14641" y="1458"/>
                    <a:pt x="14482" y="1369"/>
                  </a:cubicBezTo>
                  <a:lnTo>
                    <a:pt x="14482" y="1369"/>
                  </a:lnTo>
                  <a:cubicBezTo>
                    <a:pt x="14535" y="1458"/>
                    <a:pt x="14482" y="1405"/>
                    <a:pt x="14570" y="1528"/>
                  </a:cubicBezTo>
                  <a:cubicBezTo>
                    <a:pt x="14572" y="1542"/>
                    <a:pt x="14569" y="1547"/>
                    <a:pt x="14563" y="1547"/>
                  </a:cubicBezTo>
                  <a:cubicBezTo>
                    <a:pt x="14543" y="1547"/>
                    <a:pt x="14485" y="1478"/>
                    <a:pt x="14464" y="1458"/>
                  </a:cubicBezTo>
                  <a:lnTo>
                    <a:pt x="14464" y="1458"/>
                  </a:lnTo>
                  <a:cubicBezTo>
                    <a:pt x="14535" y="1546"/>
                    <a:pt x="14596" y="1643"/>
                    <a:pt x="14649" y="1749"/>
                  </a:cubicBezTo>
                  <a:cubicBezTo>
                    <a:pt x="14654" y="1744"/>
                    <a:pt x="14659" y="1742"/>
                    <a:pt x="14665" y="1742"/>
                  </a:cubicBezTo>
                  <a:cubicBezTo>
                    <a:pt x="14717" y="1742"/>
                    <a:pt x="14829" y="1920"/>
                    <a:pt x="14863" y="1920"/>
                  </a:cubicBezTo>
                  <a:cubicBezTo>
                    <a:pt x="14866" y="1920"/>
                    <a:pt x="14868" y="1919"/>
                    <a:pt x="14870" y="1917"/>
                  </a:cubicBezTo>
                  <a:cubicBezTo>
                    <a:pt x="14791" y="1811"/>
                    <a:pt x="14711" y="1714"/>
                    <a:pt x="14623" y="1617"/>
                  </a:cubicBezTo>
                  <a:cubicBezTo>
                    <a:pt x="14627" y="1611"/>
                    <a:pt x="14634" y="1609"/>
                    <a:pt x="14644" y="1609"/>
                  </a:cubicBezTo>
                  <a:cubicBezTo>
                    <a:pt x="14713" y="1609"/>
                    <a:pt x="14901" y="1743"/>
                    <a:pt x="14994" y="1952"/>
                  </a:cubicBezTo>
                  <a:cubicBezTo>
                    <a:pt x="15000" y="1979"/>
                    <a:pt x="14987" y="1987"/>
                    <a:pt x="14967" y="1987"/>
                  </a:cubicBezTo>
                  <a:cubicBezTo>
                    <a:pt x="14938" y="1987"/>
                    <a:pt x="14893" y="1969"/>
                    <a:pt x="14875" y="1969"/>
                  </a:cubicBezTo>
                  <a:cubicBezTo>
                    <a:pt x="14873" y="1969"/>
                    <a:pt x="14871" y="1969"/>
                    <a:pt x="14870" y="1970"/>
                  </a:cubicBezTo>
                  <a:cubicBezTo>
                    <a:pt x="14905" y="1988"/>
                    <a:pt x="15020" y="2173"/>
                    <a:pt x="15011" y="2199"/>
                  </a:cubicBezTo>
                  <a:lnTo>
                    <a:pt x="14941" y="2111"/>
                  </a:lnTo>
                  <a:lnTo>
                    <a:pt x="14941" y="2111"/>
                  </a:lnTo>
                  <a:cubicBezTo>
                    <a:pt x="14976" y="2252"/>
                    <a:pt x="15109" y="2297"/>
                    <a:pt x="15126" y="2482"/>
                  </a:cubicBezTo>
                  <a:cubicBezTo>
                    <a:pt x="15144" y="2535"/>
                    <a:pt x="15126" y="2667"/>
                    <a:pt x="15162" y="2667"/>
                  </a:cubicBezTo>
                  <a:cubicBezTo>
                    <a:pt x="15176" y="2573"/>
                    <a:pt x="15297" y="2497"/>
                    <a:pt x="15380" y="2497"/>
                  </a:cubicBezTo>
                  <a:cubicBezTo>
                    <a:pt x="15398" y="2497"/>
                    <a:pt x="15414" y="2501"/>
                    <a:pt x="15426" y="2509"/>
                  </a:cubicBezTo>
                  <a:cubicBezTo>
                    <a:pt x="15435" y="2526"/>
                    <a:pt x="15488" y="2835"/>
                    <a:pt x="15479" y="2906"/>
                  </a:cubicBezTo>
                  <a:cubicBezTo>
                    <a:pt x="15475" y="2932"/>
                    <a:pt x="15465" y="2941"/>
                    <a:pt x="15450" y="2941"/>
                  </a:cubicBezTo>
                  <a:cubicBezTo>
                    <a:pt x="15414" y="2941"/>
                    <a:pt x="15354" y="2880"/>
                    <a:pt x="15322" y="2880"/>
                  </a:cubicBezTo>
                  <a:cubicBezTo>
                    <a:pt x="15312" y="2880"/>
                    <a:pt x="15305" y="2887"/>
                    <a:pt x="15303" y="2906"/>
                  </a:cubicBezTo>
                  <a:cubicBezTo>
                    <a:pt x="15304" y="2905"/>
                    <a:pt x="15306" y="2905"/>
                    <a:pt x="15307" y="2905"/>
                  </a:cubicBezTo>
                  <a:cubicBezTo>
                    <a:pt x="15326" y="2905"/>
                    <a:pt x="15356" y="2951"/>
                    <a:pt x="15365" y="2968"/>
                  </a:cubicBezTo>
                  <a:cubicBezTo>
                    <a:pt x="15373" y="3029"/>
                    <a:pt x="15312" y="2959"/>
                    <a:pt x="15365" y="3082"/>
                  </a:cubicBezTo>
                  <a:cubicBezTo>
                    <a:pt x="15408" y="3089"/>
                    <a:pt x="15434" y="3223"/>
                    <a:pt x="15440" y="3223"/>
                  </a:cubicBezTo>
                  <a:cubicBezTo>
                    <a:pt x="15442" y="3223"/>
                    <a:pt x="15440" y="3200"/>
                    <a:pt x="15435" y="3135"/>
                  </a:cubicBezTo>
                  <a:lnTo>
                    <a:pt x="15435" y="3135"/>
                  </a:lnTo>
                  <a:cubicBezTo>
                    <a:pt x="15488" y="3259"/>
                    <a:pt x="15471" y="3277"/>
                    <a:pt x="15515" y="3427"/>
                  </a:cubicBezTo>
                  <a:cubicBezTo>
                    <a:pt x="15519" y="3417"/>
                    <a:pt x="15526" y="3413"/>
                    <a:pt x="15534" y="3413"/>
                  </a:cubicBezTo>
                  <a:cubicBezTo>
                    <a:pt x="15583" y="3413"/>
                    <a:pt x="15691" y="3543"/>
                    <a:pt x="15735" y="3648"/>
                  </a:cubicBezTo>
                  <a:cubicBezTo>
                    <a:pt x="15718" y="3648"/>
                    <a:pt x="15709" y="3683"/>
                    <a:pt x="15709" y="3701"/>
                  </a:cubicBezTo>
                  <a:cubicBezTo>
                    <a:pt x="15788" y="3965"/>
                    <a:pt x="15806" y="4124"/>
                    <a:pt x="15886" y="4372"/>
                  </a:cubicBezTo>
                  <a:cubicBezTo>
                    <a:pt x="15886" y="4394"/>
                    <a:pt x="15898" y="4487"/>
                    <a:pt x="15880" y="4487"/>
                  </a:cubicBezTo>
                  <a:cubicBezTo>
                    <a:pt x="15877" y="4487"/>
                    <a:pt x="15873" y="4484"/>
                    <a:pt x="15868" y="4478"/>
                  </a:cubicBezTo>
                  <a:lnTo>
                    <a:pt x="15868" y="4478"/>
                  </a:lnTo>
                  <a:cubicBezTo>
                    <a:pt x="15886" y="4513"/>
                    <a:pt x="15912" y="4531"/>
                    <a:pt x="15930" y="4610"/>
                  </a:cubicBezTo>
                  <a:cubicBezTo>
                    <a:pt x="15928" y="4645"/>
                    <a:pt x="15925" y="4658"/>
                    <a:pt x="15921" y="4658"/>
                  </a:cubicBezTo>
                  <a:cubicBezTo>
                    <a:pt x="15909" y="4658"/>
                    <a:pt x="15889" y="4538"/>
                    <a:pt x="15867" y="4538"/>
                  </a:cubicBezTo>
                  <a:cubicBezTo>
                    <a:pt x="15862" y="4538"/>
                    <a:pt x="15856" y="4546"/>
                    <a:pt x="15850" y="4566"/>
                  </a:cubicBezTo>
                  <a:cubicBezTo>
                    <a:pt x="15886" y="4566"/>
                    <a:pt x="15939" y="4760"/>
                    <a:pt x="15992" y="4866"/>
                  </a:cubicBezTo>
                  <a:cubicBezTo>
                    <a:pt x="16027" y="4822"/>
                    <a:pt x="15939" y="4601"/>
                    <a:pt x="15894" y="4504"/>
                  </a:cubicBezTo>
                  <a:cubicBezTo>
                    <a:pt x="15898" y="4502"/>
                    <a:pt x="15903" y="4502"/>
                    <a:pt x="15907" y="4502"/>
                  </a:cubicBezTo>
                  <a:cubicBezTo>
                    <a:pt x="15972" y="4502"/>
                    <a:pt x="16085" y="4679"/>
                    <a:pt x="16168" y="4919"/>
                  </a:cubicBezTo>
                  <a:cubicBezTo>
                    <a:pt x="16208" y="5038"/>
                    <a:pt x="16197" y="5057"/>
                    <a:pt x="16184" y="5057"/>
                  </a:cubicBezTo>
                  <a:cubicBezTo>
                    <a:pt x="16177" y="5057"/>
                    <a:pt x="16170" y="5052"/>
                    <a:pt x="16167" y="5052"/>
                  </a:cubicBezTo>
                  <a:cubicBezTo>
                    <a:pt x="16165" y="5052"/>
                    <a:pt x="16165" y="5054"/>
                    <a:pt x="16168" y="5060"/>
                  </a:cubicBezTo>
                  <a:cubicBezTo>
                    <a:pt x="16239" y="5458"/>
                    <a:pt x="16362" y="5369"/>
                    <a:pt x="16389" y="5714"/>
                  </a:cubicBezTo>
                  <a:cubicBezTo>
                    <a:pt x="16382" y="5771"/>
                    <a:pt x="16366" y="5786"/>
                    <a:pt x="16347" y="5786"/>
                  </a:cubicBezTo>
                  <a:cubicBezTo>
                    <a:pt x="16328" y="5786"/>
                    <a:pt x="16305" y="5768"/>
                    <a:pt x="16288" y="5768"/>
                  </a:cubicBezTo>
                  <a:cubicBezTo>
                    <a:pt x="16283" y="5768"/>
                    <a:pt x="16278" y="5770"/>
                    <a:pt x="16274" y="5776"/>
                  </a:cubicBezTo>
                  <a:cubicBezTo>
                    <a:pt x="16221" y="5608"/>
                    <a:pt x="16248" y="5502"/>
                    <a:pt x="16212" y="5387"/>
                  </a:cubicBezTo>
                  <a:lnTo>
                    <a:pt x="16212" y="5387"/>
                  </a:lnTo>
                  <a:lnTo>
                    <a:pt x="16230" y="5537"/>
                  </a:lnTo>
                  <a:cubicBezTo>
                    <a:pt x="16203" y="5484"/>
                    <a:pt x="16159" y="5369"/>
                    <a:pt x="16159" y="5308"/>
                  </a:cubicBezTo>
                  <a:lnTo>
                    <a:pt x="16159" y="5308"/>
                  </a:lnTo>
                  <a:cubicBezTo>
                    <a:pt x="16150" y="5422"/>
                    <a:pt x="16301" y="5979"/>
                    <a:pt x="16336" y="6297"/>
                  </a:cubicBezTo>
                  <a:cubicBezTo>
                    <a:pt x="16357" y="6338"/>
                    <a:pt x="16383" y="6401"/>
                    <a:pt x="16397" y="6401"/>
                  </a:cubicBezTo>
                  <a:cubicBezTo>
                    <a:pt x="16401" y="6401"/>
                    <a:pt x="16405" y="6396"/>
                    <a:pt x="16407" y="6385"/>
                  </a:cubicBezTo>
                  <a:lnTo>
                    <a:pt x="16380" y="6288"/>
                  </a:lnTo>
                  <a:cubicBezTo>
                    <a:pt x="16383" y="6272"/>
                    <a:pt x="16387" y="6266"/>
                    <a:pt x="16392" y="6266"/>
                  </a:cubicBezTo>
                  <a:cubicBezTo>
                    <a:pt x="16412" y="6266"/>
                    <a:pt x="16446" y="6373"/>
                    <a:pt x="16457" y="6373"/>
                  </a:cubicBezTo>
                  <a:cubicBezTo>
                    <a:pt x="16460" y="6373"/>
                    <a:pt x="16461" y="6364"/>
                    <a:pt x="16459" y="6341"/>
                  </a:cubicBezTo>
                  <a:lnTo>
                    <a:pt x="16459" y="6341"/>
                  </a:lnTo>
                  <a:cubicBezTo>
                    <a:pt x="16512" y="6464"/>
                    <a:pt x="16583" y="6597"/>
                    <a:pt x="16601" y="6791"/>
                  </a:cubicBezTo>
                  <a:lnTo>
                    <a:pt x="16559" y="6832"/>
                  </a:lnTo>
                  <a:lnTo>
                    <a:pt x="16559" y="6832"/>
                  </a:lnTo>
                  <a:cubicBezTo>
                    <a:pt x="16571" y="6813"/>
                    <a:pt x="16557" y="6713"/>
                    <a:pt x="16534" y="6666"/>
                  </a:cubicBezTo>
                  <a:lnTo>
                    <a:pt x="16534" y="6666"/>
                  </a:lnTo>
                  <a:cubicBezTo>
                    <a:pt x="16571" y="6745"/>
                    <a:pt x="16524" y="6961"/>
                    <a:pt x="16610" y="7021"/>
                  </a:cubicBezTo>
                  <a:lnTo>
                    <a:pt x="16618" y="6888"/>
                  </a:lnTo>
                  <a:cubicBezTo>
                    <a:pt x="16671" y="7012"/>
                    <a:pt x="16760" y="7162"/>
                    <a:pt x="16777" y="7330"/>
                  </a:cubicBezTo>
                  <a:cubicBezTo>
                    <a:pt x="16813" y="7250"/>
                    <a:pt x="16760" y="7294"/>
                    <a:pt x="16795" y="7171"/>
                  </a:cubicBezTo>
                  <a:lnTo>
                    <a:pt x="16795" y="7171"/>
                  </a:lnTo>
                  <a:cubicBezTo>
                    <a:pt x="16790" y="7182"/>
                    <a:pt x="16785" y="7187"/>
                    <a:pt x="16780" y="7187"/>
                  </a:cubicBezTo>
                  <a:cubicBezTo>
                    <a:pt x="16742" y="7187"/>
                    <a:pt x="16714" y="6888"/>
                    <a:pt x="16687" y="6888"/>
                  </a:cubicBezTo>
                  <a:cubicBezTo>
                    <a:pt x="16683" y="6888"/>
                    <a:pt x="16679" y="6893"/>
                    <a:pt x="16676" y="6905"/>
                  </a:cubicBezTo>
                  <a:lnTo>
                    <a:pt x="16676" y="6905"/>
                  </a:lnTo>
                  <a:cubicBezTo>
                    <a:pt x="16702" y="6783"/>
                    <a:pt x="16655" y="6703"/>
                    <a:pt x="16680" y="6544"/>
                  </a:cubicBezTo>
                  <a:lnTo>
                    <a:pt x="16680" y="6544"/>
                  </a:lnTo>
                  <a:cubicBezTo>
                    <a:pt x="16672" y="6548"/>
                    <a:pt x="16666" y="6562"/>
                    <a:pt x="16659" y="6562"/>
                  </a:cubicBezTo>
                  <a:cubicBezTo>
                    <a:pt x="16652" y="6562"/>
                    <a:pt x="16646" y="6544"/>
                    <a:pt x="16636" y="6473"/>
                  </a:cubicBezTo>
                  <a:cubicBezTo>
                    <a:pt x="16627" y="6464"/>
                    <a:pt x="16618" y="6447"/>
                    <a:pt x="16618" y="6447"/>
                  </a:cubicBezTo>
                  <a:cubicBezTo>
                    <a:pt x="16618" y="6482"/>
                    <a:pt x="16610" y="6508"/>
                    <a:pt x="16601" y="6517"/>
                  </a:cubicBezTo>
                  <a:cubicBezTo>
                    <a:pt x="16548" y="6455"/>
                    <a:pt x="16504" y="6244"/>
                    <a:pt x="16468" y="6173"/>
                  </a:cubicBezTo>
                  <a:cubicBezTo>
                    <a:pt x="16466" y="6147"/>
                    <a:pt x="16467" y="6138"/>
                    <a:pt x="16470" y="6138"/>
                  </a:cubicBezTo>
                  <a:cubicBezTo>
                    <a:pt x="16476" y="6138"/>
                    <a:pt x="16489" y="6166"/>
                    <a:pt x="16497" y="6166"/>
                  </a:cubicBezTo>
                  <a:cubicBezTo>
                    <a:pt x="16500" y="6166"/>
                    <a:pt x="16502" y="6163"/>
                    <a:pt x="16504" y="6155"/>
                  </a:cubicBezTo>
                  <a:lnTo>
                    <a:pt x="16451" y="6049"/>
                  </a:lnTo>
                  <a:cubicBezTo>
                    <a:pt x="16475" y="6037"/>
                    <a:pt x="16474" y="5930"/>
                    <a:pt x="16492" y="5930"/>
                  </a:cubicBezTo>
                  <a:cubicBezTo>
                    <a:pt x="16500" y="5930"/>
                    <a:pt x="16512" y="5949"/>
                    <a:pt x="16530" y="6005"/>
                  </a:cubicBezTo>
                  <a:lnTo>
                    <a:pt x="16495" y="5837"/>
                  </a:lnTo>
                  <a:cubicBezTo>
                    <a:pt x="16486" y="5731"/>
                    <a:pt x="16468" y="5590"/>
                    <a:pt x="16433" y="5502"/>
                  </a:cubicBezTo>
                  <a:cubicBezTo>
                    <a:pt x="16426" y="5438"/>
                    <a:pt x="16374" y="5352"/>
                    <a:pt x="16376" y="5352"/>
                  </a:cubicBezTo>
                  <a:lnTo>
                    <a:pt x="16376" y="5352"/>
                  </a:lnTo>
                  <a:cubicBezTo>
                    <a:pt x="16376" y="5352"/>
                    <a:pt x="16380" y="5357"/>
                    <a:pt x="16389" y="5369"/>
                  </a:cubicBezTo>
                  <a:lnTo>
                    <a:pt x="16309" y="5104"/>
                  </a:lnTo>
                  <a:lnTo>
                    <a:pt x="16318" y="5104"/>
                  </a:lnTo>
                  <a:cubicBezTo>
                    <a:pt x="16292" y="4972"/>
                    <a:pt x="16248" y="4840"/>
                    <a:pt x="16203" y="4698"/>
                  </a:cubicBezTo>
                  <a:cubicBezTo>
                    <a:pt x="16186" y="4628"/>
                    <a:pt x="16168" y="4557"/>
                    <a:pt x="16150" y="4478"/>
                  </a:cubicBezTo>
                  <a:cubicBezTo>
                    <a:pt x="16133" y="4372"/>
                    <a:pt x="16115" y="4319"/>
                    <a:pt x="16106" y="4239"/>
                  </a:cubicBezTo>
                  <a:cubicBezTo>
                    <a:pt x="16071" y="4151"/>
                    <a:pt x="16027" y="4071"/>
                    <a:pt x="15992" y="3921"/>
                  </a:cubicBezTo>
                  <a:lnTo>
                    <a:pt x="16018" y="3877"/>
                  </a:lnTo>
                  <a:cubicBezTo>
                    <a:pt x="15974" y="3771"/>
                    <a:pt x="15939" y="3533"/>
                    <a:pt x="15894" y="3497"/>
                  </a:cubicBezTo>
                  <a:cubicBezTo>
                    <a:pt x="15939" y="3347"/>
                    <a:pt x="15735" y="2941"/>
                    <a:pt x="15682" y="2729"/>
                  </a:cubicBezTo>
                  <a:lnTo>
                    <a:pt x="15638" y="2738"/>
                  </a:lnTo>
                  <a:cubicBezTo>
                    <a:pt x="15585" y="2606"/>
                    <a:pt x="15532" y="2473"/>
                    <a:pt x="15444" y="2314"/>
                  </a:cubicBezTo>
                  <a:lnTo>
                    <a:pt x="15418" y="2341"/>
                  </a:lnTo>
                  <a:cubicBezTo>
                    <a:pt x="15329" y="2208"/>
                    <a:pt x="15276" y="1961"/>
                    <a:pt x="15153" y="1740"/>
                  </a:cubicBezTo>
                  <a:lnTo>
                    <a:pt x="15153" y="1740"/>
                  </a:lnTo>
                  <a:cubicBezTo>
                    <a:pt x="15170" y="1749"/>
                    <a:pt x="15197" y="1802"/>
                    <a:pt x="15214" y="1846"/>
                  </a:cubicBezTo>
                  <a:cubicBezTo>
                    <a:pt x="15144" y="1537"/>
                    <a:pt x="14844" y="1334"/>
                    <a:pt x="14702" y="1096"/>
                  </a:cubicBezTo>
                  <a:cubicBezTo>
                    <a:pt x="14649" y="1052"/>
                    <a:pt x="14614" y="1016"/>
                    <a:pt x="14596" y="972"/>
                  </a:cubicBezTo>
                  <a:lnTo>
                    <a:pt x="14596" y="972"/>
                  </a:lnTo>
                  <a:cubicBezTo>
                    <a:pt x="14596" y="972"/>
                    <a:pt x="14605" y="981"/>
                    <a:pt x="14605" y="981"/>
                  </a:cubicBezTo>
                  <a:cubicBezTo>
                    <a:pt x="14605" y="972"/>
                    <a:pt x="14596" y="963"/>
                    <a:pt x="14588" y="954"/>
                  </a:cubicBezTo>
                  <a:cubicBezTo>
                    <a:pt x="14570" y="937"/>
                    <a:pt x="14552" y="902"/>
                    <a:pt x="14535" y="875"/>
                  </a:cubicBezTo>
                  <a:lnTo>
                    <a:pt x="14535" y="875"/>
                  </a:lnTo>
                  <a:cubicBezTo>
                    <a:pt x="14543" y="902"/>
                    <a:pt x="14561" y="928"/>
                    <a:pt x="14579" y="946"/>
                  </a:cubicBezTo>
                  <a:cubicBezTo>
                    <a:pt x="14535" y="910"/>
                    <a:pt x="14473" y="857"/>
                    <a:pt x="14411" y="813"/>
                  </a:cubicBezTo>
                  <a:lnTo>
                    <a:pt x="14411" y="760"/>
                  </a:lnTo>
                  <a:cubicBezTo>
                    <a:pt x="14402" y="760"/>
                    <a:pt x="14402" y="751"/>
                    <a:pt x="14393" y="751"/>
                  </a:cubicBezTo>
                  <a:cubicBezTo>
                    <a:pt x="14377" y="725"/>
                    <a:pt x="14365" y="714"/>
                    <a:pt x="14357" y="714"/>
                  </a:cubicBezTo>
                  <a:cubicBezTo>
                    <a:pt x="14345" y="714"/>
                    <a:pt x="14344" y="742"/>
                    <a:pt x="14349" y="769"/>
                  </a:cubicBezTo>
                  <a:cubicBezTo>
                    <a:pt x="14314" y="751"/>
                    <a:pt x="14279" y="734"/>
                    <a:pt x="14252" y="725"/>
                  </a:cubicBezTo>
                  <a:cubicBezTo>
                    <a:pt x="14234" y="637"/>
                    <a:pt x="14075" y="619"/>
                    <a:pt x="14040" y="522"/>
                  </a:cubicBezTo>
                  <a:cubicBezTo>
                    <a:pt x="13988" y="514"/>
                    <a:pt x="13765" y="393"/>
                    <a:pt x="13655" y="393"/>
                  </a:cubicBezTo>
                  <a:cubicBezTo>
                    <a:pt x="13643" y="393"/>
                    <a:pt x="13633" y="395"/>
                    <a:pt x="13624" y="398"/>
                  </a:cubicBezTo>
                  <a:lnTo>
                    <a:pt x="13624" y="398"/>
                  </a:lnTo>
                  <a:cubicBezTo>
                    <a:pt x="13554" y="354"/>
                    <a:pt x="13475" y="310"/>
                    <a:pt x="13396" y="310"/>
                  </a:cubicBezTo>
                  <a:lnTo>
                    <a:pt x="13378" y="248"/>
                  </a:lnTo>
                  <a:cubicBezTo>
                    <a:pt x="13307" y="248"/>
                    <a:pt x="13245" y="257"/>
                    <a:pt x="13175" y="257"/>
                  </a:cubicBezTo>
                  <a:cubicBezTo>
                    <a:pt x="13078" y="204"/>
                    <a:pt x="13034" y="177"/>
                    <a:pt x="13148" y="160"/>
                  </a:cubicBezTo>
                  <a:cubicBezTo>
                    <a:pt x="12936" y="160"/>
                    <a:pt x="12918" y="145"/>
                    <a:pt x="12822" y="145"/>
                  </a:cubicBezTo>
                  <a:cubicBezTo>
                    <a:pt x="12790" y="145"/>
                    <a:pt x="12749" y="147"/>
                    <a:pt x="12689" y="151"/>
                  </a:cubicBezTo>
                  <a:lnTo>
                    <a:pt x="12707" y="125"/>
                  </a:lnTo>
                  <a:cubicBezTo>
                    <a:pt x="12687" y="121"/>
                    <a:pt x="12665" y="119"/>
                    <a:pt x="12642" y="119"/>
                  </a:cubicBezTo>
                  <a:cubicBezTo>
                    <a:pt x="12601" y="119"/>
                    <a:pt x="12557" y="123"/>
                    <a:pt x="12520" y="123"/>
                  </a:cubicBezTo>
                  <a:cubicBezTo>
                    <a:pt x="12487" y="123"/>
                    <a:pt x="12458" y="120"/>
                    <a:pt x="12442" y="107"/>
                  </a:cubicBezTo>
                  <a:cubicBezTo>
                    <a:pt x="12265" y="19"/>
                    <a:pt x="11532" y="63"/>
                    <a:pt x="11073" y="36"/>
                  </a:cubicBezTo>
                  <a:lnTo>
                    <a:pt x="11073" y="36"/>
                  </a:lnTo>
                  <a:cubicBezTo>
                    <a:pt x="11099" y="62"/>
                    <a:pt x="11091" y="70"/>
                    <a:pt x="11066" y="70"/>
                  </a:cubicBezTo>
                  <a:cubicBezTo>
                    <a:pt x="11029" y="70"/>
                    <a:pt x="10954" y="52"/>
                    <a:pt x="10900" y="52"/>
                  </a:cubicBezTo>
                  <a:cubicBezTo>
                    <a:pt x="10866" y="52"/>
                    <a:pt x="10840" y="59"/>
                    <a:pt x="10835" y="80"/>
                  </a:cubicBezTo>
                  <a:cubicBezTo>
                    <a:pt x="10808" y="54"/>
                    <a:pt x="10747" y="45"/>
                    <a:pt x="10817" y="27"/>
                  </a:cubicBezTo>
                  <a:lnTo>
                    <a:pt x="10817" y="27"/>
                  </a:lnTo>
                  <a:cubicBezTo>
                    <a:pt x="10748" y="35"/>
                    <a:pt x="10689" y="37"/>
                    <a:pt x="10635" y="37"/>
                  </a:cubicBezTo>
                  <a:cubicBezTo>
                    <a:pt x="10600" y="37"/>
                    <a:pt x="10566" y="36"/>
                    <a:pt x="10535" y="36"/>
                  </a:cubicBezTo>
                  <a:cubicBezTo>
                    <a:pt x="10455" y="36"/>
                    <a:pt x="10385" y="41"/>
                    <a:pt x="10305" y="72"/>
                  </a:cubicBezTo>
                  <a:cubicBezTo>
                    <a:pt x="10279" y="54"/>
                    <a:pt x="10358" y="36"/>
                    <a:pt x="10332" y="27"/>
                  </a:cubicBezTo>
                  <a:lnTo>
                    <a:pt x="10332" y="27"/>
                  </a:lnTo>
                  <a:cubicBezTo>
                    <a:pt x="10319" y="33"/>
                    <a:pt x="10286" y="44"/>
                    <a:pt x="10261" y="44"/>
                  </a:cubicBezTo>
                  <a:cubicBezTo>
                    <a:pt x="10250" y="44"/>
                    <a:pt x="10240" y="42"/>
                    <a:pt x="10234" y="36"/>
                  </a:cubicBezTo>
                  <a:cubicBezTo>
                    <a:pt x="10208" y="27"/>
                    <a:pt x="10261" y="19"/>
                    <a:pt x="10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6" name="Google Shape;6096;p28"/>
            <p:cNvSpPr/>
            <p:nvPr/>
          </p:nvSpPr>
          <p:spPr>
            <a:xfrm>
              <a:off x="1446209" y="4117668"/>
              <a:ext cx="6356" cy="1999"/>
            </a:xfrm>
            <a:custGeom>
              <a:avLst/>
              <a:gdLst/>
              <a:ahLst/>
              <a:cxnLst/>
              <a:rect l="l" t="t" r="r" b="b"/>
              <a:pathLst>
                <a:path w="36" h="19" extrusionOk="0">
                  <a:moveTo>
                    <a:pt x="18" y="0"/>
                  </a:moveTo>
                  <a:lnTo>
                    <a:pt x="18" y="0"/>
                  </a:lnTo>
                  <a:cubicBezTo>
                    <a:pt x="1" y="9"/>
                    <a:pt x="1" y="9"/>
                    <a:pt x="36" y="18"/>
                  </a:cubicBezTo>
                  <a:cubicBezTo>
                    <a:pt x="27" y="9"/>
                    <a:pt x="18"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7" name="Google Shape;6097;p28"/>
            <p:cNvSpPr/>
            <p:nvPr/>
          </p:nvSpPr>
          <p:spPr>
            <a:xfrm>
              <a:off x="303533" y="4203081"/>
              <a:ext cx="1766" cy="1999"/>
            </a:xfrm>
            <a:custGeom>
              <a:avLst/>
              <a:gdLst/>
              <a:ahLst/>
              <a:cxnLst/>
              <a:rect l="l" t="t" r="r" b="b"/>
              <a:pathLst>
                <a:path w="10" h="19" extrusionOk="0">
                  <a:moveTo>
                    <a:pt x="9" y="1"/>
                  </a:moveTo>
                  <a:lnTo>
                    <a:pt x="5" y="10"/>
                  </a:lnTo>
                  <a:lnTo>
                    <a:pt x="5" y="10"/>
                  </a:lnTo>
                  <a:cubicBezTo>
                    <a:pt x="6" y="10"/>
                    <a:pt x="7" y="10"/>
                    <a:pt x="9" y="10"/>
                  </a:cubicBezTo>
                  <a:lnTo>
                    <a:pt x="9" y="1"/>
                  </a:lnTo>
                  <a:close/>
                  <a:moveTo>
                    <a:pt x="5" y="10"/>
                  </a:moveTo>
                  <a:cubicBezTo>
                    <a:pt x="0" y="10"/>
                    <a:pt x="0" y="11"/>
                    <a:pt x="0" y="18"/>
                  </a:cubicBezTo>
                  <a:lnTo>
                    <a:pt x="5"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8" name="Google Shape;6098;p28"/>
            <p:cNvSpPr/>
            <p:nvPr/>
          </p:nvSpPr>
          <p:spPr>
            <a:xfrm>
              <a:off x="2422038" y="4381480"/>
              <a:ext cx="3355" cy="9362"/>
            </a:xfrm>
            <a:custGeom>
              <a:avLst/>
              <a:gdLst/>
              <a:ahLst/>
              <a:cxnLst/>
              <a:rect l="l" t="t" r="r" b="b"/>
              <a:pathLst>
                <a:path w="19" h="89" extrusionOk="0">
                  <a:moveTo>
                    <a:pt x="10" y="0"/>
                  </a:moveTo>
                  <a:cubicBezTo>
                    <a:pt x="1" y="0"/>
                    <a:pt x="1" y="27"/>
                    <a:pt x="19" y="88"/>
                  </a:cubicBezTo>
                  <a:cubicBezTo>
                    <a:pt x="10" y="44"/>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9" name="Google Shape;6099;p28"/>
            <p:cNvSpPr/>
            <p:nvPr/>
          </p:nvSpPr>
          <p:spPr>
            <a:xfrm>
              <a:off x="2674691" y="4793817"/>
              <a:ext cx="6356" cy="13148"/>
            </a:xfrm>
            <a:custGeom>
              <a:avLst/>
              <a:gdLst/>
              <a:ahLst/>
              <a:cxnLst/>
              <a:rect l="l" t="t" r="r" b="b"/>
              <a:pathLst>
                <a:path w="36" h="125" extrusionOk="0">
                  <a:moveTo>
                    <a:pt x="0" y="1"/>
                  </a:moveTo>
                  <a:cubicBezTo>
                    <a:pt x="18" y="62"/>
                    <a:pt x="9" y="89"/>
                    <a:pt x="9" y="124"/>
                  </a:cubicBezTo>
                  <a:cubicBezTo>
                    <a:pt x="15" y="119"/>
                    <a:pt x="20" y="106"/>
                    <a:pt x="26" y="106"/>
                  </a:cubicBezTo>
                  <a:cubicBezTo>
                    <a:pt x="28" y="106"/>
                    <a:pt x="31" y="109"/>
                    <a:pt x="34" y="117"/>
                  </a:cubicBezTo>
                  <a:lnTo>
                    <a:pt x="34" y="117"/>
                  </a:lnTo>
                  <a:lnTo>
                    <a:pt x="0" y="1"/>
                  </a:lnTo>
                  <a:close/>
                  <a:moveTo>
                    <a:pt x="34" y="117"/>
                  </a:moveTo>
                  <a:lnTo>
                    <a:pt x="36" y="124"/>
                  </a:lnTo>
                  <a:cubicBezTo>
                    <a:pt x="35" y="121"/>
                    <a:pt x="34" y="119"/>
                    <a:pt x="34" y="1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0" name="Google Shape;6100;p28"/>
            <p:cNvSpPr/>
            <p:nvPr/>
          </p:nvSpPr>
          <p:spPr>
            <a:xfrm>
              <a:off x="2677163" y="4924356"/>
              <a:ext cx="7062" cy="9782"/>
            </a:xfrm>
            <a:custGeom>
              <a:avLst/>
              <a:gdLst/>
              <a:ahLst/>
              <a:cxnLst/>
              <a:rect l="l" t="t" r="r" b="b"/>
              <a:pathLst>
                <a:path w="40" h="93" extrusionOk="0">
                  <a:moveTo>
                    <a:pt x="6" y="0"/>
                  </a:moveTo>
                  <a:cubicBezTo>
                    <a:pt x="2" y="0"/>
                    <a:pt x="1" y="12"/>
                    <a:pt x="4" y="40"/>
                  </a:cubicBezTo>
                  <a:cubicBezTo>
                    <a:pt x="13" y="57"/>
                    <a:pt x="13" y="75"/>
                    <a:pt x="22" y="93"/>
                  </a:cubicBezTo>
                  <a:lnTo>
                    <a:pt x="39" y="84"/>
                  </a:lnTo>
                  <a:cubicBezTo>
                    <a:pt x="28" y="38"/>
                    <a:pt x="13"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1" name="Google Shape;6101;p28"/>
            <p:cNvSpPr/>
            <p:nvPr/>
          </p:nvSpPr>
          <p:spPr>
            <a:xfrm>
              <a:off x="2657565" y="4822639"/>
              <a:ext cx="16243" cy="18618"/>
            </a:xfrm>
            <a:custGeom>
              <a:avLst/>
              <a:gdLst/>
              <a:ahLst/>
              <a:cxnLst/>
              <a:rect l="l" t="t" r="r" b="b"/>
              <a:pathLst>
                <a:path w="92" h="177" extrusionOk="0">
                  <a:moveTo>
                    <a:pt x="27" y="0"/>
                  </a:moveTo>
                  <a:lnTo>
                    <a:pt x="27" y="0"/>
                  </a:lnTo>
                  <a:cubicBezTo>
                    <a:pt x="1" y="17"/>
                    <a:pt x="25" y="85"/>
                    <a:pt x="51" y="170"/>
                  </a:cubicBezTo>
                  <a:lnTo>
                    <a:pt x="51" y="170"/>
                  </a:lnTo>
                  <a:cubicBezTo>
                    <a:pt x="49" y="169"/>
                    <a:pt x="47" y="169"/>
                    <a:pt x="44" y="168"/>
                  </a:cubicBezTo>
                  <a:lnTo>
                    <a:pt x="44" y="168"/>
                  </a:lnTo>
                  <a:lnTo>
                    <a:pt x="53" y="177"/>
                  </a:lnTo>
                  <a:cubicBezTo>
                    <a:pt x="53" y="174"/>
                    <a:pt x="52" y="172"/>
                    <a:pt x="51" y="170"/>
                  </a:cubicBezTo>
                  <a:lnTo>
                    <a:pt x="51" y="170"/>
                  </a:lnTo>
                  <a:cubicBezTo>
                    <a:pt x="53" y="170"/>
                    <a:pt x="54" y="170"/>
                    <a:pt x="56" y="170"/>
                  </a:cubicBezTo>
                  <a:cubicBezTo>
                    <a:pt x="92" y="170"/>
                    <a:pt x="59" y="81"/>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2" name="Google Shape;6102;p28"/>
            <p:cNvSpPr/>
            <p:nvPr/>
          </p:nvSpPr>
          <p:spPr>
            <a:xfrm>
              <a:off x="2666923" y="4843992"/>
              <a:ext cx="7062" cy="8520"/>
            </a:xfrm>
            <a:custGeom>
              <a:avLst/>
              <a:gdLst/>
              <a:ahLst/>
              <a:cxnLst/>
              <a:rect l="l" t="t" r="r" b="b"/>
              <a:pathLst>
                <a:path w="40" h="81" extrusionOk="0">
                  <a:moveTo>
                    <a:pt x="0" y="0"/>
                  </a:moveTo>
                  <a:lnTo>
                    <a:pt x="0" y="0"/>
                  </a:lnTo>
                  <a:cubicBezTo>
                    <a:pt x="9" y="27"/>
                    <a:pt x="18" y="53"/>
                    <a:pt x="18" y="80"/>
                  </a:cubicBezTo>
                  <a:cubicBezTo>
                    <a:pt x="20" y="81"/>
                    <a:pt x="22" y="81"/>
                    <a:pt x="24" y="81"/>
                  </a:cubicBezTo>
                  <a:cubicBezTo>
                    <a:pt x="40" y="81"/>
                    <a:pt x="16" y="4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3" name="Google Shape;6103;p28"/>
            <p:cNvSpPr/>
            <p:nvPr/>
          </p:nvSpPr>
          <p:spPr>
            <a:xfrm>
              <a:off x="2639733" y="4715137"/>
              <a:ext cx="15007" cy="14095"/>
            </a:xfrm>
            <a:custGeom>
              <a:avLst/>
              <a:gdLst/>
              <a:ahLst/>
              <a:cxnLst/>
              <a:rect l="l" t="t" r="r" b="b"/>
              <a:pathLst>
                <a:path w="85" h="134" extrusionOk="0">
                  <a:moveTo>
                    <a:pt x="6" y="1"/>
                  </a:moveTo>
                  <a:cubicBezTo>
                    <a:pt x="0" y="1"/>
                    <a:pt x="2" y="23"/>
                    <a:pt x="22" y="86"/>
                  </a:cubicBezTo>
                  <a:cubicBezTo>
                    <a:pt x="22" y="130"/>
                    <a:pt x="66" y="104"/>
                    <a:pt x="57" y="130"/>
                  </a:cubicBezTo>
                  <a:cubicBezTo>
                    <a:pt x="60" y="132"/>
                    <a:pt x="62" y="133"/>
                    <a:pt x="64" y="133"/>
                  </a:cubicBezTo>
                  <a:cubicBezTo>
                    <a:pt x="85" y="133"/>
                    <a:pt x="21"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4" name="Google Shape;6104;p28"/>
            <p:cNvSpPr/>
            <p:nvPr/>
          </p:nvSpPr>
          <p:spPr>
            <a:xfrm>
              <a:off x="2643441" y="4823586"/>
              <a:ext cx="7945" cy="9362"/>
            </a:xfrm>
            <a:custGeom>
              <a:avLst/>
              <a:gdLst/>
              <a:ahLst/>
              <a:cxnLst/>
              <a:rect l="l" t="t" r="r" b="b"/>
              <a:pathLst>
                <a:path w="45" h="89" extrusionOk="0">
                  <a:moveTo>
                    <a:pt x="1" y="0"/>
                  </a:moveTo>
                  <a:lnTo>
                    <a:pt x="10" y="88"/>
                  </a:lnTo>
                  <a:lnTo>
                    <a:pt x="45"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5" name="Google Shape;6105;p28"/>
            <p:cNvSpPr/>
            <p:nvPr/>
          </p:nvSpPr>
          <p:spPr>
            <a:xfrm>
              <a:off x="2624726" y="4757633"/>
              <a:ext cx="7945" cy="19565"/>
            </a:xfrm>
            <a:custGeom>
              <a:avLst/>
              <a:gdLst/>
              <a:ahLst/>
              <a:cxnLst/>
              <a:rect l="l" t="t" r="r" b="b"/>
              <a:pathLst>
                <a:path w="45" h="186" extrusionOk="0">
                  <a:moveTo>
                    <a:pt x="1" y="0"/>
                  </a:moveTo>
                  <a:lnTo>
                    <a:pt x="18" y="150"/>
                  </a:lnTo>
                  <a:cubicBezTo>
                    <a:pt x="20" y="149"/>
                    <a:pt x="22" y="148"/>
                    <a:pt x="23" y="148"/>
                  </a:cubicBezTo>
                  <a:cubicBezTo>
                    <a:pt x="30" y="148"/>
                    <a:pt x="38" y="164"/>
                    <a:pt x="45" y="186"/>
                  </a:cubicBezTo>
                  <a:cubicBezTo>
                    <a:pt x="27" y="97"/>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6" name="Google Shape;6106;p28"/>
            <p:cNvSpPr/>
            <p:nvPr/>
          </p:nvSpPr>
          <p:spPr>
            <a:xfrm>
              <a:off x="2632494" y="4777093"/>
              <a:ext cx="4944" cy="12202"/>
            </a:xfrm>
            <a:custGeom>
              <a:avLst/>
              <a:gdLst/>
              <a:ahLst/>
              <a:cxnLst/>
              <a:rect l="l" t="t" r="r" b="b"/>
              <a:pathLst>
                <a:path w="28" h="116" extrusionOk="0">
                  <a:moveTo>
                    <a:pt x="1" y="1"/>
                  </a:moveTo>
                  <a:cubicBezTo>
                    <a:pt x="10" y="45"/>
                    <a:pt x="19" y="89"/>
                    <a:pt x="27" y="115"/>
                  </a:cubicBezTo>
                  <a:cubicBezTo>
                    <a:pt x="19" y="89"/>
                    <a:pt x="10"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7" name="Google Shape;6107;p28"/>
            <p:cNvSpPr/>
            <p:nvPr/>
          </p:nvSpPr>
          <p:spPr>
            <a:xfrm>
              <a:off x="2632494" y="4797499"/>
              <a:ext cx="3355" cy="15042"/>
            </a:xfrm>
            <a:custGeom>
              <a:avLst/>
              <a:gdLst/>
              <a:ahLst/>
              <a:cxnLst/>
              <a:rect l="l" t="t" r="r" b="b"/>
              <a:pathLst>
                <a:path w="19" h="143" extrusionOk="0">
                  <a:moveTo>
                    <a:pt x="1" y="1"/>
                  </a:moveTo>
                  <a:lnTo>
                    <a:pt x="19" y="142"/>
                  </a:lnTo>
                  <a:lnTo>
                    <a:pt x="19" y="9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8" name="Google Shape;6108;p28"/>
            <p:cNvSpPr/>
            <p:nvPr/>
          </p:nvSpPr>
          <p:spPr>
            <a:xfrm>
              <a:off x="2555162" y="4581653"/>
              <a:ext cx="12182" cy="16935"/>
            </a:xfrm>
            <a:custGeom>
              <a:avLst/>
              <a:gdLst/>
              <a:ahLst/>
              <a:cxnLst/>
              <a:rect l="l" t="t" r="r" b="b"/>
              <a:pathLst>
                <a:path w="69" h="161" extrusionOk="0">
                  <a:moveTo>
                    <a:pt x="9" y="0"/>
                  </a:moveTo>
                  <a:cubicBezTo>
                    <a:pt x="0" y="0"/>
                    <a:pt x="9" y="40"/>
                    <a:pt x="24" y="93"/>
                  </a:cubicBezTo>
                  <a:cubicBezTo>
                    <a:pt x="39" y="115"/>
                    <a:pt x="53" y="161"/>
                    <a:pt x="63" y="161"/>
                  </a:cubicBezTo>
                  <a:cubicBezTo>
                    <a:pt x="65" y="161"/>
                    <a:pt x="67" y="159"/>
                    <a:pt x="68" y="154"/>
                  </a:cubicBezTo>
                  <a:lnTo>
                    <a:pt x="15" y="4"/>
                  </a:lnTo>
                  <a:cubicBezTo>
                    <a:pt x="12" y="2"/>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9" name="Google Shape;6109;p28"/>
            <p:cNvSpPr/>
            <p:nvPr/>
          </p:nvSpPr>
          <p:spPr>
            <a:xfrm>
              <a:off x="2559223" y="4641505"/>
              <a:ext cx="9534" cy="8415"/>
            </a:xfrm>
            <a:custGeom>
              <a:avLst/>
              <a:gdLst/>
              <a:ahLst/>
              <a:cxnLst/>
              <a:rect l="l" t="t" r="r" b="b"/>
              <a:pathLst>
                <a:path w="54" h="80" extrusionOk="0">
                  <a:moveTo>
                    <a:pt x="54" y="0"/>
                  </a:moveTo>
                  <a:lnTo>
                    <a:pt x="1" y="9"/>
                  </a:lnTo>
                  <a:lnTo>
                    <a:pt x="36" y="80"/>
                  </a:lnTo>
                  <a:cubicBezTo>
                    <a:pt x="36" y="36"/>
                    <a:pt x="45" y="27"/>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0" name="Google Shape;6110;p28"/>
            <p:cNvSpPr/>
            <p:nvPr/>
          </p:nvSpPr>
          <p:spPr>
            <a:xfrm>
              <a:off x="2534505" y="4591225"/>
              <a:ext cx="12006" cy="17671"/>
            </a:xfrm>
            <a:custGeom>
              <a:avLst/>
              <a:gdLst/>
              <a:ahLst/>
              <a:cxnLst/>
              <a:rect l="l" t="t" r="r" b="b"/>
              <a:pathLst>
                <a:path w="68" h="168" extrusionOk="0">
                  <a:moveTo>
                    <a:pt x="5" y="0"/>
                  </a:moveTo>
                  <a:cubicBezTo>
                    <a:pt x="1" y="0"/>
                    <a:pt x="3" y="23"/>
                    <a:pt x="17" y="90"/>
                  </a:cubicBezTo>
                  <a:cubicBezTo>
                    <a:pt x="29" y="96"/>
                    <a:pt x="54" y="168"/>
                    <a:pt x="62" y="168"/>
                  </a:cubicBezTo>
                  <a:cubicBezTo>
                    <a:pt x="67" y="168"/>
                    <a:pt x="67" y="152"/>
                    <a:pt x="62" y="108"/>
                  </a:cubicBezTo>
                  <a:cubicBezTo>
                    <a:pt x="50" y="96"/>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1" name="Google Shape;6111;p28"/>
            <p:cNvSpPr/>
            <p:nvPr/>
          </p:nvSpPr>
          <p:spPr>
            <a:xfrm>
              <a:off x="2434574" y="4360968"/>
              <a:ext cx="15714" cy="4733"/>
            </a:xfrm>
            <a:custGeom>
              <a:avLst/>
              <a:gdLst/>
              <a:ahLst/>
              <a:cxnLst/>
              <a:rect l="l" t="t" r="r" b="b"/>
              <a:pathLst>
                <a:path w="89" h="45" extrusionOk="0">
                  <a:moveTo>
                    <a:pt x="1" y="1"/>
                  </a:moveTo>
                  <a:lnTo>
                    <a:pt x="9" y="45"/>
                  </a:lnTo>
                  <a:lnTo>
                    <a:pt x="89"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2" name="Google Shape;6112;p28"/>
            <p:cNvSpPr/>
            <p:nvPr/>
          </p:nvSpPr>
          <p:spPr>
            <a:xfrm>
              <a:off x="2217939" y="4188986"/>
              <a:ext cx="34076" cy="16094"/>
            </a:xfrm>
            <a:custGeom>
              <a:avLst/>
              <a:gdLst/>
              <a:ahLst/>
              <a:cxnLst/>
              <a:rect l="l" t="t" r="r" b="b"/>
              <a:pathLst>
                <a:path w="193" h="153" extrusionOk="0">
                  <a:moveTo>
                    <a:pt x="13" y="1"/>
                  </a:moveTo>
                  <a:cubicBezTo>
                    <a:pt x="4" y="1"/>
                    <a:pt x="0" y="11"/>
                    <a:pt x="0" y="38"/>
                  </a:cubicBezTo>
                  <a:cubicBezTo>
                    <a:pt x="42" y="90"/>
                    <a:pt x="61" y="100"/>
                    <a:pt x="74" y="100"/>
                  </a:cubicBezTo>
                  <a:cubicBezTo>
                    <a:pt x="81" y="100"/>
                    <a:pt x="87" y="97"/>
                    <a:pt x="94" y="97"/>
                  </a:cubicBezTo>
                  <a:cubicBezTo>
                    <a:pt x="106" y="97"/>
                    <a:pt x="122" y="105"/>
                    <a:pt x="159" y="152"/>
                  </a:cubicBezTo>
                  <a:cubicBezTo>
                    <a:pt x="161" y="153"/>
                    <a:pt x="162" y="153"/>
                    <a:pt x="163" y="153"/>
                  </a:cubicBezTo>
                  <a:cubicBezTo>
                    <a:pt x="192" y="153"/>
                    <a:pt x="97" y="62"/>
                    <a:pt x="117" y="62"/>
                  </a:cubicBezTo>
                  <a:cubicBezTo>
                    <a:pt x="118" y="62"/>
                    <a:pt x="121" y="63"/>
                    <a:pt x="124" y="64"/>
                  </a:cubicBezTo>
                  <a:cubicBezTo>
                    <a:pt x="63" y="31"/>
                    <a:pt x="30" y="1"/>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3" name="Google Shape;6113;p28"/>
            <p:cNvSpPr/>
            <p:nvPr/>
          </p:nvSpPr>
          <p:spPr>
            <a:xfrm>
              <a:off x="2239655" y="4195718"/>
              <a:ext cx="9534" cy="2840"/>
            </a:xfrm>
            <a:custGeom>
              <a:avLst/>
              <a:gdLst/>
              <a:ahLst/>
              <a:cxnLst/>
              <a:rect l="l" t="t" r="r" b="b"/>
              <a:pathLst>
                <a:path w="54" h="27" extrusionOk="0">
                  <a:moveTo>
                    <a:pt x="1" y="0"/>
                  </a:moveTo>
                  <a:cubicBezTo>
                    <a:pt x="6" y="5"/>
                    <a:pt x="11" y="7"/>
                    <a:pt x="21" y="11"/>
                  </a:cubicBezTo>
                  <a:lnTo>
                    <a:pt x="21" y="11"/>
                  </a:lnTo>
                  <a:cubicBezTo>
                    <a:pt x="14" y="8"/>
                    <a:pt x="8" y="4"/>
                    <a:pt x="1" y="0"/>
                  </a:cubicBezTo>
                  <a:close/>
                  <a:moveTo>
                    <a:pt x="21" y="11"/>
                  </a:moveTo>
                  <a:lnTo>
                    <a:pt x="21" y="11"/>
                  </a:lnTo>
                  <a:cubicBezTo>
                    <a:pt x="29" y="17"/>
                    <a:pt x="39" y="22"/>
                    <a:pt x="54" y="27"/>
                  </a:cubicBezTo>
                  <a:cubicBezTo>
                    <a:pt x="39" y="19"/>
                    <a:pt x="28" y="15"/>
                    <a:pt x="21"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4" name="Google Shape;6114;p28"/>
            <p:cNvSpPr/>
            <p:nvPr/>
          </p:nvSpPr>
          <p:spPr>
            <a:xfrm>
              <a:off x="-284225" y="5390129"/>
              <a:ext cx="4767" cy="12097"/>
            </a:xfrm>
            <a:custGeom>
              <a:avLst/>
              <a:gdLst/>
              <a:ahLst/>
              <a:cxnLst/>
              <a:rect l="l" t="t" r="r" b="b"/>
              <a:pathLst>
                <a:path w="27" h="115" extrusionOk="0">
                  <a:moveTo>
                    <a:pt x="18" y="0"/>
                  </a:moveTo>
                  <a:lnTo>
                    <a:pt x="0" y="115"/>
                  </a:lnTo>
                  <a:lnTo>
                    <a:pt x="0" y="115"/>
                  </a:lnTo>
                  <a:lnTo>
                    <a:pt x="27" y="35"/>
                  </a:ln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5" name="Google Shape;6115;p28"/>
            <p:cNvSpPr/>
            <p:nvPr/>
          </p:nvSpPr>
          <p:spPr>
            <a:xfrm>
              <a:off x="-279635" y="5414217"/>
              <a:ext cx="9534" cy="10308"/>
            </a:xfrm>
            <a:custGeom>
              <a:avLst/>
              <a:gdLst/>
              <a:ahLst/>
              <a:cxnLst/>
              <a:rect l="l" t="t" r="r" b="b"/>
              <a:pathLst>
                <a:path w="54" h="98" extrusionOk="0">
                  <a:moveTo>
                    <a:pt x="54" y="1"/>
                  </a:moveTo>
                  <a:lnTo>
                    <a:pt x="1" y="27"/>
                  </a:lnTo>
                  <a:lnTo>
                    <a:pt x="45" y="98"/>
                  </a:lnTo>
                  <a:cubicBezTo>
                    <a:pt x="45" y="71"/>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6" name="Google Shape;6116;p28"/>
            <p:cNvSpPr/>
            <p:nvPr/>
          </p:nvSpPr>
          <p:spPr>
            <a:xfrm>
              <a:off x="959795" y="4144596"/>
              <a:ext cx="18892" cy="2840"/>
            </a:xfrm>
            <a:custGeom>
              <a:avLst/>
              <a:gdLst/>
              <a:ahLst/>
              <a:cxnLst/>
              <a:rect l="l" t="t" r="r" b="b"/>
              <a:pathLst>
                <a:path w="107" h="27" extrusionOk="0">
                  <a:moveTo>
                    <a:pt x="1" y="0"/>
                  </a:moveTo>
                  <a:lnTo>
                    <a:pt x="98" y="27"/>
                  </a:lnTo>
                  <a:lnTo>
                    <a:pt x="107" y="9"/>
                  </a:lnTo>
                  <a:cubicBezTo>
                    <a:pt x="89" y="0"/>
                    <a:pt x="5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7" name="Google Shape;6117;p28"/>
            <p:cNvSpPr/>
            <p:nvPr/>
          </p:nvSpPr>
          <p:spPr>
            <a:xfrm>
              <a:off x="683836" y="4145543"/>
              <a:ext cx="11123" cy="4733"/>
            </a:xfrm>
            <a:custGeom>
              <a:avLst/>
              <a:gdLst/>
              <a:ahLst/>
              <a:cxnLst/>
              <a:rect l="l" t="t" r="r" b="b"/>
              <a:pathLst>
                <a:path w="63" h="45" extrusionOk="0">
                  <a:moveTo>
                    <a:pt x="1" y="0"/>
                  </a:moveTo>
                  <a:lnTo>
                    <a:pt x="27" y="44"/>
                  </a:lnTo>
                  <a:lnTo>
                    <a:pt x="63"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8" name="Google Shape;6118;p28"/>
            <p:cNvSpPr/>
            <p:nvPr/>
          </p:nvSpPr>
          <p:spPr>
            <a:xfrm>
              <a:off x="456784" y="4171525"/>
              <a:ext cx="32487" cy="5680"/>
            </a:xfrm>
            <a:custGeom>
              <a:avLst/>
              <a:gdLst/>
              <a:ahLst/>
              <a:cxnLst/>
              <a:rect l="l" t="t" r="r" b="b"/>
              <a:pathLst>
                <a:path w="184" h="54" extrusionOk="0">
                  <a:moveTo>
                    <a:pt x="183" y="1"/>
                  </a:moveTo>
                  <a:lnTo>
                    <a:pt x="183" y="1"/>
                  </a:lnTo>
                  <a:cubicBezTo>
                    <a:pt x="170" y="3"/>
                    <a:pt x="158" y="6"/>
                    <a:pt x="145" y="11"/>
                  </a:cubicBezTo>
                  <a:lnTo>
                    <a:pt x="145" y="11"/>
                  </a:lnTo>
                  <a:cubicBezTo>
                    <a:pt x="157" y="8"/>
                    <a:pt x="170" y="5"/>
                    <a:pt x="183" y="1"/>
                  </a:cubicBezTo>
                  <a:close/>
                  <a:moveTo>
                    <a:pt x="145" y="11"/>
                  </a:moveTo>
                  <a:lnTo>
                    <a:pt x="145" y="11"/>
                  </a:lnTo>
                  <a:cubicBezTo>
                    <a:pt x="59" y="28"/>
                    <a:pt x="1" y="7"/>
                    <a:pt x="24" y="53"/>
                  </a:cubicBezTo>
                  <a:cubicBezTo>
                    <a:pt x="64" y="47"/>
                    <a:pt x="105" y="25"/>
                    <a:pt x="14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9" name="Google Shape;6119;p28"/>
            <p:cNvSpPr/>
            <p:nvPr/>
          </p:nvSpPr>
          <p:spPr>
            <a:xfrm>
              <a:off x="2481361" y="5495738"/>
              <a:ext cx="14125" cy="17987"/>
            </a:xfrm>
            <a:custGeom>
              <a:avLst/>
              <a:gdLst/>
              <a:ahLst/>
              <a:cxnLst/>
              <a:rect l="l" t="t" r="r" b="b"/>
              <a:pathLst>
                <a:path w="80" h="171" extrusionOk="0">
                  <a:moveTo>
                    <a:pt x="19" y="1"/>
                  </a:moveTo>
                  <a:cubicBezTo>
                    <a:pt x="18" y="1"/>
                    <a:pt x="18" y="3"/>
                    <a:pt x="18" y="3"/>
                  </a:cubicBezTo>
                  <a:lnTo>
                    <a:pt x="18" y="12"/>
                  </a:lnTo>
                  <a:cubicBezTo>
                    <a:pt x="15" y="15"/>
                    <a:pt x="12" y="16"/>
                    <a:pt x="10" y="16"/>
                  </a:cubicBezTo>
                  <a:cubicBezTo>
                    <a:pt x="4" y="16"/>
                    <a:pt x="1" y="12"/>
                    <a:pt x="0" y="12"/>
                  </a:cubicBezTo>
                  <a:lnTo>
                    <a:pt x="0" y="12"/>
                  </a:lnTo>
                  <a:cubicBezTo>
                    <a:pt x="9" y="20"/>
                    <a:pt x="9" y="20"/>
                    <a:pt x="9" y="20"/>
                  </a:cubicBezTo>
                  <a:cubicBezTo>
                    <a:pt x="27" y="65"/>
                    <a:pt x="45" y="126"/>
                    <a:pt x="53" y="144"/>
                  </a:cubicBezTo>
                  <a:cubicBezTo>
                    <a:pt x="62" y="162"/>
                    <a:pt x="71" y="144"/>
                    <a:pt x="80" y="171"/>
                  </a:cubicBezTo>
                  <a:cubicBezTo>
                    <a:pt x="80" y="91"/>
                    <a:pt x="62" y="56"/>
                    <a:pt x="53" y="38"/>
                  </a:cubicBezTo>
                  <a:cubicBezTo>
                    <a:pt x="45" y="20"/>
                    <a:pt x="36" y="12"/>
                    <a:pt x="27" y="12"/>
                  </a:cubicBezTo>
                  <a:cubicBezTo>
                    <a:pt x="23" y="3"/>
                    <a:pt x="20"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0" name="Google Shape;6120;p28"/>
            <p:cNvSpPr/>
            <p:nvPr/>
          </p:nvSpPr>
          <p:spPr>
            <a:xfrm>
              <a:off x="2493897" y="5427260"/>
              <a:ext cx="1589" cy="13043"/>
            </a:xfrm>
            <a:custGeom>
              <a:avLst/>
              <a:gdLst/>
              <a:ahLst/>
              <a:cxnLst/>
              <a:rect l="l" t="t" r="r" b="b"/>
              <a:pathLst>
                <a:path w="9" h="124" extrusionOk="0">
                  <a:moveTo>
                    <a:pt x="9" y="0"/>
                  </a:moveTo>
                  <a:lnTo>
                    <a:pt x="0" y="106"/>
                  </a:lnTo>
                  <a:lnTo>
                    <a:pt x="9" y="124"/>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1" name="Google Shape;6121;p28"/>
            <p:cNvSpPr/>
            <p:nvPr/>
          </p:nvSpPr>
          <p:spPr>
            <a:xfrm>
              <a:off x="2501665" y="5364042"/>
              <a:ext cx="15714" cy="49333"/>
            </a:xfrm>
            <a:custGeom>
              <a:avLst/>
              <a:gdLst/>
              <a:ahLst/>
              <a:cxnLst/>
              <a:rect l="l" t="t" r="r" b="b"/>
              <a:pathLst>
                <a:path w="89" h="469" extrusionOk="0">
                  <a:moveTo>
                    <a:pt x="89" y="1"/>
                  </a:moveTo>
                  <a:lnTo>
                    <a:pt x="89" y="1"/>
                  </a:lnTo>
                  <a:cubicBezTo>
                    <a:pt x="27" y="63"/>
                    <a:pt x="71" y="257"/>
                    <a:pt x="18" y="381"/>
                  </a:cubicBezTo>
                  <a:lnTo>
                    <a:pt x="0" y="398"/>
                  </a:lnTo>
                  <a:lnTo>
                    <a:pt x="36" y="469"/>
                  </a:lnTo>
                  <a:cubicBezTo>
                    <a:pt x="62" y="310"/>
                    <a:pt x="62" y="107"/>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2" name="Google Shape;6122;p28"/>
            <p:cNvSpPr/>
            <p:nvPr/>
          </p:nvSpPr>
          <p:spPr>
            <a:xfrm>
              <a:off x="2542097" y="5323335"/>
              <a:ext cx="3355" cy="11150"/>
            </a:xfrm>
            <a:custGeom>
              <a:avLst/>
              <a:gdLst/>
              <a:ahLst/>
              <a:cxnLst/>
              <a:rect l="l" t="t" r="r" b="b"/>
              <a:pathLst>
                <a:path w="19" h="106" extrusionOk="0">
                  <a:moveTo>
                    <a:pt x="1" y="0"/>
                  </a:moveTo>
                  <a:lnTo>
                    <a:pt x="1" y="0"/>
                  </a:lnTo>
                  <a:cubicBezTo>
                    <a:pt x="1" y="0"/>
                    <a:pt x="1" y="2"/>
                    <a:pt x="1" y="3"/>
                  </a:cubicBezTo>
                  <a:lnTo>
                    <a:pt x="1" y="3"/>
                  </a:lnTo>
                  <a:cubicBezTo>
                    <a:pt x="1" y="1"/>
                    <a:pt x="1" y="0"/>
                    <a:pt x="1" y="0"/>
                  </a:cubicBezTo>
                  <a:close/>
                  <a:moveTo>
                    <a:pt x="1" y="3"/>
                  </a:moveTo>
                  <a:lnTo>
                    <a:pt x="1" y="3"/>
                  </a:lnTo>
                  <a:cubicBezTo>
                    <a:pt x="3" y="11"/>
                    <a:pt x="6" y="37"/>
                    <a:pt x="10" y="105"/>
                  </a:cubicBezTo>
                  <a:cubicBezTo>
                    <a:pt x="10" y="97"/>
                    <a:pt x="10" y="88"/>
                    <a:pt x="19" y="88"/>
                  </a:cubicBezTo>
                  <a:cubicBezTo>
                    <a:pt x="19" y="70"/>
                    <a:pt x="19" y="52"/>
                    <a:pt x="19" y="8"/>
                  </a:cubicBezTo>
                  <a:cubicBezTo>
                    <a:pt x="15" y="12"/>
                    <a:pt x="12" y="13"/>
                    <a:pt x="10" y="13"/>
                  </a:cubicBezTo>
                  <a:cubicBezTo>
                    <a:pt x="5" y="13"/>
                    <a:pt x="3" y="7"/>
                    <a:pt x="1"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3" name="Google Shape;6123;p28"/>
            <p:cNvSpPr/>
            <p:nvPr/>
          </p:nvSpPr>
          <p:spPr>
            <a:xfrm>
              <a:off x="2544922" y="5331118"/>
              <a:ext cx="1942" cy="4207"/>
            </a:xfrm>
            <a:custGeom>
              <a:avLst/>
              <a:gdLst/>
              <a:ahLst/>
              <a:cxnLst/>
              <a:rect l="l" t="t" r="r" b="b"/>
              <a:pathLst>
                <a:path w="11" h="40" extrusionOk="0">
                  <a:moveTo>
                    <a:pt x="8" y="1"/>
                  </a:moveTo>
                  <a:cubicBezTo>
                    <a:pt x="7" y="1"/>
                    <a:pt x="6" y="4"/>
                    <a:pt x="3" y="14"/>
                  </a:cubicBezTo>
                  <a:cubicBezTo>
                    <a:pt x="0" y="33"/>
                    <a:pt x="0" y="40"/>
                    <a:pt x="1" y="40"/>
                  </a:cubicBezTo>
                  <a:cubicBezTo>
                    <a:pt x="3" y="40"/>
                    <a:pt x="11" y="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4" name="Google Shape;6124;p28"/>
            <p:cNvSpPr/>
            <p:nvPr/>
          </p:nvSpPr>
          <p:spPr>
            <a:xfrm>
              <a:off x="2543686" y="5289674"/>
              <a:ext cx="7945" cy="15989"/>
            </a:xfrm>
            <a:custGeom>
              <a:avLst/>
              <a:gdLst/>
              <a:ahLst/>
              <a:cxnLst/>
              <a:rect l="l" t="t" r="r" b="b"/>
              <a:pathLst>
                <a:path w="45" h="152" extrusionOk="0">
                  <a:moveTo>
                    <a:pt x="27" y="0"/>
                  </a:moveTo>
                  <a:cubicBezTo>
                    <a:pt x="19" y="0"/>
                    <a:pt x="10" y="23"/>
                    <a:pt x="1" y="55"/>
                  </a:cubicBezTo>
                  <a:lnTo>
                    <a:pt x="18" y="152"/>
                  </a:lnTo>
                  <a:cubicBezTo>
                    <a:pt x="33" y="137"/>
                    <a:pt x="36" y="65"/>
                    <a:pt x="41" y="65"/>
                  </a:cubicBezTo>
                  <a:cubicBezTo>
                    <a:pt x="42" y="65"/>
                    <a:pt x="43" y="67"/>
                    <a:pt x="45" y="72"/>
                  </a:cubicBezTo>
                  <a:cubicBezTo>
                    <a:pt x="41" y="21"/>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5" name="Google Shape;6125;p28"/>
            <p:cNvSpPr/>
            <p:nvPr/>
          </p:nvSpPr>
          <p:spPr>
            <a:xfrm>
              <a:off x="2535918" y="5285151"/>
              <a:ext cx="3355" cy="5680"/>
            </a:xfrm>
            <a:custGeom>
              <a:avLst/>
              <a:gdLst/>
              <a:ahLst/>
              <a:cxnLst/>
              <a:rect l="l" t="t" r="r" b="b"/>
              <a:pathLst>
                <a:path w="19" h="54" extrusionOk="0">
                  <a:moveTo>
                    <a:pt x="1" y="0"/>
                  </a:moveTo>
                  <a:lnTo>
                    <a:pt x="9" y="53"/>
                  </a:lnTo>
                  <a:cubicBezTo>
                    <a:pt x="18" y="45"/>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6" name="Google Shape;6126;p28"/>
            <p:cNvSpPr/>
            <p:nvPr/>
          </p:nvSpPr>
          <p:spPr>
            <a:xfrm>
              <a:off x="2531327" y="5290726"/>
              <a:ext cx="9534" cy="11255"/>
            </a:xfrm>
            <a:custGeom>
              <a:avLst/>
              <a:gdLst/>
              <a:ahLst/>
              <a:cxnLst/>
              <a:rect l="l" t="t" r="r" b="b"/>
              <a:pathLst>
                <a:path w="54" h="107" extrusionOk="0">
                  <a:moveTo>
                    <a:pt x="35" y="0"/>
                  </a:moveTo>
                  <a:lnTo>
                    <a:pt x="35" y="0"/>
                  </a:lnTo>
                  <a:cubicBezTo>
                    <a:pt x="27" y="9"/>
                    <a:pt x="1" y="18"/>
                    <a:pt x="43" y="44"/>
                  </a:cubicBezTo>
                  <a:lnTo>
                    <a:pt x="43" y="44"/>
                  </a:lnTo>
                  <a:lnTo>
                    <a:pt x="35" y="0"/>
                  </a:lnTo>
                  <a:close/>
                  <a:moveTo>
                    <a:pt x="39" y="43"/>
                  </a:moveTo>
                  <a:cubicBezTo>
                    <a:pt x="31" y="43"/>
                    <a:pt x="45" y="68"/>
                    <a:pt x="53" y="106"/>
                  </a:cubicBezTo>
                  <a:lnTo>
                    <a:pt x="43" y="44"/>
                  </a:lnTo>
                  <a:lnTo>
                    <a:pt x="43" y="44"/>
                  </a:lnTo>
                  <a:cubicBezTo>
                    <a:pt x="43" y="44"/>
                    <a:pt x="44" y="44"/>
                    <a:pt x="44" y="45"/>
                  </a:cubicBezTo>
                  <a:cubicBezTo>
                    <a:pt x="44" y="44"/>
                    <a:pt x="43" y="44"/>
                    <a:pt x="43" y="44"/>
                  </a:cubicBezTo>
                  <a:lnTo>
                    <a:pt x="43" y="44"/>
                  </a:lnTo>
                  <a:lnTo>
                    <a:pt x="43" y="44"/>
                  </a:lnTo>
                  <a:lnTo>
                    <a:pt x="43" y="44"/>
                  </a:lnTo>
                  <a:cubicBezTo>
                    <a:pt x="41" y="43"/>
                    <a:pt x="40" y="43"/>
                    <a:pt x="3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7" name="Google Shape;6127;p28"/>
            <p:cNvSpPr/>
            <p:nvPr/>
          </p:nvSpPr>
          <p:spPr>
            <a:xfrm>
              <a:off x="2531327" y="5308398"/>
              <a:ext cx="7945" cy="16830"/>
            </a:xfrm>
            <a:custGeom>
              <a:avLst/>
              <a:gdLst/>
              <a:ahLst/>
              <a:cxnLst/>
              <a:rect l="l" t="t" r="r" b="b"/>
              <a:pathLst>
                <a:path w="45" h="160" extrusionOk="0">
                  <a:moveTo>
                    <a:pt x="44" y="0"/>
                  </a:moveTo>
                  <a:cubicBezTo>
                    <a:pt x="33" y="39"/>
                    <a:pt x="26" y="81"/>
                    <a:pt x="17" y="81"/>
                  </a:cubicBezTo>
                  <a:cubicBezTo>
                    <a:pt x="12" y="81"/>
                    <a:pt x="7" y="66"/>
                    <a:pt x="0" y="27"/>
                  </a:cubicBezTo>
                  <a:lnTo>
                    <a:pt x="0" y="27"/>
                  </a:lnTo>
                  <a:cubicBezTo>
                    <a:pt x="4" y="117"/>
                    <a:pt x="14" y="160"/>
                    <a:pt x="23" y="160"/>
                  </a:cubicBezTo>
                  <a:cubicBezTo>
                    <a:pt x="34" y="160"/>
                    <a:pt x="44" y="104"/>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8" name="Google Shape;6128;p28"/>
            <p:cNvSpPr/>
            <p:nvPr/>
          </p:nvSpPr>
          <p:spPr>
            <a:xfrm>
              <a:off x="2503255" y="5359414"/>
              <a:ext cx="7945" cy="14095"/>
            </a:xfrm>
            <a:custGeom>
              <a:avLst/>
              <a:gdLst/>
              <a:ahLst/>
              <a:cxnLst/>
              <a:rect l="l" t="t" r="r" b="b"/>
              <a:pathLst>
                <a:path w="45" h="134" extrusionOk="0">
                  <a:moveTo>
                    <a:pt x="27" y="1"/>
                  </a:moveTo>
                  <a:lnTo>
                    <a:pt x="0" y="71"/>
                  </a:lnTo>
                  <a:lnTo>
                    <a:pt x="9" y="133"/>
                  </a:lnTo>
                  <a:cubicBezTo>
                    <a:pt x="9" y="107"/>
                    <a:pt x="4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9" name="Google Shape;6129;p28"/>
            <p:cNvSpPr/>
            <p:nvPr/>
          </p:nvSpPr>
          <p:spPr>
            <a:xfrm>
              <a:off x="2534329" y="5228455"/>
              <a:ext cx="7945" cy="13148"/>
            </a:xfrm>
            <a:custGeom>
              <a:avLst/>
              <a:gdLst/>
              <a:ahLst/>
              <a:cxnLst/>
              <a:rect l="l" t="t" r="r" b="b"/>
              <a:pathLst>
                <a:path w="45" h="125" extrusionOk="0">
                  <a:moveTo>
                    <a:pt x="45" y="1"/>
                  </a:moveTo>
                  <a:cubicBezTo>
                    <a:pt x="36" y="1"/>
                    <a:pt x="18" y="45"/>
                    <a:pt x="1" y="54"/>
                  </a:cubicBezTo>
                  <a:lnTo>
                    <a:pt x="27" y="124"/>
                  </a:lnTo>
                  <a:cubicBezTo>
                    <a:pt x="27" y="80"/>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0" name="Google Shape;6130;p28"/>
            <p:cNvSpPr/>
            <p:nvPr/>
          </p:nvSpPr>
          <p:spPr>
            <a:xfrm>
              <a:off x="2528149" y="5221933"/>
              <a:ext cx="6356" cy="12202"/>
            </a:xfrm>
            <a:custGeom>
              <a:avLst/>
              <a:gdLst/>
              <a:ahLst/>
              <a:cxnLst/>
              <a:rect l="l" t="t" r="r" b="b"/>
              <a:pathLst>
                <a:path w="36" h="116" extrusionOk="0">
                  <a:moveTo>
                    <a:pt x="0" y="1"/>
                  </a:moveTo>
                  <a:cubicBezTo>
                    <a:pt x="9" y="107"/>
                    <a:pt x="18" y="116"/>
                    <a:pt x="36" y="11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1" name="Google Shape;6131;p28"/>
            <p:cNvSpPr/>
            <p:nvPr/>
          </p:nvSpPr>
          <p:spPr>
            <a:xfrm>
              <a:off x="2523382" y="5279576"/>
              <a:ext cx="9534" cy="22405"/>
            </a:xfrm>
            <a:custGeom>
              <a:avLst/>
              <a:gdLst/>
              <a:ahLst/>
              <a:cxnLst/>
              <a:rect l="l" t="t" r="r" b="b"/>
              <a:pathLst>
                <a:path w="54" h="213" extrusionOk="0">
                  <a:moveTo>
                    <a:pt x="1" y="0"/>
                  </a:moveTo>
                  <a:lnTo>
                    <a:pt x="1" y="36"/>
                  </a:lnTo>
                  <a:lnTo>
                    <a:pt x="54" y="21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2" name="Google Shape;6132;p28"/>
            <p:cNvSpPr/>
            <p:nvPr/>
          </p:nvSpPr>
          <p:spPr>
            <a:xfrm>
              <a:off x="2528149" y="5180173"/>
              <a:ext cx="11123" cy="10308"/>
            </a:xfrm>
            <a:custGeom>
              <a:avLst/>
              <a:gdLst/>
              <a:ahLst/>
              <a:cxnLst/>
              <a:rect l="l" t="t" r="r" b="b"/>
              <a:pathLst>
                <a:path w="63" h="98" extrusionOk="0">
                  <a:moveTo>
                    <a:pt x="0" y="1"/>
                  </a:moveTo>
                  <a:lnTo>
                    <a:pt x="27" y="45"/>
                  </a:lnTo>
                  <a:lnTo>
                    <a:pt x="62" y="98"/>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3" name="Google Shape;6133;p28"/>
            <p:cNvSpPr/>
            <p:nvPr/>
          </p:nvSpPr>
          <p:spPr>
            <a:xfrm>
              <a:off x="2517202" y="5133786"/>
              <a:ext cx="15714" cy="23141"/>
            </a:xfrm>
            <a:custGeom>
              <a:avLst/>
              <a:gdLst/>
              <a:ahLst/>
              <a:cxnLst/>
              <a:rect l="l" t="t" r="r" b="b"/>
              <a:pathLst>
                <a:path w="89" h="220" extrusionOk="0">
                  <a:moveTo>
                    <a:pt x="1" y="0"/>
                  </a:moveTo>
                  <a:lnTo>
                    <a:pt x="1" y="0"/>
                  </a:lnTo>
                  <a:cubicBezTo>
                    <a:pt x="27" y="53"/>
                    <a:pt x="36" y="124"/>
                    <a:pt x="36" y="212"/>
                  </a:cubicBezTo>
                  <a:cubicBezTo>
                    <a:pt x="40" y="217"/>
                    <a:pt x="43" y="219"/>
                    <a:pt x="46" y="219"/>
                  </a:cubicBezTo>
                  <a:cubicBezTo>
                    <a:pt x="59" y="219"/>
                    <a:pt x="64" y="175"/>
                    <a:pt x="77" y="175"/>
                  </a:cubicBezTo>
                  <a:cubicBezTo>
                    <a:pt x="80" y="175"/>
                    <a:pt x="84" y="178"/>
                    <a:pt x="89" y="186"/>
                  </a:cubicBezTo>
                  <a:cubicBezTo>
                    <a:pt x="62" y="106"/>
                    <a:pt x="27" y="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4" name="Google Shape;6134;p28"/>
            <p:cNvSpPr/>
            <p:nvPr/>
          </p:nvSpPr>
          <p:spPr>
            <a:xfrm>
              <a:off x="2507845" y="5123582"/>
              <a:ext cx="9534" cy="10308"/>
            </a:xfrm>
            <a:custGeom>
              <a:avLst/>
              <a:gdLst/>
              <a:ahLst/>
              <a:cxnLst/>
              <a:rect l="l" t="t" r="r" b="b"/>
              <a:pathLst>
                <a:path w="54" h="98" extrusionOk="0">
                  <a:moveTo>
                    <a:pt x="1" y="0"/>
                  </a:moveTo>
                  <a:cubicBezTo>
                    <a:pt x="18" y="35"/>
                    <a:pt x="36" y="62"/>
                    <a:pt x="54" y="97"/>
                  </a:cubicBezTo>
                  <a:cubicBezTo>
                    <a:pt x="45" y="62"/>
                    <a:pt x="27" y="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5" name="Google Shape;6135;p28"/>
            <p:cNvSpPr/>
            <p:nvPr/>
          </p:nvSpPr>
          <p:spPr>
            <a:xfrm>
              <a:off x="2524971" y="5193217"/>
              <a:ext cx="4944" cy="9362"/>
            </a:xfrm>
            <a:custGeom>
              <a:avLst/>
              <a:gdLst/>
              <a:ahLst/>
              <a:cxnLst/>
              <a:rect l="l" t="t" r="r" b="b"/>
              <a:pathLst>
                <a:path w="28" h="89" extrusionOk="0">
                  <a:moveTo>
                    <a:pt x="27" y="0"/>
                  </a:moveTo>
                  <a:lnTo>
                    <a:pt x="1" y="44"/>
                  </a:lnTo>
                  <a:cubicBezTo>
                    <a:pt x="1" y="62"/>
                    <a:pt x="1" y="80"/>
                    <a:pt x="1" y="89"/>
                  </a:cubicBezTo>
                  <a:cubicBezTo>
                    <a:pt x="10" y="80"/>
                    <a:pt x="27" y="62"/>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6" name="Google Shape;6136;p28"/>
            <p:cNvSpPr/>
            <p:nvPr/>
          </p:nvSpPr>
          <p:spPr>
            <a:xfrm>
              <a:off x="2521970" y="5188589"/>
              <a:ext cx="1589" cy="10308"/>
            </a:xfrm>
            <a:custGeom>
              <a:avLst/>
              <a:gdLst/>
              <a:ahLst/>
              <a:cxnLst/>
              <a:rect l="l" t="t" r="r" b="b"/>
              <a:pathLst>
                <a:path w="9" h="98" extrusionOk="0">
                  <a:moveTo>
                    <a:pt x="0" y="0"/>
                  </a:moveTo>
                  <a:cubicBezTo>
                    <a:pt x="0" y="7"/>
                    <a:pt x="5" y="28"/>
                    <a:pt x="8" y="57"/>
                  </a:cubicBezTo>
                  <a:lnTo>
                    <a:pt x="8" y="57"/>
                  </a:lnTo>
                  <a:cubicBezTo>
                    <a:pt x="5" y="24"/>
                    <a:pt x="0" y="7"/>
                    <a:pt x="0" y="0"/>
                  </a:cubicBezTo>
                  <a:close/>
                  <a:moveTo>
                    <a:pt x="8" y="57"/>
                  </a:moveTo>
                  <a:cubicBezTo>
                    <a:pt x="8" y="69"/>
                    <a:pt x="9" y="82"/>
                    <a:pt x="9" y="97"/>
                  </a:cubicBezTo>
                  <a:lnTo>
                    <a:pt x="9" y="88"/>
                  </a:lnTo>
                  <a:cubicBezTo>
                    <a:pt x="9" y="77"/>
                    <a:pt x="8" y="67"/>
                    <a:pt x="8" y="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7" name="Google Shape;6137;p28"/>
            <p:cNvSpPr/>
            <p:nvPr/>
          </p:nvSpPr>
          <p:spPr>
            <a:xfrm>
              <a:off x="2524971" y="5202473"/>
              <a:ext cx="177" cy="1999"/>
            </a:xfrm>
            <a:custGeom>
              <a:avLst/>
              <a:gdLst/>
              <a:ahLst/>
              <a:cxnLst/>
              <a:rect l="l" t="t" r="r" b="b"/>
              <a:pathLst>
                <a:path w="1" h="19" extrusionOk="0">
                  <a:moveTo>
                    <a:pt x="1" y="18"/>
                  </a:moveTo>
                  <a:lnTo>
                    <a:pt x="1" y="1"/>
                  </a:lnTo>
                  <a:cubicBezTo>
                    <a:pt x="1" y="9"/>
                    <a:pt x="1"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8" name="Google Shape;6138;p28"/>
            <p:cNvSpPr/>
            <p:nvPr/>
          </p:nvSpPr>
          <p:spPr>
            <a:xfrm>
              <a:off x="2512612" y="5240131"/>
              <a:ext cx="14125" cy="12622"/>
            </a:xfrm>
            <a:custGeom>
              <a:avLst/>
              <a:gdLst/>
              <a:ahLst/>
              <a:cxnLst/>
              <a:rect l="l" t="t" r="r" b="b"/>
              <a:pathLst>
                <a:path w="80" h="120" extrusionOk="0">
                  <a:moveTo>
                    <a:pt x="23" y="1"/>
                  </a:moveTo>
                  <a:cubicBezTo>
                    <a:pt x="14" y="1"/>
                    <a:pt x="6" y="16"/>
                    <a:pt x="0" y="58"/>
                  </a:cubicBezTo>
                  <a:cubicBezTo>
                    <a:pt x="11" y="71"/>
                    <a:pt x="19" y="74"/>
                    <a:pt x="26" y="74"/>
                  </a:cubicBezTo>
                  <a:cubicBezTo>
                    <a:pt x="32" y="74"/>
                    <a:pt x="37" y="72"/>
                    <a:pt x="42" y="72"/>
                  </a:cubicBezTo>
                  <a:cubicBezTo>
                    <a:pt x="53" y="72"/>
                    <a:pt x="63" y="79"/>
                    <a:pt x="80" y="119"/>
                  </a:cubicBezTo>
                  <a:cubicBezTo>
                    <a:pt x="67" y="77"/>
                    <a:pt x="43"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9" name="Google Shape;6139;p28"/>
            <p:cNvSpPr/>
            <p:nvPr/>
          </p:nvSpPr>
          <p:spPr>
            <a:xfrm>
              <a:off x="2518792" y="5209942"/>
              <a:ext cx="7945" cy="13043"/>
            </a:xfrm>
            <a:custGeom>
              <a:avLst/>
              <a:gdLst/>
              <a:ahLst/>
              <a:cxnLst/>
              <a:rect l="l" t="t" r="r" b="b"/>
              <a:pathLst>
                <a:path w="45" h="124" extrusionOk="0">
                  <a:moveTo>
                    <a:pt x="0" y="0"/>
                  </a:moveTo>
                  <a:lnTo>
                    <a:pt x="9" y="115"/>
                  </a:lnTo>
                  <a:cubicBezTo>
                    <a:pt x="15" y="115"/>
                    <a:pt x="20" y="105"/>
                    <a:pt x="27" y="105"/>
                  </a:cubicBezTo>
                  <a:cubicBezTo>
                    <a:pt x="32" y="105"/>
                    <a:pt x="37" y="110"/>
                    <a:pt x="45" y="12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0" name="Google Shape;6140;p28"/>
            <p:cNvSpPr/>
            <p:nvPr/>
          </p:nvSpPr>
          <p:spPr>
            <a:xfrm>
              <a:off x="2515613" y="5204367"/>
              <a:ext cx="3355" cy="5680"/>
            </a:xfrm>
            <a:custGeom>
              <a:avLst/>
              <a:gdLst/>
              <a:ahLst/>
              <a:cxnLst/>
              <a:rect l="l" t="t" r="r" b="b"/>
              <a:pathLst>
                <a:path w="19" h="54" extrusionOk="0">
                  <a:moveTo>
                    <a:pt x="1" y="0"/>
                  </a:moveTo>
                  <a:lnTo>
                    <a:pt x="18" y="53"/>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1" name="Google Shape;6141;p28"/>
            <p:cNvSpPr/>
            <p:nvPr/>
          </p:nvSpPr>
          <p:spPr>
            <a:xfrm>
              <a:off x="2500076" y="5128211"/>
              <a:ext cx="12006" cy="22300"/>
            </a:xfrm>
            <a:custGeom>
              <a:avLst/>
              <a:gdLst/>
              <a:ahLst/>
              <a:cxnLst/>
              <a:rect l="l" t="t" r="r" b="b"/>
              <a:pathLst>
                <a:path w="68" h="212" extrusionOk="0">
                  <a:moveTo>
                    <a:pt x="0" y="0"/>
                  </a:moveTo>
                  <a:cubicBezTo>
                    <a:pt x="9" y="71"/>
                    <a:pt x="18" y="141"/>
                    <a:pt x="36" y="203"/>
                  </a:cubicBezTo>
                  <a:cubicBezTo>
                    <a:pt x="43" y="207"/>
                    <a:pt x="50" y="212"/>
                    <a:pt x="56" y="212"/>
                  </a:cubicBezTo>
                  <a:cubicBezTo>
                    <a:pt x="63" y="212"/>
                    <a:pt x="68" y="201"/>
                    <a:pt x="62" y="159"/>
                  </a:cubicBezTo>
                  <a:cubicBezTo>
                    <a:pt x="36" y="115"/>
                    <a:pt x="18" y="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2" name="Google Shape;6142;p28"/>
            <p:cNvSpPr/>
            <p:nvPr/>
          </p:nvSpPr>
          <p:spPr>
            <a:xfrm>
              <a:off x="2515613" y="5169970"/>
              <a:ext cx="1766" cy="1052"/>
            </a:xfrm>
            <a:custGeom>
              <a:avLst/>
              <a:gdLst/>
              <a:ahLst/>
              <a:cxnLst/>
              <a:rect l="l" t="t" r="r" b="b"/>
              <a:pathLst>
                <a:path w="10" h="10" extrusionOk="0">
                  <a:moveTo>
                    <a:pt x="1" y="1"/>
                  </a:moveTo>
                  <a:cubicBezTo>
                    <a:pt x="1" y="9"/>
                    <a:pt x="1" y="9"/>
                    <a:pt x="10" y="9"/>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3" name="Google Shape;6143;p28"/>
            <p:cNvSpPr/>
            <p:nvPr/>
          </p:nvSpPr>
          <p:spPr>
            <a:xfrm>
              <a:off x="2472004" y="5066886"/>
              <a:ext cx="1766" cy="1052"/>
            </a:xfrm>
            <a:custGeom>
              <a:avLst/>
              <a:gdLst/>
              <a:ahLst/>
              <a:cxnLst/>
              <a:rect l="l" t="t" r="r" b="b"/>
              <a:pathLst>
                <a:path w="10" h="10" extrusionOk="0">
                  <a:moveTo>
                    <a:pt x="9" y="0"/>
                  </a:moveTo>
                  <a:lnTo>
                    <a:pt x="1"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4" name="Google Shape;6144;p28"/>
            <p:cNvSpPr/>
            <p:nvPr/>
          </p:nvSpPr>
          <p:spPr>
            <a:xfrm>
              <a:off x="2505020" y="5148933"/>
              <a:ext cx="6180" cy="12833"/>
            </a:xfrm>
            <a:custGeom>
              <a:avLst/>
              <a:gdLst/>
              <a:ahLst/>
              <a:cxnLst/>
              <a:rect l="l" t="t" r="r" b="b"/>
              <a:pathLst>
                <a:path w="35" h="122" extrusionOk="0">
                  <a:moveTo>
                    <a:pt x="1" y="0"/>
                  </a:moveTo>
                  <a:cubicBezTo>
                    <a:pt x="0" y="0"/>
                    <a:pt x="3" y="5"/>
                    <a:pt x="8" y="15"/>
                  </a:cubicBezTo>
                  <a:cubicBezTo>
                    <a:pt x="8" y="68"/>
                    <a:pt x="25" y="95"/>
                    <a:pt x="34" y="121"/>
                  </a:cubicBezTo>
                  <a:cubicBezTo>
                    <a:pt x="25" y="86"/>
                    <a:pt x="17" y="50"/>
                    <a:pt x="8" y="6"/>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5" name="Google Shape;6145;p28"/>
            <p:cNvSpPr/>
            <p:nvPr/>
          </p:nvSpPr>
          <p:spPr>
            <a:xfrm>
              <a:off x="2498487" y="5106857"/>
              <a:ext cx="1766" cy="9362"/>
            </a:xfrm>
            <a:custGeom>
              <a:avLst/>
              <a:gdLst/>
              <a:ahLst/>
              <a:cxnLst/>
              <a:rect l="l" t="t" r="r" b="b"/>
              <a:pathLst>
                <a:path w="10" h="89" extrusionOk="0">
                  <a:moveTo>
                    <a:pt x="1" y="0"/>
                  </a:moveTo>
                  <a:cubicBezTo>
                    <a:pt x="1" y="27"/>
                    <a:pt x="1" y="62"/>
                    <a:pt x="1" y="88"/>
                  </a:cubicBezTo>
                  <a:cubicBezTo>
                    <a:pt x="9" y="62"/>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6" name="Google Shape;6146;p28"/>
            <p:cNvSpPr/>
            <p:nvPr/>
          </p:nvSpPr>
          <p:spPr>
            <a:xfrm>
              <a:off x="2517202" y="5167551"/>
              <a:ext cx="1766" cy="1578"/>
            </a:xfrm>
            <a:custGeom>
              <a:avLst/>
              <a:gdLst/>
              <a:ahLst/>
              <a:cxnLst/>
              <a:rect l="l" t="t" r="r" b="b"/>
              <a:pathLst>
                <a:path w="10" h="15" extrusionOk="0">
                  <a:moveTo>
                    <a:pt x="8" y="0"/>
                  </a:moveTo>
                  <a:cubicBezTo>
                    <a:pt x="6" y="0"/>
                    <a:pt x="4" y="2"/>
                    <a:pt x="1" y="6"/>
                  </a:cubicBezTo>
                  <a:lnTo>
                    <a:pt x="9" y="15"/>
                  </a:lnTo>
                  <a:cubicBezTo>
                    <a:pt x="9" y="4"/>
                    <a:pt x="9"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7" name="Google Shape;6147;p28"/>
            <p:cNvSpPr/>
            <p:nvPr/>
          </p:nvSpPr>
          <p:spPr>
            <a:xfrm>
              <a:off x="2512612" y="5161660"/>
              <a:ext cx="4767" cy="8415"/>
            </a:xfrm>
            <a:custGeom>
              <a:avLst/>
              <a:gdLst/>
              <a:ahLst/>
              <a:cxnLst/>
              <a:rect l="l" t="t" r="r" b="b"/>
              <a:pathLst>
                <a:path w="27" h="80" extrusionOk="0">
                  <a:moveTo>
                    <a:pt x="0" y="0"/>
                  </a:moveTo>
                  <a:cubicBezTo>
                    <a:pt x="0" y="27"/>
                    <a:pt x="9" y="53"/>
                    <a:pt x="27" y="80"/>
                  </a:cubicBezTo>
                  <a:cubicBezTo>
                    <a:pt x="27" y="71"/>
                    <a:pt x="27" y="62"/>
                    <a:pt x="27" y="62"/>
                  </a:cubicBezTo>
                  <a:cubicBezTo>
                    <a:pt x="18" y="35"/>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8" name="Google Shape;6148;p28"/>
            <p:cNvSpPr/>
            <p:nvPr/>
          </p:nvSpPr>
          <p:spPr>
            <a:xfrm>
              <a:off x="2420626" y="5041956"/>
              <a:ext cx="51555" cy="41339"/>
            </a:xfrm>
            <a:custGeom>
              <a:avLst/>
              <a:gdLst/>
              <a:ahLst/>
              <a:cxnLst/>
              <a:rect l="l" t="t" r="r" b="b"/>
              <a:pathLst>
                <a:path w="292" h="393" extrusionOk="0">
                  <a:moveTo>
                    <a:pt x="15" y="0"/>
                  </a:moveTo>
                  <a:cubicBezTo>
                    <a:pt x="10" y="0"/>
                    <a:pt x="5" y="2"/>
                    <a:pt x="0" y="8"/>
                  </a:cubicBezTo>
                  <a:lnTo>
                    <a:pt x="53" y="123"/>
                  </a:lnTo>
                  <a:cubicBezTo>
                    <a:pt x="53" y="123"/>
                    <a:pt x="53" y="124"/>
                    <a:pt x="52" y="124"/>
                  </a:cubicBezTo>
                  <a:cubicBezTo>
                    <a:pt x="49" y="124"/>
                    <a:pt x="35" y="109"/>
                    <a:pt x="28" y="109"/>
                  </a:cubicBezTo>
                  <a:cubicBezTo>
                    <a:pt x="25" y="109"/>
                    <a:pt x="24" y="112"/>
                    <a:pt x="27" y="123"/>
                  </a:cubicBezTo>
                  <a:cubicBezTo>
                    <a:pt x="62" y="123"/>
                    <a:pt x="124" y="237"/>
                    <a:pt x="124" y="352"/>
                  </a:cubicBezTo>
                  <a:cubicBezTo>
                    <a:pt x="139" y="380"/>
                    <a:pt x="157" y="392"/>
                    <a:pt x="176" y="392"/>
                  </a:cubicBezTo>
                  <a:cubicBezTo>
                    <a:pt x="223" y="392"/>
                    <a:pt x="273" y="321"/>
                    <a:pt x="292" y="246"/>
                  </a:cubicBezTo>
                  <a:cubicBezTo>
                    <a:pt x="283" y="246"/>
                    <a:pt x="265" y="246"/>
                    <a:pt x="212" y="149"/>
                  </a:cubicBezTo>
                  <a:lnTo>
                    <a:pt x="212" y="149"/>
                  </a:lnTo>
                  <a:cubicBezTo>
                    <a:pt x="212" y="186"/>
                    <a:pt x="237" y="335"/>
                    <a:pt x="208" y="335"/>
                  </a:cubicBezTo>
                  <a:cubicBezTo>
                    <a:pt x="203" y="335"/>
                    <a:pt x="196" y="330"/>
                    <a:pt x="186" y="317"/>
                  </a:cubicBezTo>
                  <a:cubicBezTo>
                    <a:pt x="133" y="176"/>
                    <a:pt x="168" y="193"/>
                    <a:pt x="159" y="123"/>
                  </a:cubicBezTo>
                  <a:lnTo>
                    <a:pt x="159" y="123"/>
                  </a:lnTo>
                  <a:cubicBezTo>
                    <a:pt x="157" y="132"/>
                    <a:pt x="153" y="136"/>
                    <a:pt x="148" y="136"/>
                  </a:cubicBezTo>
                  <a:cubicBezTo>
                    <a:pt x="121" y="136"/>
                    <a:pt x="56"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9" name="Google Shape;6149;p28"/>
            <p:cNvSpPr/>
            <p:nvPr/>
          </p:nvSpPr>
          <p:spPr>
            <a:xfrm>
              <a:off x="2473593" y="5067833"/>
              <a:ext cx="11123" cy="27033"/>
            </a:xfrm>
            <a:custGeom>
              <a:avLst/>
              <a:gdLst/>
              <a:ahLst/>
              <a:cxnLst/>
              <a:rect l="l" t="t" r="r" b="b"/>
              <a:pathLst>
                <a:path w="63" h="257" extrusionOk="0">
                  <a:moveTo>
                    <a:pt x="0" y="0"/>
                  </a:moveTo>
                  <a:lnTo>
                    <a:pt x="58" y="207"/>
                  </a:lnTo>
                  <a:lnTo>
                    <a:pt x="58" y="207"/>
                  </a:lnTo>
                  <a:cubicBezTo>
                    <a:pt x="58" y="172"/>
                    <a:pt x="62" y="134"/>
                    <a:pt x="62" y="80"/>
                  </a:cubicBezTo>
                  <a:cubicBezTo>
                    <a:pt x="27" y="9"/>
                    <a:pt x="9" y="0"/>
                    <a:pt x="0" y="0"/>
                  </a:cubicBezTo>
                  <a:close/>
                  <a:moveTo>
                    <a:pt x="58" y="207"/>
                  </a:moveTo>
                  <a:cubicBezTo>
                    <a:pt x="58" y="210"/>
                    <a:pt x="58" y="214"/>
                    <a:pt x="58" y="217"/>
                  </a:cubicBezTo>
                  <a:lnTo>
                    <a:pt x="58" y="217"/>
                  </a:lnTo>
                  <a:lnTo>
                    <a:pt x="53" y="212"/>
                  </a:lnTo>
                  <a:lnTo>
                    <a:pt x="53" y="212"/>
                  </a:lnTo>
                  <a:lnTo>
                    <a:pt x="62" y="256"/>
                  </a:lnTo>
                  <a:cubicBezTo>
                    <a:pt x="60" y="243"/>
                    <a:pt x="59" y="230"/>
                    <a:pt x="58" y="217"/>
                  </a:cubicBezTo>
                  <a:lnTo>
                    <a:pt x="58" y="217"/>
                  </a:lnTo>
                  <a:lnTo>
                    <a:pt x="62" y="221"/>
                  </a:lnTo>
                  <a:lnTo>
                    <a:pt x="58" y="20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0" name="Google Shape;6150;p28"/>
            <p:cNvSpPr/>
            <p:nvPr/>
          </p:nvSpPr>
          <p:spPr>
            <a:xfrm>
              <a:off x="2475182" y="5094761"/>
              <a:ext cx="25071" cy="33555"/>
            </a:xfrm>
            <a:custGeom>
              <a:avLst/>
              <a:gdLst/>
              <a:ahLst/>
              <a:cxnLst/>
              <a:rect l="l" t="t" r="r" b="b"/>
              <a:pathLst>
                <a:path w="142" h="319" extrusionOk="0">
                  <a:moveTo>
                    <a:pt x="133" y="203"/>
                  </a:moveTo>
                  <a:lnTo>
                    <a:pt x="133" y="203"/>
                  </a:lnTo>
                  <a:cubicBezTo>
                    <a:pt x="133" y="203"/>
                    <a:pt x="133" y="203"/>
                    <a:pt x="133" y="203"/>
                  </a:cubicBezTo>
                  <a:close/>
                  <a:moveTo>
                    <a:pt x="53" y="0"/>
                  </a:moveTo>
                  <a:cubicBezTo>
                    <a:pt x="62" y="44"/>
                    <a:pt x="80" y="97"/>
                    <a:pt x="115" y="203"/>
                  </a:cubicBezTo>
                  <a:cubicBezTo>
                    <a:pt x="112" y="182"/>
                    <a:pt x="111" y="174"/>
                    <a:pt x="111" y="174"/>
                  </a:cubicBezTo>
                  <a:lnTo>
                    <a:pt x="111" y="174"/>
                  </a:lnTo>
                  <a:cubicBezTo>
                    <a:pt x="112" y="174"/>
                    <a:pt x="118" y="201"/>
                    <a:pt x="124" y="212"/>
                  </a:cubicBezTo>
                  <a:lnTo>
                    <a:pt x="133" y="212"/>
                  </a:lnTo>
                  <a:lnTo>
                    <a:pt x="53" y="0"/>
                  </a:lnTo>
                  <a:close/>
                  <a:moveTo>
                    <a:pt x="25" y="121"/>
                  </a:moveTo>
                  <a:cubicBezTo>
                    <a:pt x="15" y="121"/>
                    <a:pt x="7" y="129"/>
                    <a:pt x="0" y="150"/>
                  </a:cubicBezTo>
                  <a:cubicBezTo>
                    <a:pt x="35" y="283"/>
                    <a:pt x="53" y="230"/>
                    <a:pt x="88" y="309"/>
                  </a:cubicBezTo>
                  <a:cubicBezTo>
                    <a:pt x="69" y="242"/>
                    <a:pt x="65" y="223"/>
                    <a:pt x="69" y="223"/>
                  </a:cubicBezTo>
                  <a:cubicBezTo>
                    <a:pt x="74" y="223"/>
                    <a:pt x="92" y="257"/>
                    <a:pt x="102" y="257"/>
                  </a:cubicBezTo>
                  <a:cubicBezTo>
                    <a:pt x="108" y="257"/>
                    <a:pt x="111" y="244"/>
                    <a:pt x="106" y="203"/>
                  </a:cubicBezTo>
                  <a:lnTo>
                    <a:pt x="106" y="203"/>
                  </a:lnTo>
                  <a:cubicBezTo>
                    <a:pt x="124" y="248"/>
                    <a:pt x="133" y="283"/>
                    <a:pt x="141" y="318"/>
                  </a:cubicBezTo>
                  <a:cubicBezTo>
                    <a:pt x="141" y="283"/>
                    <a:pt x="133" y="239"/>
                    <a:pt x="133" y="203"/>
                  </a:cubicBezTo>
                  <a:lnTo>
                    <a:pt x="133" y="212"/>
                  </a:lnTo>
                  <a:cubicBezTo>
                    <a:pt x="133" y="217"/>
                    <a:pt x="130" y="219"/>
                    <a:pt x="128" y="219"/>
                  </a:cubicBezTo>
                  <a:cubicBezTo>
                    <a:pt x="126" y="219"/>
                    <a:pt x="124" y="217"/>
                    <a:pt x="124" y="212"/>
                  </a:cubicBezTo>
                  <a:cubicBezTo>
                    <a:pt x="124" y="212"/>
                    <a:pt x="115" y="203"/>
                    <a:pt x="115" y="203"/>
                  </a:cubicBezTo>
                  <a:cubicBezTo>
                    <a:pt x="82" y="184"/>
                    <a:pt x="50" y="121"/>
                    <a:pt x="25"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1" name="Google Shape;6151;p28"/>
            <p:cNvSpPr/>
            <p:nvPr/>
          </p:nvSpPr>
          <p:spPr>
            <a:xfrm>
              <a:off x="2496898" y="5232768"/>
              <a:ext cx="1766" cy="2314"/>
            </a:xfrm>
            <a:custGeom>
              <a:avLst/>
              <a:gdLst/>
              <a:ahLst/>
              <a:cxnLst/>
              <a:rect l="l" t="t" r="r" b="b"/>
              <a:pathLst>
                <a:path w="10" h="22" extrusionOk="0">
                  <a:moveTo>
                    <a:pt x="6" y="0"/>
                  </a:moveTo>
                  <a:cubicBezTo>
                    <a:pt x="3" y="0"/>
                    <a:pt x="1" y="7"/>
                    <a:pt x="1" y="22"/>
                  </a:cubicBezTo>
                  <a:cubicBezTo>
                    <a:pt x="10" y="13"/>
                    <a:pt x="10" y="13"/>
                    <a:pt x="10" y="13"/>
                  </a:cubicBezTo>
                  <a:cubicBezTo>
                    <a:pt x="10" y="5"/>
                    <a:pt x="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2" name="Google Shape;6152;p28"/>
            <p:cNvSpPr/>
            <p:nvPr/>
          </p:nvSpPr>
          <p:spPr>
            <a:xfrm>
              <a:off x="2498487" y="5212466"/>
              <a:ext cx="14301" cy="27559"/>
            </a:xfrm>
            <a:custGeom>
              <a:avLst/>
              <a:gdLst/>
              <a:ahLst/>
              <a:cxnLst/>
              <a:rect l="l" t="t" r="r" b="b"/>
              <a:pathLst>
                <a:path w="81" h="262" extrusionOk="0">
                  <a:moveTo>
                    <a:pt x="78" y="1"/>
                  </a:moveTo>
                  <a:cubicBezTo>
                    <a:pt x="76" y="1"/>
                    <a:pt x="74" y="5"/>
                    <a:pt x="71" y="12"/>
                  </a:cubicBezTo>
                  <a:lnTo>
                    <a:pt x="71" y="12"/>
                  </a:lnTo>
                  <a:cubicBezTo>
                    <a:pt x="74" y="9"/>
                    <a:pt x="77" y="6"/>
                    <a:pt x="80" y="3"/>
                  </a:cubicBezTo>
                  <a:cubicBezTo>
                    <a:pt x="80" y="2"/>
                    <a:pt x="79" y="1"/>
                    <a:pt x="78" y="1"/>
                  </a:cubicBezTo>
                  <a:close/>
                  <a:moveTo>
                    <a:pt x="71" y="12"/>
                  </a:moveTo>
                  <a:cubicBezTo>
                    <a:pt x="49" y="36"/>
                    <a:pt x="33" y="63"/>
                    <a:pt x="9" y="117"/>
                  </a:cubicBezTo>
                  <a:cubicBezTo>
                    <a:pt x="9" y="135"/>
                    <a:pt x="27" y="144"/>
                    <a:pt x="36" y="197"/>
                  </a:cubicBezTo>
                  <a:cubicBezTo>
                    <a:pt x="33" y="215"/>
                    <a:pt x="30" y="221"/>
                    <a:pt x="26" y="221"/>
                  </a:cubicBezTo>
                  <a:cubicBezTo>
                    <a:pt x="21" y="221"/>
                    <a:pt x="14" y="205"/>
                    <a:pt x="5" y="205"/>
                  </a:cubicBezTo>
                  <a:cubicBezTo>
                    <a:pt x="3" y="205"/>
                    <a:pt x="2" y="205"/>
                    <a:pt x="1" y="206"/>
                  </a:cubicBezTo>
                  <a:cubicBezTo>
                    <a:pt x="12" y="223"/>
                    <a:pt x="27" y="262"/>
                    <a:pt x="36" y="262"/>
                  </a:cubicBezTo>
                  <a:cubicBezTo>
                    <a:pt x="41" y="262"/>
                    <a:pt x="45" y="249"/>
                    <a:pt x="45" y="215"/>
                  </a:cubicBezTo>
                  <a:lnTo>
                    <a:pt x="45" y="197"/>
                  </a:lnTo>
                  <a:cubicBezTo>
                    <a:pt x="45" y="130"/>
                    <a:pt x="60" y="42"/>
                    <a:pt x="71"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3" name="Google Shape;6153;p28"/>
            <p:cNvSpPr/>
            <p:nvPr/>
          </p:nvSpPr>
          <p:spPr>
            <a:xfrm>
              <a:off x="2487541" y="5151352"/>
              <a:ext cx="11123" cy="20617"/>
            </a:xfrm>
            <a:custGeom>
              <a:avLst/>
              <a:gdLst/>
              <a:ahLst/>
              <a:cxnLst/>
              <a:rect l="l" t="t" r="r" b="b"/>
              <a:pathLst>
                <a:path w="63" h="196" extrusionOk="0">
                  <a:moveTo>
                    <a:pt x="10" y="1"/>
                  </a:moveTo>
                  <a:lnTo>
                    <a:pt x="1" y="98"/>
                  </a:lnTo>
                  <a:lnTo>
                    <a:pt x="18" y="89"/>
                  </a:lnTo>
                  <a:cubicBezTo>
                    <a:pt x="27" y="195"/>
                    <a:pt x="45" y="169"/>
                    <a:pt x="63" y="178"/>
                  </a:cubicBezTo>
                  <a:cubicBezTo>
                    <a:pt x="45" y="125"/>
                    <a:pt x="27" y="63"/>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4" name="Google Shape;6154;p28"/>
            <p:cNvSpPr/>
            <p:nvPr/>
          </p:nvSpPr>
          <p:spPr>
            <a:xfrm>
              <a:off x="2467413" y="5055736"/>
              <a:ext cx="15714" cy="9362"/>
            </a:xfrm>
            <a:custGeom>
              <a:avLst/>
              <a:gdLst/>
              <a:ahLst/>
              <a:cxnLst/>
              <a:rect l="l" t="t" r="r" b="b"/>
              <a:pathLst>
                <a:path w="89" h="89" extrusionOk="0">
                  <a:moveTo>
                    <a:pt x="0" y="0"/>
                  </a:moveTo>
                  <a:lnTo>
                    <a:pt x="44" y="80"/>
                  </a:lnTo>
                  <a:lnTo>
                    <a:pt x="88" y="8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5" name="Google Shape;6155;p28"/>
            <p:cNvSpPr/>
            <p:nvPr/>
          </p:nvSpPr>
          <p:spPr>
            <a:xfrm>
              <a:off x="2461057" y="5033436"/>
              <a:ext cx="6533" cy="6627"/>
            </a:xfrm>
            <a:custGeom>
              <a:avLst/>
              <a:gdLst/>
              <a:ahLst/>
              <a:cxnLst/>
              <a:rect l="l" t="t" r="r" b="b"/>
              <a:pathLst>
                <a:path w="37" h="63" extrusionOk="0">
                  <a:moveTo>
                    <a:pt x="1" y="1"/>
                  </a:moveTo>
                  <a:lnTo>
                    <a:pt x="1" y="62"/>
                  </a:lnTo>
                  <a:lnTo>
                    <a:pt x="36" y="5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6" name="Google Shape;6156;p28"/>
            <p:cNvSpPr/>
            <p:nvPr/>
          </p:nvSpPr>
          <p:spPr>
            <a:xfrm>
              <a:off x="838147" y="4376747"/>
              <a:ext cx="9534" cy="1999"/>
            </a:xfrm>
            <a:custGeom>
              <a:avLst/>
              <a:gdLst/>
              <a:ahLst/>
              <a:cxnLst/>
              <a:rect l="l" t="t" r="r" b="b"/>
              <a:pathLst>
                <a:path w="54" h="19" extrusionOk="0">
                  <a:moveTo>
                    <a:pt x="54" y="1"/>
                  </a:moveTo>
                  <a:lnTo>
                    <a:pt x="27" y="10"/>
                  </a:lnTo>
                  <a:lnTo>
                    <a:pt x="27" y="10"/>
                  </a:lnTo>
                  <a:cubicBezTo>
                    <a:pt x="36" y="8"/>
                    <a:pt x="45" y="5"/>
                    <a:pt x="54" y="1"/>
                  </a:cubicBezTo>
                  <a:close/>
                  <a:moveTo>
                    <a:pt x="27" y="10"/>
                  </a:moveTo>
                  <a:cubicBezTo>
                    <a:pt x="19" y="12"/>
                    <a:pt x="10" y="14"/>
                    <a:pt x="1" y="19"/>
                  </a:cubicBezTo>
                  <a:lnTo>
                    <a:pt x="27"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7" name="Google Shape;6157;p28"/>
            <p:cNvSpPr/>
            <p:nvPr/>
          </p:nvSpPr>
          <p:spPr>
            <a:xfrm>
              <a:off x="913007" y="4374012"/>
              <a:ext cx="4944" cy="1999"/>
            </a:xfrm>
            <a:custGeom>
              <a:avLst/>
              <a:gdLst/>
              <a:ahLst/>
              <a:cxnLst/>
              <a:rect l="l" t="t" r="r" b="b"/>
              <a:pathLst>
                <a:path w="28" h="19"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8" name="Google Shape;6158;p28"/>
            <p:cNvSpPr/>
            <p:nvPr/>
          </p:nvSpPr>
          <p:spPr>
            <a:xfrm>
              <a:off x="2110416" y="4440491"/>
              <a:ext cx="9358" cy="18092"/>
            </a:xfrm>
            <a:custGeom>
              <a:avLst/>
              <a:gdLst/>
              <a:ahLst/>
              <a:cxnLst/>
              <a:rect l="l" t="t" r="r" b="b"/>
              <a:pathLst>
                <a:path w="53" h="172" extrusionOk="0">
                  <a:moveTo>
                    <a:pt x="34" y="0"/>
                  </a:moveTo>
                  <a:cubicBezTo>
                    <a:pt x="32" y="0"/>
                    <a:pt x="29" y="1"/>
                    <a:pt x="26" y="4"/>
                  </a:cubicBezTo>
                  <a:lnTo>
                    <a:pt x="0" y="48"/>
                  </a:lnTo>
                  <a:cubicBezTo>
                    <a:pt x="35" y="92"/>
                    <a:pt x="53" y="137"/>
                    <a:pt x="53" y="172"/>
                  </a:cubicBezTo>
                  <a:cubicBezTo>
                    <a:pt x="53" y="93"/>
                    <a:pt x="53"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9" name="Google Shape;6159;p28"/>
            <p:cNvSpPr/>
            <p:nvPr/>
          </p:nvSpPr>
          <p:spPr>
            <a:xfrm>
              <a:off x="1477459" y="4342455"/>
              <a:ext cx="12536" cy="3787"/>
            </a:xfrm>
            <a:custGeom>
              <a:avLst/>
              <a:gdLst/>
              <a:ahLst/>
              <a:cxnLst/>
              <a:rect l="l" t="t" r="r" b="b"/>
              <a:pathLst>
                <a:path w="71" h="36" extrusionOk="0">
                  <a:moveTo>
                    <a:pt x="71" y="0"/>
                  </a:moveTo>
                  <a:cubicBezTo>
                    <a:pt x="44" y="0"/>
                    <a:pt x="27" y="9"/>
                    <a:pt x="0" y="27"/>
                  </a:cubicBezTo>
                  <a:lnTo>
                    <a:pt x="18" y="36"/>
                  </a:lnTo>
                  <a:cubicBezTo>
                    <a:pt x="35" y="18"/>
                    <a:pt x="53" y="9"/>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0" name="Google Shape;6160;p28"/>
            <p:cNvSpPr/>
            <p:nvPr/>
          </p:nvSpPr>
          <p:spPr>
            <a:xfrm>
              <a:off x="1449387" y="4359180"/>
              <a:ext cx="18892" cy="1893"/>
            </a:xfrm>
            <a:custGeom>
              <a:avLst/>
              <a:gdLst/>
              <a:ahLst/>
              <a:cxnLst/>
              <a:rect l="l" t="t" r="r" b="b"/>
              <a:pathLst>
                <a:path w="107" h="18" extrusionOk="0">
                  <a:moveTo>
                    <a:pt x="0" y="0"/>
                  </a:moveTo>
                  <a:lnTo>
                    <a:pt x="106" y="18"/>
                  </a:lnTo>
                  <a:cubicBezTo>
                    <a:pt x="62" y="9"/>
                    <a:pt x="2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1" name="Google Shape;6161;p28"/>
            <p:cNvSpPr/>
            <p:nvPr/>
          </p:nvSpPr>
          <p:spPr>
            <a:xfrm>
              <a:off x="473380" y="4393471"/>
              <a:ext cx="14301" cy="5680"/>
            </a:xfrm>
            <a:custGeom>
              <a:avLst/>
              <a:gdLst/>
              <a:ahLst/>
              <a:cxnLst/>
              <a:rect l="l" t="t" r="r" b="b"/>
              <a:pathLst>
                <a:path w="81" h="54" extrusionOk="0">
                  <a:moveTo>
                    <a:pt x="45" y="1"/>
                  </a:moveTo>
                  <a:lnTo>
                    <a:pt x="45" y="1"/>
                  </a:lnTo>
                  <a:cubicBezTo>
                    <a:pt x="27" y="18"/>
                    <a:pt x="18" y="36"/>
                    <a:pt x="1" y="54"/>
                  </a:cubicBezTo>
                  <a:cubicBezTo>
                    <a:pt x="80" y="27"/>
                    <a:pt x="45" y="18"/>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2" name="Google Shape;6162;p28"/>
            <p:cNvSpPr/>
            <p:nvPr/>
          </p:nvSpPr>
          <p:spPr>
            <a:xfrm>
              <a:off x="2298978" y="4782668"/>
              <a:ext cx="6356" cy="17777"/>
            </a:xfrm>
            <a:custGeom>
              <a:avLst/>
              <a:gdLst/>
              <a:ahLst/>
              <a:cxnLst/>
              <a:rect l="l" t="t" r="r" b="b"/>
              <a:pathLst>
                <a:path w="36" h="169" extrusionOk="0">
                  <a:moveTo>
                    <a:pt x="0" y="1"/>
                  </a:moveTo>
                  <a:cubicBezTo>
                    <a:pt x="9" y="80"/>
                    <a:pt x="0" y="159"/>
                    <a:pt x="36" y="168"/>
                  </a:cubicBezTo>
                  <a:cubicBezTo>
                    <a:pt x="27" y="98"/>
                    <a:pt x="9" y="4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3" name="Google Shape;6163;p28"/>
            <p:cNvSpPr/>
            <p:nvPr/>
          </p:nvSpPr>
          <p:spPr>
            <a:xfrm>
              <a:off x="863218" y="4335934"/>
              <a:ext cx="9534" cy="2840"/>
            </a:xfrm>
            <a:custGeom>
              <a:avLst/>
              <a:gdLst/>
              <a:ahLst/>
              <a:cxnLst/>
              <a:rect l="l" t="t" r="r" b="b"/>
              <a:pathLst>
                <a:path w="54" h="27" extrusionOk="0">
                  <a:moveTo>
                    <a:pt x="53" y="0"/>
                  </a:moveTo>
                  <a:cubicBezTo>
                    <a:pt x="18" y="9"/>
                    <a:pt x="0" y="18"/>
                    <a:pt x="0" y="27"/>
                  </a:cubicBezTo>
                  <a:cubicBezTo>
                    <a:pt x="35" y="18"/>
                    <a:pt x="53"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4" name="Google Shape;6164;p28"/>
            <p:cNvSpPr/>
            <p:nvPr/>
          </p:nvSpPr>
          <p:spPr>
            <a:xfrm>
              <a:off x="2286443" y="4764049"/>
              <a:ext cx="12712" cy="18723"/>
            </a:xfrm>
            <a:custGeom>
              <a:avLst/>
              <a:gdLst/>
              <a:ahLst/>
              <a:cxnLst/>
              <a:rect l="l" t="t" r="r" b="b"/>
              <a:pathLst>
                <a:path w="72" h="178" extrusionOk="0">
                  <a:moveTo>
                    <a:pt x="1" y="1"/>
                  </a:moveTo>
                  <a:cubicBezTo>
                    <a:pt x="1" y="10"/>
                    <a:pt x="1" y="19"/>
                    <a:pt x="1" y="36"/>
                  </a:cubicBezTo>
                  <a:cubicBezTo>
                    <a:pt x="27" y="80"/>
                    <a:pt x="45" y="125"/>
                    <a:pt x="71" y="178"/>
                  </a:cubicBezTo>
                  <a:cubicBezTo>
                    <a:pt x="63" y="116"/>
                    <a:pt x="45"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5" name="Google Shape;6165;p28"/>
            <p:cNvSpPr/>
            <p:nvPr/>
          </p:nvSpPr>
          <p:spPr>
            <a:xfrm>
              <a:off x="69595" y="5105911"/>
              <a:ext cx="1766" cy="1893"/>
            </a:xfrm>
            <a:custGeom>
              <a:avLst/>
              <a:gdLst/>
              <a:ahLst/>
              <a:cxnLst/>
              <a:rect l="l" t="t" r="r" b="b"/>
              <a:pathLst>
                <a:path w="10" h="18" extrusionOk="0">
                  <a:moveTo>
                    <a:pt x="10" y="0"/>
                  </a:moveTo>
                  <a:cubicBezTo>
                    <a:pt x="10" y="0"/>
                    <a:pt x="10" y="9"/>
                    <a:pt x="1" y="18"/>
                  </a:cubicBezTo>
                  <a:cubicBezTo>
                    <a:pt x="10" y="18"/>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6" name="Google Shape;6166;p28"/>
            <p:cNvSpPr/>
            <p:nvPr/>
          </p:nvSpPr>
          <p:spPr>
            <a:xfrm>
              <a:off x="-17624" y="5328804"/>
              <a:ext cx="177" cy="10308"/>
            </a:xfrm>
            <a:custGeom>
              <a:avLst/>
              <a:gdLst/>
              <a:ahLst/>
              <a:cxnLst/>
              <a:rect l="l" t="t" r="r" b="b"/>
              <a:pathLst>
                <a:path w="1" h="98" extrusionOk="0">
                  <a:moveTo>
                    <a:pt x="0" y="98"/>
                  </a:moveTo>
                  <a:cubicBezTo>
                    <a:pt x="0" y="71"/>
                    <a:pt x="0" y="36"/>
                    <a:pt x="0" y="0"/>
                  </a:cubicBezTo>
                  <a:cubicBezTo>
                    <a:pt x="0" y="18"/>
                    <a:pt x="0" y="45"/>
                    <a:pt x="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7" name="Google Shape;6167;p28"/>
            <p:cNvSpPr/>
            <p:nvPr/>
          </p:nvSpPr>
          <p:spPr>
            <a:xfrm>
              <a:off x="2406501" y="4943395"/>
              <a:ext cx="2119" cy="2314"/>
            </a:xfrm>
            <a:custGeom>
              <a:avLst/>
              <a:gdLst/>
              <a:ahLst/>
              <a:cxnLst/>
              <a:rect l="l" t="t" r="r" b="b"/>
              <a:pathLst>
                <a:path w="12" h="22" extrusionOk="0">
                  <a:moveTo>
                    <a:pt x="1" y="0"/>
                  </a:moveTo>
                  <a:cubicBezTo>
                    <a:pt x="7" y="16"/>
                    <a:pt x="10" y="22"/>
                    <a:pt x="11" y="22"/>
                  </a:cubicBezTo>
                  <a:cubicBezTo>
                    <a:pt x="12" y="22"/>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8" name="Google Shape;6168;p28"/>
            <p:cNvSpPr/>
            <p:nvPr/>
          </p:nvSpPr>
          <p:spPr>
            <a:xfrm>
              <a:off x="2394142" y="4971165"/>
              <a:ext cx="4767" cy="1999"/>
            </a:xfrm>
            <a:custGeom>
              <a:avLst/>
              <a:gdLst/>
              <a:ahLst/>
              <a:cxnLst/>
              <a:rect l="l" t="t" r="r" b="b"/>
              <a:pathLst>
                <a:path w="27" h="19" extrusionOk="0">
                  <a:moveTo>
                    <a:pt x="27" y="19"/>
                  </a:moveTo>
                  <a:cubicBezTo>
                    <a:pt x="18" y="10"/>
                    <a:pt x="9" y="1"/>
                    <a:pt x="0" y="1"/>
                  </a:cubicBezTo>
                  <a:cubicBezTo>
                    <a:pt x="9" y="1"/>
                    <a:pt x="18" y="10"/>
                    <a:pt x="27"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9" name="Google Shape;6169;p28"/>
            <p:cNvSpPr/>
            <p:nvPr/>
          </p:nvSpPr>
          <p:spPr>
            <a:xfrm>
              <a:off x="2217939" y="4722290"/>
              <a:ext cx="177" cy="1999"/>
            </a:xfrm>
            <a:custGeom>
              <a:avLst/>
              <a:gdLst/>
              <a:ahLst/>
              <a:cxnLst/>
              <a:rect l="l" t="t" r="r" b="b"/>
              <a:pathLst>
                <a:path w="1" h="19" extrusionOk="0">
                  <a:moveTo>
                    <a:pt x="0" y="1"/>
                  </a:moveTo>
                  <a:cubicBezTo>
                    <a:pt x="0" y="1"/>
                    <a:pt x="0" y="1"/>
                    <a:pt x="0" y="1"/>
                  </a:cubicBezTo>
                  <a:cubicBezTo>
                    <a:pt x="0" y="18"/>
                    <a:pt x="0"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0" name="Google Shape;6170;p28"/>
            <p:cNvSpPr/>
            <p:nvPr/>
          </p:nvSpPr>
          <p:spPr>
            <a:xfrm>
              <a:off x="2406501" y="4944237"/>
              <a:ext cx="1766" cy="7574"/>
            </a:xfrm>
            <a:custGeom>
              <a:avLst/>
              <a:gdLst/>
              <a:ahLst/>
              <a:cxnLst/>
              <a:rect l="l" t="t" r="r" b="b"/>
              <a:pathLst>
                <a:path w="10" h="72" extrusionOk="0">
                  <a:moveTo>
                    <a:pt x="1" y="1"/>
                  </a:moveTo>
                  <a:cubicBezTo>
                    <a:pt x="1" y="19"/>
                    <a:pt x="1" y="36"/>
                    <a:pt x="9" y="72"/>
                  </a:cubicBezTo>
                  <a:cubicBezTo>
                    <a:pt x="9" y="45"/>
                    <a:pt x="9"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1" name="Google Shape;6171;p28"/>
            <p:cNvSpPr/>
            <p:nvPr/>
          </p:nvSpPr>
          <p:spPr>
            <a:xfrm>
              <a:off x="2411268" y="4949811"/>
              <a:ext cx="3178" cy="4733"/>
            </a:xfrm>
            <a:custGeom>
              <a:avLst/>
              <a:gdLst/>
              <a:ahLst/>
              <a:cxnLst/>
              <a:rect l="l" t="t" r="r" b="b"/>
              <a:pathLst>
                <a:path w="18" h="45" extrusionOk="0">
                  <a:moveTo>
                    <a:pt x="0" y="1"/>
                  </a:moveTo>
                  <a:cubicBezTo>
                    <a:pt x="0" y="19"/>
                    <a:pt x="9" y="27"/>
                    <a:pt x="9" y="45"/>
                  </a:cubicBezTo>
                  <a:cubicBezTo>
                    <a:pt x="18" y="45"/>
                    <a:pt x="18"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2" name="Google Shape;6172;p28"/>
            <p:cNvSpPr/>
            <p:nvPr/>
          </p:nvSpPr>
          <p:spPr>
            <a:xfrm>
              <a:off x="2401911" y="4936873"/>
              <a:ext cx="4767" cy="7468"/>
            </a:xfrm>
            <a:custGeom>
              <a:avLst/>
              <a:gdLst/>
              <a:ahLst/>
              <a:cxnLst/>
              <a:rect l="l" t="t" r="r" b="b"/>
              <a:pathLst>
                <a:path w="27" h="71" extrusionOk="0">
                  <a:moveTo>
                    <a:pt x="0" y="0"/>
                  </a:moveTo>
                  <a:lnTo>
                    <a:pt x="0" y="0"/>
                  </a:lnTo>
                  <a:cubicBezTo>
                    <a:pt x="9" y="27"/>
                    <a:pt x="18" y="53"/>
                    <a:pt x="27" y="71"/>
                  </a:cubicBezTo>
                  <a:cubicBezTo>
                    <a:pt x="27" y="62"/>
                    <a:pt x="27" y="62"/>
                    <a:pt x="27" y="62"/>
                  </a:cubicBezTo>
                  <a:cubicBezTo>
                    <a:pt x="18" y="44"/>
                    <a:pt x="9" y="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3" name="Google Shape;6173;p28"/>
            <p:cNvSpPr/>
            <p:nvPr/>
          </p:nvSpPr>
          <p:spPr>
            <a:xfrm>
              <a:off x="188065" y="4680530"/>
              <a:ext cx="1766" cy="4418"/>
            </a:xfrm>
            <a:custGeom>
              <a:avLst/>
              <a:gdLst/>
              <a:ahLst/>
              <a:cxnLst/>
              <a:rect l="l" t="t" r="r" b="b"/>
              <a:pathLst>
                <a:path w="10" h="42" extrusionOk="0">
                  <a:moveTo>
                    <a:pt x="10" y="0"/>
                  </a:moveTo>
                  <a:lnTo>
                    <a:pt x="10" y="0"/>
                  </a:lnTo>
                  <a:cubicBezTo>
                    <a:pt x="10" y="9"/>
                    <a:pt x="10" y="9"/>
                    <a:pt x="1" y="9"/>
                  </a:cubicBezTo>
                  <a:cubicBezTo>
                    <a:pt x="5" y="32"/>
                    <a:pt x="7" y="42"/>
                    <a:pt x="8" y="42"/>
                  </a:cubicBezTo>
                  <a:cubicBezTo>
                    <a:pt x="10" y="42"/>
                    <a:pt x="10" y="25"/>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4" name="Google Shape;6174;p28"/>
            <p:cNvSpPr/>
            <p:nvPr/>
          </p:nvSpPr>
          <p:spPr>
            <a:xfrm>
              <a:off x="1927856" y="4377693"/>
              <a:ext cx="1766" cy="105"/>
            </a:xfrm>
            <a:custGeom>
              <a:avLst/>
              <a:gdLst/>
              <a:ahLst/>
              <a:cxnLst/>
              <a:rect l="l" t="t" r="r" b="b"/>
              <a:pathLst>
                <a:path w="10" h="1" extrusionOk="0">
                  <a:moveTo>
                    <a:pt x="1" y="1"/>
                  </a:moveTo>
                  <a:lnTo>
                    <a:pt x="10"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5" name="Google Shape;6175;p28"/>
            <p:cNvSpPr/>
            <p:nvPr/>
          </p:nvSpPr>
          <p:spPr>
            <a:xfrm>
              <a:off x="1901372" y="4364755"/>
              <a:ext cx="28249" cy="13043"/>
            </a:xfrm>
            <a:custGeom>
              <a:avLst/>
              <a:gdLst/>
              <a:ahLst/>
              <a:cxnLst/>
              <a:rect l="l" t="t" r="r" b="b"/>
              <a:pathLst>
                <a:path w="160" h="124" extrusionOk="0">
                  <a:moveTo>
                    <a:pt x="160" y="0"/>
                  </a:moveTo>
                  <a:lnTo>
                    <a:pt x="160" y="0"/>
                  </a:lnTo>
                  <a:cubicBezTo>
                    <a:pt x="107" y="18"/>
                    <a:pt x="54" y="44"/>
                    <a:pt x="1" y="71"/>
                  </a:cubicBezTo>
                  <a:cubicBezTo>
                    <a:pt x="15" y="68"/>
                    <a:pt x="28" y="66"/>
                    <a:pt x="40" y="66"/>
                  </a:cubicBezTo>
                  <a:cubicBezTo>
                    <a:pt x="93" y="66"/>
                    <a:pt x="122" y="95"/>
                    <a:pt x="151" y="124"/>
                  </a:cubicBezTo>
                  <a:lnTo>
                    <a:pt x="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6" name="Google Shape;6176;p28"/>
            <p:cNvSpPr/>
            <p:nvPr/>
          </p:nvSpPr>
          <p:spPr>
            <a:xfrm>
              <a:off x="-22391" y="4317315"/>
              <a:ext cx="2477455" cy="1075647"/>
            </a:xfrm>
            <a:custGeom>
              <a:avLst/>
              <a:gdLst/>
              <a:ahLst/>
              <a:cxnLst/>
              <a:rect l="l" t="t" r="r" b="b"/>
              <a:pathLst>
                <a:path w="14032" h="10226" extrusionOk="0">
                  <a:moveTo>
                    <a:pt x="8713" y="321"/>
                  </a:moveTo>
                  <a:cubicBezTo>
                    <a:pt x="8734" y="321"/>
                    <a:pt x="8756" y="323"/>
                    <a:pt x="8778" y="327"/>
                  </a:cubicBezTo>
                  <a:cubicBezTo>
                    <a:pt x="8766" y="335"/>
                    <a:pt x="8752" y="338"/>
                    <a:pt x="8735" y="338"/>
                  </a:cubicBezTo>
                  <a:cubicBezTo>
                    <a:pt x="8712" y="338"/>
                    <a:pt x="8685" y="333"/>
                    <a:pt x="8654" y="327"/>
                  </a:cubicBezTo>
                  <a:cubicBezTo>
                    <a:pt x="8672" y="323"/>
                    <a:pt x="8692" y="321"/>
                    <a:pt x="8713" y="321"/>
                  </a:cubicBezTo>
                  <a:close/>
                  <a:moveTo>
                    <a:pt x="5810" y="507"/>
                  </a:moveTo>
                  <a:cubicBezTo>
                    <a:pt x="5832" y="507"/>
                    <a:pt x="5857" y="517"/>
                    <a:pt x="5890" y="522"/>
                  </a:cubicBezTo>
                  <a:cubicBezTo>
                    <a:pt x="5863" y="528"/>
                    <a:pt x="5816" y="545"/>
                    <a:pt x="5784" y="545"/>
                  </a:cubicBezTo>
                  <a:cubicBezTo>
                    <a:pt x="5773" y="545"/>
                    <a:pt x="5764" y="544"/>
                    <a:pt x="5758" y="539"/>
                  </a:cubicBezTo>
                  <a:cubicBezTo>
                    <a:pt x="5774" y="515"/>
                    <a:pt x="5791" y="507"/>
                    <a:pt x="5810" y="507"/>
                  </a:cubicBezTo>
                  <a:close/>
                  <a:moveTo>
                    <a:pt x="5098" y="556"/>
                  </a:moveTo>
                  <a:lnTo>
                    <a:pt x="5078" y="557"/>
                  </a:lnTo>
                  <a:cubicBezTo>
                    <a:pt x="5086" y="557"/>
                    <a:pt x="5092" y="557"/>
                    <a:pt x="5098" y="556"/>
                  </a:cubicBezTo>
                  <a:close/>
                  <a:moveTo>
                    <a:pt x="11576" y="658"/>
                  </a:moveTo>
                  <a:cubicBezTo>
                    <a:pt x="11579" y="658"/>
                    <a:pt x="11583" y="661"/>
                    <a:pt x="11591" y="669"/>
                  </a:cubicBezTo>
                  <a:lnTo>
                    <a:pt x="11591" y="669"/>
                  </a:lnTo>
                  <a:cubicBezTo>
                    <a:pt x="11589" y="668"/>
                    <a:pt x="11588" y="668"/>
                    <a:pt x="11586" y="668"/>
                  </a:cubicBezTo>
                  <a:cubicBezTo>
                    <a:pt x="11580" y="668"/>
                    <a:pt x="11574" y="670"/>
                    <a:pt x="11568" y="672"/>
                  </a:cubicBezTo>
                  <a:cubicBezTo>
                    <a:pt x="11573" y="666"/>
                    <a:pt x="11572" y="658"/>
                    <a:pt x="11576" y="658"/>
                  </a:cubicBezTo>
                  <a:close/>
                  <a:moveTo>
                    <a:pt x="11371" y="818"/>
                  </a:moveTo>
                  <a:cubicBezTo>
                    <a:pt x="11372" y="819"/>
                    <a:pt x="11373" y="820"/>
                    <a:pt x="11374" y="822"/>
                  </a:cubicBezTo>
                  <a:cubicBezTo>
                    <a:pt x="11373" y="820"/>
                    <a:pt x="11372" y="819"/>
                    <a:pt x="11371" y="818"/>
                  </a:cubicBezTo>
                  <a:close/>
                  <a:moveTo>
                    <a:pt x="2288" y="1045"/>
                  </a:moveTo>
                  <a:cubicBezTo>
                    <a:pt x="2285" y="1050"/>
                    <a:pt x="2282" y="1055"/>
                    <a:pt x="2279" y="1060"/>
                  </a:cubicBezTo>
                  <a:cubicBezTo>
                    <a:pt x="2282" y="1055"/>
                    <a:pt x="2285" y="1050"/>
                    <a:pt x="2288" y="1045"/>
                  </a:cubicBezTo>
                  <a:close/>
                  <a:moveTo>
                    <a:pt x="2146" y="1166"/>
                  </a:moveTo>
                  <a:lnTo>
                    <a:pt x="2146" y="1166"/>
                  </a:lnTo>
                  <a:cubicBezTo>
                    <a:pt x="2145" y="1169"/>
                    <a:pt x="2143" y="1172"/>
                    <a:pt x="2142" y="1175"/>
                  </a:cubicBezTo>
                  <a:lnTo>
                    <a:pt x="2142" y="1175"/>
                  </a:lnTo>
                  <a:cubicBezTo>
                    <a:pt x="2144" y="1172"/>
                    <a:pt x="2145" y="1169"/>
                    <a:pt x="2146" y="1166"/>
                  </a:cubicBezTo>
                  <a:close/>
                  <a:moveTo>
                    <a:pt x="1661" y="2394"/>
                  </a:moveTo>
                  <a:lnTo>
                    <a:pt x="1661" y="2394"/>
                  </a:lnTo>
                  <a:cubicBezTo>
                    <a:pt x="1659" y="2401"/>
                    <a:pt x="1657" y="2407"/>
                    <a:pt x="1656" y="2414"/>
                  </a:cubicBezTo>
                  <a:lnTo>
                    <a:pt x="1656" y="2414"/>
                  </a:lnTo>
                  <a:cubicBezTo>
                    <a:pt x="1658" y="2406"/>
                    <a:pt x="1660" y="2400"/>
                    <a:pt x="1661" y="2394"/>
                  </a:cubicBezTo>
                  <a:close/>
                  <a:moveTo>
                    <a:pt x="822" y="3877"/>
                  </a:moveTo>
                  <a:lnTo>
                    <a:pt x="822" y="3877"/>
                  </a:lnTo>
                  <a:cubicBezTo>
                    <a:pt x="817" y="3914"/>
                    <a:pt x="813" y="3927"/>
                    <a:pt x="809" y="3927"/>
                  </a:cubicBezTo>
                  <a:cubicBezTo>
                    <a:pt x="806" y="3927"/>
                    <a:pt x="804" y="3916"/>
                    <a:pt x="804" y="3904"/>
                  </a:cubicBezTo>
                  <a:lnTo>
                    <a:pt x="822" y="3877"/>
                  </a:lnTo>
                  <a:close/>
                  <a:moveTo>
                    <a:pt x="12870" y="4536"/>
                  </a:moveTo>
                  <a:cubicBezTo>
                    <a:pt x="12880" y="4552"/>
                    <a:pt x="12892" y="4570"/>
                    <a:pt x="12905" y="4590"/>
                  </a:cubicBezTo>
                  <a:lnTo>
                    <a:pt x="12905" y="4590"/>
                  </a:lnTo>
                  <a:cubicBezTo>
                    <a:pt x="12893" y="4567"/>
                    <a:pt x="12882" y="4551"/>
                    <a:pt x="12870" y="4536"/>
                  </a:cubicBezTo>
                  <a:close/>
                  <a:moveTo>
                    <a:pt x="12847" y="4564"/>
                  </a:moveTo>
                  <a:cubicBezTo>
                    <a:pt x="12841" y="4564"/>
                    <a:pt x="12835" y="4572"/>
                    <a:pt x="12831" y="4592"/>
                  </a:cubicBezTo>
                  <a:cubicBezTo>
                    <a:pt x="12866" y="4592"/>
                    <a:pt x="12945" y="4742"/>
                    <a:pt x="12998" y="4822"/>
                  </a:cubicBezTo>
                  <a:cubicBezTo>
                    <a:pt x="13026" y="4787"/>
                    <a:pt x="12960" y="4675"/>
                    <a:pt x="12905" y="4590"/>
                  </a:cubicBezTo>
                  <a:lnTo>
                    <a:pt x="12905" y="4590"/>
                  </a:lnTo>
                  <a:cubicBezTo>
                    <a:pt x="12910" y="4599"/>
                    <a:pt x="12914" y="4608"/>
                    <a:pt x="12919" y="4619"/>
                  </a:cubicBezTo>
                  <a:cubicBezTo>
                    <a:pt x="12919" y="4648"/>
                    <a:pt x="12916" y="4659"/>
                    <a:pt x="12912" y="4659"/>
                  </a:cubicBezTo>
                  <a:cubicBezTo>
                    <a:pt x="12898" y="4659"/>
                    <a:pt x="12869" y="4564"/>
                    <a:pt x="12847" y="4564"/>
                  </a:cubicBezTo>
                  <a:close/>
                  <a:moveTo>
                    <a:pt x="13510" y="5391"/>
                  </a:moveTo>
                  <a:cubicBezTo>
                    <a:pt x="13511" y="5391"/>
                    <a:pt x="13518" y="5414"/>
                    <a:pt x="13528" y="5449"/>
                  </a:cubicBezTo>
                  <a:lnTo>
                    <a:pt x="13519" y="5440"/>
                  </a:lnTo>
                  <a:cubicBezTo>
                    <a:pt x="13512" y="5405"/>
                    <a:pt x="13509" y="5391"/>
                    <a:pt x="13510" y="5391"/>
                  </a:cubicBezTo>
                  <a:close/>
                  <a:moveTo>
                    <a:pt x="380" y="5863"/>
                  </a:moveTo>
                  <a:lnTo>
                    <a:pt x="380" y="5863"/>
                  </a:lnTo>
                  <a:cubicBezTo>
                    <a:pt x="378" y="5865"/>
                    <a:pt x="375" y="5868"/>
                    <a:pt x="372" y="5873"/>
                  </a:cubicBezTo>
                  <a:cubicBezTo>
                    <a:pt x="375" y="5870"/>
                    <a:pt x="378" y="5866"/>
                    <a:pt x="380" y="5863"/>
                  </a:cubicBezTo>
                  <a:close/>
                  <a:moveTo>
                    <a:pt x="13714" y="6235"/>
                  </a:moveTo>
                  <a:cubicBezTo>
                    <a:pt x="13717" y="6240"/>
                    <a:pt x="13721" y="6246"/>
                    <a:pt x="13724" y="6253"/>
                  </a:cubicBezTo>
                  <a:lnTo>
                    <a:pt x="13724" y="6253"/>
                  </a:lnTo>
                  <a:cubicBezTo>
                    <a:pt x="13721" y="6246"/>
                    <a:pt x="13718" y="6240"/>
                    <a:pt x="13714" y="6235"/>
                  </a:cubicBezTo>
                  <a:close/>
                  <a:moveTo>
                    <a:pt x="575" y="7153"/>
                  </a:moveTo>
                  <a:lnTo>
                    <a:pt x="575" y="7153"/>
                  </a:lnTo>
                  <a:cubicBezTo>
                    <a:pt x="572" y="7159"/>
                    <a:pt x="570" y="7168"/>
                    <a:pt x="569" y="7181"/>
                  </a:cubicBezTo>
                  <a:lnTo>
                    <a:pt x="569" y="7181"/>
                  </a:lnTo>
                  <a:lnTo>
                    <a:pt x="575" y="7153"/>
                  </a:lnTo>
                  <a:close/>
                  <a:moveTo>
                    <a:pt x="8866" y="1"/>
                  </a:moveTo>
                  <a:cubicBezTo>
                    <a:pt x="8663" y="10"/>
                    <a:pt x="8645" y="80"/>
                    <a:pt x="8636" y="151"/>
                  </a:cubicBezTo>
                  <a:cubicBezTo>
                    <a:pt x="8592" y="140"/>
                    <a:pt x="8558" y="133"/>
                    <a:pt x="8527" y="133"/>
                  </a:cubicBezTo>
                  <a:cubicBezTo>
                    <a:pt x="8484" y="133"/>
                    <a:pt x="8448" y="146"/>
                    <a:pt x="8407" y="177"/>
                  </a:cubicBezTo>
                  <a:cubicBezTo>
                    <a:pt x="8371" y="151"/>
                    <a:pt x="8310" y="133"/>
                    <a:pt x="8433" y="124"/>
                  </a:cubicBezTo>
                  <a:cubicBezTo>
                    <a:pt x="8407" y="121"/>
                    <a:pt x="8338" y="118"/>
                    <a:pt x="8263" y="118"/>
                  </a:cubicBezTo>
                  <a:cubicBezTo>
                    <a:pt x="8139" y="118"/>
                    <a:pt x="7997" y="127"/>
                    <a:pt x="7992" y="160"/>
                  </a:cubicBezTo>
                  <a:cubicBezTo>
                    <a:pt x="7986" y="154"/>
                    <a:pt x="7973" y="152"/>
                    <a:pt x="7958" y="152"/>
                  </a:cubicBezTo>
                  <a:cubicBezTo>
                    <a:pt x="7928" y="152"/>
                    <a:pt x="7889" y="160"/>
                    <a:pt x="7877" y="160"/>
                  </a:cubicBezTo>
                  <a:cubicBezTo>
                    <a:pt x="7798" y="164"/>
                    <a:pt x="7753" y="164"/>
                    <a:pt x="7710" y="164"/>
                  </a:cubicBezTo>
                  <a:cubicBezTo>
                    <a:pt x="7667" y="164"/>
                    <a:pt x="7625" y="164"/>
                    <a:pt x="7550" y="169"/>
                  </a:cubicBezTo>
                  <a:lnTo>
                    <a:pt x="7594" y="177"/>
                  </a:lnTo>
                  <a:cubicBezTo>
                    <a:pt x="7568" y="208"/>
                    <a:pt x="7539" y="215"/>
                    <a:pt x="7506" y="215"/>
                  </a:cubicBezTo>
                  <a:cubicBezTo>
                    <a:pt x="7474" y="215"/>
                    <a:pt x="7438" y="209"/>
                    <a:pt x="7394" y="209"/>
                  </a:cubicBezTo>
                  <a:cubicBezTo>
                    <a:pt x="7377" y="209"/>
                    <a:pt x="7358" y="210"/>
                    <a:pt x="7338" y="213"/>
                  </a:cubicBezTo>
                  <a:lnTo>
                    <a:pt x="7338" y="204"/>
                  </a:lnTo>
                  <a:cubicBezTo>
                    <a:pt x="7267" y="195"/>
                    <a:pt x="7223" y="192"/>
                    <a:pt x="7194" y="192"/>
                  </a:cubicBezTo>
                  <a:cubicBezTo>
                    <a:pt x="7137" y="192"/>
                    <a:pt x="7132" y="203"/>
                    <a:pt x="7086" y="203"/>
                  </a:cubicBezTo>
                  <a:cubicBezTo>
                    <a:pt x="7058" y="203"/>
                    <a:pt x="7013" y="199"/>
                    <a:pt x="6932" y="186"/>
                  </a:cubicBezTo>
                  <a:lnTo>
                    <a:pt x="6932" y="186"/>
                  </a:lnTo>
                  <a:lnTo>
                    <a:pt x="6941" y="222"/>
                  </a:lnTo>
                  <a:cubicBezTo>
                    <a:pt x="6936" y="246"/>
                    <a:pt x="6915" y="254"/>
                    <a:pt x="6884" y="254"/>
                  </a:cubicBezTo>
                  <a:cubicBezTo>
                    <a:pt x="6817" y="254"/>
                    <a:pt x="6701" y="215"/>
                    <a:pt x="6595" y="215"/>
                  </a:cubicBezTo>
                  <a:cubicBezTo>
                    <a:pt x="6571" y="215"/>
                    <a:pt x="6548" y="217"/>
                    <a:pt x="6526" y="222"/>
                  </a:cubicBezTo>
                  <a:lnTo>
                    <a:pt x="6588" y="239"/>
                  </a:lnTo>
                  <a:cubicBezTo>
                    <a:pt x="6578" y="243"/>
                    <a:pt x="6567" y="245"/>
                    <a:pt x="6556" y="245"/>
                  </a:cubicBezTo>
                  <a:cubicBezTo>
                    <a:pt x="6463" y="245"/>
                    <a:pt x="6322" y="132"/>
                    <a:pt x="6244" y="124"/>
                  </a:cubicBezTo>
                  <a:cubicBezTo>
                    <a:pt x="6217" y="116"/>
                    <a:pt x="6270" y="116"/>
                    <a:pt x="6296" y="107"/>
                  </a:cubicBezTo>
                  <a:cubicBezTo>
                    <a:pt x="6253" y="99"/>
                    <a:pt x="6225" y="95"/>
                    <a:pt x="6206" y="95"/>
                  </a:cubicBezTo>
                  <a:cubicBezTo>
                    <a:pt x="6122" y="95"/>
                    <a:pt x="6238" y="163"/>
                    <a:pt x="6093" y="177"/>
                  </a:cubicBezTo>
                  <a:cubicBezTo>
                    <a:pt x="6058" y="151"/>
                    <a:pt x="6129" y="107"/>
                    <a:pt x="6014" y="98"/>
                  </a:cubicBezTo>
                  <a:cubicBezTo>
                    <a:pt x="6010" y="97"/>
                    <a:pt x="6005" y="96"/>
                    <a:pt x="5999" y="96"/>
                  </a:cubicBezTo>
                  <a:cubicBezTo>
                    <a:pt x="5928" y="96"/>
                    <a:pt x="5738" y="169"/>
                    <a:pt x="5591" y="169"/>
                  </a:cubicBezTo>
                  <a:cubicBezTo>
                    <a:pt x="5562" y="169"/>
                    <a:pt x="5535" y="166"/>
                    <a:pt x="5511" y="160"/>
                  </a:cubicBezTo>
                  <a:lnTo>
                    <a:pt x="5511" y="160"/>
                  </a:lnTo>
                  <a:cubicBezTo>
                    <a:pt x="5546" y="177"/>
                    <a:pt x="5581" y="195"/>
                    <a:pt x="5502" y="213"/>
                  </a:cubicBezTo>
                  <a:cubicBezTo>
                    <a:pt x="5489" y="214"/>
                    <a:pt x="5476" y="215"/>
                    <a:pt x="5462" y="215"/>
                  </a:cubicBezTo>
                  <a:cubicBezTo>
                    <a:pt x="5377" y="215"/>
                    <a:pt x="5270" y="188"/>
                    <a:pt x="5177" y="188"/>
                  </a:cubicBezTo>
                  <a:cubicBezTo>
                    <a:pt x="5126" y="188"/>
                    <a:pt x="5079" y="196"/>
                    <a:pt x="5043" y="222"/>
                  </a:cubicBezTo>
                  <a:cubicBezTo>
                    <a:pt x="5025" y="213"/>
                    <a:pt x="5025" y="204"/>
                    <a:pt x="5016" y="204"/>
                  </a:cubicBezTo>
                  <a:cubicBezTo>
                    <a:pt x="4928" y="222"/>
                    <a:pt x="4707" y="239"/>
                    <a:pt x="4654" y="283"/>
                  </a:cubicBezTo>
                  <a:cubicBezTo>
                    <a:pt x="4629" y="247"/>
                    <a:pt x="4578" y="235"/>
                    <a:pt x="4516" y="235"/>
                  </a:cubicBezTo>
                  <a:cubicBezTo>
                    <a:pt x="4393" y="235"/>
                    <a:pt x="4225" y="282"/>
                    <a:pt x="4129" y="282"/>
                  </a:cubicBezTo>
                  <a:cubicBezTo>
                    <a:pt x="4083" y="282"/>
                    <a:pt x="4054" y="271"/>
                    <a:pt x="4054" y="239"/>
                  </a:cubicBezTo>
                  <a:lnTo>
                    <a:pt x="3754" y="257"/>
                  </a:lnTo>
                  <a:lnTo>
                    <a:pt x="3762" y="239"/>
                  </a:lnTo>
                  <a:cubicBezTo>
                    <a:pt x="3577" y="239"/>
                    <a:pt x="3506" y="275"/>
                    <a:pt x="3444" y="310"/>
                  </a:cubicBezTo>
                  <a:cubicBezTo>
                    <a:pt x="3400" y="301"/>
                    <a:pt x="3427" y="283"/>
                    <a:pt x="3436" y="283"/>
                  </a:cubicBezTo>
                  <a:cubicBezTo>
                    <a:pt x="3372" y="281"/>
                    <a:pt x="3321" y="280"/>
                    <a:pt x="3278" y="280"/>
                  </a:cubicBezTo>
                  <a:cubicBezTo>
                    <a:pt x="3128" y="280"/>
                    <a:pt x="3066" y="298"/>
                    <a:pt x="2888" y="380"/>
                  </a:cubicBezTo>
                  <a:lnTo>
                    <a:pt x="2853" y="345"/>
                  </a:lnTo>
                  <a:cubicBezTo>
                    <a:pt x="2800" y="372"/>
                    <a:pt x="2403" y="363"/>
                    <a:pt x="2173" y="601"/>
                  </a:cubicBezTo>
                  <a:cubicBezTo>
                    <a:pt x="2173" y="592"/>
                    <a:pt x="2173" y="584"/>
                    <a:pt x="2191" y="566"/>
                  </a:cubicBezTo>
                  <a:lnTo>
                    <a:pt x="2191" y="566"/>
                  </a:lnTo>
                  <a:cubicBezTo>
                    <a:pt x="1917" y="778"/>
                    <a:pt x="1564" y="1140"/>
                    <a:pt x="1652" y="1308"/>
                  </a:cubicBezTo>
                  <a:cubicBezTo>
                    <a:pt x="1634" y="1378"/>
                    <a:pt x="1626" y="1449"/>
                    <a:pt x="1608" y="1520"/>
                  </a:cubicBezTo>
                  <a:cubicBezTo>
                    <a:pt x="1640" y="1444"/>
                    <a:pt x="1657" y="1420"/>
                    <a:pt x="1666" y="1420"/>
                  </a:cubicBezTo>
                  <a:cubicBezTo>
                    <a:pt x="1683" y="1420"/>
                    <a:pt x="1676" y="1501"/>
                    <a:pt x="1695" y="1501"/>
                  </a:cubicBezTo>
                  <a:cubicBezTo>
                    <a:pt x="1699" y="1501"/>
                    <a:pt x="1705" y="1496"/>
                    <a:pt x="1714" y="1484"/>
                  </a:cubicBezTo>
                  <a:lnTo>
                    <a:pt x="1714" y="1484"/>
                  </a:lnTo>
                  <a:cubicBezTo>
                    <a:pt x="1695" y="1555"/>
                    <a:pt x="1634" y="1643"/>
                    <a:pt x="1615" y="1643"/>
                  </a:cubicBezTo>
                  <a:cubicBezTo>
                    <a:pt x="1608" y="1643"/>
                    <a:pt x="1607" y="1631"/>
                    <a:pt x="1617" y="1599"/>
                  </a:cubicBezTo>
                  <a:lnTo>
                    <a:pt x="1634" y="1581"/>
                  </a:lnTo>
                  <a:cubicBezTo>
                    <a:pt x="1629" y="1575"/>
                    <a:pt x="1623" y="1572"/>
                    <a:pt x="1618" y="1572"/>
                  </a:cubicBezTo>
                  <a:cubicBezTo>
                    <a:pt x="1561" y="1572"/>
                    <a:pt x="1494" y="1856"/>
                    <a:pt x="1454" y="1856"/>
                  </a:cubicBezTo>
                  <a:cubicBezTo>
                    <a:pt x="1452" y="1856"/>
                    <a:pt x="1450" y="1856"/>
                    <a:pt x="1449" y="1855"/>
                  </a:cubicBezTo>
                  <a:cubicBezTo>
                    <a:pt x="1281" y="2341"/>
                    <a:pt x="1096" y="2809"/>
                    <a:pt x="954" y="3277"/>
                  </a:cubicBezTo>
                  <a:lnTo>
                    <a:pt x="1025" y="3241"/>
                  </a:lnTo>
                  <a:lnTo>
                    <a:pt x="981" y="3400"/>
                  </a:lnTo>
                  <a:cubicBezTo>
                    <a:pt x="971" y="3414"/>
                    <a:pt x="959" y="3424"/>
                    <a:pt x="951" y="3424"/>
                  </a:cubicBezTo>
                  <a:cubicBezTo>
                    <a:pt x="938" y="3424"/>
                    <a:pt x="933" y="3400"/>
                    <a:pt x="954" y="3330"/>
                  </a:cubicBezTo>
                  <a:lnTo>
                    <a:pt x="954" y="3330"/>
                  </a:lnTo>
                  <a:cubicBezTo>
                    <a:pt x="901" y="3383"/>
                    <a:pt x="928" y="3533"/>
                    <a:pt x="937" y="3542"/>
                  </a:cubicBezTo>
                  <a:cubicBezTo>
                    <a:pt x="916" y="3599"/>
                    <a:pt x="903" y="3619"/>
                    <a:pt x="895" y="3619"/>
                  </a:cubicBezTo>
                  <a:cubicBezTo>
                    <a:pt x="875" y="3619"/>
                    <a:pt x="885" y="3489"/>
                    <a:pt x="879" y="3489"/>
                  </a:cubicBezTo>
                  <a:cubicBezTo>
                    <a:pt x="878" y="3489"/>
                    <a:pt x="877" y="3492"/>
                    <a:pt x="875" y="3497"/>
                  </a:cubicBezTo>
                  <a:lnTo>
                    <a:pt x="857" y="3595"/>
                  </a:lnTo>
                  <a:lnTo>
                    <a:pt x="866" y="3577"/>
                  </a:lnTo>
                  <a:lnTo>
                    <a:pt x="866" y="3577"/>
                  </a:lnTo>
                  <a:cubicBezTo>
                    <a:pt x="875" y="3665"/>
                    <a:pt x="893" y="3674"/>
                    <a:pt x="857" y="3815"/>
                  </a:cubicBezTo>
                  <a:cubicBezTo>
                    <a:pt x="822" y="3904"/>
                    <a:pt x="804" y="3851"/>
                    <a:pt x="796" y="3886"/>
                  </a:cubicBezTo>
                  <a:cubicBezTo>
                    <a:pt x="796" y="3886"/>
                    <a:pt x="787" y="3895"/>
                    <a:pt x="778" y="3939"/>
                  </a:cubicBezTo>
                  <a:lnTo>
                    <a:pt x="725" y="4142"/>
                  </a:lnTo>
                  <a:lnTo>
                    <a:pt x="796" y="4071"/>
                  </a:lnTo>
                  <a:lnTo>
                    <a:pt x="796" y="4071"/>
                  </a:lnTo>
                  <a:cubicBezTo>
                    <a:pt x="796" y="4143"/>
                    <a:pt x="766" y="4215"/>
                    <a:pt x="784" y="4215"/>
                  </a:cubicBezTo>
                  <a:cubicBezTo>
                    <a:pt x="789" y="4215"/>
                    <a:pt x="800" y="4208"/>
                    <a:pt x="817" y="4191"/>
                  </a:cubicBezTo>
                  <a:lnTo>
                    <a:pt x="817" y="4191"/>
                  </a:lnTo>
                  <a:cubicBezTo>
                    <a:pt x="696" y="4318"/>
                    <a:pt x="610" y="4947"/>
                    <a:pt x="566" y="5034"/>
                  </a:cubicBezTo>
                  <a:cubicBezTo>
                    <a:pt x="575" y="5166"/>
                    <a:pt x="548" y="5290"/>
                    <a:pt x="513" y="5449"/>
                  </a:cubicBezTo>
                  <a:cubicBezTo>
                    <a:pt x="520" y="5435"/>
                    <a:pt x="533" y="5424"/>
                    <a:pt x="545" y="5424"/>
                  </a:cubicBezTo>
                  <a:cubicBezTo>
                    <a:pt x="564" y="5424"/>
                    <a:pt x="579" y="5451"/>
                    <a:pt x="557" y="5537"/>
                  </a:cubicBezTo>
                  <a:cubicBezTo>
                    <a:pt x="547" y="5530"/>
                    <a:pt x="539" y="5527"/>
                    <a:pt x="531" y="5527"/>
                  </a:cubicBezTo>
                  <a:cubicBezTo>
                    <a:pt x="463" y="5527"/>
                    <a:pt x="459" y="5768"/>
                    <a:pt x="380" y="5863"/>
                  </a:cubicBezTo>
                  <a:lnTo>
                    <a:pt x="380" y="5863"/>
                  </a:lnTo>
                  <a:cubicBezTo>
                    <a:pt x="382" y="5862"/>
                    <a:pt x="383" y="5862"/>
                    <a:pt x="384" y="5862"/>
                  </a:cubicBezTo>
                  <a:cubicBezTo>
                    <a:pt x="411" y="5862"/>
                    <a:pt x="351" y="6149"/>
                    <a:pt x="387" y="6149"/>
                  </a:cubicBezTo>
                  <a:cubicBezTo>
                    <a:pt x="393" y="6149"/>
                    <a:pt x="403" y="6140"/>
                    <a:pt x="416" y="6120"/>
                  </a:cubicBezTo>
                  <a:lnTo>
                    <a:pt x="416" y="6120"/>
                  </a:lnTo>
                  <a:cubicBezTo>
                    <a:pt x="405" y="6166"/>
                    <a:pt x="396" y="6175"/>
                    <a:pt x="386" y="6175"/>
                  </a:cubicBezTo>
                  <a:cubicBezTo>
                    <a:pt x="380" y="6175"/>
                    <a:pt x="374" y="6171"/>
                    <a:pt x="367" y="6171"/>
                  </a:cubicBezTo>
                  <a:cubicBezTo>
                    <a:pt x="358" y="6171"/>
                    <a:pt x="348" y="6178"/>
                    <a:pt x="336" y="6208"/>
                  </a:cubicBezTo>
                  <a:cubicBezTo>
                    <a:pt x="336" y="6482"/>
                    <a:pt x="222" y="6809"/>
                    <a:pt x="195" y="7144"/>
                  </a:cubicBezTo>
                  <a:cubicBezTo>
                    <a:pt x="196" y="7145"/>
                    <a:pt x="197" y="7145"/>
                    <a:pt x="198" y="7145"/>
                  </a:cubicBezTo>
                  <a:cubicBezTo>
                    <a:pt x="204" y="7145"/>
                    <a:pt x="216" y="7133"/>
                    <a:pt x="227" y="7133"/>
                  </a:cubicBezTo>
                  <a:cubicBezTo>
                    <a:pt x="236" y="7133"/>
                    <a:pt x="244" y="7141"/>
                    <a:pt x="248" y="7171"/>
                  </a:cubicBezTo>
                  <a:lnTo>
                    <a:pt x="160" y="7347"/>
                  </a:lnTo>
                  <a:cubicBezTo>
                    <a:pt x="160" y="7418"/>
                    <a:pt x="230" y="7418"/>
                    <a:pt x="169" y="7533"/>
                  </a:cubicBezTo>
                  <a:cubicBezTo>
                    <a:pt x="178" y="7523"/>
                    <a:pt x="187" y="7514"/>
                    <a:pt x="194" y="7514"/>
                  </a:cubicBezTo>
                  <a:cubicBezTo>
                    <a:pt x="200" y="7514"/>
                    <a:pt x="204" y="7521"/>
                    <a:pt x="204" y="7541"/>
                  </a:cubicBezTo>
                  <a:cubicBezTo>
                    <a:pt x="63" y="8195"/>
                    <a:pt x="151" y="8901"/>
                    <a:pt x="1" y="9581"/>
                  </a:cubicBezTo>
                  <a:cubicBezTo>
                    <a:pt x="14" y="9545"/>
                    <a:pt x="22" y="9531"/>
                    <a:pt x="27" y="9531"/>
                  </a:cubicBezTo>
                  <a:cubicBezTo>
                    <a:pt x="36" y="9531"/>
                    <a:pt x="36" y="9572"/>
                    <a:pt x="36" y="9616"/>
                  </a:cubicBezTo>
                  <a:cubicBezTo>
                    <a:pt x="39" y="9601"/>
                    <a:pt x="44" y="9596"/>
                    <a:pt x="51" y="9596"/>
                  </a:cubicBezTo>
                  <a:cubicBezTo>
                    <a:pt x="61" y="9596"/>
                    <a:pt x="73" y="9609"/>
                    <a:pt x="84" y="9609"/>
                  </a:cubicBezTo>
                  <a:cubicBezTo>
                    <a:pt x="86" y="9609"/>
                    <a:pt x="87" y="9608"/>
                    <a:pt x="89" y="9608"/>
                  </a:cubicBezTo>
                  <a:lnTo>
                    <a:pt x="89" y="9608"/>
                  </a:lnTo>
                  <a:lnTo>
                    <a:pt x="27" y="9899"/>
                  </a:lnTo>
                  <a:cubicBezTo>
                    <a:pt x="89" y="9943"/>
                    <a:pt x="36" y="10199"/>
                    <a:pt x="89" y="10226"/>
                  </a:cubicBezTo>
                  <a:lnTo>
                    <a:pt x="80" y="10137"/>
                  </a:lnTo>
                  <a:lnTo>
                    <a:pt x="80" y="10137"/>
                  </a:lnTo>
                  <a:cubicBezTo>
                    <a:pt x="91" y="10159"/>
                    <a:pt x="102" y="10168"/>
                    <a:pt x="114" y="10168"/>
                  </a:cubicBezTo>
                  <a:cubicBezTo>
                    <a:pt x="166" y="10168"/>
                    <a:pt x="224" y="9986"/>
                    <a:pt x="293" y="9986"/>
                  </a:cubicBezTo>
                  <a:cubicBezTo>
                    <a:pt x="296" y="9986"/>
                    <a:pt x="298" y="9987"/>
                    <a:pt x="301" y="9987"/>
                  </a:cubicBezTo>
                  <a:cubicBezTo>
                    <a:pt x="222" y="9855"/>
                    <a:pt x="407" y="9643"/>
                    <a:pt x="310" y="9422"/>
                  </a:cubicBezTo>
                  <a:cubicBezTo>
                    <a:pt x="314" y="9413"/>
                    <a:pt x="317" y="9410"/>
                    <a:pt x="320" y="9410"/>
                  </a:cubicBezTo>
                  <a:cubicBezTo>
                    <a:pt x="330" y="9410"/>
                    <a:pt x="337" y="9445"/>
                    <a:pt x="347" y="9445"/>
                  </a:cubicBezTo>
                  <a:cubicBezTo>
                    <a:pt x="349" y="9445"/>
                    <a:pt x="352" y="9443"/>
                    <a:pt x="354" y="9440"/>
                  </a:cubicBezTo>
                  <a:cubicBezTo>
                    <a:pt x="319" y="9378"/>
                    <a:pt x="310" y="9316"/>
                    <a:pt x="336" y="9193"/>
                  </a:cubicBezTo>
                  <a:lnTo>
                    <a:pt x="336" y="9193"/>
                  </a:lnTo>
                  <a:lnTo>
                    <a:pt x="345" y="9210"/>
                  </a:lnTo>
                  <a:cubicBezTo>
                    <a:pt x="345" y="8857"/>
                    <a:pt x="389" y="8716"/>
                    <a:pt x="442" y="8327"/>
                  </a:cubicBezTo>
                  <a:lnTo>
                    <a:pt x="442" y="8327"/>
                  </a:lnTo>
                  <a:lnTo>
                    <a:pt x="398" y="8354"/>
                  </a:lnTo>
                  <a:cubicBezTo>
                    <a:pt x="407" y="8265"/>
                    <a:pt x="425" y="8248"/>
                    <a:pt x="433" y="8212"/>
                  </a:cubicBezTo>
                  <a:cubicBezTo>
                    <a:pt x="427" y="8200"/>
                    <a:pt x="421" y="8195"/>
                    <a:pt x="417" y="8195"/>
                  </a:cubicBezTo>
                  <a:cubicBezTo>
                    <a:pt x="392" y="8195"/>
                    <a:pt x="403" y="8372"/>
                    <a:pt x="373" y="8372"/>
                  </a:cubicBezTo>
                  <a:cubicBezTo>
                    <a:pt x="368" y="8372"/>
                    <a:pt x="362" y="8366"/>
                    <a:pt x="354" y="8354"/>
                  </a:cubicBezTo>
                  <a:cubicBezTo>
                    <a:pt x="433" y="8248"/>
                    <a:pt x="407" y="7762"/>
                    <a:pt x="504" y="7700"/>
                  </a:cubicBezTo>
                  <a:cubicBezTo>
                    <a:pt x="507" y="7657"/>
                    <a:pt x="502" y="7646"/>
                    <a:pt x="495" y="7646"/>
                  </a:cubicBezTo>
                  <a:cubicBezTo>
                    <a:pt x="488" y="7646"/>
                    <a:pt x="478" y="7658"/>
                    <a:pt x="472" y="7658"/>
                  </a:cubicBezTo>
                  <a:cubicBezTo>
                    <a:pt x="466" y="7658"/>
                    <a:pt x="463" y="7647"/>
                    <a:pt x="469" y="7603"/>
                  </a:cubicBezTo>
                  <a:lnTo>
                    <a:pt x="495" y="7577"/>
                  </a:lnTo>
                  <a:lnTo>
                    <a:pt x="469" y="7541"/>
                  </a:lnTo>
                  <a:cubicBezTo>
                    <a:pt x="478" y="7453"/>
                    <a:pt x="513" y="7418"/>
                    <a:pt x="539" y="7418"/>
                  </a:cubicBezTo>
                  <a:cubicBezTo>
                    <a:pt x="531" y="7435"/>
                    <a:pt x="539" y="7471"/>
                    <a:pt x="539" y="7497"/>
                  </a:cubicBezTo>
                  <a:cubicBezTo>
                    <a:pt x="569" y="7408"/>
                    <a:pt x="561" y="7250"/>
                    <a:pt x="569" y="7181"/>
                  </a:cubicBezTo>
                  <a:lnTo>
                    <a:pt x="569" y="7181"/>
                  </a:lnTo>
                  <a:lnTo>
                    <a:pt x="548" y="7277"/>
                  </a:lnTo>
                  <a:cubicBezTo>
                    <a:pt x="557" y="6923"/>
                    <a:pt x="654" y="6499"/>
                    <a:pt x="654" y="6164"/>
                  </a:cubicBezTo>
                  <a:lnTo>
                    <a:pt x="654" y="6164"/>
                  </a:lnTo>
                  <a:lnTo>
                    <a:pt x="637" y="6182"/>
                  </a:lnTo>
                  <a:cubicBezTo>
                    <a:pt x="637" y="5918"/>
                    <a:pt x="689" y="5978"/>
                    <a:pt x="724" y="5701"/>
                  </a:cubicBezTo>
                  <a:lnTo>
                    <a:pt x="724" y="5701"/>
                  </a:lnTo>
                  <a:cubicBezTo>
                    <a:pt x="724" y="5702"/>
                    <a:pt x="725" y="5704"/>
                    <a:pt x="725" y="5705"/>
                  </a:cubicBezTo>
                  <a:lnTo>
                    <a:pt x="725" y="5696"/>
                  </a:lnTo>
                  <a:cubicBezTo>
                    <a:pt x="725" y="5698"/>
                    <a:pt x="724" y="5699"/>
                    <a:pt x="724" y="5701"/>
                  </a:cubicBezTo>
                  <a:lnTo>
                    <a:pt x="724" y="5701"/>
                  </a:lnTo>
                  <a:cubicBezTo>
                    <a:pt x="716" y="5648"/>
                    <a:pt x="716" y="5570"/>
                    <a:pt x="734" y="5493"/>
                  </a:cubicBezTo>
                  <a:cubicBezTo>
                    <a:pt x="735" y="5506"/>
                    <a:pt x="738" y="5512"/>
                    <a:pt x="742" y="5512"/>
                  </a:cubicBezTo>
                  <a:cubicBezTo>
                    <a:pt x="757" y="5512"/>
                    <a:pt x="786" y="5439"/>
                    <a:pt x="802" y="5439"/>
                  </a:cubicBezTo>
                  <a:cubicBezTo>
                    <a:pt x="807" y="5439"/>
                    <a:pt x="811" y="5447"/>
                    <a:pt x="813" y="5466"/>
                  </a:cubicBezTo>
                  <a:cubicBezTo>
                    <a:pt x="831" y="5184"/>
                    <a:pt x="804" y="5325"/>
                    <a:pt x="778" y="5131"/>
                  </a:cubicBezTo>
                  <a:lnTo>
                    <a:pt x="813" y="5096"/>
                  </a:lnTo>
                  <a:cubicBezTo>
                    <a:pt x="804" y="5025"/>
                    <a:pt x="787" y="5016"/>
                    <a:pt x="804" y="4875"/>
                  </a:cubicBezTo>
                  <a:lnTo>
                    <a:pt x="804" y="4875"/>
                  </a:lnTo>
                  <a:cubicBezTo>
                    <a:pt x="804" y="4907"/>
                    <a:pt x="809" y="4917"/>
                    <a:pt x="816" y="4917"/>
                  </a:cubicBezTo>
                  <a:cubicBezTo>
                    <a:pt x="829" y="4917"/>
                    <a:pt x="849" y="4884"/>
                    <a:pt x="864" y="4884"/>
                  </a:cubicBezTo>
                  <a:cubicBezTo>
                    <a:pt x="874" y="4884"/>
                    <a:pt x="881" y="4897"/>
                    <a:pt x="884" y="4937"/>
                  </a:cubicBezTo>
                  <a:cubicBezTo>
                    <a:pt x="1016" y="4654"/>
                    <a:pt x="910" y="4486"/>
                    <a:pt x="1034" y="4372"/>
                  </a:cubicBezTo>
                  <a:cubicBezTo>
                    <a:pt x="1025" y="4347"/>
                    <a:pt x="1017" y="4337"/>
                    <a:pt x="1009" y="4337"/>
                  </a:cubicBezTo>
                  <a:cubicBezTo>
                    <a:pt x="970" y="4337"/>
                    <a:pt x="937" y="4550"/>
                    <a:pt x="936" y="4550"/>
                  </a:cubicBezTo>
                  <a:cubicBezTo>
                    <a:pt x="936" y="4550"/>
                    <a:pt x="936" y="4547"/>
                    <a:pt x="937" y="4539"/>
                  </a:cubicBezTo>
                  <a:lnTo>
                    <a:pt x="937" y="4539"/>
                  </a:lnTo>
                  <a:cubicBezTo>
                    <a:pt x="931" y="4546"/>
                    <a:pt x="926" y="4549"/>
                    <a:pt x="922" y="4549"/>
                  </a:cubicBezTo>
                  <a:cubicBezTo>
                    <a:pt x="893" y="4549"/>
                    <a:pt x="897" y="4405"/>
                    <a:pt x="928" y="4327"/>
                  </a:cubicBezTo>
                  <a:cubicBezTo>
                    <a:pt x="954" y="4232"/>
                    <a:pt x="1065" y="4196"/>
                    <a:pt x="1128" y="3969"/>
                  </a:cubicBezTo>
                  <a:lnTo>
                    <a:pt x="1128" y="3969"/>
                  </a:lnTo>
                  <a:cubicBezTo>
                    <a:pt x="1125" y="3984"/>
                    <a:pt x="1129" y="3988"/>
                    <a:pt x="1122" y="4010"/>
                  </a:cubicBezTo>
                  <a:cubicBezTo>
                    <a:pt x="1166" y="3930"/>
                    <a:pt x="1140" y="3833"/>
                    <a:pt x="1202" y="3736"/>
                  </a:cubicBezTo>
                  <a:cubicBezTo>
                    <a:pt x="1166" y="3665"/>
                    <a:pt x="1237" y="3595"/>
                    <a:pt x="1184" y="3559"/>
                  </a:cubicBezTo>
                  <a:lnTo>
                    <a:pt x="1184" y="3559"/>
                  </a:lnTo>
                  <a:lnTo>
                    <a:pt x="1140" y="3780"/>
                  </a:lnTo>
                  <a:cubicBezTo>
                    <a:pt x="1149" y="3656"/>
                    <a:pt x="1113" y="3524"/>
                    <a:pt x="1202" y="3330"/>
                  </a:cubicBezTo>
                  <a:cubicBezTo>
                    <a:pt x="1211" y="3347"/>
                    <a:pt x="1211" y="3418"/>
                    <a:pt x="1211" y="3462"/>
                  </a:cubicBezTo>
                  <a:cubicBezTo>
                    <a:pt x="1237" y="3409"/>
                    <a:pt x="1228" y="3338"/>
                    <a:pt x="1263" y="3285"/>
                  </a:cubicBezTo>
                  <a:lnTo>
                    <a:pt x="1263" y="3285"/>
                  </a:lnTo>
                  <a:cubicBezTo>
                    <a:pt x="1316" y="3321"/>
                    <a:pt x="1202" y="3550"/>
                    <a:pt x="1219" y="3692"/>
                  </a:cubicBezTo>
                  <a:cubicBezTo>
                    <a:pt x="1256" y="3648"/>
                    <a:pt x="1244" y="3502"/>
                    <a:pt x="1269" y="3502"/>
                  </a:cubicBezTo>
                  <a:cubicBezTo>
                    <a:pt x="1274" y="3502"/>
                    <a:pt x="1281" y="3508"/>
                    <a:pt x="1290" y="3524"/>
                  </a:cubicBezTo>
                  <a:cubicBezTo>
                    <a:pt x="1228" y="3400"/>
                    <a:pt x="1361" y="3294"/>
                    <a:pt x="1343" y="3118"/>
                  </a:cubicBezTo>
                  <a:lnTo>
                    <a:pt x="1343" y="3118"/>
                  </a:lnTo>
                  <a:lnTo>
                    <a:pt x="1378" y="3144"/>
                  </a:lnTo>
                  <a:cubicBezTo>
                    <a:pt x="1378" y="3118"/>
                    <a:pt x="1378" y="3056"/>
                    <a:pt x="1396" y="3012"/>
                  </a:cubicBezTo>
                  <a:lnTo>
                    <a:pt x="1414" y="3109"/>
                  </a:lnTo>
                  <a:cubicBezTo>
                    <a:pt x="1414" y="2976"/>
                    <a:pt x="1528" y="2879"/>
                    <a:pt x="1537" y="2756"/>
                  </a:cubicBezTo>
                  <a:lnTo>
                    <a:pt x="1537" y="2756"/>
                  </a:lnTo>
                  <a:cubicBezTo>
                    <a:pt x="1507" y="2861"/>
                    <a:pt x="1492" y="2884"/>
                    <a:pt x="1479" y="2884"/>
                  </a:cubicBezTo>
                  <a:cubicBezTo>
                    <a:pt x="1468" y="2884"/>
                    <a:pt x="1459" y="2868"/>
                    <a:pt x="1446" y="2868"/>
                  </a:cubicBezTo>
                  <a:cubicBezTo>
                    <a:pt x="1438" y="2868"/>
                    <a:pt x="1428" y="2875"/>
                    <a:pt x="1414" y="2897"/>
                  </a:cubicBezTo>
                  <a:cubicBezTo>
                    <a:pt x="1466" y="2577"/>
                    <a:pt x="1568" y="2740"/>
                    <a:pt x="1656" y="2414"/>
                  </a:cubicBezTo>
                  <a:lnTo>
                    <a:pt x="1656" y="2414"/>
                  </a:lnTo>
                  <a:cubicBezTo>
                    <a:pt x="1642" y="2455"/>
                    <a:pt x="1610" y="2509"/>
                    <a:pt x="1596" y="2509"/>
                  </a:cubicBezTo>
                  <a:cubicBezTo>
                    <a:pt x="1591" y="2509"/>
                    <a:pt x="1588" y="2501"/>
                    <a:pt x="1590" y="2482"/>
                  </a:cubicBezTo>
                  <a:cubicBezTo>
                    <a:pt x="1617" y="2420"/>
                    <a:pt x="1661" y="2341"/>
                    <a:pt x="1696" y="2305"/>
                  </a:cubicBezTo>
                  <a:cubicBezTo>
                    <a:pt x="1720" y="2227"/>
                    <a:pt x="1722" y="2204"/>
                    <a:pt x="1714" y="2204"/>
                  </a:cubicBezTo>
                  <a:cubicBezTo>
                    <a:pt x="1702" y="2204"/>
                    <a:pt x="1672" y="2250"/>
                    <a:pt x="1658" y="2250"/>
                  </a:cubicBezTo>
                  <a:cubicBezTo>
                    <a:pt x="1653" y="2250"/>
                    <a:pt x="1650" y="2243"/>
                    <a:pt x="1652" y="2226"/>
                  </a:cubicBezTo>
                  <a:cubicBezTo>
                    <a:pt x="1731" y="2164"/>
                    <a:pt x="1678" y="2102"/>
                    <a:pt x="1696" y="1996"/>
                  </a:cubicBezTo>
                  <a:lnTo>
                    <a:pt x="1696" y="1996"/>
                  </a:lnTo>
                  <a:lnTo>
                    <a:pt x="1731" y="2014"/>
                  </a:lnTo>
                  <a:cubicBezTo>
                    <a:pt x="1846" y="1758"/>
                    <a:pt x="1678" y="1908"/>
                    <a:pt x="1793" y="1687"/>
                  </a:cubicBezTo>
                  <a:lnTo>
                    <a:pt x="1793" y="1687"/>
                  </a:lnTo>
                  <a:lnTo>
                    <a:pt x="1811" y="1811"/>
                  </a:lnTo>
                  <a:lnTo>
                    <a:pt x="1837" y="1687"/>
                  </a:lnTo>
                  <a:lnTo>
                    <a:pt x="1873" y="1723"/>
                  </a:lnTo>
                  <a:cubicBezTo>
                    <a:pt x="1890" y="1581"/>
                    <a:pt x="1908" y="1546"/>
                    <a:pt x="1979" y="1431"/>
                  </a:cubicBezTo>
                  <a:lnTo>
                    <a:pt x="1979" y="1431"/>
                  </a:lnTo>
                  <a:cubicBezTo>
                    <a:pt x="1974" y="1433"/>
                    <a:pt x="1969" y="1434"/>
                    <a:pt x="1965" y="1434"/>
                  </a:cubicBezTo>
                  <a:cubicBezTo>
                    <a:pt x="1931" y="1434"/>
                    <a:pt x="1923" y="1375"/>
                    <a:pt x="1970" y="1281"/>
                  </a:cubicBezTo>
                  <a:cubicBezTo>
                    <a:pt x="1981" y="1270"/>
                    <a:pt x="1988" y="1266"/>
                    <a:pt x="1993" y="1266"/>
                  </a:cubicBezTo>
                  <a:cubicBezTo>
                    <a:pt x="2000" y="1266"/>
                    <a:pt x="2002" y="1276"/>
                    <a:pt x="2007" y="1276"/>
                  </a:cubicBezTo>
                  <a:cubicBezTo>
                    <a:pt x="2013" y="1276"/>
                    <a:pt x="2024" y="1262"/>
                    <a:pt x="2058" y="1202"/>
                  </a:cubicBezTo>
                  <a:lnTo>
                    <a:pt x="2058" y="1202"/>
                  </a:lnTo>
                  <a:cubicBezTo>
                    <a:pt x="2058" y="1246"/>
                    <a:pt x="2067" y="1290"/>
                    <a:pt x="1996" y="1334"/>
                  </a:cubicBezTo>
                  <a:cubicBezTo>
                    <a:pt x="2005" y="1343"/>
                    <a:pt x="2005" y="1378"/>
                    <a:pt x="2014" y="1387"/>
                  </a:cubicBezTo>
                  <a:cubicBezTo>
                    <a:pt x="2072" y="1329"/>
                    <a:pt x="2115" y="1223"/>
                    <a:pt x="2142" y="1175"/>
                  </a:cubicBezTo>
                  <a:lnTo>
                    <a:pt x="2142" y="1175"/>
                  </a:lnTo>
                  <a:cubicBezTo>
                    <a:pt x="2132" y="1189"/>
                    <a:pt x="2119" y="1203"/>
                    <a:pt x="2111" y="1210"/>
                  </a:cubicBezTo>
                  <a:cubicBezTo>
                    <a:pt x="2129" y="1140"/>
                    <a:pt x="2155" y="1069"/>
                    <a:pt x="2191" y="1007"/>
                  </a:cubicBezTo>
                  <a:cubicBezTo>
                    <a:pt x="2199" y="1003"/>
                    <a:pt x="2204" y="1002"/>
                    <a:pt x="2208" y="1002"/>
                  </a:cubicBezTo>
                  <a:cubicBezTo>
                    <a:pt x="2222" y="1002"/>
                    <a:pt x="2215" y="1022"/>
                    <a:pt x="2208" y="1043"/>
                  </a:cubicBezTo>
                  <a:cubicBezTo>
                    <a:pt x="2235" y="1007"/>
                    <a:pt x="2244" y="972"/>
                    <a:pt x="2288" y="928"/>
                  </a:cubicBezTo>
                  <a:lnTo>
                    <a:pt x="2288" y="928"/>
                  </a:lnTo>
                  <a:cubicBezTo>
                    <a:pt x="2296" y="961"/>
                    <a:pt x="2319" y="986"/>
                    <a:pt x="2288" y="1045"/>
                  </a:cubicBezTo>
                  <a:lnTo>
                    <a:pt x="2288" y="1045"/>
                  </a:lnTo>
                  <a:cubicBezTo>
                    <a:pt x="2320" y="990"/>
                    <a:pt x="2353" y="942"/>
                    <a:pt x="2394" y="901"/>
                  </a:cubicBezTo>
                  <a:cubicBezTo>
                    <a:pt x="2405" y="901"/>
                    <a:pt x="2449" y="894"/>
                    <a:pt x="2471" y="894"/>
                  </a:cubicBezTo>
                  <a:cubicBezTo>
                    <a:pt x="2482" y="894"/>
                    <a:pt x="2488" y="896"/>
                    <a:pt x="2482" y="901"/>
                  </a:cubicBezTo>
                  <a:cubicBezTo>
                    <a:pt x="2579" y="866"/>
                    <a:pt x="2694" y="725"/>
                    <a:pt x="2862" y="716"/>
                  </a:cubicBezTo>
                  <a:cubicBezTo>
                    <a:pt x="2871" y="707"/>
                    <a:pt x="2879" y="698"/>
                    <a:pt x="2915" y="690"/>
                  </a:cubicBezTo>
                  <a:cubicBezTo>
                    <a:pt x="3065" y="672"/>
                    <a:pt x="3206" y="698"/>
                    <a:pt x="3391" y="637"/>
                  </a:cubicBezTo>
                  <a:lnTo>
                    <a:pt x="3506" y="698"/>
                  </a:lnTo>
                  <a:cubicBezTo>
                    <a:pt x="3656" y="672"/>
                    <a:pt x="3356" y="628"/>
                    <a:pt x="3603" y="592"/>
                  </a:cubicBezTo>
                  <a:cubicBezTo>
                    <a:pt x="3630" y="589"/>
                    <a:pt x="3650" y="587"/>
                    <a:pt x="3666" y="587"/>
                  </a:cubicBezTo>
                  <a:cubicBezTo>
                    <a:pt x="3760" y="587"/>
                    <a:pt x="3683" y="647"/>
                    <a:pt x="3736" y="654"/>
                  </a:cubicBezTo>
                  <a:cubicBezTo>
                    <a:pt x="3802" y="628"/>
                    <a:pt x="3909" y="586"/>
                    <a:pt x="4029" y="586"/>
                  </a:cubicBezTo>
                  <a:cubicBezTo>
                    <a:pt x="4069" y="586"/>
                    <a:pt x="4110" y="590"/>
                    <a:pt x="4151" y="601"/>
                  </a:cubicBezTo>
                  <a:cubicBezTo>
                    <a:pt x="4120" y="606"/>
                    <a:pt x="4093" y="606"/>
                    <a:pt x="4068" y="606"/>
                  </a:cubicBezTo>
                  <a:cubicBezTo>
                    <a:pt x="4043" y="606"/>
                    <a:pt x="4018" y="606"/>
                    <a:pt x="3992" y="610"/>
                  </a:cubicBezTo>
                  <a:lnTo>
                    <a:pt x="4124" y="637"/>
                  </a:lnTo>
                  <a:cubicBezTo>
                    <a:pt x="3974" y="698"/>
                    <a:pt x="3859" y="681"/>
                    <a:pt x="3983" y="725"/>
                  </a:cubicBezTo>
                  <a:cubicBezTo>
                    <a:pt x="3992" y="610"/>
                    <a:pt x="4478" y="698"/>
                    <a:pt x="4486" y="584"/>
                  </a:cubicBezTo>
                  <a:lnTo>
                    <a:pt x="4575" y="601"/>
                  </a:lnTo>
                  <a:cubicBezTo>
                    <a:pt x="4548" y="601"/>
                    <a:pt x="4548" y="610"/>
                    <a:pt x="4522" y="610"/>
                  </a:cubicBezTo>
                  <a:cubicBezTo>
                    <a:pt x="4548" y="618"/>
                    <a:pt x="4569" y="622"/>
                    <a:pt x="4587" y="622"/>
                  </a:cubicBezTo>
                  <a:cubicBezTo>
                    <a:pt x="4676" y="622"/>
                    <a:pt x="4671" y="530"/>
                    <a:pt x="4830" y="530"/>
                  </a:cubicBezTo>
                  <a:cubicBezTo>
                    <a:pt x="4836" y="530"/>
                    <a:pt x="4842" y="530"/>
                    <a:pt x="4848" y="531"/>
                  </a:cubicBezTo>
                  <a:cubicBezTo>
                    <a:pt x="4919" y="539"/>
                    <a:pt x="4972" y="557"/>
                    <a:pt x="4928" y="566"/>
                  </a:cubicBezTo>
                  <a:lnTo>
                    <a:pt x="5087" y="539"/>
                  </a:lnTo>
                  <a:cubicBezTo>
                    <a:pt x="5123" y="539"/>
                    <a:pt x="5124" y="551"/>
                    <a:pt x="5098" y="556"/>
                  </a:cubicBezTo>
                  <a:lnTo>
                    <a:pt x="5098" y="556"/>
                  </a:lnTo>
                  <a:lnTo>
                    <a:pt x="5325" y="539"/>
                  </a:lnTo>
                  <a:cubicBezTo>
                    <a:pt x="5361" y="522"/>
                    <a:pt x="5440" y="495"/>
                    <a:pt x="5475" y="478"/>
                  </a:cubicBezTo>
                  <a:lnTo>
                    <a:pt x="5475" y="478"/>
                  </a:lnTo>
                  <a:cubicBezTo>
                    <a:pt x="5537" y="495"/>
                    <a:pt x="5449" y="495"/>
                    <a:pt x="5458" y="504"/>
                  </a:cubicBezTo>
                  <a:lnTo>
                    <a:pt x="5599" y="478"/>
                  </a:lnTo>
                  <a:lnTo>
                    <a:pt x="5599" y="478"/>
                  </a:lnTo>
                  <a:cubicBezTo>
                    <a:pt x="5652" y="504"/>
                    <a:pt x="5546" y="531"/>
                    <a:pt x="5449" y="531"/>
                  </a:cubicBezTo>
                  <a:cubicBezTo>
                    <a:pt x="5489" y="566"/>
                    <a:pt x="5516" y="577"/>
                    <a:pt x="5541" y="577"/>
                  </a:cubicBezTo>
                  <a:cubicBezTo>
                    <a:pt x="5584" y="577"/>
                    <a:pt x="5623" y="545"/>
                    <a:pt x="5721" y="545"/>
                  </a:cubicBezTo>
                  <a:cubicBezTo>
                    <a:pt x="5753" y="545"/>
                    <a:pt x="5791" y="548"/>
                    <a:pt x="5837" y="557"/>
                  </a:cubicBezTo>
                  <a:lnTo>
                    <a:pt x="5714" y="575"/>
                  </a:lnTo>
                  <a:cubicBezTo>
                    <a:pt x="5793" y="637"/>
                    <a:pt x="5899" y="610"/>
                    <a:pt x="6049" y="645"/>
                  </a:cubicBezTo>
                  <a:cubicBezTo>
                    <a:pt x="6014" y="628"/>
                    <a:pt x="5749" y="557"/>
                    <a:pt x="5899" y="522"/>
                  </a:cubicBezTo>
                  <a:lnTo>
                    <a:pt x="5899" y="522"/>
                  </a:lnTo>
                  <a:cubicBezTo>
                    <a:pt x="5912" y="525"/>
                    <a:pt x="5929" y="527"/>
                    <a:pt x="5948" y="527"/>
                  </a:cubicBezTo>
                  <a:cubicBezTo>
                    <a:pt x="5982" y="527"/>
                    <a:pt x="6025" y="521"/>
                    <a:pt x="6076" y="504"/>
                  </a:cubicBezTo>
                  <a:cubicBezTo>
                    <a:pt x="6076" y="529"/>
                    <a:pt x="6100" y="534"/>
                    <a:pt x="6139" y="534"/>
                  </a:cubicBezTo>
                  <a:cubicBezTo>
                    <a:pt x="6169" y="534"/>
                    <a:pt x="6209" y="531"/>
                    <a:pt x="6252" y="531"/>
                  </a:cubicBezTo>
                  <a:lnTo>
                    <a:pt x="6252" y="584"/>
                  </a:lnTo>
                  <a:cubicBezTo>
                    <a:pt x="6349" y="566"/>
                    <a:pt x="6349" y="539"/>
                    <a:pt x="6411" y="513"/>
                  </a:cubicBezTo>
                  <a:cubicBezTo>
                    <a:pt x="6526" y="513"/>
                    <a:pt x="6553" y="548"/>
                    <a:pt x="6579" y="584"/>
                  </a:cubicBezTo>
                  <a:cubicBezTo>
                    <a:pt x="6590" y="584"/>
                    <a:pt x="6600" y="584"/>
                    <a:pt x="6608" y="584"/>
                  </a:cubicBezTo>
                  <a:cubicBezTo>
                    <a:pt x="6737" y="584"/>
                    <a:pt x="6459" y="521"/>
                    <a:pt x="6667" y="504"/>
                  </a:cubicBezTo>
                  <a:lnTo>
                    <a:pt x="6667" y="504"/>
                  </a:lnTo>
                  <a:cubicBezTo>
                    <a:pt x="6702" y="508"/>
                    <a:pt x="6735" y="510"/>
                    <a:pt x="6767" y="510"/>
                  </a:cubicBezTo>
                  <a:cubicBezTo>
                    <a:pt x="6880" y="510"/>
                    <a:pt x="6982" y="488"/>
                    <a:pt x="7126" y="460"/>
                  </a:cubicBezTo>
                  <a:lnTo>
                    <a:pt x="7126" y="460"/>
                  </a:lnTo>
                  <a:cubicBezTo>
                    <a:pt x="7241" y="469"/>
                    <a:pt x="7109" y="495"/>
                    <a:pt x="7153" y="504"/>
                  </a:cubicBezTo>
                  <a:lnTo>
                    <a:pt x="7250" y="460"/>
                  </a:lnTo>
                  <a:cubicBezTo>
                    <a:pt x="7268" y="460"/>
                    <a:pt x="7268" y="469"/>
                    <a:pt x="7259" y="478"/>
                  </a:cubicBezTo>
                  <a:cubicBezTo>
                    <a:pt x="7338" y="460"/>
                    <a:pt x="7268" y="425"/>
                    <a:pt x="7391" y="407"/>
                  </a:cubicBezTo>
                  <a:cubicBezTo>
                    <a:pt x="7398" y="395"/>
                    <a:pt x="7412" y="391"/>
                    <a:pt x="7431" y="391"/>
                  </a:cubicBezTo>
                  <a:cubicBezTo>
                    <a:pt x="7491" y="391"/>
                    <a:pt x="7600" y="432"/>
                    <a:pt x="7704" y="432"/>
                  </a:cubicBezTo>
                  <a:cubicBezTo>
                    <a:pt x="7746" y="432"/>
                    <a:pt x="7787" y="425"/>
                    <a:pt x="7824" y="407"/>
                  </a:cubicBezTo>
                  <a:lnTo>
                    <a:pt x="7824" y="407"/>
                  </a:lnTo>
                  <a:cubicBezTo>
                    <a:pt x="7859" y="425"/>
                    <a:pt x="7806" y="442"/>
                    <a:pt x="7815" y="469"/>
                  </a:cubicBezTo>
                  <a:cubicBezTo>
                    <a:pt x="8036" y="416"/>
                    <a:pt x="8009" y="425"/>
                    <a:pt x="8186" y="363"/>
                  </a:cubicBezTo>
                  <a:lnTo>
                    <a:pt x="8336" y="389"/>
                  </a:lnTo>
                  <a:cubicBezTo>
                    <a:pt x="8221" y="354"/>
                    <a:pt x="8371" y="301"/>
                    <a:pt x="8495" y="257"/>
                  </a:cubicBezTo>
                  <a:cubicBezTo>
                    <a:pt x="8451" y="239"/>
                    <a:pt x="8416" y="222"/>
                    <a:pt x="8398" y="222"/>
                  </a:cubicBezTo>
                  <a:lnTo>
                    <a:pt x="8592" y="186"/>
                  </a:lnTo>
                  <a:cubicBezTo>
                    <a:pt x="8619" y="186"/>
                    <a:pt x="8601" y="213"/>
                    <a:pt x="8566" y="230"/>
                  </a:cubicBezTo>
                  <a:cubicBezTo>
                    <a:pt x="8583" y="230"/>
                    <a:pt x="8592" y="222"/>
                    <a:pt x="8601" y="222"/>
                  </a:cubicBezTo>
                  <a:cubicBezTo>
                    <a:pt x="8681" y="239"/>
                    <a:pt x="8645" y="266"/>
                    <a:pt x="8592" y="301"/>
                  </a:cubicBezTo>
                  <a:cubicBezTo>
                    <a:pt x="8566" y="292"/>
                    <a:pt x="8539" y="283"/>
                    <a:pt x="8513" y="275"/>
                  </a:cubicBezTo>
                  <a:cubicBezTo>
                    <a:pt x="8469" y="301"/>
                    <a:pt x="8424" y="345"/>
                    <a:pt x="8433" y="372"/>
                  </a:cubicBezTo>
                  <a:cubicBezTo>
                    <a:pt x="8451" y="363"/>
                    <a:pt x="8469" y="363"/>
                    <a:pt x="8504" y="354"/>
                  </a:cubicBezTo>
                  <a:lnTo>
                    <a:pt x="8504" y="354"/>
                  </a:lnTo>
                  <a:cubicBezTo>
                    <a:pt x="8486" y="363"/>
                    <a:pt x="8477" y="372"/>
                    <a:pt x="8486" y="380"/>
                  </a:cubicBezTo>
                  <a:cubicBezTo>
                    <a:pt x="8495" y="380"/>
                    <a:pt x="8513" y="372"/>
                    <a:pt x="8548" y="354"/>
                  </a:cubicBezTo>
                  <a:lnTo>
                    <a:pt x="8592" y="416"/>
                  </a:lnTo>
                  <a:lnTo>
                    <a:pt x="8601" y="389"/>
                  </a:lnTo>
                  <a:lnTo>
                    <a:pt x="8866" y="416"/>
                  </a:lnTo>
                  <a:cubicBezTo>
                    <a:pt x="9060" y="354"/>
                    <a:pt x="9219" y="257"/>
                    <a:pt x="9519" y="222"/>
                  </a:cubicBezTo>
                  <a:lnTo>
                    <a:pt x="9519" y="222"/>
                  </a:lnTo>
                  <a:cubicBezTo>
                    <a:pt x="9449" y="275"/>
                    <a:pt x="9502" y="301"/>
                    <a:pt x="9502" y="345"/>
                  </a:cubicBezTo>
                  <a:cubicBezTo>
                    <a:pt x="9483" y="333"/>
                    <a:pt x="9461" y="328"/>
                    <a:pt x="9435" y="328"/>
                  </a:cubicBezTo>
                  <a:cubicBezTo>
                    <a:pt x="9357" y="328"/>
                    <a:pt x="9250" y="372"/>
                    <a:pt x="9136" y="372"/>
                  </a:cubicBezTo>
                  <a:cubicBezTo>
                    <a:pt x="9129" y="372"/>
                    <a:pt x="9121" y="372"/>
                    <a:pt x="9113" y="372"/>
                  </a:cubicBezTo>
                  <a:lnTo>
                    <a:pt x="9113" y="372"/>
                  </a:lnTo>
                  <a:cubicBezTo>
                    <a:pt x="9193" y="380"/>
                    <a:pt x="9175" y="398"/>
                    <a:pt x="9157" y="407"/>
                  </a:cubicBezTo>
                  <a:lnTo>
                    <a:pt x="9431" y="354"/>
                  </a:lnTo>
                  <a:cubicBezTo>
                    <a:pt x="9431" y="398"/>
                    <a:pt x="9493" y="380"/>
                    <a:pt x="9564" y="398"/>
                  </a:cubicBezTo>
                  <a:cubicBezTo>
                    <a:pt x="9511" y="319"/>
                    <a:pt x="9775" y="336"/>
                    <a:pt x="9881" y="301"/>
                  </a:cubicBezTo>
                  <a:lnTo>
                    <a:pt x="9881" y="301"/>
                  </a:lnTo>
                  <a:cubicBezTo>
                    <a:pt x="9890" y="336"/>
                    <a:pt x="9864" y="363"/>
                    <a:pt x="9731" y="363"/>
                  </a:cubicBezTo>
                  <a:cubicBezTo>
                    <a:pt x="9753" y="371"/>
                    <a:pt x="9773" y="374"/>
                    <a:pt x="9791" y="374"/>
                  </a:cubicBezTo>
                  <a:cubicBezTo>
                    <a:pt x="9881" y="374"/>
                    <a:pt x="9931" y="293"/>
                    <a:pt x="10024" y="293"/>
                  </a:cubicBezTo>
                  <a:cubicBezTo>
                    <a:pt x="10040" y="293"/>
                    <a:pt x="10057" y="296"/>
                    <a:pt x="10076" y="301"/>
                  </a:cubicBezTo>
                  <a:cubicBezTo>
                    <a:pt x="10040" y="310"/>
                    <a:pt x="10023" y="301"/>
                    <a:pt x="10005" y="319"/>
                  </a:cubicBezTo>
                  <a:cubicBezTo>
                    <a:pt x="10033" y="309"/>
                    <a:pt x="10074" y="306"/>
                    <a:pt x="10115" y="306"/>
                  </a:cubicBezTo>
                  <a:cubicBezTo>
                    <a:pt x="10190" y="306"/>
                    <a:pt x="10260" y="319"/>
                    <a:pt x="10226" y="336"/>
                  </a:cubicBezTo>
                  <a:lnTo>
                    <a:pt x="10199" y="336"/>
                  </a:lnTo>
                  <a:cubicBezTo>
                    <a:pt x="10305" y="336"/>
                    <a:pt x="10464" y="345"/>
                    <a:pt x="10605" y="363"/>
                  </a:cubicBezTo>
                  <a:cubicBezTo>
                    <a:pt x="10696" y="369"/>
                    <a:pt x="10778" y="383"/>
                    <a:pt x="10830" y="383"/>
                  </a:cubicBezTo>
                  <a:cubicBezTo>
                    <a:pt x="10853" y="383"/>
                    <a:pt x="10871" y="380"/>
                    <a:pt x="10879" y="372"/>
                  </a:cubicBezTo>
                  <a:lnTo>
                    <a:pt x="10879" y="372"/>
                  </a:lnTo>
                  <a:cubicBezTo>
                    <a:pt x="10879" y="380"/>
                    <a:pt x="10826" y="442"/>
                    <a:pt x="10809" y="451"/>
                  </a:cubicBezTo>
                  <a:cubicBezTo>
                    <a:pt x="10918" y="422"/>
                    <a:pt x="11046" y="405"/>
                    <a:pt x="11177" y="405"/>
                  </a:cubicBezTo>
                  <a:cubicBezTo>
                    <a:pt x="11204" y="405"/>
                    <a:pt x="11232" y="405"/>
                    <a:pt x="11259" y="407"/>
                  </a:cubicBezTo>
                  <a:cubicBezTo>
                    <a:pt x="11205" y="438"/>
                    <a:pt x="11212" y="584"/>
                    <a:pt x="11107" y="584"/>
                  </a:cubicBezTo>
                  <a:cubicBezTo>
                    <a:pt x="11092" y="584"/>
                    <a:pt x="11075" y="581"/>
                    <a:pt x="11056" y="575"/>
                  </a:cubicBezTo>
                  <a:lnTo>
                    <a:pt x="11056" y="575"/>
                  </a:lnTo>
                  <a:cubicBezTo>
                    <a:pt x="11100" y="601"/>
                    <a:pt x="11135" y="645"/>
                    <a:pt x="11224" y="690"/>
                  </a:cubicBezTo>
                  <a:cubicBezTo>
                    <a:pt x="11208" y="666"/>
                    <a:pt x="11213" y="588"/>
                    <a:pt x="11245" y="588"/>
                  </a:cubicBezTo>
                  <a:cubicBezTo>
                    <a:pt x="11249" y="588"/>
                    <a:pt x="11254" y="589"/>
                    <a:pt x="11259" y="592"/>
                  </a:cubicBezTo>
                  <a:cubicBezTo>
                    <a:pt x="11311" y="723"/>
                    <a:pt x="11303" y="682"/>
                    <a:pt x="11371" y="818"/>
                  </a:cubicBezTo>
                  <a:lnTo>
                    <a:pt x="11371" y="818"/>
                  </a:lnTo>
                  <a:cubicBezTo>
                    <a:pt x="11362" y="795"/>
                    <a:pt x="11390" y="778"/>
                    <a:pt x="11424" y="778"/>
                  </a:cubicBezTo>
                  <a:cubicBezTo>
                    <a:pt x="11453" y="778"/>
                    <a:pt x="11486" y="791"/>
                    <a:pt x="11506" y="822"/>
                  </a:cubicBezTo>
                  <a:cubicBezTo>
                    <a:pt x="11490" y="822"/>
                    <a:pt x="11450" y="876"/>
                    <a:pt x="11423" y="876"/>
                  </a:cubicBezTo>
                  <a:cubicBezTo>
                    <a:pt x="11421" y="876"/>
                    <a:pt x="11420" y="876"/>
                    <a:pt x="11418" y="875"/>
                  </a:cubicBezTo>
                  <a:lnTo>
                    <a:pt x="11418" y="875"/>
                  </a:lnTo>
                  <a:cubicBezTo>
                    <a:pt x="11475" y="900"/>
                    <a:pt x="11540" y="932"/>
                    <a:pt x="11599" y="965"/>
                  </a:cubicBezTo>
                  <a:lnTo>
                    <a:pt x="11599" y="965"/>
                  </a:lnTo>
                  <a:cubicBezTo>
                    <a:pt x="11596" y="964"/>
                    <a:pt x="11593" y="963"/>
                    <a:pt x="11591" y="963"/>
                  </a:cubicBezTo>
                  <a:cubicBezTo>
                    <a:pt x="11560" y="963"/>
                    <a:pt x="11543" y="1024"/>
                    <a:pt x="11550" y="1060"/>
                  </a:cubicBezTo>
                  <a:cubicBezTo>
                    <a:pt x="11550" y="1059"/>
                    <a:pt x="11551" y="1058"/>
                    <a:pt x="11551" y="1058"/>
                  </a:cubicBezTo>
                  <a:cubicBezTo>
                    <a:pt x="11562" y="1058"/>
                    <a:pt x="11641" y="1214"/>
                    <a:pt x="11674" y="1255"/>
                  </a:cubicBezTo>
                  <a:lnTo>
                    <a:pt x="11647" y="1166"/>
                  </a:lnTo>
                  <a:lnTo>
                    <a:pt x="11647" y="1166"/>
                  </a:lnTo>
                  <a:cubicBezTo>
                    <a:pt x="11753" y="1369"/>
                    <a:pt x="11877" y="1308"/>
                    <a:pt x="11974" y="1528"/>
                  </a:cubicBezTo>
                  <a:cubicBezTo>
                    <a:pt x="11964" y="1523"/>
                    <a:pt x="11949" y="1520"/>
                    <a:pt x="11932" y="1520"/>
                  </a:cubicBezTo>
                  <a:cubicBezTo>
                    <a:pt x="11890" y="1520"/>
                    <a:pt x="11843" y="1543"/>
                    <a:pt x="11868" y="1625"/>
                  </a:cubicBezTo>
                  <a:cubicBezTo>
                    <a:pt x="11930" y="1652"/>
                    <a:pt x="12177" y="1767"/>
                    <a:pt x="12274" y="1961"/>
                  </a:cubicBezTo>
                  <a:lnTo>
                    <a:pt x="12257" y="2014"/>
                  </a:lnTo>
                  <a:lnTo>
                    <a:pt x="12336" y="2155"/>
                  </a:lnTo>
                  <a:cubicBezTo>
                    <a:pt x="12239" y="2076"/>
                    <a:pt x="12009" y="1855"/>
                    <a:pt x="11895" y="1740"/>
                  </a:cubicBezTo>
                  <a:lnTo>
                    <a:pt x="11895" y="1740"/>
                  </a:lnTo>
                  <a:cubicBezTo>
                    <a:pt x="11912" y="1829"/>
                    <a:pt x="11877" y="1767"/>
                    <a:pt x="11921" y="1890"/>
                  </a:cubicBezTo>
                  <a:cubicBezTo>
                    <a:pt x="11919" y="1901"/>
                    <a:pt x="11916" y="1905"/>
                    <a:pt x="11912" y="1905"/>
                  </a:cubicBezTo>
                  <a:cubicBezTo>
                    <a:pt x="11896" y="1905"/>
                    <a:pt x="11865" y="1831"/>
                    <a:pt x="11850" y="1802"/>
                  </a:cubicBezTo>
                  <a:lnTo>
                    <a:pt x="11850" y="1802"/>
                  </a:lnTo>
                  <a:cubicBezTo>
                    <a:pt x="11877" y="1899"/>
                    <a:pt x="11903" y="1996"/>
                    <a:pt x="11930" y="2102"/>
                  </a:cubicBezTo>
                  <a:cubicBezTo>
                    <a:pt x="11934" y="2100"/>
                    <a:pt x="11937" y="2099"/>
                    <a:pt x="11941" y="2099"/>
                  </a:cubicBezTo>
                  <a:cubicBezTo>
                    <a:pt x="11991" y="2099"/>
                    <a:pt x="12051" y="2289"/>
                    <a:pt x="12085" y="2289"/>
                  </a:cubicBezTo>
                  <a:cubicBezTo>
                    <a:pt x="12086" y="2289"/>
                    <a:pt x="12088" y="2288"/>
                    <a:pt x="12089" y="2288"/>
                  </a:cubicBezTo>
                  <a:cubicBezTo>
                    <a:pt x="12045" y="2182"/>
                    <a:pt x="11992" y="2076"/>
                    <a:pt x="11939" y="1979"/>
                  </a:cubicBezTo>
                  <a:cubicBezTo>
                    <a:pt x="11942" y="1977"/>
                    <a:pt x="11947" y="1976"/>
                    <a:pt x="11951" y="1976"/>
                  </a:cubicBezTo>
                  <a:cubicBezTo>
                    <a:pt x="12013" y="1976"/>
                    <a:pt x="12154" y="2135"/>
                    <a:pt x="12204" y="2332"/>
                  </a:cubicBezTo>
                  <a:cubicBezTo>
                    <a:pt x="12201" y="2351"/>
                    <a:pt x="12190" y="2357"/>
                    <a:pt x="12175" y="2357"/>
                  </a:cubicBezTo>
                  <a:cubicBezTo>
                    <a:pt x="12145" y="2357"/>
                    <a:pt x="12101" y="2331"/>
                    <a:pt x="12084" y="2331"/>
                  </a:cubicBezTo>
                  <a:cubicBezTo>
                    <a:pt x="12082" y="2331"/>
                    <a:pt x="12081" y="2331"/>
                    <a:pt x="12080" y="2332"/>
                  </a:cubicBezTo>
                  <a:cubicBezTo>
                    <a:pt x="12106" y="2350"/>
                    <a:pt x="12168" y="2526"/>
                    <a:pt x="12159" y="2544"/>
                  </a:cubicBezTo>
                  <a:lnTo>
                    <a:pt x="12106" y="2464"/>
                  </a:lnTo>
                  <a:lnTo>
                    <a:pt x="12106" y="2464"/>
                  </a:lnTo>
                  <a:cubicBezTo>
                    <a:pt x="12115" y="2588"/>
                    <a:pt x="12230" y="2641"/>
                    <a:pt x="12221" y="2800"/>
                  </a:cubicBezTo>
                  <a:cubicBezTo>
                    <a:pt x="12230" y="2853"/>
                    <a:pt x="12186" y="2968"/>
                    <a:pt x="12221" y="2968"/>
                  </a:cubicBezTo>
                  <a:cubicBezTo>
                    <a:pt x="12256" y="2891"/>
                    <a:pt x="12379" y="2831"/>
                    <a:pt x="12460" y="2831"/>
                  </a:cubicBezTo>
                  <a:cubicBezTo>
                    <a:pt x="12481" y="2831"/>
                    <a:pt x="12500" y="2835"/>
                    <a:pt x="12513" y="2844"/>
                  </a:cubicBezTo>
                  <a:cubicBezTo>
                    <a:pt x="12513" y="2862"/>
                    <a:pt x="12521" y="3118"/>
                    <a:pt x="12504" y="3188"/>
                  </a:cubicBezTo>
                  <a:cubicBezTo>
                    <a:pt x="12498" y="3209"/>
                    <a:pt x="12488" y="3216"/>
                    <a:pt x="12476" y="3216"/>
                  </a:cubicBezTo>
                  <a:cubicBezTo>
                    <a:pt x="12441" y="3216"/>
                    <a:pt x="12387" y="3156"/>
                    <a:pt x="12357" y="3156"/>
                  </a:cubicBezTo>
                  <a:cubicBezTo>
                    <a:pt x="12347" y="3156"/>
                    <a:pt x="12340" y="3162"/>
                    <a:pt x="12336" y="3180"/>
                  </a:cubicBezTo>
                  <a:cubicBezTo>
                    <a:pt x="12354" y="3180"/>
                    <a:pt x="12380" y="3215"/>
                    <a:pt x="12389" y="3232"/>
                  </a:cubicBezTo>
                  <a:cubicBezTo>
                    <a:pt x="12398" y="3285"/>
                    <a:pt x="12336" y="3224"/>
                    <a:pt x="12380" y="3338"/>
                  </a:cubicBezTo>
                  <a:cubicBezTo>
                    <a:pt x="12424" y="3338"/>
                    <a:pt x="12441" y="3452"/>
                    <a:pt x="12444" y="3452"/>
                  </a:cubicBezTo>
                  <a:cubicBezTo>
                    <a:pt x="12446" y="3452"/>
                    <a:pt x="12445" y="3432"/>
                    <a:pt x="12442" y="3374"/>
                  </a:cubicBezTo>
                  <a:lnTo>
                    <a:pt x="12442" y="3374"/>
                  </a:lnTo>
                  <a:cubicBezTo>
                    <a:pt x="12495" y="3480"/>
                    <a:pt x="12469" y="3497"/>
                    <a:pt x="12513" y="3630"/>
                  </a:cubicBezTo>
                  <a:cubicBezTo>
                    <a:pt x="12517" y="3621"/>
                    <a:pt x="12524" y="3617"/>
                    <a:pt x="12534" y="3617"/>
                  </a:cubicBezTo>
                  <a:cubicBezTo>
                    <a:pt x="12581" y="3617"/>
                    <a:pt x="12680" y="3718"/>
                    <a:pt x="12725" y="3806"/>
                  </a:cubicBezTo>
                  <a:cubicBezTo>
                    <a:pt x="12707" y="3806"/>
                    <a:pt x="12698" y="3833"/>
                    <a:pt x="12689" y="3851"/>
                  </a:cubicBezTo>
                  <a:cubicBezTo>
                    <a:pt x="12769" y="4080"/>
                    <a:pt x="12786" y="4204"/>
                    <a:pt x="12866" y="4407"/>
                  </a:cubicBezTo>
                  <a:cubicBezTo>
                    <a:pt x="12858" y="4430"/>
                    <a:pt x="12877" y="4511"/>
                    <a:pt x="12854" y="4511"/>
                  </a:cubicBezTo>
                  <a:cubicBezTo>
                    <a:pt x="12850" y="4511"/>
                    <a:pt x="12846" y="4509"/>
                    <a:pt x="12839" y="4504"/>
                  </a:cubicBezTo>
                  <a:lnTo>
                    <a:pt x="12839" y="4504"/>
                  </a:lnTo>
                  <a:cubicBezTo>
                    <a:pt x="12850" y="4514"/>
                    <a:pt x="12860" y="4524"/>
                    <a:pt x="12870" y="4536"/>
                  </a:cubicBezTo>
                  <a:lnTo>
                    <a:pt x="12870" y="4536"/>
                  </a:lnTo>
                  <a:cubicBezTo>
                    <a:pt x="12868" y="4534"/>
                    <a:pt x="12867" y="4532"/>
                    <a:pt x="12866" y="4530"/>
                  </a:cubicBezTo>
                  <a:cubicBezTo>
                    <a:pt x="12872" y="4528"/>
                    <a:pt x="12878" y="4527"/>
                    <a:pt x="12885" y="4527"/>
                  </a:cubicBezTo>
                  <a:cubicBezTo>
                    <a:pt x="12958" y="4527"/>
                    <a:pt x="13071" y="4653"/>
                    <a:pt x="13184" y="4831"/>
                  </a:cubicBezTo>
                  <a:cubicBezTo>
                    <a:pt x="13231" y="4930"/>
                    <a:pt x="13216" y="4946"/>
                    <a:pt x="13201" y="4946"/>
                  </a:cubicBezTo>
                  <a:cubicBezTo>
                    <a:pt x="13195" y="4946"/>
                    <a:pt x="13188" y="4942"/>
                    <a:pt x="13188" y="4942"/>
                  </a:cubicBezTo>
                  <a:lnTo>
                    <a:pt x="13188" y="4942"/>
                  </a:lnTo>
                  <a:cubicBezTo>
                    <a:pt x="13188" y="4942"/>
                    <a:pt x="13189" y="4943"/>
                    <a:pt x="13193" y="4945"/>
                  </a:cubicBezTo>
                  <a:cubicBezTo>
                    <a:pt x="13307" y="5272"/>
                    <a:pt x="13413" y="5175"/>
                    <a:pt x="13475" y="5458"/>
                  </a:cubicBezTo>
                  <a:cubicBezTo>
                    <a:pt x="13475" y="5516"/>
                    <a:pt x="13455" y="5527"/>
                    <a:pt x="13432" y="5527"/>
                  </a:cubicBezTo>
                  <a:cubicBezTo>
                    <a:pt x="13419" y="5527"/>
                    <a:pt x="13404" y="5523"/>
                    <a:pt x="13392" y="5523"/>
                  </a:cubicBezTo>
                  <a:cubicBezTo>
                    <a:pt x="13382" y="5523"/>
                    <a:pt x="13373" y="5526"/>
                    <a:pt x="13369" y="5537"/>
                  </a:cubicBezTo>
                  <a:cubicBezTo>
                    <a:pt x="13299" y="5405"/>
                    <a:pt x="13307" y="5307"/>
                    <a:pt x="13272" y="5219"/>
                  </a:cubicBezTo>
                  <a:lnTo>
                    <a:pt x="13272" y="5219"/>
                  </a:lnTo>
                  <a:lnTo>
                    <a:pt x="13299" y="5343"/>
                  </a:lnTo>
                  <a:cubicBezTo>
                    <a:pt x="13263" y="5299"/>
                    <a:pt x="13219" y="5210"/>
                    <a:pt x="13210" y="5157"/>
                  </a:cubicBezTo>
                  <a:lnTo>
                    <a:pt x="13210" y="5157"/>
                  </a:lnTo>
                  <a:cubicBezTo>
                    <a:pt x="13210" y="5263"/>
                    <a:pt x="13422" y="5696"/>
                    <a:pt x="13484" y="5961"/>
                  </a:cubicBezTo>
                  <a:cubicBezTo>
                    <a:pt x="13504" y="5988"/>
                    <a:pt x="13536" y="6037"/>
                    <a:pt x="13549" y="6037"/>
                  </a:cubicBezTo>
                  <a:cubicBezTo>
                    <a:pt x="13552" y="6037"/>
                    <a:pt x="13555" y="6033"/>
                    <a:pt x="13555" y="6023"/>
                  </a:cubicBezTo>
                  <a:lnTo>
                    <a:pt x="13519" y="5952"/>
                  </a:lnTo>
                  <a:cubicBezTo>
                    <a:pt x="13521" y="5936"/>
                    <a:pt x="13525" y="5930"/>
                    <a:pt x="13531" y="5930"/>
                  </a:cubicBezTo>
                  <a:cubicBezTo>
                    <a:pt x="13552" y="5930"/>
                    <a:pt x="13592" y="6000"/>
                    <a:pt x="13605" y="6000"/>
                  </a:cubicBezTo>
                  <a:cubicBezTo>
                    <a:pt x="13610" y="6000"/>
                    <a:pt x="13611" y="5992"/>
                    <a:pt x="13608" y="5970"/>
                  </a:cubicBezTo>
                  <a:lnTo>
                    <a:pt x="13608" y="5970"/>
                  </a:lnTo>
                  <a:cubicBezTo>
                    <a:pt x="13669" y="6067"/>
                    <a:pt x="13749" y="6173"/>
                    <a:pt x="13784" y="6332"/>
                  </a:cubicBezTo>
                  <a:lnTo>
                    <a:pt x="13749" y="6375"/>
                  </a:lnTo>
                  <a:lnTo>
                    <a:pt x="13749" y="6375"/>
                  </a:lnTo>
                  <a:cubicBezTo>
                    <a:pt x="13756" y="6365"/>
                    <a:pt x="13744" y="6295"/>
                    <a:pt x="13724" y="6253"/>
                  </a:cubicBezTo>
                  <a:lnTo>
                    <a:pt x="13724" y="6253"/>
                  </a:lnTo>
                  <a:cubicBezTo>
                    <a:pt x="13754" y="6322"/>
                    <a:pt x="13739" y="6487"/>
                    <a:pt x="13819" y="6535"/>
                  </a:cubicBezTo>
                  <a:lnTo>
                    <a:pt x="13811" y="6411"/>
                  </a:lnTo>
                  <a:lnTo>
                    <a:pt x="13811" y="6411"/>
                  </a:lnTo>
                  <a:cubicBezTo>
                    <a:pt x="13872" y="6508"/>
                    <a:pt x="13970" y="6623"/>
                    <a:pt x="14005" y="6764"/>
                  </a:cubicBezTo>
                  <a:cubicBezTo>
                    <a:pt x="14031" y="6694"/>
                    <a:pt x="13987" y="6738"/>
                    <a:pt x="14014" y="6623"/>
                  </a:cubicBezTo>
                  <a:lnTo>
                    <a:pt x="14014" y="6623"/>
                  </a:lnTo>
                  <a:cubicBezTo>
                    <a:pt x="14009" y="6634"/>
                    <a:pt x="14004" y="6639"/>
                    <a:pt x="13998" y="6639"/>
                  </a:cubicBezTo>
                  <a:cubicBezTo>
                    <a:pt x="13961" y="6639"/>
                    <a:pt x="13909" y="6403"/>
                    <a:pt x="13879" y="6403"/>
                  </a:cubicBezTo>
                  <a:cubicBezTo>
                    <a:pt x="13876" y="6403"/>
                    <a:pt x="13872" y="6407"/>
                    <a:pt x="13869" y="6414"/>
                  </a:cubicBezTo>
                  <a:lnTo>
                    <a:pt x="13869" y="6414"/>
                  </a:lnTo>
                  <a:cubicBezTo>
                    <a:pt x="13891" y="6307"/>
                    <a:pt x="13837" y="6251"/>
                    <a:pt x="13837" y="6111"/>
                  </a:cubicBezTo>
                  <a:cubicBezTo>
                    <a:pt x="13833" y="6115"/>
                    <a:pt x="13831" y="6131"/>
                    <a:pt x="13825" y="6131"/>
                  </a:cubicBezTo>
                  <a:cubicBezTo>
                    <a:pt x="13819" y="6131"/>
                    <a:pt x="13811" y="6115"/>
                    <a:pt x="13793" y="6058"/>
                  </a:cubicBezTo>
                  <a:cubicBezTo>
                    <a:pt x="13784" y="6049"/>
                    <a:pt x="13775" y="6040"/>
                    <a:pt x="13766" y="6032"/>
                  </a:cubicBezTo>
                  <a:cubicBezTo>
                    <a:pt x="13766" y="6032"/>
                    <a:pt x="13766" y="6032"/>
                    <a:pt x="13766" y="6040"/>
                  </a:cubicBezTo>
                  <a:cubicBezTo>
                    <a:pt x="13775" y="6067"/>
                    <a:pt x="13775" y="6093"/>
                    <a:pt x="13766" y="6102"/>
                  </a:cubicBezTo>
                  <a:cubicBezTo>
                    <a:pt x="13705" y="6058"/>
                    <a:pt x="13643" y="5881"/>
                    <a:pt x="13599" y="5828"/>
                  </a:cubicBezTo>
                  <a:cubicBezTo>
                    <a:pt x="13594" y="5811"/>
                    <a:pt x="13594" y="5806"/>
                    <a:pt x="13596" y="5806"/>
                  </a:cubicBezTo>
                  <a:cubicBezTo>
                    <a:pt x="13601" y="5806"/>
                    <a:pt x="13614" y="5824"/>
                    <a:pt x="13624" y="5824"/>
                  </a:cubicBezTo>
                  <a:cubicBezTo>
                    <a:pt x="13629" y="5824"/>
                    <a:pt x="13632" y="5820"/>
                    <a:pt x="13634" y="5811"/>
                  </a:cubicBezTo>
                  <a:lnTo>
                    <a:pt x="13572" y="5731"/>
                  </a:lnTo>
                  <a:cubicBezTo>
                    <a:pt x="13591" y="5719"/>
                    <a:pt x="13574" y="5624"/>
                    <a:pt x="13595" y="5624"/>
                  </a:cubicBezTo>
                  <a:cubicBezTo>
                    <a:pt x="13604" y="5624"/>
                    <a:pt x="13618" y="5639"/>
                    <a:pt x="13643" y="5678"/>
                  </a:cubicBezTo>
                  <a:lnTo>
                    <a:pt x="13590" y="5546"/>
                  </a:lnTo>
                  <a:cubicBezTo>
                    <a:pt x="13572" y="5458"/>
                    <a:pt x="13537" y="5343"/>
                    <a:pt x="13493" y="5272"/>
                  </a:cubicBezTo>
                  <a:cubicBezTo>
                    <a:pt x="13479" y="5223"/>
                    <a:pt x="13420" y="5162"/>
                    <a:pt x="13423" y="5162"/>
                  </a:cubicBezTo>
                  <a:cubicBezTo>
                    <a:pt x="13424" y="5162"/>
                    <a:pt x="13429" y="5166"/>
                    <a:pt x="13440" y="5175"/>
                  </a:cubicBezTo>
                  <a:lnTo>
                    <a:pt x="13334" y="4963"/>
                  </a:lnTo>
                  <a:lnTo>
                    <a:pt x="13343" y="4963"/>
                  </a:lnTo>
                  <a:cubicBezTo>
                    <a:pt x="13263" y="4742"/>
                    <a:pt x="13104" y="4548"/>
                    <a:pt x="13078" y="4274"/>
                  </a:cubicBezTo>
                  <a:cubicBezTo>
                    <a:pt x="13042" y="4213"/>
                    <a:pt x="13007" y="4142"/>
                    <a:pt x="12972" y="4018"/>
                  </a:cubicBezTo>
                  <a:lnTo>
                    <a:pt x="12989" y="3983"/>
                  </a:lnTo>
                  <a:cubicBezTo>
                    <a:pt x="12945" y="3895"/>
                    <a:pt x="12928" y="3692"/>
                    <a:pt x="12884" y="3665"/>
                  </a:cubicBezTo>
                  <a:cubicBezTo>
                    <a:pt x="12928" y="3533"/>
                    <a:pt x="12751" y="3206"/>
                    <a:pt x="12725" y="3038"/>
                  </a:cubicBezTo>
                  <a:lnTo>
                    <a:pt x="12680" y="3047"/>
                  </a:lnTo>
                  <a:cubicBezTo>
                    <a:pt x="12654" y="2932"/>
                    <a:pt x="12610" y="2826"/>
                    <a:pt x="12557" y="2685"/>
                  </a:cubicBezTo>
                  <a:lnTo>
                    <a:pt x="12521" y="2703"/>
                  </a:lnTo>
                  <a:cubicBezTo>
                    <a:pt x="12460" y="2588"/>
                    <a:pt x="12469" y="2376"/>
                    <a:pt x="12407" y="2182"/>
                  </a:cubicBezTo>
                  <a:lnTo>
                    <a:pt x="12407" y="2182"/>
                  </a:lnTo>
                  <a:cubicBezTo>
                    <a:pt x="12424" y="2191"/>
                    <a:pt x="12433" y="2235"/>
                    <a:pt x="12433" y="2279"/>
                  </a:cubicBezTo>
                  <a:cubicBezTo>
                    <a:pt x="12451" y="2014"/>
                    <a:pt x="12230" y="1793"/>
                    <a:pt x="12204" y="1564"/>
                  </a:cubicBezTo>
                  <a:cubicBezTo>
                    <a:pt x="12171" y="1515"/>
                    <a:pt x="12161" y="1481"/>
                    <a:pt x="12153" y="1442"/>
                  </a:cubicBezTo>
                  <a:lnTo>
                    <a:pt x="12153" y="1442"/>
                  </a:lnTo>
                  <a:cubicBezTo>
                    <a:pt x="12154" y="1443"/>
                    <a:pt x="12156" y="1446"/>
                    <a:pt x="12159" y="1449"/>
                  </a:cubicBezTo>
                  <a:cubicBezTo>
                    <a:pt x="12151" y="1440"/>
                    <a:pt x="12151" y="1431"/>
                    <a:pt x="12151" y="1422"/>
                  </a:cubicBezTo>
                  <a:cubicBezTo>
                    <a:pt x="12142" y="1396"/>
                    <a:pt x="12142" y="1369"/>
                    <a:pt x="12133" y="1343"/>
                  </a:cubicBezTo>
                  <a:lnTo>
                    <a:pt x="12133" y="1343"/>
                  </a:lnTo>
                  <a:cubicBezTo>
                    <a:pt x="12133" y="1369"/>
                    <a:pt x="12142" y="1396"/>
                    <a:pt x="12142" y="1414"/>
                  </a:cubicBezTo>
                  <a:cubicBezTo>
                    <a:pt x="12124" y="1369"/>
                    <a:pt x="12098" y="1316"/>
                    <a:pt x="12054" y="1255"/>
                  </a:cubicBezTo>
                  <a:lnTo>
                    <a:pt x="12080" y="1210"/>
                  </a:lnTo>
                  <a:cubicBezTo>
                    <a:pt x="12080" y="1210"/>
                    <a:pt x="12071" y="1210"/>
                    <a:pt x="12071" y="1202"/>
                  </a:cubicBezTo>
                  <a:cubicBezTo>
                    <a:pt x="12064" y="1176"/>
                    <a:pt x="12055" y="1165"/>
                    <a:pt x="12046" y="1165"/>
                  </a:cubicBezTo>
                  <a:cubicBezTo>
                    <a:pt x="12034" y="1165"/>
                    <a:pt x="12023" y="1185"/>
                    <a:pt x="12018" y="1210"/>
                  </a:cubicBezTo>
                  <a:cubicBezTo>
                    <a:pt x="12001" y="1184"/>
                    <a:pt x="11974" y="1157"/>
                    <a:pt x="11956" y="1140"/>
                  </a:cubicBezTo>
                  <a:cubicBezTo>
                    <a:pt x="11992" y="1060"/>
                    <a:pt x="11850" y="999"/>
                    <a:pt x="11877" y="901"/>
                  </a:cubicBezTo>
                  <a:cubicBezTo>
                    <a:pt x="11850" y="893"/>
                    <a:pt x="11789" y="831"/>
                    <a:pt x="11736" y="769"/>
                  </a:cubicBezTo>
                  <a:cubicBezTo>
                    <a:pt x="11684" y="718"/>
                    <a:pt x="11633" y="673"/>
                    <a:pt x="11592" y="669"/>
                  </a:cubicBezTo>
                  <a:lnTo>
                    <a:pt x="11592" y="669"/>
                  </a:lnTo>
                  <a:cubicBezTo>
                    <a:pt x="11548" y="608"/>
                    <a:pt x="11496" y="548"/>
                    <a:pt x="11435" y="522"/>
                  </a:cubicBezTo>
                  <a:lnTo>
                    <a:pt x="11444" y="460"/>
                  </a:lnTo>
                  <a:lnTo>
                    <a:pt x="11268" y="416"/>
                  </a:lnTo>
                  <a:cubicBezTo>
                    <a:pt x="11216" y="350"/>
                    <a:pt x="11189" y="314"/>
                    <a:pt x="11242" y="314"/>
                  </a:cubicBezTo>
                  <a:cubicBezTo>
                    <a:pt x="11253" y="314"/>
                    <a:pt x="11267" y="316"/>
                    <a:pt x="11285" y="319"/>
                  </a:cubicBezTo>
                  <a:cubicBezTo>
                    <a:pt x="11047" y="248"/>
                    <a:pt x="11100" y="239"/>
                    <a:pt x="10888" y="213"/>
                  </a:cubicBezTo>
                  <a:lnTo>
                    <a:pt x="10906" y="186"/>
                  </a:lnTo>
                  <a:cubicBezTo>
                    <a:pt x="10844" y="160"/>
                    <a:pt x="10720" y="177"/>
                    <a:pt x="10685" y="142"/>
                  </a:cubicBezTo>
                  <a:cubicBezTo>
                    <a:pt x="10605" y="98"/>
                    <a:pt x="10411" y="63"/>
                    <a:pt x="10182" y="63"/>
                  </a:cubicBezTo>
                  <a:cubicBezTo>
                    <a:pt x="10093" y="63"/>
                    <a:pt x="10001" y="64"/>
                    <a:pt x="9909" y="64"/>
                  </a:cubicBezTo>
                  <a:cubicBezTo>
                    <a:pt x="9772" y="64"/>
                    <a:pt x="9636" y="61"/>
                    <a:pt x="9519" y="45"/>
                  </a:cubicBezTo>
                  <a:lnTo>
                    <a:pt x="9519" y="45"/>
                  </a:lnTo>
                  <a:cubicBezTo>
                    <a:pt x="9543" y="74"/>
                    <a:pt x="9536" y="82"/>
                    <a:pt x="9515" y="82"/>
                  </a:cubicBezTo>
                  <a:cubicBezTo>
                    <a:pt x="9483" y="82"/>
                    <a:pt x="9417" y="62"/>
                    <a:pt x="9372" y="62"/>
                  </a:cubicBezTo>
                  <a:cubicBezTo>
                    <a:pt x="9346" y="62"/>
                    <a:pt x="9327" y="69"/>
                    <a:pt x="9325" y="89"/>
                  </a:cubicBezTo>
                  <a:cubicBezTo>
                    <a:pt x="9299" y="63"/>
                    <a:pt x="9246" y="54"/>
                    <a:pt x="9307" y="27"/>
                  </a:cubicBezTo>
                  <a:lnTo>
                    <a:pt x="9307" y="27"/>
                  </a:lnTo>
                  <a:cubicBezTo>
                    <a:pt x="9256" y="37"/>
                    <a:pt x="9211" y="39"/>
                    <a:pt x="9170" y="39"/>
                  </a:cubicBezTo>
                  <a:cubicBezTo>
                    <a:pt x="9120" y="39"/>
                    <a:pt x="9077" y="36"/>
                    <a:pt x="9036" y="36"/>
                  </a:cubicBezTo>
                  <a:cubicBezTo>
                    <a:pt x="8981" y="36"/>
                    <a:pt x="8930" y="42"/>
                    <a:pt x="8875" y="71"/>
                  </a:cubicBezTo>
                  <a:cubicBezTo>
                    <a:pt x="8848" y="45"/>
                    <a:pt x="8910" y="36"/>
                    <a:pt x="8892" y="18"/>
                  </a:cubicBezTo>
                  <a:lnTo>
                    <a:pt x="8892" y="18"/>
                  </a:lnTo>
                  <a:cubicBezTo>
                    <a:pt x="8880" y="25"/>
                    <a:pt x="8855" y="35"/>
                    <a:pt x="8835" y="35"/>
                  </a:cubicBezTo>
                  <a:cubicBezTo>
                    <a:pt x="8826" y="35"/>
                    <a:pt x="8818" y="33"/>
                    <a:pt x="8813" y="27"/>
                  </a:cubicBezTo>
                  <a:cubicBezTo>
                    <a:pt x="8786" y="18"/>
                    <a:pt x="8839" y="10"/>
                    <a:pt x="8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7" name="Google Shape;6177;p28"/>
            <p:cNvSpPr/>
            <p:nvPr/>
          </p:nvSpPr>
          <p:spPr>
            <a:xfrm>
              <a:off x="1463335" y="4356340"/>
              <a:ext cx="6356" cy="2945"/>
            </a:xfrm>
            <a:custGeom>
              <a:avLst/>
              <a:gdLst/>
              <a:ahLst/>
              <a:cxnLst/>
              <a:rect l="l" t="t" r="r" b="b"/>
              <a:pathLst>
                <a:path w="36" h="28" extrusionOk="0">
                  <a:moveTo>
                    <a:pt x="18" y="1"/>
                  </a:moveTo>
                  <a:lnTo>
                    <a:pt x="18" y="1"/>
                  </a:lnTo>
                  <a:cubicBezTo>
                    <a:pt x="1" y="9"/>
                    <a:pt x="1" y="18"/>
                    <a:pt x="36" y="27"/>
                  </a:cubicBezTo>
                  <a:cubicBezTo>
                    <a:pt x="18" y="18"/>
                    <a:pt x="18" y="9"/>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8" name="Google Shape;6178;p28"/>
            <p:cNvSpPr/>
            <p:nvPr/>
          </p:nvSpPr>
          <p:spPr>
            <a:xfrm>
              <a:off x="481149" y="4392630"/>
              <a:ext cx="1766" cy="947"/>
            </a:xfrm>
            <a:custGeom>
              <a:avLst/>
              <a:gdLst/>
              <a:ahLst/>
              <a:cxnLst/>
              <a:rect l="l" t="t" r="r" b="b"/>
              <a:pathLst>
                <a:path w="10" h="9" extrusionOk="0">
                  <a:moveTo>
                    <a:pt x="1" y="0"/>
                  </a:moveTo>
                  <a:cubicBezTo>
                    <a:pt x="1" y="9"/>
                    <a:pt x="1" y="9"/>
                    <a:pt x="1"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9" name="Google Shape;6179;p28"/>
            <p:cNvSpPr/>
            <p:nvPr/>
          </p:nvSpPr>
          <p:spPr>
            <a:xfrm>
              <a:off x="2152436" y="4651708"/>
              <a:ext cx="3355" cy="7574"/>
            </a:xfrm>
            <a:custGeom>
              <a:avLst/>
              <a:gdLst/>
              <a:ahLst/>
              <a:cxnLst/>
              <a:rect l="l" t="t" r="r" b="b"/>
              <a:pathLst>
                <a:path w="19" h="72" extrusionOk="0">
                  <a:moveTo>
                    <a:pt x="18" y="1"/>
                  </a:moveTo>
                  <a:cubicBezTo>
                    <a:pt x="9" y="1"/>
                    <a:pt x="0" y="18"/>
                    <a:pt x="18" y="71"/>
                  </a:cubicBezTo>
                  <a:cubicBezTo>
                    <a:pt x="9" y="36"/>
                    <a:pt x="9" y="9"/>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0" name="Google Shape;6180;p28"/>
            <p:cNvSpPr/>
            <p:nvPr/>
          </p:nvSpPr>
          <p:spPr>
            <a:xfrm>
              <a:off x="2432985" y="4984208"/>
              <a:ext cx="9534" cy="10308"/>
            </a:xfrm>
            <a:custGeom>
              <a:avLst/>
              <a:gdLst/>
              <a:ahLst/>
              <a:cxnLst/>
              <a:rect l="l" t="t" r="r" b="b"/>
              <a:pathLst>
                <a:path w="54" h="98" extrusionOk="0">
                  <a:moveTo>
                    <a:pt x="1" y="1"/>
                  </a:moveTo>
                  <a:lnTo>
                    <a:pt x="8" y="13"/>
                  </a:lnTo>
                  <a:lnTo>
                    <a:pt x="8" y="13"/>
                  </a:lnTo>
                  <a:cubicBezTo>
                    <a:pt x="6" y="9"/>
                    <a:pt x="3" y="5"/>
                    <a:pt x="1" y="1"/>
                  </a:cubicBezTo>
                  <a:close/>
                  <a:moveTo>
                    <a:pt x="8" y="13"/>
                  </a:moveTo>
                  <a:cubicBezTo>
                    <a:pt x="26" y="50"/>
                    <a:pt x="19" y="74"/>
                    <a:pt x="27" y="98"/>
                  </a:cubicBezTo>
                  <a:cubicBezTo>
                    <a:pt x="33" y="92"/>
                    <a:pt x="35" y="80"/>
                    <a:pt x="40" y="80"/>
                  </a:cubicBezTo>
                  <a:cubicBezTo>
                    <a:pt x="42" y="80"/>
                    <a:pt x="45" y="82"/>
                    <a:pt x="49" y="89"/>
                  </a:cubicBezTo>
                  <a:lnTo>
                    <a:pt x="49" y="89"/>
                  </a:lnTo>
                  <a:lnTo>
                    <a:pt x="8" y="13"/>
                  </a:lnTo>
                  <a:close/>
                  <a:moveTo>
                    <a:pt x="49" y="89"/>
                  </a:moveTo>
                  <a:lnTo>
                    <a:pt x="54" y="98"/>
                  </a:lnTo>
                  <a:cubicBezTo>
                    <a:pt x="52" y="94"/>
                    <a:pt x="50" y="91"/>
                    <a:pt x="49"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1" name="Google Shape;6181;p28"/>
            <p:cNvSpPr/>
            <p:nvPr/>
          </p:nvSpPr>
          <p:spPr>
            <a:xfrm>
              <a:off x="2450464" y="5094656"/>
              <a:ext cx="6180" cy="8520"/>
            </a:xfrm>
            <a:custGeom>
              <a:avLst/>
              <a:gdLst/>
              <a:ahLst/>
              <a:cxnLst/>
              <a:rect l="l" t="t" r="r" b="b"/>
              <a:pathLst>
                <a:path w="35" h="81" extrusionOk="0">
                  <a:moveTo>
                    <a:pt x="3" y="0"/>
                  </a:moveTo>
                  <a:cubicBezTo>
                    <a:pt x="1" y="0"/>
                    <a:pt x="1" y="11"/>
                    <a:pt x="8" y="37"/>
                  </a:cubicBezTo>
                  <a:cubicBezTo>
                    <a:pt x="17" y="54"/>
                    <a:pt x="17" y="72"/>
                    <a:pt x="25" y="81"/>
                  </a:cubicBezTo>
                  <a:lnTo>
                    <a:pt x="34" y="72"/>
                  </a:lnTo>
                  <a:cubicBezTo>
                    <a:pt x="23" y="33"/>
                    <a:pt x="8" y="0"/>
                    <a:pt x="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2" name="Google Shape;6182;p28"/>
            <p:cNvSpPr/>
            <p:nvPr/>
          </p:nvSpPr>
          <p:spPr>
            <a:xfrm>
              <a:off x="2420626" y="5009243"/>
              <a:ext cx="19598" cy="15989"/>
            </a:xfrm>
            <a:custGeom>
              <a:avLst/>
              <a:gdLst/>
              <a:ahLst/>
              <a:cxnLst/>
              <a:rect l="l" t="t" r="r" b="b"/>
              <a:pathLst>
                <a:path w="111" h="152" extrusionOk="0">
                  <a:moveTo>
                    <a:pt x="27" y="1"/>
                  </a:moveTo>
                  <a:cubicBezTo>
                    <a:pt x="0" y="19"/>
                    <a:pt x="35" y="80"/>
                    <a:pt x="62" y="151"/>
                  </a:cubicBezTo>
                  <a:lnTo>
                    <a:pt x="62" y="142"/>
                  </a:lnTo>
                  <a:cubicBezTo>
                    <a:pt x="65" y="143"/>
                    <a:pt x="67" y="143"/>
                    <a:pt x="69" y="143"/>
                  </a:cubicBezTo>
                  <a:cubicBezTo>
                    <a:pt x="110" y="143"/>
                    <a:pt x="69" y="68"/>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3" name="Google Shape;6183;p28"/>
            <p:cNvSpPr/>
            <p:nvPr/>
          </p:nvSpPr>
          <p:spPr>
            <a:xfrm>
              <a:off x="2432985" y="5026914"/>
              <a:ext cx="7945" cy="7574"/>
            </a:xfrm>
            <a:custGeom>
              <a:avLst/>
              <a:gdLst/>
              <a:ahLst/>
              <a:cxnLst/>
              <a:rect l="l" t="t" r="r" b="b"/>
              <a:pathLst>
                <a:path w="45" h="72" extrusionOk="0">
                  <a:moveTo>
                    <a:pt x="1" y="1"/>
                  </a:moveTo>
                  <a:lnTo>
                    <a:pt x="1" y="1"/>
                  </a:lnTo>
                  <a:cubicBezTo>
                    <a:pt x="10" y="27"/>
                    <a:pt x="18" y="45"/>
                    <a:pt x="27" y="71"/>
                  </a:cubicBezTo>
                  <a:cubicBezTo>
                    <a:pt x="45" y="71"/>
                    <a:pt x="18"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4" name="Google Shape;6184;p28"/>
            <p:cNvSpPr/>
            <p:nvPr/>
          </p:nvSpPr>
          <p:spPr>
            <a:xfrm>
              <a:off x="2386021" y="4920464"/>
              <a:ext cx="18009" cy="11045"/>
            </a:xfrm>
            <a:custGeom>
              <a:avLst/>
              <a:gdLst/>
              <a:ahLst/>
              <a:cxnLst/>
              <a:rect l="l" t="t" r="r" b="b"/>
              <a:pathLst>
                <a:path w="102" h="105" extrusionOk="0">
                  <a:moveTo>
                    <a:pt x="7" y="1"/>
                  </a:moveTo>
                  <a:cubicBezTo>
                    <a:pt x="0" y="1"/>
                    <a:pt x="4" y="18"/>
                    <a:pt x="28" y="68"/>
                  </a:cubicBezTo>
                  <a:cubicBezTo>
                    <a:pt x="33" y="90"/>
                    <a:pt x="46" y="92"/>
                    <a:pt x="57" y="92"/>
                  </a:cubicBezTo>
                  <a:cubicBezTo>
                    <a:pt x="60" y="92"/>
                    <a:pt x="62" y="92"/>
                    <a:pt x="65" y="92"/>
                  </a:cubicBezTo>
                  <a:cubicBezTo>
                    <a:pt x="72" y="92"/>
                    <a:pt x="76" y="93"/>
                    <a:pt x="73" y="103"/>
                  </a:cubicBezTo>
                  <a:cubicBezTo>
                    <a:pt x="75" y="104"/>
                    <a:pt x="76" y="104"/>
                    <a:pt x="78" y="104"/>
                  </a:cubicBezTo>
                  <a:cubicBezTo>
                    <a:pt x="102" y="104"/>
                    <a:pt x="24"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5" name="Google Shape;6185;p28"/>
            <p:cNvSpPr/>
            <p:nvPr/>
          </p:nvSpPr>
          <p:spPr>
            <a:xfrm>
              <a:off x="2408090" y="5012083"/>
              <a:ext cx="7945" cy="7574"/>
            </a:xfrm>
            <a:custGeom>
              <a:avLst/>
              <a:gdLst/>
              <a:ahLst/>
              <a:cxnLst/>
              <a:rect l="l" t="t" r="r" b="b"/>
              <a:pathLst>
                <a:path w="45" h="72" extrusionOk="0">
                  <a:moveTo>
                    <a:pt x="0" y="0"/>
                  </a:moveTo>
                  <a:lnTo>
                    <a:pt x="18" y="71"/>
                  </a:lnTo>
                  <a:lnTo>
                    <a:pt x="4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6" name="Google Shape;6186;p28"/>
            <p:cNvSpPr/>
            <p:nvPr/>
          </p:nvSpPr>
          <p:spPr>
            <a:xfrm>
              <a:off x="2378429" y="4958227"/>
              <a:ext cx="11123" cy="15883"/>
            </a:xfrm>
            <a:custGeom>
              <a:avLst/>
              <a:gdLst/>
              <a:ahLst/>
              <a:cxnLst/>
              <a:rect l="l" t="t" r="r" b="b"/>
              <a:pathLst>
                <a:path w="63" h="151" extrusionOk="0">
                  <a:moveTo>
                    <a:pt x="1" y="0"/>
                  </a:moveTo>
                  <a:lnTo>
                    <a:pt x="36" y="124"/>
                  </a:lnTo>
                  <a:cubicBezTo>
                    <a:pt x="38" y="122"/>
                    <a:pt x="39" y="122"/>
                    <a:pt x="41" y="122"/>
                  </a:cubicBezTo>
                  <a:cubicBezTo>
                    <a:pt x="48" y="122"/>
                    <a:pt x="55" y="136"/>
                    <a:pt x="63" y="150"/>
                  </a:cubicBezTo>
                  <a:cubicBezTo>
                    <a:pt x="36" y="80"/>
                    <a:pt x="18"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7" name="Google Shape;6187;p28"/>
            <p:cNvSpPr/>
            <p:nvPr/>
          </p:nvSpPr>
          <p:spPr>
            <a:xfrm>
              <a:off x="2389375" y="4974005"/>
              <a:ext cx="7945" cy="9362"/>
            </a:xfrm>
            <a:custGeom>
              <a:avLst/>
              <a:gdLst/>
              <a:ahLst/>
              <a:cxnLst/>
              <a:rect l="l" t="t" r="r" b="b"/>
              <a:pathLst>
                <a:path w="45" h="89" extrusionOk="0">
                  <a:moveTo>
                    <a:pt x="1" y="0"/>
                  </a:moveTo>
                  <a:lnTo>
                    <a:pt x="1" y="0"/>
                  </a:lnTo>
                  <a:cubicBezTo>
                    <a:pt x="9" y="36"/>
                    <a:pt x="27" y="71"/>
                    <a:pt x="45" y="89"/>
                  </a:cubicBezTo>
                  <a:cubicBezTo>
                    <a:pt x="36" y="71"/>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8" name="Google Shape;6188;p28"/>
            <p:cNvSpPr/>
            <p:nvPr/>
          </p:nvSpPr>
          <p:spPr>
            <a:xfrm>
              <a:off x="2392553" y="4990730"/>
              <a:ext cx="6356" cy="13043"/>
            </a:xfrm>
            <a:custGeom>
              <a:avLst/>
              <a:gdLst/>
              <a:ahLst/>
              <a:cxnLst/>
              <a:rect l="l" t="t" r="r" b="b"/>
              <a:pathLst>
                <a:path w="36" h="124" extrusionOk="0">
                  <a:moveTo>
                    <a:pt x="0" y="0"/>
                  </a:moveTo>
                  <a:lnTo>
                    <a:pt x="36" y="124"/>
                  </a:lnTo>
                  <a:lnTo>
                    <a:pt x="36" y="8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9" name="Google Shape;6189;p28"/>
            <p:cNvSpPr/>
            <p:nvPr/>
          </p:nvSpPr>
          <p:spPr>
            <a:xfrm>
              <a:off x="2280616" y="4816959"/>
              <a:ext cx="13771" cy="13990"/>
            </a:xfrm>
            <a:custGeom>
              <a:avLst/>
              <a:gdLst/>
              <a:ahLst/>
              <a:cxnLst/>
              <a:rect l="l" t="t" r="r" b="b"/>
              <a:pathLst>
                <a:path w="78" h="133" extrusionOk="0">
                  <a:moveTo>
                    <a:pt x="19" y="0"/>
                  </a:moveTo>
                  <a:cubicBezTo>
                    <a:pt x="0" y="0"/>
                    <a:pt x="10" y="40"/>
                    <a:pt x="34" y="81"/>
                  </a:cubicBezTo>
                  <a:cubicBezTo>
                    <a:pt x="48" y="101"/>
                    <a:pt x="67" y="133"/>
                    <a:pt x="75" y="133"/>
                  </a:cubicBezTo>
                  <a:cubicBezTo>
                    <a:pt x="77" y="133"/>
                    <a:pt x="78" y="131"/>
                    <a:pt x="78" y="125"/>
                  </a:cubicBezTo>
                  <a:lnTo>
                    <a:pt x="25" y="1"/>
                  </a:lnTo>
                  <a:cubicBezTo>
                    <a:pt x="23" y="0"/>
                    <a:pt x="21"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0" name="Google Shape;6190;p28"/>
            <p:cNvSpPr/>
            <p:nvPr/>
          </p:nvSpPr>
          <p:spPr>
            <a:xfrm>
              <a:off x="2295800" y="4867239"/>
              <a:ext cx="7945" cy="6522"/>
            </a:xfrm>
            <a:custGeom>
              <a:avLst/>
              <a:gdLst/>
              <a:ahLst/>
              <a:cxnLst/>
              <a:rect l="l" t="t" r="r" b="b"/>
              <a:pathLst>
                <a:path w="45" h="62" extrusionOk="0">
                  <a:moveTo>
                    <a:pt x="45" y="0"/>
                  </a:moveTo>
                  <a:lnTo>
                    <a:pt x="1" y="9"/>
                  </a:lnTo>
                  <a:lnTo>
                    <a:pt x="36" y="62"/>
                  </a:lnTo>
                  <a:cubicBezTo>
                    <a:pt x="36" y="26"/>
                    <a:pt x="36" y="18"/>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1" name="Google Shape;6191;p28"/>
            <p:cNvSpPr/>
            <p:nvPr/>
          </p:nvSpPr>
          <p:spPr>
            <a:xfrm>
              <a:off x="2262784" y="4828214"/>
              <a:ext cx="15184" cy="13569"/>
            </a:xfrm>
            <a:custGeom>
              <a:avLst/>
              <a:gdLst/>
              <a:ahLst/>
              <a:cxnLst/>
              <a:rect l="l" t="t" r="r" b="b"/>
              <a:pathLst>
                <a:path w="86" h="129" extrusionOk="0">
                  <a:moveTo>
                    <a:pt x="5" y="0"/>
                  </a:moveTo>
                  <a:cubicBezTo>
                    <a:pt x="0" y="0"/>
                    <a:pt x="5" y="18"/>
                    <a:pt x="29" y="71"/>
                  </a:cubicBezTo>
                  <a:cubicBezTo>
                    <a:pt x="41" y="71"/>
                    <a:pt x="74" y="128"/>
                    <a:pt x="82" y="128"/>
                  </a:cubicBezTo>
                  <a:cubicBezTo>
                    <a:pt x="86" y="128"/>
                    <a:pt x="84" y="116"/>
                    <a:pt x="73" y="80"/>
                  </a:cubicBezTo>
                  <a:cubicBezTo>
                    <a:pt x="61" y="74"/>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2" name="Google Shape;6192;p28"/>
            <p:cNvSpPr/>
            <p:nvPr/>
          </p:nvSpPr>
          <p:spPr>
            <a:xfrm>
              <a:off x="2169562" y="4634037"/>
              <a:ext cx="15714" cy="2945"/>
            </a:xfrm>
            <a:custGeom>
              <a:avLst/>
              <a:gdLst/>
              <a:ahLst/>
              <a:cxnLst/>
              <a:rect l="l" t="t" r="r" b="b"/>
              <a:pathLst>
                <a:path w="89" h="28" extrusionOk="0">
                  <a:moveTo>
                    <a:pt x="1" y="1"/>
                  </a:moveTo>
                  <a:lnTo>
                    <a:pt x="9"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3" name="Google Shape;6193;p28"/>
            <p:cNvSpPr/>
            <p:nvPr/>
          </p:nvSpPr>
          <p:spPr>
            <a:xfrm>
              <a:off x="2041735" y="4463737"/>
              <a:ext cx="20304" cy="18513"/>
            </a:xfrm>
            <a:custGeom>
              <a:avLst/>
              <a:gdLst/>
              <a:ahLst/>
              <a:cxnLst/>
              <a:rect l="l" t="t" r="r" b="b"/>
              <a:pathLst>
                <a:path w="115" h="176" extrusionOk="0">
                  <a:moveTo>
                    <a:pt x="26" y="1"/>
                  </a:moveTo>
                  <a:cubicBezTo>
                    <a:pt x="17" y="1"/>
                    <a:pt x="9" y="10"/>
                    <a:pt x="0" y="30"/>
                  </a:cubicBezTo>
                  <a:cubicBezTo>
                    <a:pt x="45" y="172"/>
                    <a:pt x="62" y="39"/>
                    <a:pt x="98" y="172"/>
                  </a:cubicBezTo>
                  <a:cubicBezTo>
                    <a:pt x="100" y="174"/>
                    <a:pt x="102" y="175"/>
                    <a:pt x="103" y="175"/>
                  </a:cubicBezTo>
                  <a:cubicBezTo>
                    <a:pt x="114" y="175"/>
                    <a:pt x="79" y="82"/>
                    <a:pt x="94" y="82"/>
                  </a:cubicBezTo>
                  <a:cubicBezTo>
                    <a:pt x="95" y="82"/>
                    <a:pt x="96" y="82"/>
                    <a:pt x="98" y="83"/>
                  </a:cubicBezTo>
                  <a:cubicBezTo>
                    <a:pt x="62" y="36"/>
                    <a:pt x="43"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4" name="Google Shape;6194;p28"/>
            <p:cNvSpPr/>
            <p:nvPr/>
          </p:nvSpPr>
          <p:spPr>
            <a:xfrm>
              <a:off x="2058861" y="4472468"/>
              <a:ext cx="6356" cy="4733"/>
            </a:xfrm>
            <a:custGeom>
              <a:avLst/>
              <a:gdLst/>
              <a:ahLst/>
              <a:cxnLst/>
              <a:rect l="l" t="t" r="r" b="b"/>
              <a:pathLst>
                <a:path w="36" h="45" extrusionOk="0">
                  <a:moveTo>
                    <a:pt x="1" y="0"/>
                  </a:moveTo>
                  <a:lnTo>
                    <a:pt x="1" y="0"/>
                  </a:lnTo>
                  <a:cubicBezTo>
                    <a:pt x="9" y="18"/>
                    <a:pt x="18" y="27"/>
                    <a:pt x="36" y="45"/>
                  </a:cubicBezTo>
                  <a:cubicBezTo>
                    <a:pt x="18" y="18"/>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5" name="Google Shape;6195;p28"/>
            <p:cNvSpPr/>
            <p:nvPr/>
          </p:nvSpPr>
          <p:spPr>
            <a:xfrm>
              <a:off x="-28571" y="5378032"/>
              <a:ext cx="4944" cy="11255"/>
            </a:xfrm>
            <a:custGeom>
              <a:avLst/>
              <a:gdLst/>
              <a:ahLst/>
              <a:cxnLst/>
              <a:rect l="l" t="t" r="r" b="b"/>
              <a:pathLst>
                <a:path w="28" h="107" extrusionOk="0">
                  <a:moveTo>
                    <a:pt x="18" y="0"/>
                  </a:moveTo>
                  <a:lnTo>
                    <a:pt x="1" y="106"/>
                  </a:lnTo>
                  <a:lnTo>
                    <a:pt x="1" y="106"/>
                  </a:lnTo>
                  <a:lnTo>
                    <a:pt x="27" y="36"/>
                  </a:ln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6" name="Google Shape;6196;p28"/>
            <p:cNvSpPr/>
            <p:nvPr/>
          </p:nvSpPr>
          <p:spPr>
            <a:xfrm>
              <a:off x="-23804" y="5398439"/>
              <a:ext cx="9358" cy="9362"/>
            </a:xfrm>
            <a:custGeom>
              <a:avLst/>
              <a:gdLst/>
              <a:ahLst/>
              <a:cxnLst/>
              <a:rect l="l" t="t" r="r" b="b"/>
              <a:pathLst>
                <a:path w="53" h="89" extrusionOk="0">
                  <a:moveTo>
                    <a:pt x="53" y="1"/>
                  </a:moveTo>
                  <a:lnTo>
                    <a:pt x="0" y="27"/>
                  </a:lnTo>
                  <a:lnTo>
                    <a:pt x="44" y="89"/>
                  </a:lnTo>
                  <a:cubicBezTo>
                    <a:pt x="44" y="62"/>
                    <a:pt x="44" y="18"/>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7" name="Google Shape;6197;p28"/>
            <p:cNvSpPr/>
            <p:nvPr/>
          </p:nvSpPr>
          <p:spPr>
            <a:xfrm>
              <a:off x="1053370" y="4379587"/>
              <a:ext cx="15714" cy="2840"/>
            </a:xfrm>
            <a:custGeom>
              <a:avLst/>
              <a:gdLst/>
              <a:ahLst/>
              <a:cxnLst/>
              <a:rect l="l" t="t" r="r" b="b"/>
              <a:pathLst>
                <a:path w="89" h="27" extrusionOk="0">
                  <a:moveTo>
                    <a:pt x="0" y="0"/>
                  </a:moveTo>
                  <a:lnTo>
                    <a:pt x="89" y="27"/>
                  </a:lnTo>
                  <a:lnTo>
                    <a:pt x="89" y="18"/>
                  </a:lnTo>
                  <a:cubicBezTo>
                    <a:pt x="80" y="0"/>
                    <a:pt x="5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8" name="Google Shape;6198;p28"/>
            <p:cNvSpPr/>
            <p:nvPr/>
          </p:nvSpPr>
          <p:spPr>
            <a:xfrm>
              <a:off x="821021" y="4378640"/>
              <a:ext cx="7945" cy="4733"/>
            </a:xfrm>
            <a:custGeom>
              <a:avLst/>
              <a:gdLst/>
              <a:ahLst/>
              <a:cxnLst/>
              <a:rect l="l" t="t" r="r" b="b"/>
              <a:pathLst>
                <a:path w="45" h="45" extrusionOk="0">
                  <a:moveTo>
                    <a:pt x="1" y="1"/>
                  </a:moveTo>
                  <a:lnTo>
                    <a:pt x="18" y="45"/>
                  </a:lnTo>
                  <a:lnTo>
                    <a:pt x="45"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9" name="Google Shape;6199;p28"/>
            <p:cNvSpPr/>
            <p:nvPr/>
          </p:nvSpPr>
          <p:spPr>
            <a:xfrm>
              <a:off x="620452" y="4390631"/>
              <a:ext cx="27720" cy="2945"/>
            </a:xfrm>
            <a:custGeom>
              <a:avLst/>
              <a:gdLst/>
              <a:ahLst/>
              <a:cxnLst/>
              <a:rect l="l" t="t" r="r" b="b"/>
              <a:pathLst>
                <a:path w="157" h="28" extrusionOk="0">
                  <a:moveTo>
                    <a:pt x="15" y="0"/>
                  </a:moveTo>
                  <a:cubicBezTo>
                    <a:pt x="4" y="0"/>
                    <a:pt x="1" y="7"/>
                    <a:pt x="7" y="28"/>
                  </a:cubicBezTo>
                  <a:cubicBezTo>
                    <a:pt x="43" y="28"/>
                    <a:pt x="85" y="22"/>
                    <a:pt x="128" y="20"/>
                  </a:cubicBezTo>
                  <a:lnTo>
                    <a:pt x="128" y="20"/>
                  </a:lnTo>
                  <a:cubicBezTo>
                    <a:pt x="130" y="20"/>
                    <a:pt x="133" y="20"/>
                    <a:pt x="135" y="20"/>
                  </a:cubicBezTo>
                  <a:cubicBezTo>
                    <a:pt x="142" y="20"/>
                    <a:pt x="149" y="20"/>
                    <a:pt x="157" y="19"/>
                  </a:cubicBezTo>
                  <a:cubicBezTo>
                    <a:pt x="147" y="19"/>
                    <a:pt x="137" y="19"/>
                    <a:pt x="128" y="20"/>
                  </a:cubicBezTo>
                  <a:lnTo>
                    <a:pt x="128" y="20"/>
                  </a:lnTo>
                  <a:cubicBezTo>
                    <a:pt x="73" y="18"/>
                    <a:pt x="33"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0" name="Google Shape;6200;p28"/>
            <p:cNvSpPr/>
            <p:nvPr/>
          </p:nvSpPr>
          <p:spPr>
            <a:xfrm>
              <a:off x="2172740" y="5336904"/>
              <a:ext cx="7945" cy="3471"/>
            </a:xfrm>
            <a:custGeom>
              <a:avLst/>
              <a:gdLst/>
              <a:ahLst/>
              <a:cxnLst/>
              <a:rect l="l" t="t" r="r" b="b"/>
              <a:pathLst>
                <a:path w="45" h="33" extrusionOk="0">
                  <a:moveTo>
                    <a:pt x="21" y="1"/>
                  </a:moveTo>
                  <a:cubicBezTo>
                    <a:pt x="8" y="1"/>
                    <a:pt x="0" y="21"/>
                    <a:pt x="0" y="21"/>
                  </a:cubicBezTo>
                  <a:cubicBezTo>
                    <a:pt x="6" y="29"/>
                    <a:pt x="13" y="32"/>
                    <a:pt x="19" y="32"/>
                  </a:cubicBezTo>
                  <a:cubicBezTo>
                    <a:pt x="33" y="32"/>
                    <a:pt x="44" y="21"/>
                    <a:pt x="44" y="21"/>
                  </a:cubicBezTo>
                  <a:cubicBezTo>
                    <a:pt x="36" y="6"/>
                    <a:pt x="28"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1" name="Google Shape;6201;p28"/>
            <p:cNvSpPr/>
            <p:nvPr/>
          </p:nvSpPr>
          <p:spPr>
            <a:xfrm>
              <a:off x="2122775" y="5282311"/>
              <a:ext cx="9534" cy="7574"/>
            </a:xfrm>
            <a:custGeom>
              <a:avLst/>
              <a:gdLst/>
              <a:ahLst/>
              <a:cxnLst/>
              <a:rect l="l" t="t" r="r" b="b"/>
              <a:pathLst>
                <a:path w="54" h="72" extrusionOk="0">
                  <a:moveTo>
                    <a:pt x="1" y="1"/>
                  </a:moveTo>
                  <a:cubicBezTo>
                    <a:pt x="9" y="27"/>
                    <a:pt x="27" y="45"/>
                    <a:pt x="36" y="72"/>
                  </a:cubicBezTo>
                  <a:lnTo>
                    <a:pt x="54" y="72"/>
                  </a:lnTo>
                  <a:cubicBezTo>
                    <a:pt x="36" y="54"/>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2" name="Google Shape;6202;p28"/>
            <p:cNvSpPr/>
            <p:nvPr/>
          </p:nvSpPr>
          <p:spPr>
            <a:xfrm>
              <a:off x="2105648" y="5235923"/>
              <a:ext cx="22070" cy="34501"/>
            </a:xfrm>
            <a:custGeom>
              <a:avLst/>
              <a:gdLst/>
              <a:ahLst/>
              <a:cxnLst/>
              <a:rect l="l" t="t" r="r" b="b"/>
              <a:pathLst>
                <a:path w="125" h="328" extrusionOk="0">
                  <a:moveTo>
                    <a:pt x="62" y="0"/>
                  </a:moveTo>
                  <a:lnTo>
                    <a:pt x="62" y="0"/>
                  </a:lnTo>
                  <a:cubicBezTo>
                    <a:pt x="1" y="53"/>
                    <a:pt x="89" y="186"/>
                    <a:pt x="80" y="283"/>
                  </a:cubicBezTo>
                  <a:lnTo>
                    <a:pt x="71" y="301"/>
                  </a:lnTo>
                  <a:lnTo>
                    <a:pt x="124" y="327"/>
                  </a:lnTo>
                  <a:cubicBezTo>
                    <a:pt x="98" y="221"/>
                    <a:pt x="45" y="8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3" name="Google Shape;6203;p28"/>
            <p:cNvSpPr/>
            <p:nvPr/>
          </p:nvSpPr>
          <p:spPr>
            <a:xfrm>
              <a:off x="2133015" y="5206155"/>
              <a:ext cx="4061" cy="7574"/>
            </a:xfrm>
            <a:custGeom>
              <a:avLst/>
              <a:gdLst/>
              <a:ahLst/>
              <a:cxnLst/>
              <a:rect l="l" t="t" r="r" b="b"/>
              <a:pathLst>
                <a:path w="23" h="72" extrusionOk="0">
                  <a:moveTo>
                    <a:pt x="1" y="1"/>
                  </a:moveTo>
                  <a:cubicBezTo>
                    <a:pt x="1" y="1"/>
                    <a:pt x="5" y="14"/>
                    <a:pt x="13" y="72"/>
                  </a:cubicBezTo>
                  <a:cubicBezTo>
                    <a:pt x="13" y="63"/>
                    <a:pt x="13" y="63"/>
                    <a:pt x="22" y="54"/>
                  </a:cubicBezTo>
                  <a:cubicBezTo>
                    <a:pt x="22" y="45"/>
                    <a:pt x="13" y="27"/>
                    <a:pt x="22" y="10"/>
                  </a:cubicBezTo>
                  <a:lnTo>
                    <a:pt x="22" y="10"/>
                  </a:lnTo>
                  <a:cubicBezTo>
                    <a:pt x="19" y="12"/>
                    <a:pt x="17" y="12"/>
                    <a:pt x="14" y="12"/>
                  </a:cubicBezTo>
                  <a:cubicBezTo>
                    <a:pt x="5" y="12"/>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4" name="Google Shape;6204;p28"/>
            <p:cNvSpPr/>
            <p:nvPr/>
          </p:nvSpPr>
          <p:spPr>
            <a:xfrm>
              <a:off x="2136899" y="5210888"/>
              <a:ext cx="1942" cy="2840"/>
            </a:xfrm>
            <a:custGeom>
              <a:avLst/>
              <a:gdLst/>
              <a:ahLst/>
              <a:cxnLst/>
              <a:rect l="l" t="t" r="r" b="b"/>
              <a:pathLst>
                <a:path w="11" h="27" extrusionOk="0">
                  <a:moveTo>
                    <a:pt x="6" y="0"/>
                  </a:moveTo>
                  <a:cubicBezTo>
                    <a:pt x="5" y="0"/>
                    <a:pt x="3" y="3"/>
                    <a:pt x="0" y="9"/>
                  </a:cubicBezTo>
                  <a:cubicBezTo>
                    <a:pt x="0" y="22"/>
                    <a:pt x="1" y="26"/>
                    <a:pt x="2" y="26"/>
                  </a:cubicBezTo>
                  <a:cubicBezTo>
                    <a:pt x="6" y="26"/>
                    <a:pt x="1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5" name="Google Shape;6205;p28"/>
            <p:cNvSpPr/>
            <p:nvPr/>
          </p:nvSpPr>
          <p:spPr>
            <a:xfrm>
              <a:off x="2133721" y="5182172"/>
              <a:ext cx="7945" cy="11150"/>
            </a:xfrm>
            <a:custGeom>
              <a:avLst/>
              <a:gdLst/>
              <a:ahLst/>
              <a:cxnLst/>
              <a:rect l="l" t="t" r="r" b="b"/>
              <a:pathLst>
                <a:path w="45" h="106" extrusionOk="0">
                  <a:moveTo>
                    <a:pt x="25" y="0"/>
                  </a:moveTo>
                  <a:cubicBezTo>
                    <a:pt x="17" y="0"/>
                    <a:pt x="9" y="13"/>
                    <a:pt x="0" y="35"/>
                  </a:cubicBezTo>
                  <a:lnTo>
                    <a:pt x="18" y="105"/>
                  </a:lnTo>
                  <a:cubicBezTo>
                    <a:pt x="33" y="98"/>
                    <a:pt x="35" y="46"/>
                    <a:pt x="41" y="46"/>
                  </a:cubicBezTo>
                  <a:cubicBezTo>
                    <a:pt x="42" y="46"/>
                    <a:pt x="43" y="48"/>
                    <a:pt x="45" y="52"/>
                  </a:cubicBezTo>
                  <a:cubicBezTo>
                    <a:pt x="40" y="16"/>
                    <a:pt x="33"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6" name="Google Shape;6206;p28"/>
            <p:cNvSpPr/>
            <p:nvPr/>
          </p:nvSpPr>
          <p:spPr>
            <a:xfrm>
              <a:off x="2125953" y="5178280"/>
              <a:ext cx="3178" cy="4839"/>
            </a:xfrm>
            <a:custGeom>
              <a:avLst/>
              <a:gdLst/>
              <a:ahLst/>
              <a:cxnLst/>
              <a:rect l="l" t="t" r="r" b="b"/>
              <a:pathLst>
                <a:path w="18" h="46" extrusionOk="0">
                  <a:moveTo>
                    <a:pt x="0" y="1"/>
                  </a:moveTo>
                  <a:lnTo>
                    <a:pt x="9" y="45"/>
                  </a:lnTo>
                  <a:cubicBezTo>
                    <a:pt x="9" y="36"/>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7" name="Google Shape;6207;p28"/>
            <p:cNvSpPr/>
            <p:nvPr/>
          </p:nvSpPr>
          <p:spPr>
            <a:xfrm>
              <a:off x="2121185" y="5183014"/>
              <a:ext cx="9534" cy="8415"/>
            </a:xfrm>
            <a:custGeom>
              <a:avLst/>
              <a:gdLst/>
              <a:ahLst/>
              <a:cxnLst/>
              <a:rect l="l" t="t" r="r" b="b"/>
              <a:pathLst>
                <a:path w="54" h="80" extrusionOk="0">
                  <a:moveTo>
                    <a:pt x="36" y="0"/>
                  </a:moveTo>
                  <a:cubicBezTo>
                    <a:pt x="27" y="9"/>
                    <a:pt x="1" y="9"/>
                    <a:pt x="36" y="35"/>
                  </a:cubicBezTo>
                  <a:cubicBezTo>
                    <a:pt x="33" y="34"/>
                    <a:pt x="31" y="33"/>
                    <a:pt x="30" y="33"/>
                  </a:cubicBezTo>
                  <a:cubicBezTo>
                    <a:pt x="25" y="33"/>
                    <a:pt x="39" y="50"/>
                    <a:pt x="54" y="80"/>
                  </a:cubicBez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8" name="Google Shape;6208;p28"/>
            <p:cNvSpPr/>
            <p:nvPr/>
          </p:nvSpPr>
          <p:spPr>
            <a:xfrm>
              <a:off x="2121185" y="5195952"/>
              <a:ext cx="8828" cy="11886"/>
            </a:xfrm>
            <a:custGeom>
              <a:avLst/>
              <a:gdLst/>
              <a:ahLst/>
              <a:cxnLst/>
              <a:rect l="l" t="t" r="r" b="b"/>
              <a:pathLst>
                <a:path w="50" h="113" extrusionOk="0">
                  <a:moveTo>
                    <a:pt x="45" y="1"/>
                  </a:moveTo>
                  <a:lnTo>
                    <a:pt x="45" y="1"/>
                  </a:lnTo>
                  <a:cubicBezTo>
                    <a:pt x="34" y="23"/>
                    <a:pt x="30" y="53"/>
                    <a:pt x="21" y="53"/>
                  </a:cubicBezTo>
                  <a:cubicBezTo>
                    <a:pt x="16" y="53"/>
                    <a:pt x="10" y="44"/>
                    <a:pt x="1" y="18"/>
                  </a:cubicBezTo>
                  <a:lnTo>
                    <a:pt x="1" y="18"/>
                  </a:lnTo>
                  <a:cubicBezTo>
                    <a:pt x="5" y="83"/>
                    <a:pt x="16" y="113"/>
                    <a:pt x="27" y="113"/>
                  </a:cubicBezTo>
                  <a:cubicBezTo>
                    <a:pt x="39" y="113"/>
                    <a:pt x="50" y="72"/>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9" name="Google Shape;6209;p28"/>
            <p:cNvSpPr/>
            <p:nvPr/>
          </p:nvSpPr>
          <p:spPr>
            <a:xfrm>
              <a:off x="2102470" y="5234030"/>
              <a:ext cx="5650" cy="10308"/>
            </a:xfrm>
            <a:custGeom>
              <a:avLst/>
              <a:gdLst/>
              <a:ahLst/>
              <a:cxnLst/>
              <a:rect l="l" t="t" r="r" b="b"/>
              <a:pathLst>
                <a:path w="32" h="98" extrusionOk="0">
                  <a:moveTo>
                    <a:pt x="13" y="0"/>
                  </a:moveTo>
                  <a:cubicBezTo>
                    <a:pt x="12" y="0"/>
                    <a:pt x="11" y="0"/>
                    <a:pt x="10" y="1"/>
                  </a:cubicBezTo>
                  <a:lnTo>
                    <a:pt x="1" y="54"/>
                  </a:lnTo>
                  <a:lnTo>
                    <a:pt x="24" y="92"/>
                  </a:lnTo>
                  <a:lnTo>
                    <a:pt x="24" y="92"/>
                  </a:lnTo>
                  <a:cubicBezTo>
                    <a:pt x="14" y="67"/>
                    <a:pt x="32" y="0"/>
                    <a:pt x="13" y="0"/>
                  </a:cubicBezTo>
                  <a:close/>
                  <a:moveTo>
                    <a:pt x="24" y="92"/>
                  </a:moveTo>
                  <a:lnTo>
                    <a:pt x="24" y="92"/>
                  </a:lnTo>
                  <a:cubicBezTo>
                    <a:pt x="25" y="94"/>
                    <a:pt x="26" y="96"/>
                    <a:pt x="27" y="98"/>
                  </a:cubicBezTo>
                  <a:lnTo>
                    <a:pt x="24"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0" name="Google Shape;6210;p28"/>
            <p:cNvSpPr/>
            <p:nvPr/>
          </p:nvSpPr>
          <p:spPr>
            <a:xfrm>
              <a:off x="2130543" y="5138414"/>
              <a:ext cx="9534" cy="8415"/>
            </a:xfrm>
            <a:custGeom>
              <a:avLst/>
              <a:gdLst/>
              <a:ahLst/>
              <a:cxnLst/>
              <a:rect l="l" t="t" r="r" b="b"/>
              <a:pathLst>
                <a:path w="54" h="80" extrusionOk="0">
                  <a:moveTo>
                    <a:pt x="54" y="0"/>
                  </a:moveTo>
                  <a:lnTo>
                    <a:pt x="54" y="0"/>
                  </a:lnTo>
                  <a:cubicBezTo>
                    <a:pt x="52" y="0"/>
                    <a:pt x="50" y="1"/>
                    <a:pt x="48" y="2"/>
                  </a:cubicBezTo>
                  <a:lnTo>
                    <a:pt x="48" y="2"/>
                  </a:lnTo>
                  <a:cubicBezTo>
                    <a:pt x="50" y="1"/>
                    <a:pt x="52" y="0"/>
                    <a:pt x="54" y="0"/>
                  </a:cubicBezTo>
                  <a:close/>
                  <a:moveTo>
                    <a:pt x="48" y="2"/>
                  </a:moveTo>
                  <a:cubicBezTo>
                    <a:pt x="37" y="8"/>
                    <a:pt x="16" y="27"/>
                    <a:pt x="1" y="27"/>
                  </a:cubicBezTo>
                  <a:lnTo>
                    <a:pt x="18" y="80"/>
                  </a:lnTo>
                  <a:cubicBezTo>
                    <a:pt x="26" y="56"/>
                    <a:pt x="34" y="12"/>
                    <a:pt x="48"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1" name="Google Shape;6211;p28"/>
            <p:cNvSpPr/>
            <p:nvPr/>
          </p:nvSpPr>
          <p:spPr>
            <a:xfrm>
              <a:off x="2126129" y="5132839"/>
              <a:ext cx="4590" cy="8625"/>
            </a:xfrm>
            <a:custGeom>
              <a:avLst/>
              <a:gdLst/>
              <a:ahLst/>
              <a:cxnLst/>
              <a:rect l="l" t="t" r="r" b="b"/>
              <a:pathLst>
                <a:path w="26" h="82" extrusionOk="0">
                  <a:moveTo>
                    <a:pt x="8" y="0"/>
                  </a:moveTo>
                  <a:lnTo>
                    <a:pt x="8" y="0"/>
                  </a:lnTo>
                  <a:cubicBezTo>
                    <a:pt x="1" y="60"/>
                    <a:pt x="12" y="82"/>
                    <a:pt x="21" y="82"/>
                  </a:cubicBezTo>
                  <a:cubicBezTo>
                    <a:pt x="23" y="82"/>
                    <a:pt x="24" y="81"/>
                    <a:pt x="26" y="80"/>
                  </a:cubicBezTo>
                  <a:lnTo>
                    <a:pt x="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2" name="Google Shape;6212;p28"/>
            <p:cNvSpPr/>
            <p:nvPr/>
          </p:nvSpPr>
          <p:spPr>
            <a:xfrm>
              <a:off x="2113417" y="5174599"/>
              <a:ext cx="7945" cy="16830"/>
            </a:xfrm>
            <a:custGeom>
              <a:avLst/>
              <a:gdLst/>
              <a:ahLst/>
              <a:cxnLst/>
              <a:rect l="l" t="t" r="r" b="b"/>
              <a:pathLst>
                <a:path w="45" h="160" extrusionOk="0">
                  <a:moveTo>
                    <a:pt x="1" y="1"/>
                  </a:moveTo>
                  <a:lnTo>
                    <a:pt x="1" y="27"/>
                  </a:lnTo>
                  <a:lnTo>
                    <a:pt x="45" y="16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3" name="Google Shape;6213;p28"/>
            <p:cNvSpPr/>
            <p:nvPr/>
          </p:nvSpPr>
          <p:spPr>
            <a:xfrm>
              <a:off x="2138312" y="5101282"/>
              <a:ext cx="8122" cy="9362"/>
            </a:xfrm>
            <a:custGeom>
              <a:avLst/>
              <a:gdLst/>
              <a:ahLst/>
              <a:cxnLst/>
              <a:rect l="l" t="t" r="r" b="b"/>
              <a:pathLst>
                <a:path w="46" h="89" extrusionOk="0">
                  <a:moveTo>
                    <a:pt x="1" y="0"/>
                  </a:moveTo>
                  <a:lnTo>
                    <a:pt x="19" y="44"/>
                  </a:lnTo>
                  <a:lnTo>
                    <a:pt x="45" y="8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4" name="Google Shape;6214;p28"/>
            <p:cNvSpPr/>
            <p:nvPr/>
          </p:nvSpPr>
          <p:spPr>
            <a:xfrm>
              <a:off x="2141490" y="5065939"/>
              <a:ext cx="9534" cy="18618"/>
            </a:xfrm>
            <a:custGeom>
              <a:avLst/>
              <a:gdLst/>
              <a:ahLst/>
              <a:cxnLst/>
              <a:rect l="l" t="t" r="r" b="b"/>
              <a:pathLst>
                <a:path w="54" h="177" extrusionOk="0">
                  <a:moveTo>
                    <a:pt x="9" y="1"/>
                  </a:moveTo>
                  <a:lnTo>
                    <a:pt x="9" y="1"/>
                  </a:lnTo>
                  <a:cubicBezTo>
                    <a:pt x="18" y="54"/>
                    <a:pt x="18" y="98"/>
                    <a:pt x="1" y="168"/>
                  </a:cubicBezTo>
                  <a:cubicBezTo>
                    <a:pt x="4" y="175"/>
                    <a:pt x="7" y="177"/>
                    <a:pt x="10" y="177"/>
                  </a:cubicBezTo>
                  <a:cubicBezTo>
                    <a:pt x="21" y="177"/>
                    <a:pt x="32" y="147"/>
                    <a:pt x="43" y="147"/>
                  </a:cubicBezTo>
                  <a:cubicBezTo>
                    <a:pt x="46" y="147"/>
                    <a:pt x="50" y="150"/>
                    <a:pt x="54" y="160"/>
                  </a:cubicBezTo>
                  <a:cubicBezTo>
                    <a:pt x="54" y="98"/>
                    <a:pt x="27" y="45"/>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5" name="Google Shape;6215;p28"/>
            <p:cNvSpPr/>
            <p:nvPr/>
          </p:nvSpPr>
          <p:spPr>
            <a:xfrm>
              <a:off x="2138312" y="5058576"/>
              <a:ext cx="4944" cy="7468"/>
            </a:xfrm>
            <a:custGeom>
              <a:avLst/>
              <a:gdLst/>
              <a:ahLst/>
              <a:cxnLst/>
              <a:rect l="l" t="t" r="r" b="b"/>
              <a:pathLst>
                <a:path w="28" h="71" extrusionOk="0">
                  <a:moveTo>
                    <a:pt x="1" y="0"/>
                  </a:moveTo>
                  <a:cubicBezTo>
                    <a:pt x="10" y="26"/>
                    <a:pt x="19" y="53"/>
                    <a:pt x="27" y="71"/>
                  </a:cubicBezTo>
                  <a:cubicBezTo>
                    <a:pt x="19" y="44"/>
                    <a:pt x="10"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6" name="Google Shape;6216;p28"/>
            <p:cNvSpPr/>
            <p:nvPr/>
          </p:nvSpPr>
          <p:spPr>
            <a:xfrm>
              <a:off x="2128954" y="5111486"/>
              <a:ext cx="6533" cy="6627"/>
            </a:xfrm>
            <a:custGeom>
              <a:avLst/>
              <a:gdLst/>
              <a:ahLst/>
              <a:cxnLst/>
              <a:rect l="l" t="t" r="r" b="b"/>
              <a:pathLst>
                <a:path w="37" h="63" extrusionOk="0">
                  <a:moveTo>
                    <a:pt x="36" y="0"/>
                  </a:moveTo>
                  <a:lnTo>
                    <a:pt x="1" y="36"/>
                  </a:lnTo>
                  <a:cubicBezTo>
                    <a:pt x="1" y="44"/>
                    <a:pt x="1" y="53"/>
                    <a:pt x="1" y="62"/>
                  </a:cubicBezTo>
                  <a:cubicBezTo>
                    <a:pt x="10" y="62"/>
                    <a:pt x="27" y="44"/>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7" name="Google Shape;6217;p28"/>
            <p:cNvSpPr/>
            <p:nvPr/>
          </p:nvSpPr>
          <p:spPr>
            <a:xfrm>
              <a:off x="2128954" y="5107699"/>
              <a:ext cx="177" cy="7574"/>
            </a:xfrm>
            <a:custGeom>
              <a:avLst/>
              <a:gdLst/>
              <a:ahLst/>
              <a:cxnLst/>
              <a:rect l="l" t="t" r="r" b="b"/>
              <a:pathLst>
                <a:path w="1" h="72" extrusionOk="0">
                  <a:moveTo>
                    <a:pt x="1" y="72"/>
                  </a:moveTo>
                  <a:lnTo>
                    <a:pt x="1" y="72"/>
                  </a:lnTo>
                  <a:cubicBezTo>
                    <a:pt x="1" y="36"/>
                    <a:pt x="1" y="10"/>
                    <a:pt x="1" y="1"/>
                  </a:cubicBezTo>
                  <a:cubicBezTo>
                    <a:pt x="1" y="10"/>
                    <a:pt x="1" y="27"/>
                    <a:pt x="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8" name="Google Shape;6218;p28"/>
            <p:cNvSpPr/>
            <p:nvPr/>
          </p:nvSpPr>
          <p:spPr>
            <a:xfrm>
              <a:off x="2128954" y="5118007"/>
              <a:ext cx="177" cy="947"/>
            </a:xfrm>
            <a:custGeom>
              <a:avLst/>
              <a:gdLst/>
              <a:ahLst/>
              <a:cxnLst/>
              <a:rect l="l" t="t" r="r" b="b"/>
              <a:pathLst>
                <a:path w="1" h="9" extrusionOk="0">
                  <a:moveTo>
                    <a:pt x="1" y="9"/>
                  </a:moveTo>
                  <a:lnTo>
                    <a:pt x="1" y="0"/>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9" name="Google Shape;6219;p28"/>
            <p:cNvSpPr/>
            <p:nvPr/>
          </p:nvSpPr>
          <p:spPr>
            <a:xfrm>
              <a:off x="2107237" y="5145356"/>
              <a:ext cx="12536" cy="9888"/>
            </a:xfrm>
            <a:custGeom>
              <a:avLst/>
              <a:gdLst/>
              <a:ahLst/>
              <a:cxnLst/>
              <a:rect l="l" t="t" r="r" b="b"/>
              <a:pathLst>
                <a:path w="71" h="94" extrusionOk="0">
                  <a:moveTo>
                    <a:pt x="28" y="1"/>
                  </a:moveTo>
                  <a:cubicBezTo>
                    <a:pt x="20" y="1"/>
                    <a:pt x="11" y="11"/>
                    <a:pt x="0" y="40"/>
                  </a:cubicBezTo>
                  <a:cubicBezTo>
                    <a:pt x="9" y="52"/>
                    <a:pt x="17" y="54"/>
                    <a:pt x="25" y="54"/>
                  </a:cubicBezTo>
                  <a:cubicBezTo>
                    <a:pt x="28" y="54"/>
                    <a:pt x="32" y="54"/>
                    <a:pt x="36" y="54"/>
                  </a:cubicBezTo>
                  <a:cubicBezTo>
                    <a:pt x="46" y="54"/>
                    <a:pt x="57" y="58"/>
                    <a:pt x="69" y="89"/>
                  </a:cubicBezTo>
                  <a:lnTo>
                    <a:pt x="69" y="89"/>
                  </a:lnTo>
                  <a:cubicBezTo>
                    <a:pt x="58" y="57"/>
                    <a:pt x="45" y="1"/>
                    <a:pt x="28" y="1"/>
                  </a:cubicBezTo>
                  <a:close/>
                  <a:moveTo>
                    <a:pt x="69" y="89"/>
                  </a:moveTo>
                  <a:lnTo>
                    <a:pt x="69" y="89"/>
                  </a:lnTo>
                  <a:cubicBezTo>
                    <a:pt x="70" y="91"/>
                    <a:pt x="70" y="92"/>
                    <a:pt x="71" y="93"/>
                  </a:cubicBezTo>
                  <a:cubicBezTo>
                    <a:pt x="70" y="92"/>
                    <a:pt x="70" y="91"/>
                    <a:pt x="69"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0" name="Google Shape;6220;p28"/>
            <p:cNvSpPr/>
            <p:nvPr/>
          </p:nvSpPr>
          <p:spPr>
            <a:xfrm>
              <a:off x="2119596" y="5123582"/>
              <a:ext cx="4944" cy="9362"/>
            </a:xfrm>
            <a:custGeom>
              <a:avLst/>
              <a:gdLst/>
              <a:ahLst/>
              <a:cxnLst/>
              <a:rect l="l" t="t" r="r" b="b"/>
              <a:pathLst>
                <a:path w="28" h="89" extrusionOk="0">
                  <a:moveTo>
                    <a:pt x="10" y="0"/>
                  </a:moveTo>
                  <a:lnTo>
                    <a:pt x="1" y="79"/>
                  </a:lnTo>
                  <a:cubicBezTo>
                    <a:pt x="6" y="79"/>
                    <a:pt x="11" y="74"/>
                    <a:pt x="16" y="74"/>
                  </a:cubicBezTo>
                  <a:cubicBezTo>
                    <a:pt x="20" y="74"/>
                    <a:pt x="24" y="77"/>
                    <a:pt x="27" y="8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1" name="Google Shape;6221;p28"/>
            <p:cNvSpPr/>
            <p:nvPr/>
          </p:nvSpPr>
          <p:spPr>
            <a:xfrm>
              <a:off x="2119596" y="5118849"/>
              <a:ext cx="1766" cy="4839"/>
            </a:xfrm>
            <a:custGeom>
              <a:avLst/>
              <a:gdLst/>
              <a:ahLst/>
              <a:cxnLst/>
              <a:rect l="l" t="t" r="r" b="b"/>
              <a:pathLst>
                <a:path w="10" h="46" extrusionOk="0">
                  <a:moveTo>
                    <a:pt x="1" y="1"/>
                  </a:moveTo>
                  <a:lnTo>
                    <a:pt x="10" y="45"/>
                  </a:lnTo>
                  <a:lnTo>
                    <a:pt x="10"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2" name="Google Shape;6222;p28"/>
            <p:cNvSpPr/>
            <p:nvPr/>
          </p:nvSpPr>
          <p:spPr>
            <a:xfrm>
              <a:off x="2127542" y="5061311"/>
              <a:ext cx="4767" cy="16935"/>
            </a:xfrm>
            <a:custGeom>
              <a:avLst/>
              <a:gdLst/>
              <a:ahLst/>
              <a:cxnLst/>
              <a:rect l="l" t="t" r="r" b="b"/>
              <a:pathLst>
                <a:path w="27" h="161" extrusionOk="0">
                  <a:moveTo>
                    <a:pt x="9" y="0"/>
                  </a:moveTo>
                  <a:cubicBezTo>
                    <a:pt x="0" y="53"/>
                    <a:pt x="0" y="106"/>
                    <a:pt x="0" y="151"/>
                  </a:cubicBezTo>
                  <a:cubicBezTo>
                    <a:pt x="4" y="155"/>
                    <a:pt x="10" y="161"/>
                    <a:pt x="15" y="161"/>
                  </a:cubicBezTo>
                  <a:cubicBezTo>
                    <a:pt x="22" y="161"/>
                    <a:pt x="27" y="153"/>
                    <a:pt x="27" y="124"/>
                  </a:cubicBezTo>
                  <a:cubicBezTo>
                    <a:pt x="9" y="89"/>
                    <a:pt x="9" y="45"/>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3" name="Google Shape;6223;p28"/>
            <p:cNvSpPr/>
            <p:nvPr/>
          </p:nvSpPr>
          <p:spPr>
            <a:xfrm>
              <a:off x="2128954" y="5093814"/>
              <a:ext cx="1766" cy="1052"/>
            </a:xfrm>
            <a:custGeom>
              <a:avLst/>
              <a:gdLst/>
              <a:ahLst/>
              <a:cxnLst/>
              <a:rect l="l" t="t" r="r" b="b"/>
              <a:pathLst>
                <a:path w="10" h="10" extrusionOk="0">
                  <a:moveTo>
                    <a:pt x="10" y="0"/>
                  </a:moveTo>
                  <a:cubicBezTo>
                    <a:pt x="1" y="0"/>
                    <a:pt x="1" y="9"/>
                    <a:pt x="10"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4" name="Google Shape;6224;p28"/>
            <p:cNvSpPr/>
            <p:nvPr/>
          </p:nvSpPr>
          <p:spPr>
            <a:xfrm>
              <a:off x="2124364" y="5013030"/>
              <a:ext cx="1766" cy="1052"/>
            </a:xfrm>
            <a:custGeom>
              <a:avLst/>
              <a:gdLst/>
              <a:ahLst/>
              <a:cxnLst/>
              <a:rect l="l" t="t" r="r" b="b"/>
              <a:pathLst>
                <a:path w="10" h="10" extrusionOk="0">
                  <a:moveTo>
                    <a:pt x="0" y="0"/>
                  </a:move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5" name="Google Shape;6225;p28"/>
            <p:cNvSpPr/>
            <p:nvPr/>
          </p:nvSpPr>
          <p:spPr>
            <a:xfrm>
              <a:off x="2124364" y="5077089"/>
              <a:ext cx="3355" cy="9362"/>
            </a:xfrm>
            <a:custGeom>
              <a:avLst/>
              <a:gdLst/>
              <a:ahLst/>
              <a:cxnLst/>
              <a:rect l="l" t="t" r="r" b="b"/>
              <a:pathLst>
                <a:path w="19" h="89" extrusionOk="0">
                  <a:moveTo>
                    <a:pt x="18" y="1"/>
                  </a:moveTo>
                  <a:cubicBezTo>
                    <a:pt x="9" y="1"/>
                    <a:pt x="9" y="1"/>
                    <a:pt x="9" y="9"/>
                  </a:cubicBezTo>
                  <a:cubicBezTo>
                    <a:pt x="0" y="45"/>
                    <a:pt x="9" y="71"/>
                    <a:pt x="18" y="89"/>
                  </a:cubicBezTo>
                  <a:cubicBezTo>
                    <a:pt x="18" y="62"/>
                    <a:pt x="18" y="36"/>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6" name="Google Shape;6226;p28"/>
            <p:cNvSpPr/>
            <p:nvPr/>
          </p:nvSpPr>
          <p:spPr>
            <a:xfrm>
              <a:off x="2130543" y="5044586"/>
              <a:ext cx="6533" cy="7574"/>
            </a:xfrm>
            <a:custGeom>
              <a:avLst/>
              <a:gdLst/>
              <a:ahLst/>
              <a:cxnLst/>
              <a:rect l="l" t="t" r="r" b="b"/>
              <a:pathLst>
                <a:path w="37" h="72" extrusionOk="0">
                  <a:moveTo>
                    <a:pt x="18" y="0"/>
                  </a:moveTo>
                  <a:cubicBezTo>
                    <a:pt x="18" y="27"/>
                    <a:pt x="10" y="45"/>
                    <a:pt x="1" y="71"/>
                  </a:cubicBezTo>
                  <a:cubicBezTo>
                    <a:pt x="18" y="53"/>
                    <a:pt x="36"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7" name="Google Shape;6227;p28"/>
            <p:cNvSpPr/>
            <p:nvPr/>
          </p:nvSpPr>
          <p:spPr>
            <a:xfrm>
              <a:off x="2132132" y="5091710"/>
              <a:ext cx="1412" cy="1262"/>
            </a:xfrm>
            <a:custGeom>
              <a:avLst/>
              <a:gdLst/>
              <a:ahLst/>
              <a:cxnLst/>
              <a:rect l="l" t="t" r="r" b="b"/>
              <a:pathLst>
                <a:path w="8" h="12" extrusionOk="0">
                  <a:moveTo>
                    <a:pt x="7" y="1"/>
                  </a:moveTo>
                  <a:cubicBezTo>
                    <a:pt x="7" y="1"/>
                    <a:pt x="5" y="3"/>
                    <a:pt x="1" y="3"/>
                  </a:cubicBezTo>
                  <a:lnTo>
                    <a:pt x="1" y="12"/>
                  </a:lnTo>
                  <a:cubicBezTo>
                    <a:pt x="5" y="3"/>
                    <a:pt x="7"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8" name="Google Shape;6228;p28"/>
            <p:cNvSpPr/>
            <p:nvPr/>
          </p:nvSpPr>
          <p:spPr>
            <a:xfrm>
              <a:off x="2127542" y="5086346"/>
              <a:ext cx="4767" cy="7574"/>
            </a:xfrm>
            <a:custGeom>
              <a:avLst/>
              <a:gdLst/>
              <a:ahLst/>
              <a:cxnLst/>
              <a:rect l="l" t="t" r="r" b="b"/>
              <a:pathLst>
                <a:path w="27" h="72" extrusionOk="0">
                  <a:moveTo>
                    <a:pt x="0" y="1"/>
                  </a:moveTo>
                  <a:lnTo>
                    <a:pt x="0" y="1"/>
                  </a:lnTo>
                  <a:cubicBezTo>
                    <a:pt x="9" y="27"/>
                    <a:pt x="9" y="45"/>
                    <a:pt x="18" y="71"/>
                  </a:cubicBezTo>
                  <a:cubicBezTo>
                    <a:pt x="18" y="63"/>
                    <a:pt x="27" y="63"/>
                    <a:pt x="27" y="54"/>
                  </a:cubicBezTo>
                  <a:cubicBezTo>
                    <a:pt x="18"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9" name="Google Shape;6229;p28"/>
            <p:cNvSpPr/>
            <p:nvPr/>
          </p:nvSpPr>
          <p:spPr>
            <a:xfrm>
              <a:off x="2083755" y="4989467"/>
              <a:ext cx="40785" cy="34081"/>
            </a:xfrm>
            <a:custGeom>
              <a:avLst/>
              <a:gdLst/>
              <a:ahLst/>
              <a:cxnLst/>
              <a:rect l="l" t="t" r="r" b="b"/>
              <a:pathLst>
                <a:path w="231" h="324" extrusionOk="0">
                  <a:moveTo>
                    <a:pt x="20" y="1"/>
                  </a:moveTo>
                  <a:cubicBezTo>
                    <a:pt x="17" y="1"/>
                    <a:pt x="13" y="2"/>
                    <a:pt x="10" y="4"/>
                  </a:cubicBezTo>
                  <a:lnTo>
                    <a:pt x="36" y="101"/>
                  </a:lnTo>
                  <a:cubicBezTo>
                    <a:pt x="30" y="101"/>
                    <a:pt x="21" y="85"/>
                    <a:pt x="12" y="85"/>
                  </a:cubicBezTo>
                  <a:cubicBezTo>
                    <a:pt x="8" y="85"/>
                    <a:pt x="4" y="89"/>
                    <a:pt x="1" y="101"/>
                  </a:cubicBezTo>
                  <a:cubicBezTo>
                    <a:pt x="36" y="101"/>
                    <a:pt x="72" y="198"/>
                    <a:pt x="45" y="286"/>
                  </a:cubicBezTo>
                  <a:cubicBezTo>
                    <a:pt x="54" y="312"/>
                    <a:pt x="71" y="323"/>
                    <a:pt x="92" y="323"/>
                  </a:cubicBezTo>
                  <a:cubicBezTo>
                    <a:pt x="135" y="323"/>
                    <a:pt x="195" y="278"/>
                    <a:pt x="230" y="224"/>
                  </a:cubicBezTo>
                  <a:cubicBezTo>
                    <a:pt x="222" y="224"/>
                    <a:pt x="204" y="224"/>
                    <a:pt x="177" y="145"/>
                  </a:cubicBezTo>
                  <a:cubicBezTo>
                    <a:pt x="170" y="167"/>
                    <a:pt x="157" y="286"/>
                    <a:pt x="132" y="286"/>
                  </a:cubicBezTo>
                  <a:cubicBezTo>
                    <a:pt x="127" y="286"/>
                    <a:pt x="122" y="281"/>
                    <a:pt x="116" y="268"/>
                  </a:cubicBezTo>
                  <a:cubicBezTo>
                    <a:pt x="89" y="154"/>
                    <a:pt x="125" y="171"/>
                    <a:pt x="133" y="118"/>
                  </a:cubicBezTo>
                  <a:lnTo>
                    <a:pt x="133" y="118"/>
                  </a:lnTo>
                  <a:cubicBezTo>
                    <a:pt x="130" y="123"/>
                    <a:pt x="126" y="125"/>
                    <a:pt x="122" y="125"/>
                  </a:cubicBezTo>
                  <a:cubicBezTo>
                    <a:pt x="93" y="125"/>
                    <a:pt x="6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0" name="Google Shape;6230;p28"/>
            <p:cNvSpPr/>
            <p:nvPr/>
          </p:nvSpPr>
          <p:spPr>
            <a:xfrm>
              <a:off x="2125953" y="5013030"/>
              <a:ext cx="7945" cy="21458"/>
            </a:xfrm>
            <a:custGeom>
              <a:avLst/>
              <a:gdLst/>
              <a:ahLst/>
              <a:cxnLst/>
              <a:rect l="l" t="t" r="r" b="b"/>
              <a:pathLst>
                <a:path w="45" h="204" extrusionOk="0">
                  <a:moveTo>
                    <a:pt x="0" y="0"/>
                  </a:moveTo>
                  <a:lnTo>
                    <a:pt x="0" y="177"/>
                  </a:lnTo>
                  <a:lnTo>
                    <a:pt x="0" y="203"/>
                  </a:lnTo>
                  <a:cubicBezTo>
                    <a:pt x="9" y="168"/>
                    <a:pt x="18" y="133"/>
                    <a:pt x="44" y="80"/>
                  </a:cubicBezTo>
                  <a:cubicBezTo>
                    <a:pt x="27" y="18"/>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1" name="Google Shape;6231;p28"/>
            <p:cNvSpPr/>
            <p:nvPr/>
          </p:nvSpPr>
          <p:spPr>
            <a:xfrm>
              <a:off x="2111828" y="5034383"/>
              <a:ext cx="18892" cy="27033"/>
            </a:xfrm>
            <a:custGeom>
              <a:avLst/>
              <a:gdLst/>
              <a:ahLst/>
              <a:cxnLst/>
              <a:rect l="l" t="t" r="r" b="b"/>
              <a:pathLst>
                <a:path w="107" h="257" extrusionOk="0">
                  <a:moveTo>
                    <a:pt x="80" y="0"/>
                  </a:moveTo>
                  <a:cubicBezTo>
                    <a:pt x="80" y="36"/>
                    <a:pt x="80" y="80"/>
                    <a:pt x="89" y="159"/>
                  </a:cubicBezTo>
                  <a:cubicBezTo>
                    <a:pt x="92" y="145"/>
                    <a:pt x="94" y="140"/>
                    <a:pt x="96" y="140"/>
                  </a:cubicBezTo>
                  <a:cubicBezTo>
                    <a:pt x="99" y="140"/>
                    <a:pt x="101" y="162"/>
                    <a:pt x="107" y="168"/>
                  </a:cubicBezTo>
                  <a:lnTo>
                    <a:pt x="80" y="0"/>
                  </a:lnTo>
                  <a:close/>
                  <a:moveTo>
                    <a:pt x="24" y="89"/>
                  </a:moveTo>
                  <a:cubicBezTo>
                    <a:pt x="17" y="89"/>
                    <a:pt x="9" y="94"/>
                    <a:pt x="1" y="106"/>
                  </a:cubicBezTo>
                  <a:cubicBezTo>
                    <a:pt x="1" y="212"/>
                    <a:pt x="27" y="177"/>
                    <a:pt x="45" y="239"/>
                  </a:cubicBezTo>
                  <a:cubicBezTo>
                    <a:pt x="42" y="188"/>
                    <a:pt x="44" y="173"/>
                    <a:pt x="47" y="173"/>
                  </a:cubicBezTo>
                  <a:cubicBezTo>
                    <a:pt x="53" y="173"/>
                    <a:pt x="64" y="208"/>
                    <a:pt x="74" y="208"/>
                  </a:cubicBezTo>
                  <a:cubicBezTo>
                    <a:pt x="80" y="208"/>
                    <a:pt x="85" y="198"/>
                    <a:pt x="89" y="168"/>
                  </a:cubicBezTo>
                  <a:cubicBezTo>
                    <a:pt x="89" y="195"/>
                    <a:pt x="98" y="230"/>
                    <a:pt x="98" y="256"/>
                  </a:cubicBezTo>
                  <a:cubicBezTo>
                    <a:pt x="98" y="234"/>
                    <a:pt x="104" y="205"/>
                    <a:pt x="106" y="180"/>
                  </a:cubicBezTo>
                  <a:lnTo>
                    <a:pt x="106" y="180"/>
                  </a:lnTo>
                  <a:cubicBezTo>
                    <a:pt x="106" y="183"/>
                    <a:pt x="104" y="184"/>
                    <a:pt x="103" y="184"/>
                  </a:cubicBezTo>
                  <a:cubicBezTo>
                    <a:pt x="102" y="184"/>
                    <a:pt x="102" y="181"/>
                    <a:pt x="106" y="177"/>
                  </a:cubicBezTo>
                  <a:lnTo>
                    <a:pt x="106" y="177"/>
                  </a:lnTo>
                  <a:cubicBezTo>
                    <a:pt x="106" y="178"/>
                    <a:pt x="106" y="179"/>
                    <a:pt x="106" y="180"/>
                  </a:cubicBezTo>
                  <a:lnTo>
                    <a:pt x="106" y="180"/>
                  </a:lnTo>
                  <a:cubicBezTo>
                    <a:pt x="107" y="179"/>
                    <a:pt x="107" y="178"/>
                    <a:pt x="107" y="177"/>
                  </a:cubicBezTo>
                  <a:lnTo>
                    <a:pt x="107" y="177"/>
                  </a:lnTo>
                  <a:cubicBezTo>
                    <a:pt x="107" y="177"/>
                    <a:pt x="107" y="177"/>
                    <a:pt x="106" y="177"/>
                  </a:cubicBezTo>
                  <a:lnTo>
                    <a:pt x="106" y="177"/>
                  </a:lnTo>
                  <a:cubicBezTo>
                    <a:pt x="107" y="177"/>
                    <a:pt x="107" y="177"/>
                    <a:pt x="107" y="177"/>
                  </a:cubicBezTo>
                  <a:lnTo>
                    <a:pt x="107" y="177"/>
                  </a:lnTo>
                  <a:lnTo>
                    <a:pt x="107" y="177"/>
                  </a:lnTo>
                  <a:cubicBezTo>
                    <a:pt x="107" y="177"/>
                    <a:pt x="107" y="168"/>
                    <a:pt x="107" y="168"/>
                  </a:cubicBezTo>
                  <a:cubicBezTo>
                    <a:pt x="107" y="171"/>
                    <a:pt x="107" y="174"/>
                    <a:pt x="107" y="177"/>
                  </a:cubicBezTo>
                  <a:lnTo>
                    <a:pt x="107" y="177"/>
                  </a:lnTo>
                  <a:lnTo>
                    <a:pt x="98" y="168"/>
                  </a:lnTo>
                  <a:cubicBezTo>
                    <a:pt x="98" y="168"/>
                    <a:pt x="98" y="168"/>
                    <a:pt x="89" y="159"/>
                  </a:cubicBezTo>
                  <a:cubicBezTo>
                    <a:pt x="62" y="139"/>
                    <a:pt x="46" y="89"/>
                    <a:pt x="24"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2" name="Google Shape;6232;p28"/>
            <p:cNvSpPr/>
            <p:nvPr/>
          </p:nvSpPr>
          <p:spPr>
            <a:xfrm>
              <a:off x="2094702" y="5138729"/>
              <a:ext cx="1766" cy="1578"/>
            </a:xfrm>
            <a:custGeom>
              <a:avLst/>
              <a:gdLst/>
              <a:ahLst/>
              <a:cxnLst/>
              <a:rect l="l" t="t" r="r" b="b"/>
              <a:pathLst>
                <a:path w="10" h="15" extrusionOk="0">
                  <a:moveTo>
                    <a:pt x="2" y="0"/>
                  </a:moveTo>
                  <a:cubicBezTo>
                    <a:pt x="1" y="0"/>
                    <a:pt x="1" y="5"/>
                    <a:pt x="1" y="15"/>
                  </a:cubicBezTo>
                  <a:cubicBezTo>
                    <a:pt x="1" y="6"/>
                    <a:pt x="1" y="6"/>
                    <a:pt x="10"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3" name="Google Shape;6233;p28"/>
            <p:cNvSpPr/>
            <p:nvPr/>
          </p:nvSpPr>
          <p:spPr>
            <a:xfrm>
              <a:off x="2096291" y="5124424"/>
              <a:ext cx="17303" cy="20091"/>
            </a:xfrm>
            <a:custGeom>
              <a:avLst/>
              <a:gdLst/>
              <a:ahLst/>
              <a:cxnLst/>
              <a:rect l="l" t="t" r="r" b="b"/>
              <a:pathLst>
                <a:path w="98" h="191" extrusionOk="0">
                  <a:moveTo>
                    <a:pt x="97" y="0"/>
                  </a:moveTo>
                  <a:cubicBezTo>
                    <a:pt x="97" y="0"/>
                    <a:pt x="96" y="1"/>
                    <a:pt x="95" y="3"/>
                  </a:cubicBezTo>
                  <a:lnTo>
                    <a:pt x="95" y="3"/>
                  </a:lnTo>
                  <a:cubicBezTo>
                    <a:pt x="96" y="2"/>
                    <a:pt x="97" y="2"/>
                    <a:pt x="98" y="1"/>
                  </a:cubicBezTo>
                  <a:cubicBezTo>
                    <a:pt x="98" y="0"/>
                    <a:pt x="98" y="0"/>
                    <a:pt x="97" y="0"/>
                  </a:cubicBezTo>
                  <a:close/>
                  <a:moveTo>
                    <a:pt x="95" y="3"/>
                  </a:moveTo>
                  <a:lnTo>
                    <a:pt x="95" y="3"/>
                  </a:lnTo>
                  <a:cubicBezTo>
                    <a:pt x="69" y="20"/>
                    <a:pt x="43" y="38"/>
                    <a:pt x="9" y="80"/>
                  </a:cubicBezTo>
                  <a:cubicBezTo>
                    <a:pt x="18" y="89"/>
                    <a:pt x="27" y="107"/>
                    <a:pt x="27" y="142"/>
                  </a:cubicBezTo>
                  <a:cubicBezTo>
                    <a:pt x="24" y="154"/>
                    <a:pt x="21" y="158"/>
                    <a:pt x="18" y="158"/>
                  </a:cubicBezTo>
                  <a:cubicBezTo>
                    <a:pt x="12" y="158"/>
                    <a:pt x="6" y="142"/>
                    <a:pt x="1" y="142"/>
                  </a:cubicBezTo>
                  <a:cubicBezTo>
                    <a:pt x="6" y="159"/>
                    <a:pt x="12" y="190"/>
                    <a:pt x="20" y="190"/>
                  </a:cubicBezTo>
                  <a:cubicBezTo>
                    <a:pt x="24" y="190"/>
                    <a:pt x="29" y="180"/>
                    <a:pt x="36" y="151"/>
                  </a:cubicBezTo>
                  <a:lnTo>
                    <a:pt x="36" y="142"/>
                  </a:lnTo>
                  <a:cubicBezTo>
                    <a:pt x="51" y="83"/>
                    <a:pt x="84" y="17"/>
                    <a:pt x="95"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4" name="Google Shape;6234;p28"/>
            <p:cNvSpPr/>
            <p:nvPr/>
          </p:nvSpPr>
          <p:spPr>
            <a:xfrm>
              <a:off x="2104059" y="5077089"/>
              <a:ext cx="7945" cy="15883"/>
            </a:xfrm>
            <a:custGeom>
              <a:avLst/>
              <a:gdLst/>
              <a:ahLst/>
              <a:cxnLst/>
              <a:rect l="l" t="t" r="r" b="b"/>
              <a:pathLst>
                <a:path w="45" h="151" extrusionOk="0">
                  <a:moveTo>
                    <a:pt x="27" y="1"/>
                  </a:moveTo>
                  <a:lnTo>
                    <a:pt x="1" y="71"/>
                  </a:lnTo>
                  <a:lnTo>
                    <a:pt x="18" y="71"/>
                  </a:lnTo>
                  <a:cubicBezTo>
                    <a:pt x="10" y="151"/>
                    <a:pt x="36" y="133"/>
                    <a:pt x="45" y="142"/>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5" name="Google Shape;6235;p28"/>
            <p:cNvSpPr/>
            <p:nvPr/>
          </p:nvSpPr>
          <p:spPr>
            <a:xfrm>
              <a:off x="2125953" y="5004614"/>
              <a:ext cx="9534" cy="8520"/>
            </a:xfrm>
            <a:custGeom>
              <a:avLst/>
              <a:gdLst/>
              <a:ahLst/>
              <a:cxnLst/>
              <a:rect l="l" t="t" r="r" b="b"/>
              <a:pathLst>
                <a:path w="54" h="81" extrusionOk="0">
                  <a:moveTo>
                    <a:pt x="0" y="1"/>
                  </a:moveTo>
                  <a:lnTo>
                    <a:pt x="18" y="63"/>
                  </a:lnTo>
                  <a:lnTo>
                    <a:pt x="53" y="80"/>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6" name="Google Shape;6236;p28"/>
            <p:cNvSpPr/>
            <p:nvPr/>
          </p:nvSpPr>
          <p:spPr>
            <a:xfrm>
              <a:off x="2125953" y="4987048"/>
              <a:ext cx="6356" cy="4733"/>
            </a:xfrm>
            <a:custGeom>
              <a:avLst/>
              <a:gdLst/>
              <a:ahLst/>
              <a:cxnLst/>
              <a:rect l="l" t="t" r="r" b="b"/>
              <a:pathLst>
                <a:path w="36" h="45" extrusionOk="0">
                  <a:moveTo>
                    <a:pt x="9" y="0"/>
                  </a:moveTo>
                  <a:lnTo>
                    <a:pt x="0" y="44"/>
                  </a:lnTo>
                  <a:lnTo>
                    <a:pt x="36" y="44"/>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7" name="Google Shape;6237;p28"/>
            <p:cNvSpPr/>
            <p:nvPr/>
          </p:nvSpPr>
          <p:spPr>
            <a:xfrm>
              <a:off x="802306" y="4521696"/>
              <a:ext cx="6533" cy="1052"/>
            </a:xfrm>
            <a:custGeom>
              <a:avLst/>
              <a:gdLst/>
              <a:ahLst/>
              <a:cxnLst/>
              <a:rect l="l" t="t" r="r" b="b"/>
              <a:pathLst>
                <a:path w="37" h="10" extrusionOk="0">
                  <a:moveTo>
                    <a:pt x="36" y="0"/>
                  </a:moveTo>
                  <a:cubicBezTo>
                    <a:pt x="33" y="0"/>
                    <a:pt x="30" y="1"/>
                    <a:pt x="27" y="3"/>
                  </a:cubicBezTo>
                  <a:lnTo>
                    <a:pt x="27" y="3"/>
                  </a:lnTo>
                  <a:lnTo>
                    <a:pt x="36" y="0"/>
                  </a:lnTo>
                  <a:close/>
                  <a:moveTo>
                    <a:pt x="27" y="3"/>
                  </a:moveTo>
                  <a:lnTo>
                    <a:pt x="1" y="9"/>
                  </a:lnTo>
                  <a:cubicBezTo>
                    <a:pt x="13" y="9"/>
                    <a:pt x="20" y="5"/>
                    <a:pt x="27"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8" name="Google Shape;6238;p28"/>
            <p:cNvSpPr/>
            <p:nvPr/>
          </p:nvSpPr>
          <p:spPr>
            <a:xfrm>
              <a:off x="856862" y="4518014"/>
              <a:ext cx="3355" cy="1893"/>
            </a:xfrm>
            <a:custGeom>
              <a:avLst/>
              <a:gdLst/>
              <a:ahLst/>
              <a:cxnLst/>
              <a:rect l="l" t="t" r="r" b="b"/>
              <a:pathLst>
                <a:path w="19" h="18" extrusionOk="0">
                  <a:moveTo>
                    <a:pt x="19" y="0"/>
                  </a:moveTo>
                  <a:cubicBezTo>
                    <a:pt x="1" y="9"/>
                    <a:pt x="1" y="18"/>
                    <a:pt x="10"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9" name="Google Shape;6239;p28"/>
            <p:cNvSpPr/>
            <p:nvPr/>
          </p:nvSpPr>
          <p:spPr>
            <a:xfrm>
              <a:off x="1806385" y="4544837"/>
              <a:ext cx="15714" cy="11360"/>
            </a:xfrm>
            <a:custGeom>
              <a:avLst/>
              <a:gdLst/>
              <a:ahLst/>
              <a:cxnLst/>
              <a:rect l="l" t="t" r="r" b="b"/>
              <a:pathLst>
                <a:path w="89" h="108" extrusionOk="0">
                  <a:moveTo>
                    <a:pt x="8" y="0"/>
                  </a:moveTo>
                  <a:cubicBezTo>
                    <a:pt x="5" y="0"/>
                    <a:pt x="2" y="3"/>
                    <a:pt x="0" y="10"/>
                  </a:cubicBezTo>
                  <a:lnTo>
                    <a:pt x="0" y="45"/>
                  </a:lnTo>
                  <a:cubicBezTo>
                    <a:pt x="44" y="63"/>
                    <a:pt x="71" y="89"/>
                    <a:pt x="88" y="107"/>
                  </a:cubicBezTo>
                  <a:cubicBezTo>
                    <a:pt x="60" y="57"/>
                    <a:pt x="25"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0" name="Google Shape;6240;p28"/>
            <p:cNvSpPr/>
            <p:nvPr/>
          </p:nvSpPr>
          <p:spPr>
            <a:xfrm>
              <a:off x="1284129" y="4505918"/>
              <a:ext cx="9534" cy="3787"/>
            </a:xfrm>
            <a:custGeom>
              <a:avLst/>
              <a:gdLst/>
              <a:ahLst/>
              <a:cxnLst/>
              <a:rect l="l" t="t" r="r" b="b"/>
              <a:pathLst>
                <a:path w="54" h="36" extrusionOk="0">
                  <a:moveTo>
                    <a:pt x="53" y="0"/>
                  </a:moveTo>
                  <a:lnTo>
                    <a:pt x="53" y="0"/>
                  </a:lnTo>
                  <a:cubicBezTo>
                    <a:pt x="36" y="9"/>
                    <a:pt x="18" y="18"/>
                    <a:pt x="0" y="27"/>
                  </a:cubicBezTo>
                  <a:lnTo>
                    <a:pt x="18" y="36"/>
                  </a:lnTo>
                  <a:cubicBezTo>
                    <a:pt x="27" y="27"/>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1" name="Google Shape;6241;p28"/>
            <p:cNvSpPr/>
            <p:nvPr/>
          </p:nvSpPr>
          <p:spPr>
            <a:xfrm>
              <a:off x="1260647" y="4520749"/>
              <a:ext cx="14301" cy="2840"/>
            </a:xfrm>
            <a:custGeom>
              <a:avLst/>
              <a:gdLst/>
              <a:ahLst/>
              <a:cxnLst/>
              <a:rect l="l" t="t" r="r" b="b"/>
              <a:pathLst>
                <a:path w="81" h="27" extrusionOk="0">
                  <a:moveTo>
                    <a:pt x="1" y="1"/>
                  </a:moveTo>
                  <a:lnTo>
                    <a:pt x="1" y="1"/>
                  </a:lnTo>
                  <a:cubicBezTo>
                    <a:pt x="18" y="9"/>
                    <a:pt x="45" y="18"/>
                    <a:pt x="80" y="2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2" name="Google Shape;6242;p28"/>
            <p:cNvSpPr/>
            <p:nvPr/>
          </p:nvSpPr>
          <p:spPr>
            <a:xfrm>
              <a:off x="579491" y="4582074"/>
              <a:ext cx="7945" cy="5680"/>
            </a:xfrm>
            <a:custGeom>
              <a:avLst/>
              <a:gdLst/>
              <a:ahLst/>
              <a:cxnLst/>
              <a:rect l="l" t="t" r="r" b="b"/>
              <a:pathLst>
                <a:path w="45" h="54" extrusionOk="0">
                  <a:moveTo>
                    <a:pt x="0" y="0"/>
                  </a:moveTo>
                  <a:lnTo>
                    <a:pt x="0" y="53"/>
                  </a:lnTo>
                  <a:cubicBezTo>
                    <a:pt x="44" y="9"/>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3" name="Google Shape;6243;p28"/>
            <p:cNvSpPr/>
            <p:nvPr/>
          </p:nvSpPr>
          <p:spPr>
            <a:xfrm>
              <a:off x="2060450" y="4782668"/>
              <a:ext cx="6356" cy="13990"/>
            </a:xfrm>
            <a:custGeom>
              <a:avLst/>
              <a:gdLst/>
              <a:ahLst/>
              <a:cxnLst/>
              <a:rect l="l" t="t" r="r" b="b"/>
              <a:pathLst>
                <a:path w="36" h="133" extrusionOk="0">
                  <a:moveTo>
                    <a:pt x="18" y="1"/>
                  </a:moveTo>
                  <a:cubicBezTo>
                    <a:pt x="18" y="62"/>
                    <a:pt x="0" y="124"/>
                    <a:pt x="36" y="133"/>
                  </a:cubicBezTo>
                  <a:cubicBezTo>
                    <a:pt x="36" y="80"/>
                    <a:pt x="27" y="36"/>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4" name="Google Shape;6244;p28"/>
            <p:cNvSpPr/>
            <p:nvPr/>
          </p:nvSpPr>
          <p:spPr>
            <a:xfrm>
              <a:off x="816430" y="4479936"/>
              <a:ext cx="7945" cy="2840"/>
            </a:xfrm>
            <a:custGeom>
              <a:avLst/>
              <a:gdLst/>
              <a:ahLst/>
              <a:cxnLst/>
              <a:rect l="l" t="t" r="r" b="b"/>
              <a:pathLst>
                <a:path w="45" h="27" extrusionOk="0">
                  <a:moveTo>
                    <a:pt x="36" y="0"/>
                  </a:moveTo>
                  <a:lnTo>
                    <a:pt x="36" y="0"/>
                  </a:lnTo>
                  <a:cubicBezTo>
                    <a:pt x="9" y="9"/>
                    <a:pt x="0" y="18"/>
                    <a:pt x="0" y="26"/>
                  </a:cubicBezTo>
                  <a:cubicBezTo>
                    <a:pt x="27" y="18"/>
                    <a:pt x="44" y="9"/>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5" name="Google Shape;6245;p28"/>
            <p:cNvSpPr/>
            <p:nvPr/>
          </p:nvSpPr>
          <p:spPr>
            <a:xfrm>
              <a:off x="2055683" y="4766889"/>
              <a:ext cx="8122" cy="15883"/>
            </a:xfrm>
            <a:custGeom>
              <a:avLst/>
              <a:gdLst/>
              <a:ahLst/>
              <a:cxnLst/>
              <a:rect l="l" t="t" r="r" b="b"/>
              <a:pathLst>
                <a:path w="46" h="151" extrusionOk="0">
                  <a:moveTo>
                    <a:pt x="1" y="0"/>
                  </a:moveTo>
                  <a:lnTo>
                    <a:pt x="1" y="27"/>
                  </a:lnTo>
                  <a:cubicBezTo>
                    <a:pt x="19" y="62"/>
                    <a:pt x="36" y="98"/>
                    <a:pt x="45" y="151"/>
                  </a:cubicBezTo>
                  <a:cubicBezTo>
                    <a:pt x="45" y="98"/>
                    <a:pt x="36" y="4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6" name="Google Shape;6246;p28"/>
            <p:cNvSpPr/>
            <p:nvPr/>
          </p:nvSpPr>
          <p:spPr>
            <a:xfrm>
              <a:off x="209958" y="5143147"/>
              <a:ext cx="1766" cy="1262"/>
            </a:xfrm>
            <a:custGeom>
              <a:avLst/>
              <a:gdLst/>
              <a:ahLst/>
              <a:cxnLst/>
              <a:rect l="l" t="t" r="r" b="b"/>
              <a:pathLst>
                <a:path w="10" h="12" extrusionOk="0">
                  <a:moveTo>
                    <a:pt x="9" y="0"/>
                  </a:moveTo>
                  <a:lnTo>
                    <a:pt x="9" y="0"/>
                  </a:lnTo>
                  <a:cubicBezTo>
                    <a:pt x="9" y="8"/>
                    <a:pt x="9" y="8"/>
                    <a:pt x="0" y="8"/>
                  </a:cubicBezTo>
                  <a:cubicBezTo>
                    <a:pt x="3" y="11"/>
                    <a:pt x="5" y="12"/>
                    <a:pt x="6" y="12"/>
                  </a:cubicBezTo>
                  <a:cubicBezTo>
                    <a:pt x="9" y="12"/>
                    <a:pt x="9" y="6"/>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7" name="Google Shape;6247;p28"/>
            <p:cNvSpPr/>
            <p:nvPr/>
          </p:nvSpPr>
          <p:spPr>
            <a:xfrm>
              <a:off x="100845" y="5305558"/>
              <a:ext cx="177" cy="7574"/>
            </a:xfrm>
            <a:custGeom>
              <a:avLst/>
              <a:gdLst/>
              <a:ahLst/>
              <a:cxnLst/>
              <a:rect l="l" t="t" r="r" b="b"/>
              <a:pathLst>
                <a:path w="1" h="72" extrusionOk="0">
                  <a:moveTo>
                    <a:pt x="0" y="71"/>
                  </a:moveTo>
                  <a:cubicBezTo>
                    <a:pt x="0" y="54"/>
                    <a:pt x="0" y="27"/>
                    <a:pt x="0" y="1"/>
                  </a:cubicBezTo>
                  <a:cubicBezTo>
                    <a:pt x="0" y="18"/>
                    <a:pt x="0" y="36"/>
                    <a:pt x="0" y="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8" name="Google Shape;6248;p28"/>
            <p:cNvSpPr/>
            <p:nvPr/>
          </p:nvSpPr>
          <p:spPr>
            <a:xfrm>
              <a:off x="2113417" y="4913627"/>
              <a:ext cx="1589" cy="1999"/>
            </a:xfrm>
            <a:custGeom>
              <a:avLst/>
              <a:gdLst/>
              <a:ahLst/>
              <a:cxnLst/>
              <a:rect l="l" t="t" r="r" b="b"/>
              <a:pathLst>
                <a:path w="9" h="19" extrusionOk="0">
                  <a:moveTo>
                    <a:pt x="1" y="0"/>
                  </a:moveTo>
                  <a:lnTo>
                    <a:pt x="1" y="0"/>
                  </a:lnTo>
                  <a:cubicBezTo>
                    <a:pt x="4" y="14"/>
                    <a:pt x="6" y="18"/>
                    <a:pt x="7" y="18"/>
                  </a:cubicBezTo>
                  <a:cubicBezTo>
                    <a:pt x="8" y="18"/>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9" name="Google Shape;6249;p28"/>
            <p:cNvSpPr/>
            <p:nvPr/>
          </p:nvSpPr>
          <p:spPr>
            <a:xfrm>
              <a:off x="2090111" y="4934033"/>
              <a:ext cx="3178" cy="1999"/>
            </a:xfrm>
            <a:custGeom>
              <a:avLst/>
              <a:gdLst/>
              <a:ahLst/>
              <a:cxnLst/>
              <a:rect l="l" t="t" r="r" b="b"/>
              <a:pathLst>
                <a:path w="18" h="19" extrusionOk="0">
                  <a:moveTo>
                    <a:pt x="0" y="1"/>
                  </a:moveTo>
                  <a:cubicBezTo>
                    <a:pt x="9" y="1"/>
                    <a:pt x="9" y="10"/>
                    <a:pt x="18" y="18"/>
                  </a:cubicBezTo>
                  <a:cubicBezTo>
                    <a:pt x="18" y="10"/>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0" name="Google Shape;6250;p28"/>
            <p:cNvSpPr/>
            <p:nvPr/>
          </p:nvSpPr>
          <p:spPr>
            <a:xfrm>
              <a:off x="1994947" y="4736280"/>
              <a:ext cx="177" cy="947"/>
            </a:xfrm>
            <a:custGeom>
              <a:avLst/>
              <a:gdLst/>
              <a:ahLst/>
              <a:cxnLst/>
              <a:rect l="l" t="t" r="r" b="b"/>
              <a:pathLst>
                <a:path w="1" h="9" extrusionOk="0">
                  <a:moveTo>
                    <a:pt x="1" y="0"/>
                  </a:moveTo>
                  <a:lnTo>
                    <a:pt x="1" y="0"/>
                  </a:lnTo>
                  <a:cubicBezTo>
                    <a:pt x="1" y="9"/>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1" name="Google Shape;6251;p28"/>
            <p:cNvSpPr/>
            <p:nvPr/>
          </p:nvSpPr>
          <p:spPr>
            <a:xfrm>
              <a:off x="2111828" y="4914573"/>
              <a:ext cx="1766" cy="5680"/>
            </a:xfrm>
            <a:custGeom>
              <a:avLst/>
              <a:gdLst/>
              <a:ahLst/>
              <a:cxnLst/>
              <a:rect l="l" t="t" r="r" b="b"/>
              <a:pathLst>
                <a:path w="10" h="54" extrusionOk="0">
                  <a:moveTo>
                    <a:pt x="10" y="0"/>
                  </a:moveTo>
                  <a:cubicBezTo>
                    <a:pt x="1" y="9"/>
                    <a:pt x="1" y="27"/>
                    <a:pt x="1" y="53"/>
                  </a:cubicBezTo>
                  <a:cubicBezTo>
                    <a:pt x="1" y="36"/>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2" name="Google Shape;6252;p28"/>
            <p:cNvSpPr/>
            <p:nvPr/>
          </p:nvSpPr>
          <p:spPr>
            <a:xfrm>
              <a:off x="2115006" y="4919202"/>
              <a:ext cx="1766" cy="3787"/>
            </a:xfrm>
            <a:custGeom>
              <a:avLst/>
              <a:gdLst/>
              <a:ahLst/>
              <a:cxnLst/>
              <a:rect l="l" t="t" r="r" b="b"/>
              <a:pathLst>
                <a:path w="10" h="36" extrusionOk="0">
                  <a:moveTo>
                    <a:pt x="0" y="0"/>
                  </a:moveTo>
                  <a:cubicBezTo>
                    <a:pt x="0" y="9"/>
                    <a:pt x="0" y="27"/>
                    <a:pt x="0" y="36"/>
                  </a:cubicBezTo>
                  <a:cubicBezTo>
                    <a:pt x="9" y="36"/>
                    <a:pt x="9" y="3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3" name="Google Shape;6253;p28"/>
            <p:cNvSpPr/>
            <p:nvPr/>
          </p:nvSpPr>
          <p:spPr>
            <a:xfrm>
              <a:off x="2111828" y="4908367"/>
              <a:ext cx="1766" cy="6311"/>
            </a:xfrm>
            <a:custGeom>
              <a:avLst/>
              <a:gdLst/>
              <a:ahLst/>
              <a:cxnLst/>
              <a:rect l="l" t="t" r="r" b="b"/>
              <a:pathLst>
                <a:path w="10" h="60" extrusionOk="0">
                  <a:moveTo>
                    <a:pt x="1" y="0"/>
                  </a:moveTo>
                  <a:cubicBezTo>
                    <a:pt x="1" y="25"/>
                    <a:pt x="10" y="42"/>
                    <a:pt x="10" y="59"/>
                  </a:cubicBezTo>
                  <a:cubicBezTo>
                    <a:pt x="10" y="50"/>
                    <a:pt x="10" y="50"/>
                    <a:pt x="10" y="50"/>
                  </a:cubicBezTo>
                  <a:cubicBezTo>
                    <a:pt x="10" y="42"/>
                    <a:pt x="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4" name="Google Shape;6254;p28"/>
            <p:cNvSpPr/>
            <p:nvPr/>
          </p:nvSpPr>
          <p:spPr>
            <a:xfrm>
              <a:off x="390752" y="4832842"/>
              <a:ext cx="1766" cy="2945"/>
            </a:xfrm>
            <a:custGeom>
              <a:avLst/>
              <a:gdLst/>
              <a:ahLst/>
              <a:cxnLst/>
              <a:rect l="l" t="t" r="r" b="b"/>
              <a:pathLst>
                <a:path w="10" h="28" extrusionOk="0">
                  <a:moveTo>
                    <a:pt x="1" y="0"/>
                  </a:moveTo>
                  <a:cubicBezTo>
                    <a:pt x="5" y="20"/>
                    <a:pt x="7" y="27"/>
                    <a:pt x="8" y="27"/>
                  </a:cubicBezTo>
                  <a:cubicBezTo>
                    <a:pt x="10" y="27"/>
                    <a:pt x="10" y="15"/>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5" name="Google Shape;6255;p28"/>
            <p:cNvSpPr/>
            <p:nvPr/>
          </p:nvSpPr>
          <p:spPr>
            <a:xfrm>
              <a:off x="1633359" y="4553252"/>
              <a:ext cx="177" cy="1052"/>
            </a:xfrm>
            <a:custGeom>
              <a:avLst/>
              <a:gdLst/>
              <a:ahLst/>
              <a:cxnLst/>
              <a:rect l="l" t="t" r="r" b="b"/>
              <a:pathLst>
                <a:path w="1" h="10" extrusionOk="0">
                  <a:moveTo>
                    <a:pt x="0" y="9"/>
                  </a:moveTo>
                  <a:lnTo>
                    <a:pt x="0" y="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6" name="Google Shape;6256;p28"/>
            <p:cNvSpPr/>
            <p:nvPr/>
          </p:nvSpPr>
          <p:spPr>
            <a:xfrm>
              <a:off x="1609877" y="4542102"/>
              <a:ext cx="23659" cy="11255"/>
            </a:xfrm>
            <a:custGeom>
              <a:avLst/>
              <a:gdLst/>
              <a:ahLst/>
              <a:cxnLst/>
              <a:rect l="l" t="t" r="r" b="b"/>
              <a:pathLst>
                <a:path w="134" h="107" extrusionOk="0">
                  <a:moveTo>
                    <a:pt x="115" y="1"/>
                  </a:moveTo>
                  <a:lnTo>
                    <a:pt x="1" y="107"/>
                  </a:lnTo>
                  <a:cubicBezTo>
                    <a:pt x="29" y="95"/>
                    <a:pt x="49" y="90"/>
                    <a:pt x="68" y="90"/>
                  </a:cubicBezTo>
                  <a:cubicBezTo>
                    <a:pt x="90" y="90"/>
                    <a:pt x="109" y="97"/>
                    <a:pt x="133" y="107"/>
                  </a:cubicBezTo>
                  <a:lnTo>
                    <a:pt x="1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7" name="Google Shape;6257;p28"/>
            <p:cNvSpPr/>
            <p:nvPr/>
          </p:nvSpPr>
          <p:spPr>
            <a:xfrm>
              <a:off x="478147" y="4592067"/>
              <a:ext cx="1649577" cy="762820"/>
            </a:xfrm>
            <a:custGeom>
              <a:avLst/>
              <a:gdLst/>
              <a:ahLst/>
              <a:cxnLst/>
              <a:rect l="l" t="t" r="r" b="b"/>
              <a:pathLst>
                <a:path w="9343" h="7252" extrusionOk="0">
                  <a:moveTo>
                    <a:pt x="3859" y="364"/>
                  </a:moveTo>
                  <a:cubicBezTo>
                    <a:pt x="3856" y="365"/>
                    <a:pt x="3854" y="366"/>
                    <a:pt x="3852" y="367"/>
                  </a:cubicBezTo>
                  <a:lnTo>
                    <a:pt x="3852" y="367"/>
                  </a:lnTo>
                  <a:cubicBezTo>
                    <a:pt x="3854" y="366"/>
                    <a:pt x="3857" y="365"/>
                    <a:pt x="3859" y="364"/>
                  </a:cubicBezTo>
                  <a:close/>
                  <a:moveTo>
                    <a:pt x="5554" y="364"/>
                  </a:moveTo>
                  <a:cubicBezTo>
                    <a:pt x="5581" y="364"/>
                    <a:pt x="5598" y="364"/>
                    <a:pt x="5625" y="373"/>
                  </a:cubicBezTo>
                  <a:cubicBezTo>
                    <a:pt x="5620" y="376"/>
                    <a:pt x="5614" y="377"/>
                    <a:pt x="5609" y="377"/>
                  </a:cubicBezTo>
                  <a:cubicBezTo>
                    <a:pt x="5595" y="377"/>
                    <a:pt x="5579" y="371"/>
                    <a:pt x="5554" y="364"/>
                  </a:cubicBezTo>
                  <a:close/>
                  <a:moveTo>
                    <a:pt x="3377" y="381"/>
                  </a:moveTo>
                  <a:lnTo>
                    <a:pt x="3364" y="382"/>
                  </a:lnTo>
                  <a:cubicBezTo>
                    <a:pt x="3369" y="382"/>
                    <a:pt x="3373" y="382"/>
                    <a:pt x="3377" y="381"/>
                  </a:cubicBezTo>
                  <a:close/>
                  <a:moveTo>
                    <a:pt x="5858" y="479"/>
                  </a:moveTo>
                  <a:lnTo>
                    <a:pt x="5854" y="479"/>
                  </a:lnTo>
                  <a:cubicBezTo>
                    <a:pt x="5856" y="479"/>
                    <a:pt x="5857" y="479"/>
                    <a:pt x="5858" y="479"/>
                  </a:cubicBezTo>
                  <a:close/>
                  <a:moveTo>
                    <a:pt x="6413" y="483"/>
                  </a:moveTo>
                  <a:lnTo>
                    <a:pt x="6413" y="483"/>
                  </a:lnTo>
                  <a:cubicBezTo>
                    <a:pt x="6408" y="484"/>
                    <a:pt x="6403" y="484"/>
                    <a:pt x="6398" y="485"/>
                  </a:cubicBezTo>
                  <a:lnTo>
                    <a:pt x="6398" y="485"/>
                  </a:lnTo>
                  <a:cubicBezTo>
                    <a:pt x="6397" y="484"/>
                    <a:pt x="6395" y="484"/>
                    <a:pt x="6393" y="484"/>
                  </a:cubicBezTo>
                  <a:cubicBezTo>
                    <a:pt x="6390" y="484"/>
                    <a:pt x="6387" y="485"/>
                    <a:pt x="6384" y="488"/>
                  </a:cubicBezTo>
                  <a:cubicBezTo>
                    <a:pt x="6389" y="487"/>
                    <a:pt x="6393" y="485"/>
                    <a:pt x="6398" y="485"/>
                  </a:cubicBezTo>
                  <a:lnTo>
                    <a:pt x="6398" y="485"/>
                  </a:lnTo>
                  <a:cubicBezTo>
                    <a:pt x="6404" y="486"/>
                    <a:pt x="6411" y="488"/>
                    <a:pt x="6419" y="488"/>
                  </a:cubicBezTo>
                  <a:cubicBezTo>
                    <a:pt x="6417" y="486"/>
                    <a:pt x="6415" y="485"/>
                    <a:pt x="6413" y="483"/>
                  </a:cubicBezTo>
                  <a:close/>
                  <a:moveTo>
                    <a:pt x="7411" y="529"/>
                  </a:moveTo>
                  <a:cubicBezTo>
                    <a:pt x="7413" y="529"/>
                    <a:pt x="7416" y="529"/>
                    <a:pt x="7421" y="531"/>
                  </a:cubicBezTo>
                  <a:lnTo>
                    <a:pt x="7421" y="531"/>
                  </a:lnTo>
                  <a:cubicBezTo>
                    <a:pt x="7416" y="533"/>
                    <a:pt x="7412" y="537"/>
                    <a:pt x="7408" y="541"/>
                  </a:cubicBezTo>
                  <a:cubicBezTo>
                    <a:pt x="7408" y="535"/>
                    <a:pt x="7404" y="529"/>
                    <a:pt x="7411" y="529"/>
                  </a:cubicBezTo>
                  <a:close/>
                  <a:moveTo>
                    <a:pt x="7336" y="751"/>
                  </a:moveTo>
                  <a:cubicBezTo>
                    <a:pt x="7337" y="752"/>
                    <a:pt x="7337" y="752"/>
                    <a:pt x="7338" y="753"/>
                  </a:cubicBezTo>
                  <a:cubicBezTo>
                    <a:pt x="7337" y="752"/>
                    <a:pt x="7337" y="752"/>
                    <a:pt x="7336" y="751"/>
                  </a:cubicBezTo>
                  <a:close/>
                  <a:moveTo>
                    <a:pt x="7375" y="761"/>
                  </a:moveTo>
                  <a:cubicBezTo>
                    <a:pt x="7375" y="762"/>
                    <a:pt x="7374" y="762"/>
                    <a:pt x="7373" y="762"/>
                  </a:cubicBezTo>
                  <a:cubicBezTo>
                    <a:pt x="7374" y="762"/>
                    <a:pt x="7375" y="762"/>
                    <a:pt x="7375" y="761"/>
                  </a:cubicBezTo>
                  <a:close/>
                  <a:moveTo>
                    <a:pt x="1993" y="1276"/>
                  </a:moveTo>
                  <a:cubicBezTo>
                    <a:pt x="1991" y="1287"/>
                    <a:pt x="1989" y="1298"/>
                    <a:pt x="1987" y="1309"/>
                  </a:cubicBezTo>
                  <a:cubicBezTo>
                    <a:pt x="1991" y="1297"/>
                    <a:pt x="1992" y="1286"/>
                    <a:pt x="1993" y="1276"/>
                  </a:cubicBezTo>
                  <a:close/>
                  <a:moveTo>
                    <a:pt x="1669" y="2254"/>
                  </a:moveTo>
                  <a:lnTo>
                    <a:pt x="1669" y="2254"/>
                  </a:lnTo>
                  <a:cubicBezTo>
                    <a:pt x="1667" y="2265"/>
                    <a:pt x="1664" y="2274"/>
                    <a:pt x="1662" y="2284"/>
                  </a:cubicBezTo>
                  <a:lnTo>
                    <a:pt x="1662" y="2284"/>
                  </a:lnTo>
                  <a:cubicBezTo>
                    <a:pt x="1666" y="2273"/>
                    <a:pt x="1669" y="2262"/>
                    <a:pt x="1669" y="2254"/>
                  </a:cubicBezTo>
                  <a:close/>
                  <a:moveTo>
                    <a:pt x="1069" y="3199"/>
                  </a:moveTo>
                  <a:lnTo>
                    <a:pt x="1069" y="3199"/>
                  </a:lnTo>
                  <a:cubicBezTo>
                    <a:pt x="1064" y="3225"/>
                    <a:pt x="1062" y="3234"/>
                    <a:pt x="1060" y="3234"/>
                  </a:cubicBezTo>
                  <a:cubicBezTo>
                    <a:pt x="1058" y="3234"/>
                    <a:pt x="1055" y="3225"/>
                    <a:pt x="1051" y="3216"/>
                  </a:cubicBezTo>
                  <a:lnTo>
                    <a:pt x="1069" y="3199"/>
                  </a:lnTo>
                  <a:close/>
                  <a:moveTo>
                    <a:pt x="596" y="4424"/>
                  </a:moveTo>
                  <a:cubicBezTo>
                    <a:pt x="595" y="4425"/>
                    <a:pt x="593" y="4425"/>
                    <a:pt x="592" y="4426"/>
                  </a:cubicBezTo>
                  <a:cubicBezTo>
                    <a:pt x="593" y="4426"/>
                    <a:pt x="595" y="4425"/>
                    <a:pt x="596" y="4424"/>
                  </a:cubicBezTo>
                  <a:close/>
                  <a:moveTo>
                    <a:pt x="3926" y="0"/>
                  </a:moveTo>
                  <a:cubicBezTo>
                    <a:pt x="3884" y="0"/>
                    <a:pt x="3777" y="49"/>
                    <a:pt x="3686" y="49"/>
                  </a:cubicBezTo>
                  <a:cubicBezTo>
                    <a:pt x="3663" y="49"/>
                    <a:pt x="3640" y="46"/>
                    <a:pt x="3620" y="38"/>
                  </a:cubicBezTo>
                  <a:lnTo>
                    <a:pt x="3620" y="38"/>
                  </a:lnTo>
                  <a:cubicBezTo>
                    <a:pt x="3647" y="55"/>
                    <a:pt x="3665" y="73"/>
                    <a:pt x="3620" y="91"/>
                  </a:cubicBezTo>
                  <a:cubicBezTo>
                    <a:pt x="3616" y="91"/>
                    <a:pt x="3611" y="91"/>
                    <a:pt x="3605" y="91"/>
                  </a:cubicBezTo>
                  <a:cubicBezTo>
                    <a:pt x="3551" y="91"/>
                    <a:pt x="3475" y="65"/>
                    <a:pt x="3411" y="65"/>
                  </a:cubicBezTo>
                  <a:cubicBezTo>
                    <a:pt x="3380" y="65"/>
                    <a:pt x="3351" y="72"/>
                    <a:pt x="3329" y="91"/>
                  </a:cubicBezTo>
                  <a:cubicBezTo>
                    <a:pt x="3320" y="91"/>
                    <a:pt x="3320" y="82"/>
                    <a:pt x="3311" y="82"/>
                  </a:cubicBezTo>
                  <a:cubicBezTo>
                    <a:pt x="3258" y="100"/>
                    <a:pt x="3117" y="126"/>
                    <a:pt x="3091" y="161"/>
                  </a:cubicBezTo>
                  <a:cubicBezTo>
                    <a:pt x="3076" y="140"/>
                    <a:pt x="3053" y="131"/>
                    <a:pt x="3026" y="131"/>
                  </a:cubicBezTo>
                  <a:cubicBezTo>
                    <a:pt x="2936" y="131"/>
                    <a:pt x="2798" y="228"/>
                    <a:pt x="2734" y="228"/>
                  </a:cubicBezTo>
                  <a:cubicBezTo>
                    <a:pt x="2718" y="228"/>
                    <a:pt x="2707" y="222"/>
                    <a:pt x="2702" y="205"/>
                  </a:cubicBezTo>
                  <a:cubicBezTo>
                    <a:pt x="2640" y="223"/>
                    <a:pt x="2579" y="250"/>
                    <a:pt x="2517" y="276"/>
                  </a:cubicBezTo>
                  <a:lnTo>
                    <a:pt x="2517" y="267"/>
                  </a:lnTo>
                  <a:cubicBezTo>
                    <a:pt x="2402" y="311"/>
                    <a:pt x="2375" y="364"/>
                    <a:pt x="2349" y="409"/>
                  </a:cubicBezTo>
                  <a:cubicBezTo>
                    <a:pt x="2344" y="410"/>
                    <a:pt x="2340" y="411"/>
                    <a:pt x="2337" y="411"/>
                  </a:cubicBezTo>
                  <a:cubicBezTo>
                    <a:pt x="2325" y="411"/>
                    <a:pt x="2331" y="398"/>
                    <a:pt x="2331" y="391"/>
                  </a:cubicBezTo>
                  <a:lnTo>
                    <a:pt x="2331" y="391"/>
                  </a:lnTo>
                  <a:cubicBezTo>
                    <a:pt x="2164" y="479"/>
                    <a:pt x="2146" y="506"/>
                    <a:pt x="2075" y="647"/>
                  </a:cubicBezTo>
                  <a:lnTo>
                    <a:pt x="2040" y="638"/>
                  </a:lnTo>
                  <a:cubicBezTo>
                    <a:pt x="2022" y="682"/>
                    <a:pt x="1810" y="815"/>
                    <a:pt x="1757" y="1009"/>
                  </a:cubicBezTo>
                  <a:cubicBezTo>
                    <a:pt x="1757" y="1009"/>
                    <a:pt x="1757" y="1000"/>
                    <a:pt x="1757" y="983"/>
                  </a:cubicBezTo>
                  <a:cubicBezTo>
                    <a:pt x="1687" y="1186"/>
                    <a:pt x="1475" y="1406"/>
                    <a:pt x="1563" y="1530"/>
                  </a:cubicBezTo>
                  <a:lnTo>
                    <a:pt x="1554" y="1662"/>
                  </a:lnTo>
                  <a:cubicBezTo>
                    <a:pt x="1572" y="1616"/>
                    <a:pt x="1584" y="1600"/>
                    <a:pt x="1592" y="1600"/>
                  </a:cubicBezTo>
                  <a:cubicBezTo>
                    <a:pt x="1607" y="1600"/>
                    <a:pt x="1609" y="1657"/>
                    <a:pt x="1622" y="1657"/>
                  </a:cubicBezTo>
                  <a:cubicBezTo>
                    <a:pt x="1625" y="1657"/>
                    <a:pt x="1629" y="1653"/>
                    <a:pt x="1634" y="1645"/>
                  </a:cubicBezTo>
                  <a:lnTo>
                    <a:pt x="1634" y="1645"/>
                  </a:lnTo>
                  <a:cubicBezTo>
                    <a:pt x="1628" y="1694"/>
                    <a:pt x="1591" y="1752"/>
                    <a:pt x="1576" y="1752"/>
                  </a:cubicBezTo>
                  <a:cubicBezTo>
                    <a:pt x="1569" y="1752"/>
                    <a:pt x="1567" y="1742"/>
                    <a:pt x="1572" y="1715"/>
                  </a:cubicBezTo>
                  <a:lnTo>
                    <a:pt x="1581" y="1707"/>
                  </a:lnTo>
                  <a:cubicBezTo>
                    <a:pt x="1576" y="1703"/>
                    <a:pt x="1572" y="1701"/>
                    <a:pt x="1568" y="1701"/>
                  </a:cubicBezTo>
                  <a:cubicBezTo>
                    <a:pt x="1525" y="1701"/>
                    <a:pt x="1500" y="1893"/>
                    <a:pt x="1462" y="1893"/>
                  </a:cubicBezTo>
                  <a:cubicBezTo>
                    <a:pt x="1460" y="1893"/>
                    <a:pt x="1459" y="1893"/>
                    <a:pt x="1457" y="1892"/>
                  </a:cubicBezTo>
                  <a:cubicBezTo>
                    <a:pt x="1369" y="2219"/>
                    <a:pt x="1254" y="2519"/>
                    <a:pt x="1157" y="2819"/>
                  </a:cubicBezTo>
                  <a:lnTo>
                    <a:pt x="1219" y="2801"/>
                  </a:lnTo>
                  <a:lnTo>
                    <a:pt x="1219" y="2801"/>
                  </a:lnTo>
                  <a:lnTo>
                    <a:pt x="1183" y="2899"/>
                  </a:lnTo>
                  <a:cubicBezTo>
                    <a:pt x="1177" y="2909"/>
                    <a:pt x="1167" y="2915"/>
                    <a:pt x="1160" y="2915"/>
                  </a:cubicBezTo>
                  <a:cubicBezTo>
                    <a:pt x="1148" y="2915"/>
                    <a:pt x="1140" y="2898"/>
                    <a:pt x="1157" y="2854"/>
                  </a:cubicBezTo>
                  <a:lnTo>
                    <a:pt x="1157" y="2854"/>
                  </a:lnTo>
                  <a:cubicBezTo>
                    <a:pt x="1122" y="2881"/>
                    <a:pt x="1139" y="2987"/>
                    <a:pt x="1157" y="2987"/>
                  </a:cubicBezTo>
                  <a:cubicBezTo>
                    <a:pt x="1139" y="3023"/>
                    <a:pt x="1127" y="3036"/>
                    <a:pt x="1119" y="3036"/>
                  </a:cubicBezTo>
                  <a:cubicBezTo>
                    <a:pt x="1100" y="3036"/>
                    <a:pt x="1108" y="2954"/>
                    <a:pt x="1106" y="2954"/>
                  </a:cubicBezTo>
                  <a:lnTo>
                    <a:pt x="1106" y="2954"/>
                  </a:lnTo>
                  <a:cubicBezTo>
                    <a:pt x="1105" y="2954"/>
                    <a:pt x="1105" y="2956"/>
                    <a:pt x="1104" y="2960"/>
                  </a:cubicBezTo>
                  <a:lnTo>
                    <a:pt x="1086" y="3022"/>
                  </a:lnTo>
                  <a:lnTo>
                    <a:pt x="1095" y="3005"/>
                  </a:lnTo>
                  <a:lnTo>
                    <a:pt x="1095" y="3005"/>
                  </a:lnTo>
                  <a:cubicBezTo>
                    <a:pt x="1104" y="3066"/>
                    <a:pt x="1122" y="3075"/>
                    <a:pt x="1086" y="3163"/>
                  </a:cubicBezTo>
                  <a:cubicBezTo>
                    <a:pt x="1060" y="3216"/>
                    <a:pt x="1051" y="3181"/>
                    <a:pt x="1042" y="3208"/>
                  </a:cubicBezTo>
                  <a:cubicBezTo>
                    <a:pt x="1042" y="3205"/>
                    <a:pt x="1042" y="3204"/>
                    <a:pt x="1041" y="3204"/>
                  </a:cubicBezTo>
                  <a:cubicBezTo>
                    <a:pt x="1038" y="3204"/>
                    <a:pt x="1033" y="3214"/>
                    <a:pt x="1033" y="3234"/>
                  </a:cubicBezTo>
                  <a:lnTo>
                    <a:pt x="980" y="3367"/>
                  </a:lnTo>
                  <a:lnTo>
                    <a:pt x="980" y="3367"/>
                  </a:lnTo>
                  <a:lnTo>
                    <a:pt x="1033" y="3331"/>
                  </a:lnTo>
                  <a:lnTo>
                    <a:pt x="1033" y="3331"/>
                  </a:lnTo>
                  <a:cubicBezTo>
                    <a:pt x="1033" y="3377"/>
                    <a:pt x="1014" y="3418"/>
                    <a:pt x="1029" y="3418"/>
                  </a:cubicBezTo>
                  <a:cubicBezTo>
                    <a:pt x="1034" y="3418"/>
                    <a:pt x="1044" y="3413"/>
                    <a:pt x="1060" y="3402"/>
                  </a:cubicBezTo>
                  <a:lnTo>
                    <a:pt x="1060" y="3402"/>
                  </a:lnTo>
                  <a:cubicBezTo>
                    <a:pt x="963" y="3472"/>
                    <a:pt x="866" y="3879"/>
                    <a:pt x="830" y="3923"/>
                  </a:cubicBezTo>
                  <a:cubicBezTo>
                    <a:pt x="821" y="4011"/>
                    <a:pt x="795" y="4091"/>
                    <a:pt x="751" y="4188"/>
                  </a:cubicBezTo>
                  <a:cubicBezTo>
                    <a:pt x="756" y="4182"/>
                    <a:pt x="766" y="4178"/>
                    <a:pt x="774" y="4178"/>
                  </a:cubicBezTo>
                  <a:cubicBezTo>
                    <a:pt x="792" y="4178"/>
                    <a:pt x="807" y="4196"/>
                    <a:pt x="777" y="4250"/>
                  </a:cubicBezTo>
                  <a:cubicBezTo>
                    <a:pt x="768" y="4241"/>
                    <a:pt x="760" y="4238"/>
                    <a:pt x="752" y="4238"/>
                  </a:cubicBezTo>
                  <a:cubicBezTo>
                    <a:pt x="700" y="4238"/>
                    <a:pt x="670" y="4390"/>
                    <a:pt x="596" y="4424"/>
                  </a:cubicBezTo>
                  <a:lnTo>
                    <a:pt x="596" y="4424"/>
                  </a:lnTo>
                  <a:cubicBezTo>
                    <a:pt x="598" y="4423"/>
                    <a:pt x="600" y="4423"/>
                    <a:pt x="602" y="4423"/>
                  </a:cubicBezTo>
                  <a:cubicBezTo>
                    <a:pt x="639" y="4423"/>
                    <a:pt x="539" y="4614"/>
                    <a:pt x="577" y="4614"/>
                  </a:cubicBezTo>
                  <a:cubicBezTo>
                    <a:pt x="582" y="4614"/>
                    <a:pt x="590" y="4611"/>
                    <a:pt x="601" y="4603"/>
                  </a:cubicBezTo>
                  <a:lnTo>
                    <a:pt x="601" y="4603"/>
                  </a:lnTo>
                  <a:cubicBezTo>
                    <a:pt x="589" y="4624"/>
                    <a:pt x="581" y="4630"/>
                    <a:pt x="574" y="4630"/>
                  </a:cubicBezTo>
                  <a:cubicBezTo>
                    <a:pt x="566" y="4630"/>
                    <a:pt x="561" y="4623"/>
                    <a:pt x="552" y="4623"/>
                  </a:cubicBezTo>
                  <a:cubicBezTo>
                    <a:pt x="547" y="4623"/>
                    <a:pt x="540" y="4626"/>
                    <a:pt x="530" y="4638"/>
                  </a:cubicBezTo>
                  <a:cubicBezTo>
                    <a:pt x="495" y="4815"/>
                    <a:pt x="353" y="4991"/>
                    <a:pt x="292" y="5221"/>
                  </a:cubicBezTo>
                  <a:cubicBezTo>
                    <a:pt x="296" y="5221"/>
                    <a:pt x="307" y="5214"/>
                    <a:pt x="317" y="5214"/>
                  </a:cubicBezTo>
                  <a:cubicBezTo>
                    <a:pt x="327" y="5214"/>
                    <a:pt x="336" y="5221"/>
                    <a:pt x="336" y="5247"/>
                  </a:cubicBezTo>
                  <a:lnTo>
                    <a:pt x="247" y="5344"/>
                  </a:lnTo>
                  <a:cubicBezTo>
                    <a:pt x="239" y="5389"/>
                    <a:pt x="300" y="5397"/>
                    <a:pt x="239" y="5468"/>
                  </a:cubicBezTo>
                  <a:cubicBezTo>
                    <a:pt x="243" y="5464"/>
                    <a:pt x="250" y="5459"/>
                    <a:pt x="255" y="5459"/>
                  </a:cubicBezTo>
                  <a:cubicBezTo>
                    <a:pt x="261" y="5459"/>
                    <a:pt x="265" y="5464"/>
                    <a:pt x="265" y="5477"/>
                  </a:cubicBezTo>
                  <a:cubicBezTo>
                    <a:pt x="89" y="5892"/>
                    <a:pt x="124" y="6369"/>
                    <a:pt x="0" y="6819"/>
                  </a:cubicBezTo>
                  <a:cubicBezTo>
                    <a:pt x="10" y="6797"/>
                    <a:pt x="16" y="6788"/>
                    <a:pt x="20" y="6788"/>
                  </a:cubicBezTo>
                  <a:cubicBezTo>
                    <a:pt x="27" y="6788"/>
                    <a:pt x="27" y="6817"/>
                    <a:pt x="27" y="6845"/>
                  </a:cubicBezTo>
                  <a:cubicBezTo>
                    <a:pt x="27" y="6837"/>
                    <a:pt x="30" y="6834"/>
                    <a:pt x="34" y="6834"/>
                  </a:cubicBezTo>
                  <a:cubicBezTo>
                    <a:pt x="43" y="6834"/>
                    <a:pt x="59" y="6845"/>
                    <a:pt x="71" y="6845"/>
                  </a:cubicBezTo>
                  <a:lnTo>
                    <a:pt x="18" y="7031"/>
                  </a:lnTo>
                  <a:cubicBezTo>
                    <a:pt x="62" y="7066"/>
                    <a:pt x="27" y="7234"/>
                    <a:pt x="71" y="7252"/>
                  </a:cubicBezTo>
                  <a:lnTo>
                    <a:pt x="62" y="7199"/>
                  </a:lnTo>
                  <a:lnTo>
                    <a:pt x="62" y="7199"/>
                  </a:lnTo>
                  <a:cubicBezTo>
                    <a:pt x="71" y="7210"/>
                    <a:pt x="79" y="7215"/>
                    <a:pt x="88" y="7215"/>
                  </a:cubicBezTo>
                  <a:cubicBezTo>
                    <a:pt x="131" y="7215"/>
                    <a:pt x="177" y="7092"/>
                    <a:pt x="234" y="7092"/>
                  </a:cubicBezTo>
                  <a:cubicBezTo>
                    <a:pt x="235" y="7092"/>
                    <a:pt x="237" y="7092"/>
                    <a:pt x="239" y="7093"/>
                  </a:cubicBezTo>
                  <a:cubicBezTo>
                    <a:pt x="177" y="7004"/>
                    <a:pt x="327" y="6872"/>
                    <a:pt x="247" y="6722"/>
                  </a:cubicBezTo>
                  <a:cubicBezTo>
                    <a:pt x="251" y="6717"/>
                    <a:pt x="253" y="6715"/>
                    <a:pt x="256" y="6715"/>
                  </a:cubicBezTo>
                  <a:cubicBezTo>
                    <a:pt x="264" y="6715"/>
                    <a:pt x="267" y="6743"/>
                    <a:pt x="277" y="6743"/>
                  </a:cubicBezTo>
                  <a:cubicBezTo>
                    <a:pt x="279" y="6743"/>
                    <a:pt x="280" y="6742"/>
                    <a:pt x="283" y="6740"/>
                  </a:cubicBezTo>
                  <a:cubicBezTo>
                    <a:pt x="256" y="6704"/>
                    <a:pt x="256" y="6651"/>
                    <a:pt x="274" y="6581"/>
                  </a:cubicBezTo>
                  <a:lnTo>
                    <a:pt x="274" y="6581"/>
                  </a:lnTo>
                  <a:lnTo>
                    <a:pt x="283" y="6589"/>
                  </a:lnTo>
                  <a:cubicBezTo>
                    <a:pt x="292" y="6360"/>
                    <a:pt x="327" y="6272"/>
                    <a:pt x="389" y="6024"/>
                  </a:cubicBezTo>
                  <a:lnTo>
                    <a:pt x="389" y="6024"/>
                  </a:lnTo>
                  <a:lnTo>
                    <a:pt x="353" y="6042"/>
                  </a:lnTo>
                  <a:cubicBezTo>
                    <a:pt x="371" y="5989"/>
                    <a:pt x="380" y="5980"/>
                    <a:pt x="398" y="5954"/>
                  </a:cubicBezTo>
                  <a:cubicBezTo>
                    <a:pt x="393" y="5944"/>
                    <a:pt x="388" y="5940"/>
                    <a:pt x="385" y="5940"/>
                  </a:cubicBezTo>
                  <a:cubicBezTo>
                    <a:pt x="365" y="5940"/>
                    <a:pt x="359" y="6047"/>
                    <a:pt x="340" y="6047"/>
                  </a:cubicBezTo>
                  <a:cubicBezTo>
                    <a:pt x="336" y="6047"/>
                    <a:pt x="332" y="6043"/>
                    <a:pt x="327" y="6033"/>
                  </a:cubicBezTo>
                  <a:cubicBezTo>
                    <a:pt x="398" y="5980"/>
                    <a:pt x="398" y="5662"/>
                    <a:pt x="486" y="5636"/>
                  </a:cubicBezTo>
                  <a:cubicBezTo>
                    <a:pt x="495" y="5608"/>
                    <a:pt x="492" y="5602"/>
                    <a:pt x="486" y="5602"/>
                  </a:cubicBezTo>
                  <a:cubicBezTo>
                    <a:pt x="481" y="5602"/>
                    <a:pt x="474" y="5605"/>
                    <a:pt x="469" y="5605"/>
                  </a:cubicBezTo>
                  <a:cubicBezTo>
                    <a:pt x="462" y="5605"/>
                    <a:pt x="458" y="5598"/>
                    <a:pt x="468" y="5565"/>
                  </a:cubicBezTo>
                  <a:lnTo>
                    <a:pt x="495" y="5556"/>
                  </a:lnTo>
                  <a:lnTo>
                    <a:pt x="477" y="5530"/>
                  </a:lnTo>
                  <a:cubicBezTo>
                    <a:pt x="495" y="5477"/>
                    <a:pt x="521" y="5459"/>
                    <a:pt x="539" y="5459"/>
                  </a:cubicBezTo>
                  <a:cubicBezTo>
                    <a:pt x="539" y="5468"/>
                    <a:pt x="530" y="5495"/>
                    <a:pt x="530" y="5512"/>
                  </a:cubicBezTo>
                  <a:cubicBezTo>
                    <a:pt x="574" y="5450"/>
                    <a:pt x="583" y="5318"/>
                    <a:pt x="592" y="5300"/>
                  </a:cubicBezTo>
                  <a:lnTo>
                    <a:pt x="592" y="5300"/>
                  </a:lnTo>
                  <a:lnTo>
                    <a:pt x="556" y="5371"/>
                  </a:lnTo>
                  <a:cubicBezTo>
                    <a:pt x="601" y="5150"/>
                    <a:pt x="742" y="4903"/>
                    <a:pt x="786" y="4682"/>
                  </a:cubicBezTo>
                  <a:lnTo>
                    <a:pt x="786" y="4682"/>
                  </a:lnTo>
                  <a:lnTo>
                    <a:pt x="768" y="4691"/>
                  </a:lnTo>
                  <a:cubicBezTo>
                    <a:pt x="804" y="4523"/>
                    <a:pt x="830" y="4576"/>
                    <a:pt x="892" y="4391"/>
                  </a:cubicBezTo>
                  <a:lnTo>
                    <a:pt x="892" y="4400"/>
                  </a:lnTo>
                  <a:cubicBezTo>
                    <a:pt x="892" y="4364"/>
                    <a:pt x="901" y="4311"/>
                    <a:pt x="919" y="4267"/>
                  </a:cubicBezTo>
                  <a:cubicBezTo>
                    <a:pt x="919" y="4277"/>
                    <a:pt x="921" y="4281"/>
                    <a:pt x="925" y="4281"/>
                  </a:cubicBezTo>
                  <a:cubicBezTo>
                    <a:pt x="938" y="4281"/>
                    <a:pt x="966" y="4241"/>
                    <a:pt x="977" y="4241"/>
                  </a:cubicBezTo>
                  <a:cubicBezTo>
                    <a:pt x="981" y="4241"/>
                    <a:pt x="982" y="4245"/>
                    <a:pt x="980" y="4258"/>
                  </a:cubicBezTo>
                  <a:cubicBezTo>
                    <a:pt x="1024" y="4073"/>
                    <a:pt x="989" y="4161"/>
                    <a:pt x="980" y="4029"/>
                  </a:cubicBezTo>
                  <a:lnTo>
                    <a:pt x="1016" y="4011"/>
                  </a:lnTo>
                  <a:cubicBezTo>
                    <a:pt x="1007" y="3967"/>
                    <a:pt x="998" y="3958"/>
                    <a:pt x="1024" y="3861"/>
                  </a:cubicBezTo>
                  <a:cubicBezTo>
                    <a:pt x="1024" y="3887"/>
                    <a:pt x="1030" y="3895"/>
                    <a:pt x="1037" y="3895"/>
                  </a:cubicBezTo>
                  <a:cubicBezTo>
                    <a:pt x="1047" y="3895"/>
                    <a:pt x="1061" y="3880"/>
                    <a:pt x="1070" y="3880"/>
                  </a:cubicBezTo>
                  <a:cubicBezTo>
                    <a:pt x="1076" y="3880"/>
                    <a:pt x="1080" y="3888"/>
                    <a:pt x="1077" y="3914"/>
                  </a:cubicBezTo>
                  <a:cubicBezTo>
                    <a:pt x="1201" y="3746"/>
                    <a:pt x="1122" y="3614"/>
                    <a:pt x="1228" y="3561"/>
                  </a:cubicBezTo>
                  <a:cubicBezTo>
                    <a:pt x="1221" y="3540"/>
                    <a:pt x="1214" y="3532"/>
                    <a:pt x="1207" y="3532"/>
                  </a:cubicBezTo>
                  <a:cubicBezTo>
                    <a:pt x="1178" y="3532"/>
                    <a:pt x="1147" y="3665"/>
                    <a:pt x="1141" y="3665"/>
                  </a:cubicBezTo>
                  <a:cubicBezTo>
                    <a:pt x="1140" y="3665"/>
                    <a:pt x="1139" y="3663"/>
                    <a:pt x="1139" y="3658"/>
                  </a:cubicBezTo>
                  <a:cubicBezTo>
                    <a:pt x="1136" y="3661"/>
                    <a:pt x="1133" y="3662"/>
                    <a:pt x="1130" y="3662"/>
                  </a:cubicBezTo>
                  <a:cubicBezTo>
                    <a:pt x="1106" y="3662"/>
                    <a:pt x="1115" y="3563"/>
                    <a:pt x="1139" y="3508"/>
                  </a:cubicBezTo>
                  <a:cubicBezTo>
                    <a:pt x="1165" y="3456"/>
                    <a:pt x="1257" y="3438"/>
                    <a:pt x="1303" y="3301"/>
                  </a:cubicBezTo>
                  <a:lnTo>
                    <a:pt x="1303" y="3301"/>
                  </a:lnTo>
                  <a:cubicBezTo>
                    <a:pt x="1302" y="3307"/>
                    <a:pt x="1304" y="3311"/>
                    <a:pt x="1298" y="3322"/>
                  </a:cubicBezTo>
                  <a:cubicBezTo>
                    <a:pt x="1334" y="3269"/>
                    <a:pt x="1316" y="3199"/>
                    <a:pt x="1360" y="3146"/>
                  </a:cubicBezTo>
                  <a:cubicBezTo>
                    <a:pt x="1334" y="3093"/>
                    <a:pt x="1386" y="3049"/>
                    <a:pt x="1342" y="3022"/>
                  </a:cubicBezTo>
                  <a:lnTo>
                    <a:pt x="1342" y="3022"/>
                  </a:lnTo>
                  <a:lnTo>
                    <a:pt x="1316" y="3163"/>
                  </a:lnTo>
                  <a:cubicBezTo>
                    <a:pt x="1325" y="3084"/>
                    <a:pt x="1289" y="2987"/>
                    <a:pt x="1351" y="2872"/>
                  </a:cubicBezTo>
                  <a:cubicBezTo>
                    <a:pt x="1360" y="2881"/>
                    <a:pt x="1360" y="2925"/>
                    <a:pt x="1360" y="2952"/>
                  </a:cubicBezTo>
                  <a:cubicBezTo>
                    <a:pt x="1386" y="2925"/>
                    <a:pt x="1378" y="2881"/>
                    <a:pt x="1404" y="2846"/>
                  </a:cubicBezTo>
                  <a:lnTo>
                    <a:pt x="1404" y="2846"/>
                  </a:lnTo>
                  <a:cubicBezTo>
                    <a:pt x="1448" y="2872"/>
                    <a:pt x="1360" y="3022"/>
                    <a:pt x="1378" y="3119"/>
                  </a:cubicBezTo>
                  <a:cubicBezTo>
                    <a:pt x="1399" y="3090"/>
                    <a:pt x="1391" y="2989"/>
                    <a:pt x="1413" y="2989"/>
                  </a:cubicBezTo>
                  <a:cubicBezTo>
                    <a:pt x="1417" y="2989"/>
                    <a:pt x="1423" y="2994"/>
                    <a:pt x="1431" y="3005"/>
                  </a:cubicBezTo>
                  <a:cubicBezTo>
                    <a:pt x="1378" y="2916"/>
                    <a:pt x="1484" y="2854"/>
                    <a:pt x="1457" y="2740"/>
                  </a:cubicBezTo>
                  <a:lnTo>
                    <a:pt x="1457" y="2740"/>
                  </a:lnTo>
                  <a:lnTo>
                    <a:pt x="1484" y="2757"/>
                  </a:lnTo>
                  <a:cubicBezTo>
                    <a:pt x="1484" y="2740"/>
                    <a:pt x="1484" y="2695"/>
                    <a:pt x="1492" y="2669"/>
                  </a:cubicBezTo>
                  <a:lnTo>
                    <a:pt x="1519" y="2731"/>
                  </a:lnTo>
                  <a:cubicBezTo>
                    <a:pt x="1501" y="2642"/>
                    <a:pt x="1590" y="2581"/>
                    <a:pt x="1598" y="2501"/>
                  </a:cubicBezTo>
                  <a:lnTo>
                    <a:pt x="1598" y="2501"/>
                  </a:lnTo>
                  <a:cubicBezTo>
                    <a:pt x="1577" y="2568"/>
                    <a:pt x="1565" y="2584"/>
                    <a:pt x="1554" y="2584"/>
                  </a:cubicBezTo>
                  <a:cubicBezTo>
                    <a:pt x="1544" y="2584"/>
                    <a:pt x="1536" y="2569"/>
                    <a:pt x="1525" y="2569"/>
                  </a:cubicBezTo>
                  <a:cubicBezTo>
                    <a:pt x="1518" y="2569"/>
                    <a:pt x="1511" y="2574"/>
                    <a:pt x="1501" y="2590"/>
                  </a:cubicBezTo>
                  <a:cubicBezTo>
                    <a:pt x="1518" y="2379"/>
                    <a:pt x="1608" y="2482"/>
                    <a:pt x="1662" y="2284"/>
                  </a:cubicBezTo>
                  <a:lnTo>
                    <a:pt x="1662" y="2284"/>
                  </a:lnTo>
                  <a:cubicBezTo>
                    <a:pt x="1652" y="2308"/>
                    <a:pt x="1634" y="2333"/>
                    <a:pt x="1624" y="2333"/>
                  </a:cubicBezTo>
                  <a:cubicBezTo>
                    <a:pt x="1619" y="2333"/>
                    <a:pt x="1616" y="2328"/>
                    <a:pt x="1616" y="2316"/>
                  </a:cubicBezTo>
                  <a:cubicBezTo>
                    <a:pt x="1634" y="2272"/>
                    <a:pt x="1660" y="2219"/>
                    <a:pt x="1687" y="2192"/>
                  </a:cubicBezTo>
                  <a:cubicBezTo>
                    <a:pt x="1698" y="2142"/>
                    <a:pt x="1698" y="2127"/>
                    <a:pt x="1693" y="2127"/>
                  </a:cubicBezTo>
                  <a:cubicBezTo>
                    <a:pt x="1686" y="2127"/>
                    <a:pt x="1668" y="2157"/>
                    <a:pt x="1658" y="2157"/>
                  </a:cubicBezTo>
                  <a:cubicBezTo>
                    <a:pt x="1654" y="2157"/>
                    <a:pt x="1651" y="2153"/>
                    <a:pt x="1651" y="2139"/>
                  </a:cubicBezTo>
                  <a:cubicBezTo>
                    <a:pt x="1704" y="2095"/>
                    <a:pt x="1651" y="2060"/>
                    <a:pt x="1660" y="1989"/>
                  </a:cubicBezTo>
                  <a:lnTo>
                    <a:pt x="1660" y="1989"/>
                  </a:lnTo>
                  <a:lnTo>
                    <a:pt x="1696" y="1998"/>
                  </a:lnTo>
                  <a:cubicBezTo>
                    <a:pt x="1757" y="1830"/>
                    <a:pt x="1643" y="1927"/>
                    <a:pt x="1704" y="1786"/>
                  </a:cubicBezTo>
                  <a:lnTo>
                    <a:pt x="1704" y="1786"/>
                  </a:lnTo>
                  <a:lnTo>
                    <a:pt x="1731" y="1865"/>
                  </a:lnTo>
                  <a:lnTo>
                    <a:pt x="1749" y="1777"/>
                  </a:lnTo>
                  <a:lnTo>
                    <a:pt x="1775" y="1804"/>
                  </a:lnTo>
                  <a:cubicBezTo>
                    <a:pt x="1775" y="1715"/>
                    <a:pt x="1793" y="1689"/>
                    <a:pt x="1828" y="1609"/>
                  </a:cubicBezTo>
                  <a:lnTo>
                    <a:pt x="1828" y="1609"/>
                  </a:lnTo>
                  <a:cubicBezTo>
                    <a:pt x="1826" y="1610"/>
                    <a:pt x="1823" y="1611"/>
                    <a:pt x="1821" y="1611"/>
                  </a:cubicBezTo>
                  <a:cubicBezTo>
                    <a:pt x="1797" y="1611"/>
                    <a:pt x="1777" y="1568"/>
                    <a:pt x="1801" y="1503"/>
                  </a:cubicBezTo>
                  <a:cubicBezTo>
                    <a:pt x="1811" y="1492"/>
                    <a:pt x="1817" y="1489"/>
                    <a:pt x="1820" y="1489"/>
                  </a:cubicBezTo>
                  <a:cubicBezTo>
                    <a:pt x="1824" y="1489"/>
                    <a:pt x="1826" y="1491"/>
                    <a:pt x="1827" y="1491"/>
                  </a:cubicBezTo>
                  <a:cubicBezTo>
                    <a:pt x="1830" y="1491"/>
                    <a:pt x="1833" y="1483"/>
                    <a:pt x="1846" y="1433"/>
                  </a:cubicBezTo>
                  <a:lnTo>
                    <a:pt x="1846" y="1433"/>
                  </a:lnTo>
                  <a:cubicBezTo>
                    <a:pt x="1863" y="1468"/>
                    <a:pt x="1872" y="1503"/>
                    <a:pt x="1828" y="1539"/>
                  </a:cubicBezTo>
                  <a:cubicBezTo>
                    <a:pt x="1837" y="1548"/>
                    <a:pt x="1846" y="1565"/>
                    <a:pt x="1854" y="1574"/>
                  </a:cubicBezTo>
                  <a:cubicBezTo>
                    <a:pt x="1890" y="1530"/>
                    <a:pt x="1899" y="1442"/>
                    <a:pt x="1916" y="1406"/>
                  </a:cubicBezTo>
                  <a:lnTo>
                    <a:pt x="1916" y="1406"/>
                  </a:lnTo>
                  <a:cubicBezTo>
                    <a:pt x="1907" y="1424"/>
                    <a:pt x="1899" y="1433"/>
                    <a:pt x="1890" y="1442"/>
                  </a:cubicBezTo>
                  <a:cubicBezTo>
                    <a:pt x="1899" y="1389"/>
                    <a:pt x="1907" y="1336"/>
                    <a:pt x="1907" y="1283"/>
                  </a:cubicBezTo>
                  <a:cubicBezTo>
                    <a:pt x="1915" y="1278"/>
                    <a:pt x="1920" y="1276"/>
                    <a:pt x="1924" y="1276"/>
                  </a:cubicBezTo>
                  <a:cubicBezTo>
                    <a:pt x="1934" y="1276"/>
                    <a:pt x="1934" y="1290"/>
                    <a:pt x="1934" y="1309"/>
                  </a:cubicBezTo>
                  <a:cubicBezTo>
                    <a:pt x="1943" y="1283"/>
                    <a:pt x="1943" y="1256"/>
                    <a:pt x="1960" y="1212"/>
                  </a:cubicBezTo>
                  <a:cubicBezTo>
                    <a:pt x="1974" y="1226"/>
                    <a:pt x="1994" y="1240"/>
                    <a:pt x="1993" y="1276"/>
                  </a:cubicBezTo>
                  <a:lnTo>
                    <a:pt x="1993" y="1276"/>
                  </a:lnTo>
                  <a:cubicBezTo>
                    <a:pt x="2000" y="1237"/>
                    <a:pt x="2008" y="1203"/>
                    <a:pt x="2022" y="1168"/>
                  </a:cubicBezTo>
                  <a:cubicBezTo>
                    <a:pt x="2036" y="1161"/>
                    <a:pt x="2065" y="1133"/>
                    <a:pt x="2078" y="1133"/>
                  </a:cubicBezTo>
                  <a:cubicBezTo>
                    <a:pt x="2082" y="1133"/>
                    <a:pt x="2084" y="1135"/>
                    <a:pt x="2084" y="1141"/>
                  </a:cubicBezTo>
                  <a:cubicBezTo>
                    <a:pt x="2137" y="1088"/>
                    <a:pt x="2137" y="947"/>
                    <a:pt x="2216" y="894"/>
                  </a:cubicBezTo>
                  <a:cubicBezTo>
                    <a:pt x="2216" y="885"/>
                    <a:pt x="2225" y="868"/>
                    <a:pt x="2234" y="850"/>
                  </a:cubicBezTo>
                  <a:cubicBezTo>
                    <a:pt x="2296" y="788"/>
                    <a:pt x="2375" y="771"/>
                    <a:pt x="2446" y="673"/>
                  </a:cubicBezTo>
                  <a:lnTo>
                    <a:pt x="2526" y="682"/>
                  </a:lnTo>
                  <a:cubicBezTo>
                    <a:pt x="2587" y="629"/>
                    <a:pt x="2420" y="673"/>
                    <a:pt x="2534" y="585"/>
                  </a:cubicBezTo>
                  <a:cubicBezTo>
                    <a:pt x="2559" y="568"/>
                    <a:pt x="2574" y="562"/>
                    <a:pt x="2584" y="562"/>
                  </a:cubicBezTo>
                  <a:cubicBezTo>
                    <a:pt x="2608" y="562"/>
                    <a:pt x="2597" y="603"/>
                    <a:pt x="2623" y="603"/>
                  </a:cubicBezTo>
                  <a:cubicBezTo>
                    <a:pt x="2655" y="563"/>
                    <a:pt x="2716" y="486"/>
                    <a:pt x="2800" y="486"/>
                  </a:cubicBezTo>
                  <a:cubicBezTo>
                    <a:pt x="2809" y="486"/>
                    <a:pt x="2817" y="486"/>
                    <a:pt x="2826" y="488"/>
                  </a:cubicBezTo>
                  <a:cubicBezTo>
                    <a:pt x="2808" y="506"/>
                    <a:pt x="2782" y="506"/>
                    <a:pt x="2755" y="523"/>
                  </a:cubicBezTo>
                  <a:lnTo>
                    <a:pt x="2826" y="523"/>
                  </a:lnTo>
                  <a:cubicBezTo>
                    <a:pt x="2755" y="594"/>
                    <a:pt x="2702" y="603"/>
                    <a:pt x="2773" y="612"/>
                  </a:cubicBezTo>
                  <a:cubicBezTo>
                    <a:pt x="2746" y="515"/>
                    <a:pt x="3029" y="532"/>
                    <a:pt x="3020" y="435"/>
                  </a:cubicBezTo>
                  <a:lnTo>
                    <a:pt x="3020" y="435"/>
                  </a:lnTo>
                  <a:lnTo>
                    <a:pt x="3073" y="444"/>
                  </a:lnTo>
                  <a:cubicBezTo>
                    <a:pt x="3064" y="444"/>
                    <a:pt x="3055" y="453"/>
                    <a:pt x="3046" y="453"/>
                  </a:cubicBezTo>
                  <a:cubicBezTo>
                    <a:pt x="3059" y="457"/>
                    <a:pt x="3070" y="459"/>
                    <a:pt x="3079" y="459"/>
                  </a:cubicBezTo>
                  <a:cubicBezTo>
                    <a:pt x="3135" y="459"/>
                    <a:pt x="3117" y="373"/>
                    <a:pt x="3232" y="373"/>
                  </a:cubicBezTo>
                  <a:cubicBezTo>
                    <a:pt x="3276" y="373"/>
                    <a:pt x="3303" y="382"/>
                    <a:pt x="3276" y="400"/>
                  </a:cubicBezTo>
                  <a:lnTo>
                    <a:pt x="3373" y="364"/>
                  </a:lnTo>
                  <a:cubicBezTo>
                    <a:pt x="3395" y="364"/>
                    <a:pt x="3393" y="376"/>
                    <a:pt x="3377" y="381"/>
                  </a:cubicBezTo>
                  <a:lnTo>
                    <a:pt x="3377" y="381"/>
                  </a:lnTo>
                  <a:lnTo>
                    <a:pt x="3514" y="364"/>
                  </a:lnTo>
                  <a:lnTo>
                    <a:pt x="3514" y="373"/>
                  </a:lnTo>
                  <a:cubicBezTo>
                    <a:pt x="3532" y="356"/>
                    <a:pt x="3585" y="329"/>
                    <a:pt x="3603" y="320"/>
                  </a:cubicBezTo>
                  <a:lnTo>
                    <a:pt x="3603" y="320"/>
                  </a:lnTo>
                  <a:cubicBezTo>
                    <a:pt x="3647" y="329"/>
                    <a:pt x="3585" y="329"/>
                    <a:pt x="3594" y="338"/>
                  </a:cubicBezTo>
                  <a:lnTo>
                    <a:pt x="3682" y="311"/>
                  </a:lnTo>
                  <a:lnTo>
                    <a:pt x="3682" y="311"/>
                  </a:lnTo>
                  <a:cubicBezTo>
                    <a:pt x="3709" y="338"/>
                    <a:pt x="3647" y="364"/>
                    <a:pt x="3585" y="364"/>
                  </a:cubicBezTo>
                  <a:cubicBezTo>
                    <a:pt x="3609" y="394"/>
                    <a:pt x="3625" y="403"/>
                    <a:pt x="3640" y="403"/>
                  </a:cubicBezTo>
                  <a:cubicBezTo>
                    <a:pt x="3666" y="403"/>
                    <a:pt x="3689" y="377"/>
                    <a:pt x="3745" y="377"/>
                  </a:cubicBezTo>
                  <a:cubicBezTo>
                    <a:pt x="3766" y="377"/>
                    <a:pt x="3791" y="381"/>
                    <a:pt x="3824" y="391"/>
                  </a:cubicBezTo>
                  <a:lnTo>
                    <a:pt x="3744" y="409"/>
                  </a:lnTo>
                  <a:cubicBezTo>
                    <a:pt x="3797" y="462"/>
                    <a:pt x="3859" y="444"/>
                    <a:pt x="3947" y="479"/>
                  </a:cubicBezTo>
                  <a:cubicBezTo>
                    <a:pt x="3930" y="462"/>
                    <a:pt x="3779" y="395"/>
                    <a:pt x="3852" y="367"/>
                  </a:cubicBezTo>
                  <a:lnTo>
                    <a:pt x="3852" y="367"/>
                  </a:lnTo>
                  <a:cubicBezTo>
                    <a:pt x="3834" y="373"/>
                    <a:pt x="3811" y="381"/>
                    <a:pt x="3793" y="381"/>
                  </a:cubicBezTo>
                  <a:cubicBezTo>
                    <a:pt x="3784" y="381"/>
                    <a:pt x="3776" y="379"/>
                    <a:pt x="3771" y="373"/>
                  </a:cubicBezTo>
                  <a:cubicBezTo>
                    <a:pt x="3782" y="354"/>
                    <a:pt x="3791" y="348"/>
                    <a:pt x="3802" y="348"/>
                  </a:cubicBezTo>
                  <a:cubicBezTo>
                    <a:pt x="3817" y="348"/>
                    <a:pt x="3833" y="359"/>
                    <a:pt x="3859" y="364"/>
                  </a:cubicBezTo>
                  <a:cubicBezTo>
                    <a:pt x="3859" y="364"/>
                    <a:pt x="3859" y="364"/>
                    <a:pt x="3859" y="364"/>
                  </a:cubicBezTo>
                  <a:lnTo>
                    <a:pt x="3859" y="364"/>
                  </a:lnTo>
                  <a:cubicBezTo>
                    <a:pt x="3870" y="368"/>
                    <a:pt x="3882" y="370"/>
                    <a:pt x="3896" y="370"/>
                  </a:cubicBezTo>
                  <a:cubicBezTo>
                    <a:pt x="3916" y="370"/>
                    <a:pt x="3939" y="366"/>
                    <a:pt x="3965" y="356"/>
                  </a:cubicBezTo>
                  <a:cubicBezTo>
                    <a:pt x="3965" y="379"/>
                    <a:pt x="3988" y="383"/>
                    <a:pt x="4022" y="383"/>
                  </a:cubicBezTo>
                  <a:cubicBezTo>
                    <a:pt x="4039" y="383"/>
                    <a:pt x="4059" y="382"/>
                    <a:pt x="4080" y="382"/>
                  </a:cubicBezTo>
                  <a:lnTo>
                    <a:pt x="4071" y="426"/>
                  </a:lnTo>
                  <a:cubicBezTo>
                    <a:pt x="4141" y="417"/>
                    <a:pt x="4133" y="391"/>
                    <a:pt x="4168" y="373"/>
                  </a:cubicBezTo>
                  <a:cubicBezTo>
                    <a:pt x="4247" y="382"/>
                    <a:pt x="4256" y="417"/>
                    <a:pt x="4274" y="444"/>
                  </a:cubicBezTo>
                  <a:cubicBezTo>
                    <a:pt x="4286" y="446"/>
                    <a:pt x="4295" y="447"/>
                    <a:pt x="4301" y="447"/>
                  </a:cubicBezTo>
                  <a:cubicBezTo>
                    <a:pt x="4350" y="447"/>
                    <a:pt x="4210" y="390"/>
                    <a:pt x="4336" y="382"/>
                  </a:cubicBezTo>
                  <a:lnTo>
                    <a:pt x="4336" y="382"/>
                  </a:lnTo>
                  <a:cubicBezTo>
                    <a:pt x="4369" y="391"/>
                    <a:pt x="4399" y="395"/>
                    <a:pt x="4428" y="395"/>
                  </a:cubicBezTo>
                  <a:cubicBezTo>
                    <a:pt x="4483" y="395"/>
                    <a:pt x="4538" y="382"/>
                    <a:pt x="4618" y="364"/>
                  </a:cubicBezTo>
                  <a:lnTo>
                    <a:pt x="4618" y="364"/>
                  </a:lnTo>
                  <a:cubicBezTo>
                    <a:pt x="4680" y="382"/>
                    <a:pt x="4601" y="391"/>
                    <a:pt x="4627" y="409"/>
                  </a:cubicBezTo>
                  <a:lnTo>
                    <a:pt x="4689" y="373"/>
                  </a:lnTo>
                  <a:cubicBezTo>
                    <a:pt x="4706" y="373"/>
                    <a:pt x="4698" y="391"/>
                    <a:pt x="4698" y="391"/>
                  </a:cubicBezTo>
                  <a:cubicBezTo>
                    <a:pt x="4742" y="382"/>
                    <a:pt x="4698" y="347"/>
                    <a:pt x="4777" y="338"/>
                  </a:cubicBezTo>
                  <a:cubicBezTo>
                    <a:pt x="4781" y="329"/>
                    <a:pt x="4789" y="326"/>
                    <a:pt x="4798" y="326"/>
                  </a:cubicBezTo>
                  <a:cubicBezTo>
                    <a:pt x="4837" y="326"/>
                    <a:pt x="4914" y="385"/>
                    <a:pt x="4989" y="385"/>
                  </a:cubicBezTo>
                  <a:cubicBezTo>
                    <a:pt x="5007" y="385"/>
                    <a:pt x="5025" y="382"/>
                    <a:pt x="5042" y="373"/>
                  </a:cubicBezTo>
                  <a:lnTo>
                    <a:pt x="5042" y="373"/>
                  </a:lnTo>
                  <a:cubicBezTo>
                    <a:pt x="5069" y="382"/>
                    <a:pt x="5033" y="400"/>
                    <a:pt x="5033" y="417"/>
                  </a:cubicBezTo>
                  <a:cubicBezTo>
                    <a:pt x="5174" y="391"/>
                    <a:pt x="5157" y="400"/>
                    <a:pt x="5272" y="356"/>
                  </a:cubicBezTo>
                  <a:lnTo>
                    <a:pt x="5360" y="391"/>
                  </a:lnTo>
                  <a:cubicBezTo>
                    <a:pt x="5289" y="356"/>
                    <a:pt x="5386" y="320"/>
                    <a:pt x="5466" y="294"/>
                  </a:cubicBezTo>
                  <a:cubicBezTo>
                    <a:pt x="5439" y="276"/>
                    <a:pt x="5422" y="258"/>
                    <a:pt x="5413" y="250"/>
                  </a:cubicBezTo>
                  <a:lnTo>
                    <a:pt x="5536" y="232"/>
                  </a:lnTo>
                  <a:lnTo>
                    <a:pt x="5536" y="232"/>
                  </a:lnTo>
                  <a:cubicBezTo>
                    <a:pt x="5554" y="241"/>
                    <a:pt x="5536" y="258"/>
                    <a:pt x="5519" y="276"/>
                  </a:cubicBezTo>
                  <a:cubicBezTo>
                    <a:pt x="5528" y="276"/>
                    <a:pt x="5528" y="267"/>
                    <a:pt x="5536" y="267"/>
                  </a:cubicBezTo>
                  <a:cubicBezTo>
                    <a:pt x="5581" y="285"/>
                    <a:pt x="5554" y="311"/>
                    <a:pt x="5519" y="338"/>
                  </a:cubicBezTo>
                  <a:cubicBezTo>
                    <a:pt x="5510" y="329"/>
                    <a:pt x="5492" y="311"/>
                    <a:pt x="5475" y="303"/>
                  </a:cubicBezTo>
                  <a:cubicBezTo>
                    <a:pt x="5448" y="329"/>
                    <a:pt x="5413" y="356"/>
                    <a:pt x="5422" y="382"/>
                  </a:cubicBezTo>
                  <a:cubicBezTo>
                    <a:pt x="5431" y="382"/>
                    <a:pt x="5439" y="373"/>
                    <a:pt x="5457" y="373"/>
                  </a:cubicBezTo>
                  <a:cubicBezTo>
                    <a:pt x="5448" y="382"/>
                    <a:pt x="5448" y="391"/>
                    <a:pt x="5448" y="391"/>
                  </a:cubicBezTo>
                  <a:cubicBezTo>
                    <a:pt x="5448" y="393"/>
                    <a:pt x="5450" y="395"/>
                    <a:pt x="5453" y="395"/>
                  </a:cubicBezTo>
                  <a:cubicBezTo>
                    <a:pt x="5459" y="395"/>
                    <a:pt x="5474" y="388"/>
                    <a:pt x="5492" y="382"/>
                  </a:cubicBezTo>
                  <a:lnTo>
                    <a:pt x="5510" y="435"/>
                  </a:lnTo>
                  <a:lnTo>
                    <a:pt x="5519" y="417"/>
                  </a:lnTo>
                  <a:lnTo>
                    <a:pt x="5678" y="462"/>
                  </a:lnTo>
                  <a:cubicBezTo>
                    <a:pt x="5801" y="426"/>
                    <a:pt x="5907" y="356"/>
                    <a:pt x="6093" y="356"/>
                  </a:cubicBezTo>
                  <a:cubicBezTo>
                    <a:pt x="6049" y="391"/>
                    <a:pt x="6075" y="417"/>
                    <a:pt x="6075" y="462"/>
                  </a:cubicBezTo>
                  <a:cubicBezTo>
                    <a:pt x="6059" y="443"/>
                    <a:pt x="6036" y="437"/>
                    <a:pt x="6008" y="437"/>
                  </a:cubicBezTo>
                  <a:cubicBezTo>
                    <a:pt x="5970" y="437"/>
                    <a:pt x="5924" y="448"/>
                    <a:pt x="5879" y="448"/>
                  </a:cubicBezTo>
                  <a:cubicBezTo>
                    <a:pt x="5865" y="448"/>
                    <a:pt x="5850" y="447"/>
                    <a:pt x="5837" y="444"/>
                  </a:cubicBezTo>
                  <a:lnTo>
                    <a:pt x="5837" y="444"/>
                  </a:lnTo>
                  <a:cubicBezTo>
                    <a:pt x="5878" y="452"/>
                    <a:pt x="5873" y="476"/>
                    <a:pt x="5858" y="479"/>
                  </a:cubicBezTo>
                  <a:lnTo>
                    <a:pt x="5858" y="479"/>
                  </a:lnTo>
                  <a:lnTo>
                    <a:pt x="6031" y="462"/>
                  </a:lnTo>
                  <a:lnTo>
                    <a:pt x="6031" y="462"/>
                  </a:lnTo>
                  <a:cubicBezTo>
                    <a:pt x="6022" y="497"/>
                    <a:pt x="6066" y="488"/>
                    <a:pt x="6110" y="515"/>
                  </a:cubicBezTo>
                  <a:cubicBezTo>
                    <a:pt x="6096" y="472"/>
                    <a:pt x="6133" y="465"/>
                    <a:pt x="6183" y="465"/>
                  </a:cubicBezTo>
                  <a:cubicBezTo>
                    <a:pt x="6206" y="465"/>
                    <a:pt x="6232" y="466"/>
                    <a:pt x="6257" y="466"/>
                  </a:cubicBezTo>
                  <a:cubicBezTo>
                    <a:pt x="6278" y="466"/>
                    <a:pt x="6297" y="465"/>
                    <a:pt x="6314" y="462"/>
                  </a:cubicBezTo>
                  <a:lnTo>
                    <a:pt x="6314" y="462"/>
                  </a:lnTo>
                  <a:cubicBezTo>
                    <a:pt x="6314" y="482"/>
                    <a:pt x="6303" y="503"/>
                    <a:pt x="6257" y="503"/>
                  </a:cubicBezTo>
                  <a:cubicBezTo>
                    <a:pt x="6244" y="503"/>
                    <a:pt x="6227" y="501"/>
                    <a:pt x="6208" y="497"/>
                  </a:cubicBezTo>
                  <a:lnTo>
                    <a:pt x="6208" y="497"/>
                  </a:lnTo>
                  <a:cubicBezTo>
                    <a:pt x="6225" y="509"/>
                    <a:pt x="6241" y="514"/>
                    <a:pt x="6256" y="514"/>
                  </a:cubicBezTo>
                  <a:cubicBezTo>
                    <a:pt x="6300" y="514"/>
                    <a:pt x="6334" y="471"/>
                    <a:pt x="6376" y="471"/>
                  </a:cubicBezTo>
                  <a:cubicBezTo>
                    <a:pt x="6387" y="471"/>
                    <a:pt x="6400" y="475"/>
                    <a:pt x="6413" y="483"/>
                  </a:cubicBezTo>
                  <a:lnTo>
                    <a:pt x="6413" y="483"/>
                  </a:lnTo>
                  <a:cubicBezTo>
                    <a:pt x="6415" y="483"/>
                    <a:pt x="6417" y="483"/>
                    <a:pt x="6419" y="483"/>
                  </a:cubicBezTo>
                  <a:cubicBezTo>
                    <a:pt x="6473" y="483"/>
                    <a:pt x="6538" y="509"/>
                    <a:pt x="6517" y="523"/>
                  </a:cubicBezTo>
                  <a:lnTo>
                    <a:pt x="6499" y="523"/>
                  </a:lnTo>
                  <a:cubicBezTo>
                    <a:pt x="6586" y="541"/>
                    <a:pt x="6735" y="566"/>
                    <a:pt x="6833" y="566"/>
                  </a:cubicBezTo>
                  <a:cubicBezTo>
                    <a:pt x="6885" y="566"/>
                    <a:pt x="6923" y="559"/>
                    <a:pt x="6932" y="541"/>
                  </a:cubicBezTo>
                  <a:lnTo>
                    <a:pt x="6932" y="541"/>
                  </a:lnTo>
                  <a:cubicBezTo>
                    <a:pt x="6932" y="550"/>
                    <a:pt x="6905" y="612"/>
                    <a:pt x="6896" y="620"/>
                  </a:cubicBezTo>
                  <a:cubicBezTo>
                    <a:pt x="6985" y="576"/>
                    <a:pt x="7082" y="523"/>
                    <a:pt x="7179" y="479"/>
                  </a:cubicBezTo>
                  <a:lnTo>
                    <a:pt x="7179" y="479"/>
                  </a:lnTo>
                  <a:cubicBezTo>
                    <a:pt x="7144" y="523"/>
                    <a:pt x="7188" y="673"/>
                    <a:pt x="7073" y="673"/>
                  </a:cubicBezTo>
                  <a:cubicBezTo>
                    <a:pt x="7108" y="682"/>
                    <a:pt x="7144" y="700"/>
                    <a:pt x="7205" y="709"/>
                  </a:cubicBezTo>
                  <a:cubicBezTo>
                    <a:pt x="7188" y="691"/>
                    <a:pt x="7179" y="620"/>
                    <a:pt x="7205" y="620"/>
                  </a:cubicBezTo>
                  <a:cubicBezTo>
                    <a:pt x="7267" y="699"/>
                    <a:pt x="7258" y="665"/>
                    <a:pt x="7336" y="751"/>
                  </a:cubicBezTo>
                  <a:lnTo>
                    <a:pt x="7336" y="751"/>
                  </a:lnTo>
                  <a:cubicBezTo>
                    <a:pt x="7317" y="727"/>
                    <a:pt x="7354" y="679"/>
                    <a:pt x="7398" y="679"/>
                  </a:cubicBezTo>
                  <a:cubicBezTo>
                    <a:pt x="7404" y="679"/>
                    <a:pt x="7411" y="680"/>
                    <a:pt x="7417" y="682"/>
                  </a:cubicBezTo>
                  <a:cubicBezTo>
                    <a:pt x="7409" y="691"/>
                    <a:pt x="7392" y="756"/>
                    <a:pt x="7375" y="761"/>
                  </a:cubicBezTo>
                  <a:lnTo>
                    <a:pt x="7375" y="761"/>
                  </a:lnTo>
                  <a:cubicBezTo>
                    <a:pt x="7424" y="753"/>
                    <a:pt x="7466" y="745"/>
                    <a:pt x="7514" y="737"/>
                  </a:cubicBezTo>
                  <a:lnTo>
                    <a:pt x="7514" y="737"/>
                  </a:lnTo>
                  <a:cubicBezTo>
                    <a:pt x="7488" y="746"/>
                    <a:pt x="7489" y="800"/>
                    <a:pt x="7506" y="832"/>
                  </a:cubicBezTo>
                  <a:cubicBezTo>
                    <a:pt x="7506" y="828"/>
                    <a:pt x="7508" y="826"/>
                    <a:pt x="7513" y="826"/>
                  </a:cubicBezTo>
                  <a:cubicBezTo>
                    <a:pt x="7537" y="826"/>
                    <a:pt x="7616" y="878"/>
                    <a:pt x="7638" y="885"/>
                  </a:cubicBezTo>
                  <a:lnTo>
                    <a:pt x="7603" y="841"/>
                  </a:lnTo>
                  <a:lnTo>
                    <a:pt x="7603" y="841"/>
                  </a:lnTo>
                  <a:cubicBezTo>
                    <a:pt x="7636" y="864"/>
                    <a:pt x="7665" y="871"/>
                    <a:pt x="7692" y="871"/>
                  </a:cubicBezTo>
                  <a:cubicBezTo>
                    <a:pt x="7729" y="871"/>
                    <a:pt x="7763" y="859"/>
                    <a:pt x="7801" y="859"/>
                  </a:cubicBezTo>
                  <a:cubicBezTo>
                    <a:pt x="7831" y="859"/>
                    <a:pt x="7864" y="867"/>
                    <a:pt x="7903" y="894"/>
                  </a:cubicBezTo>
                  <a:cubicBezTo>
                    <a:pt x="7876" y="894"/>
                    <a:pt x="7815" y="956"/>
                    <a:pt x="7868" y="1000"/>
                  </a:cubicBezTo>
                  <a:cubicBezTo>
                    <a:pt x="7895" y="995"/>
                    <a:pt x="7976" y="969"/>
                    <a:pt x="8064" y="969"/>
                  </a:cubicBezTo>
                  <a:cubicBezTo>
                    <a:pt x="8118" y="969"/>
                    <a:pt x="8174" y="979"/>
                    <a:pt x="8221" y="1009"/>
                  </a:cubicBezTo>
                  <a:lnTo>
                    <a:pt x="8230" y="1044"/>
                  </a:lnTo>
                  <a:cubicBezTo>
                    <a:pt x="8256" y="1062"/>
                    <a:pt x="8291" y="1080"/>
                    <a:pt x="8318" y="1106"/>
                  </a:cubicBezTo>
                  <a:cubicBezTo>
                    <a:pt x="8230" y="1088"/>
                    <a:pt x="8018" y="1062"/>
                    <a:pt x="7921" y="1053"/>
                  </a:cubicBezTo>
                  <a:lnTo>
                    <a:pt x="7921" y="1053"/>
                  </a:lnTo>
                  <a:cubicBezTo>
                    <a:pt x="7947" y="1106"/>
                    <a:pt x="7921" y="1088"/>
                    <a:pt x="7974" y="1133"/>
                  </a:cubicBezTo>
                  <a:cubicBezTo>
                    <a:pt x="7976" y="1144"/>
                    <a:pt x="7973" y="1148"/>
                    <a:pt x="7966" y="1148"/>
                  </a:cubicBezTo>
                  <a:cubicBezTo>
                    <a:pt x="7951" y="1148"/>
                    <a:pt x="7921" y="1130"/>
                    <a:pt x="7903" y="1124"/>
                  </a:cubicBezTo>
                  <a:lnTo>
                    <a:pt x="7903" y="1124"/>
                  </a:lnTo>
                  <a:cubicBezTo>
                    <a:pt x="7947" y="1159"/>
                    <a:pt x="7991" y="1203"/>
                    <a:pt x="8026" y="1247"/>
                  </a:cubicBezTo>
                  <a:cubicBezTo>
                    <a:pt x="8031" y="1240"/>
                    <a:pt x="8037" y="1237"/>
                    <a:pt x="8045" y="1237"/>
                  </a:cubicBezTo>
                  <a:cubicBezTo>
                    <a:pt x="8079" y="1237"/>
                    <a:pt x="8138" y="1290"/>
                    <a:pt x="8165" y="1290"/>
                  </a:cubicBezTo>
                  <a:cubicBezTo>
                    <a:pt x="8170" y="1290"/>
                    <a:pt x="8174" y="1288"/>
                    <a:pt x="8177" y="1283"/>
                  </a:cubicBezTo>
                  <a:cubicBezTo>
                    <a:pt x="8124" y="1239"/>
                    <a:pt x="8071" y="1212"/>
                    <a:pt x="8009" y="1177"/>
                  </a:cubicBezTo>
                  <a:cubicBezTo>
                    <a:pt x="8017" y="1163"/>
                    <a:pt x="8039" y="1155"/>
                    <a:pt x="8066" y="1155"/>
                  </a:cubicBezTo>
                  <a:cubicBezTo>
                    <a:pt x="8124" y="1155"/>
                    <a:pt x="8211" y="1190"/>
                    <a:pt x="8265" y="1274"/>
                  </a:cubicBezTo>
                  <a:cubicBezTo>
                    <a:pt x="8274" y="1309"/>
                    <a:pt x="8185" y="1309"/>
                    <a:pt x="8177" y="1318"/>
                  </a:cubicBezTo>
                  <a:cubicBezTo>
                    <a:pt x="8203" y="1318"/>
                    <a:pt x="8274" y="1398"/>
                    <a:pt x="8274" y="1415"/>
                  </a:cubicBezTo>
                  <a:lnTo>
                    <a:pt x="8221" y="1389"/>
                  </a:lnTo>
                  <a:lnTo>
                    <a:pt x="8221" y="1389"/>
                  </a:lnTo>
                  <a:cubicBezTo>
                    <a:pt x="8247" y="1450"/>
                    <a:pt x="8344" y="1450"/>
                    <a:pt x="8344" y="1556"/>
                  </a:cubicBezTo>
                  <a:cubicBezTo>
                    <a:pt x="8361" y="1582"/>
                    <a:pt x="8346" y="1654"/>
                    <a:pt x="8360" y="1654"/>
                  </a:cubicBezTo>
                  <a:cubicBezTo>
                    <a:pt x="8360" y="1654"/>
                    <a:pt x="8361" y="1654"/>
                    <a:pt x="8362" y="1654"/>
                  </a:cubicBezTo>
                  <a:cubicBezTo>
                    <a:pt x="8387" y="1586"/>
                    <a:pt x="8509" y="1503"/>
                    <a:pt x="8566" y="1503"/>
                  </a:cubicBezTo>
                  <a:cubicBezTo>
                    <a:pt x="8569" y="1503"/>
                    <a:pt x="8571" y="1503"/>
                    <a:pt x="8574" y="1503"/>
                  </a:cubicBezTo>
                  <a:cubicBezTo>
                    <a:pt x="8583" y="1521"/>
                    <a:pt x="8609" y="1689"/>
                    <a:pt x="8600" y="1742"/>
                  </a:cubicBezTo>
                  <a:cubicBezTo>
                    <a:pt x="8596" y="1758"/>
                    <a:pt x="8585" y="1763"/>
                    <a:pt x="8571" y="1763"/>
                  </a:cubicBezTo>
                  <a:cubicBezTo>
                    <a:pt x="8547" y="1763"/>
                    <a:pt x="8514" y="1747"/>
                    <a:pt x="8492" y="1747"/>
                  </a:cubicBezTo>
                  <a:cubicBezTo>
                    <a:pt x="8479" y="1747"/>
                    <a:pt x="8470" y="1752"/>
                    <a:pt x="8468" y="1768"/>
                  </a:cubicBezTo>
                  <a:cubicBezTo>
                    <a:pt x="8469" y="1767"/>
                    <a:pt x="8471" y="1767"/>
                    <a:pt x="8473" y="1767"/>
                  </a:cubicBezTo>
                  <a:cubicBezTo>
                    <a:pt x="8484" y="1767"/>
                    <a:pt x="8505" y="1787"/>
                    <a:pt x="8512" y="1795"/>
                  </a:cubicBezTo>
                  <a:cubicBezTo>
                    <a:pt x="8512" y="1830"/>
                    <a:pt x="8468" y="1795"/>
                    <a:pt x="8503" y="1865"/>
                  </a:cubicBezTo>
                  <a:cubicBezTo>
                    <a:pt x="8505" y="1865"/>
                    <a:pt x="8506" y="1865"/>
                    <a:pt x="8508" y="1865"/>
                  </a:cubicBezTo>
                  <a:cubicBezTo>
                    <a:pt x="8541" y="1865"/>
                    <a:pt x="8551" y="1929"/>
                    <a:pt x="8555" y="1929"/>
                  </a:cubicBezTo>
                  <a:cubicBezTo>
                    <a:pt x="8556" y="1929"/>
                    <a:pt x="8556" y="1915"/>
                    <a:pt x="8556" y="1874"/>
                  </a:cubicBezTo>
                  <a:cubicBezTo>
                    <a:pt x="8592" y="1945"/>
                    <a:pt x="8574" y="1954"/>
                    <a:pt x="8609" y="2033"/>
                  </a:cubicBezTo>
                  <a:cubicBezTo>
                    <a:pt x="8612" y="2027"/>
                    <a:pt x="8619" y="2024"/>
                    <a:pt x="8627" y="2024"/>
                  </a:cubicBezTo>
                  <a:cubicBezTo>
                    <a:pt x="8663" y="2024"/>
                    <a:pt x="8739" y="2082"/>
                    <a:pt x="8768" y="2139"/>
                  </a:cubicBezTo>
                  <a:cubicBezTo>
                    <a:pt x="8759" y="2139"/>
                    <a:pt x="8751" y="2157"/>
                    <a:pt x="8742" y="2166"/>
                  </a:cubicBezTo>
                  <a:cubicBezTo>
                    <a:pt x="8786" y="2316"/>
                    <a:pt x="8795" y="2404"/>
                    <a:pt x="8830" y="2537"/>
                  </a:cubicBezTo>
                  <a:cubicBezTo>
                    <a:pt x="8830" y="2552"/>
                    <a:pt x="8830" y="2610"/>
                    <a:pt x="8811" y="2610"/>
                  </a:cubicBezTo>
                  <a:cubicBezTo>
                    <a:pt x="8809" y="2610"/>
                    <a:pt x="8806" y="2609"/>
                    <a:pt x="8804" y="2607"/>
                  </a:cubicBezTo>
                  <a:lnTo>
                    <a:pt x="8804" y="2607"/>
                  </a:lnTo>
                  <a:cubicBezTo>
                    <a:pt x="8821" y="2625"/>
                    <a:pt x="8839" y="2634"/>
                    <a:pt x="8848" y="2678"/>
                  </a:cubicBezTo>
                  <a:cubicBezTo>
                    <a:pt x="8846" y="2698"/>
                    <a:pt x="8844" y="2706"/>
                    <a:pt x="8841" y="2706"/>
                  </a:cubicBezTo>
                  <a:cubicBezTo>
                    <a:pt x="8833" y="2706"/>
                    <a:pt x="8821" y="2641"/>
                    <a:pt x="8803" y="2641"/>
                  </a:cubicBezTo>
                  <a:cubicBezTo>
                    <a:pt x="8798" y="2641"/>
                    <a:pt x="8792" y="2646"/>
                    <a:pt x="8786" y="2660"/>
                  </a:cubicBezTo>
                  <a:cubicBezTo>
                    <a:pt x="8821" y="2660"/>
                    <a:pt x="8856" y="2757"/>
                    <a:pt x="8883" y="2819"/>
                  </a:cubicBezTo>
                  <a:cubicBezTo>
                    <a:pt x="8918" y="2784"/>
                    <a:pt x="8856" y="2678"/>
                    <a:pt x="8821" y="2616"/>
                  </a:cubicBezTo>
                  <a:cubicBezTo>
                    <a:pt x="8826" y="2615"/>
                    <a:pt x="8832" y="2614"/>
                    <a:pt x="8838" y="2614"/>
                  </a:cubicBezTo>
                  <a:cubicBezTo>
                    <a:pt x="8898" y="2614"/>
                    <a:pt x="8977" y="2699"/>
                    <a:pt x="9033" y="2828"/>
                  </a:cubicBezTo>
                  <a:cubicBezTo>
                    <a:pt x="9054" y="2895"/>
                    <a:pt x="9041" y="2905"/>
                    <a:pt x="9029" y="2905"/>
                  </a:cubicBezTo>
                  <a:cubicBezTo>
                    <a:pt x="9024" y="2905"/>
                    <a:pt x="9019" y="2903"/>
                    <a:pt x="9017" y="2903"/>
                  </a:cubicBezTo>
                  <a:cubicBezTo>
                    <a:pt x="9015" y="2903"/>
                    <a:pt x="9014" y="2904"/>
                    <a:pt x="9015" y="2907"/>
                  </a:cubicBezTo>
                  <a:cubicBezTo>
                    <a:pt x="9060" y="3137"/>
                    <a:pt x="9157" y="3075"/>
                    <a:pt x="9157" y="3269"/>
                  </a:cubicBezTo>
                  <a:cubicBezTo>
                    <a:pt x="9146" y="3306"/>
                    <a:pt x="9131" y="3316"/>
                    <a:pt x="9117" y="3316"/>
                  </a:cubicBezTo>
                  <a:cubicBezTo>
                    <a:pt x="9103" y="3316"/>
                    <a:pt x="9088" y="3307"/>
                    <a:pt x="9075" y="3307"/>
                  </a:cubicBezTo>
                  <a:cubicBezTo>
                    <a:pt x="9070" y="3307"/>
                    <a:pt x="9064" y="3309"/>
                    <a:pt x="9060" y="3314"/>
                  </a:cubicBezTo>
                  <a:cubicBezTo>
                    <a:pt x="9033" y="3216"/>
                    <a:pt x="9051" y="3163"/>
                    <a:pt x="9042" y="3093"/>
                  </a:cubicBezTo>
                  <a:lnTo>
                    <a:pt x="9042" y="3093"/>
                  </a:lnTo>
                  <a:lnTo>
                    <a:pt x="9042" y="3181"/>
                  </a:lnTo>
                  <a:cubicBezTo>
                    <a:pt x="9024" y="3155"/>
                    <a:pt x="8998" y="3093"/>
                    <a:pt x="8998" y="3049"/>
                  </a:cubicBezTo>
                  <a:lnTo>
                    <a:pt x="8998" y="3049"/>
                  </a:lnTo>
                  <a:cubicBezTo>
                    <a:pt x="8980" y="3119"/>
                    <a:pt x="9068" y="3428"/>
                    <a:pt x="9068" y="3605"/>
                  </a:cubicBezTo>
                  <a:cubicBezTo>
                    <a:pt x="9076" y="3626"/>
                    <a:pt x="9094" y="3665"/>
                    <a:pt x="9106" y="3665"/>
                  </a:cubicBezTo>
                  <a:cubicBezTo>
                    <a:pt x="9109" y="3665"/>
                    <a:pt x="9111" y="3663"/>
                    <a:pt x="9113" y="3658"/>
                  </a:cubicBezTo>
                  <a:lnTo>
                    <a:pt x="9104" y="3605"/>
                  </a:lnTo>
                  <a:cubicBezTo>
                    <a:pt x="9107" y="3594"/>
                    <a:pt x="9110" y="3590"/>
                    <a:pt x="9114" y="3590"/>
                  </a:cubicBezTo>
                  <a:cubicBezTo>
                    <a:pt x="9128" y="3590"/>
                    <a:pt x="9145" y="3645"/>
                    <a:pt x="9153" y="3645"/>
                  </a:cubicBezTo>
                  <a:cubicBezTo>
                    <a:pt x="9155" y="3645"/>
                    <a:pt x="9157" y="3639"/>
                    <a:pt x="9157" y="3623"/>
                  </a:cubicBezTo>
                  <a:cubicBezTo>
                    <a:pt x="9192" y="3693"/>
                    <a:pt x="9236" y="3773"/>
                    <a:pt x="9227" y="3879"/>
                  </a:cubicBezTo>
                  <a:lnTo>
                    <a:pt x="9195" y="3903"/>
                  </a:lnTo>
                  <a:lnTo>
                    <a:pt x="9195" y="3903"/>
                  </a:lnTo>
                  <a:cubicBezTo>
                    <a:pt x="9202" y="3892"/>
                    <a:pt x="9208" y="3832"/>
                    <a:pt x="9192" y="3808"/>
                  </a:cubicBezTo>
                  <a:lnTo>
                    <a:pt x="9192" y="3808"/>
                  </a:lnTo>
                  <a:cubicBezTo>
                    <a:pt x="9219" y="3852"/>
                    <a:pt x="9148" y="3976"/>
                    <a:pt x="9210" y="4020"/>
                  </a:cubicBezTo>
                  <a:lnTo>
                    <a:pt x="9227" y="3940"/>
                  </a:lnTo>
                  <a:cubicBezTo>
                    <a:pt x="9263" y="4011"/>
                    <a:pt x="9316" y="4099"/>
                    <a:pt x="9307" y="4197"/>
                  </a:cubicBezTo>
                  <a:cubicBezTo>
                    <a:pt x="9342" y="4144"/>
                    <a:pt x="9298" y="4170"/>
                    <a:pt x="9342" y="4099"/>
                  </a:cubicBezTo>
                  <a:lnTo>
                    <a:pt x="9342" y="4099"/>
                  </a:lnTo>
                  <a:cubicBezTo>
                    <a:pt x="9337" y="4105"/>
                    <a:pt x="9333" y="4108"/>
                    <a:pt x="9329" y="4108"/>
                  </a:cubicBezTo>
                  <a:cubicBezTo>
                    <a:pt x="9300" y="4108"/>
                    <a:pt x="9313" y="3939"/>
                    <a:pt x="9289" y="3939"/>
                  </a:cubicBezTo>
                  <a:cubicBezTo>
                    <a:pt x="9286" y="3939"/>
                    <a:pt x="9281" y="3942"/>
                    <a:pt x="9276" y="3950"/>
                  </a:cubicBezTo>
                  <a:lnTo>
                    <a:pt x="9276" y="3950"/>
                  </a:lnTo>
                  <a:cubicBezTo>
                    <a:pt x="9313" y="3884"/>
                    <a:pt x="9282" y="3840"/>
                    <a:pt x="9316" y="3746"/>
                  </a:cubicBezTo>
                  <a:cubicBezTo>
                    <a:pt x="9307" y="3746"/>
                    <a:pt x="9301" y="3754"/>
                    <a:pt x="9297" y="3754"/>
                  </a:cubicBezTo>
                  <a:cubicBezTo>
                    <a:pt x="9292" y="3754"/>
                    <a:pt x="9289" y="3744"/>
                    <a:pt x="9289" y="3702"/>
                  </a:cubicBezTo>
                  <a:cubicBezTo>
                    <a:pt x="9289" y="3693"/>
                    <a:pt x="9280" y="3693"/>
                    <a:pt x="9271" y="3684"/>
                  </a:cubicBezTo>
                  <a:cubicBezTo>
                    <a:pt x="9271" y="3702"/>
                    <a:pt x="9263" y="3720"/>
                    <a:pt x="9263" y="3729"/>
                  </a:cubicBezTo>
                  <a:cubicBezTo>
                    <a:pt x="9227" y="3693"/>
                    <a:pt x="9210" y="3570"/>
                    <a:pt x="9183" y="3534"/>
                  </a:cubicBezTo>
                  <a:cubicBezTo>
                    <a:pt x="9183" y="3519"/>
                    <a:pt x="9185" y="3514"/>
                    <a:pt x="9187" y="3514"/>
                  </a:cubicBezTo>
                  <a:cubicBezTo>
                    <a:pt x="9191" y="3514"/>
                    <a:pt x="9199" y="3532"/>
                    <a:pt x="9205" y="3532"/>
                  </a:cubicBezTo>
                  <a:cubicBezTo>
                    <a:pt x="9206" y="3532"/>
                    <a:pt x="9208" y="3530"/>
                    <a:pt x="9210" y="3525"/>
                  </a:cubicBezTo>
                  <a:lnTo>
                    <a:pt x="9183" y="3464"/>
                  </a:lnTo>
                  <a:cubicBezTo>
                    <a:pt x="9202" y="3457"/>
                    <a:pt x="9207" y="3394"/>
                    <a:pt x="9221" y="3394"/>
                  </a:cubicBezTo>
                  <a:cubicBezTo>
                    <a:pt x="9227" y="3394"/>
                    <a:pt x="9235" y="3406"/>
                    <a:pt x="9245" y="3437"/>
                  </a:cubicBezTo>
                  <a:lnTo>
                    <a:pt x="9227" y="3340"/>
                  </a:lnTo>
                  <a:cubicBezTo>
                    <a:pt x="9236" y="3278"/>
                    <a:pt x="9227" y="3199"/>
                    <a:pt x="9201" y="3146"/>
                  </a:cubicBezTo>
                  <a:cubicBezTo>
                    <a:pt x="9201" y="3111"/>
                    <a:pt x="9168" y="3065"/>
                    <a:pt x="9171" y="3065"/>
                  </a:cubicBezTo>
                  <a:cubicBezTo>
                    <a:pt x="9172" y="3065"/>
                    <a:pt x="9176" y="3068"/>
                    <a:pt x="9183" y="3075"/>
                  </a:cubicBezTo>
                  <a:lnTo>
                    <a:pt x="9130" y="2925"/>
                  </a:lnTo>
                  <a:cubicBezTo>
                    <a:pt x="9104" y="2775"/>
                    <a:pt x="9007" y="2634"/>
                    <a:pt x="9015" y="2448"/>
                  </a:cubicBezTo>
                  <a:cubicBezTo>
                    <a:pt x="8989" y="2395"/>
                    <a:pt x="8971" y="2351"/>
                    <a:pt x="8954" y="2263"/>
                  </a:cubicBezTo>
                  <a:lnTo>
                    <a:pt x="8971" y="2236"/>
                  </a:lnTo>
                  <a:cubicBezTo>
                    <a:pt x="8945" y="2183"/>
                    <a:pt x="8927" y="2042"/>
                    <a:pt x="8901" y="2024"/>
                  </a:cubicBezTo>
                  <a:cubicBezTo>
                    <a:pt x="8936" y="1927"/>
                    <a:pt x="8804" y="1715"/>
                    <a:pt x="8759" y="1601"/>
                  </a:cubicBezTo>
                  <a:lnTo>
                    <a:pt x="8724" y="1609"/>
                  </a:lnTo>
                  <a:cubicBezTo>
                    <a:pt x="8698" y="1530"/>
                    <a:pt x="8653" y="1468"/>
                    <a:pt x="8592" y="1380"/>
                  </a:cubicBezTo>
                  <a:lnTo>
                    <a:pt x="8565" y="1406"/>
                  </a:lnTo>
                  <a:cubicBezTo>
                    <a:pt x="8503" y="1345"/>
                    <a:pt x="8468" y="1194"/>
                    <a:pt x="8371" y="1088"/>
                  </a:cubicBezTo>
                  <a:cubicBezTo>
                    <a:pt x="8389" y="1088"/>
                    <a:pt x="8406" y="1115"/>
                    <a:pt x="8415" y="1141"/>
                  </a:cubicBezTo>
                  <a:cubicBezTo>
                    <a:pt x="8362" y="947"/>
                    <a:pt x="8141" y="912"/>
                    <a:pt x="8053" y="788"/>
                  </a:cubicBezTo>
                  <a:cubicBezTo>
                    <a:pt x="8018" y="771"/>
                    <a:pt x="8000" y="753"/>
                    <a:pt x="7982" y="735"/>
                  </a:cubicBezTo>
                  <a:lnTo>
                    <a:pt x="7991" y="735"/>
                  </a:lnTo>
                  <a:cubicBezTo>
                    <a:pt x="7982" y="735"/>
                    <a:pt x="7982" y="735"/>
                    <a:pt x="7974" y="726"/>
                  </a:cubicBezTo>
                  <a:cubicBezTo>
                    <a:pt x="7965" y="718"/>
                    <a:pt x="7956" y="700"/>
                    <a:pt x="7938" y="682"/>
                  </a:cubicBezTo>
                  <a:lnTo>
                    <a:pt x="7938" y="682"/>
                  </a:lnTo>
                  <a:cubicBezTo>
                    <a:pt x="7947" y="700"/>
                    <a:pt x="7956" y="718"/>
                    <a:pt x="7965" y="726"/>
                  </a:cubicBezTo>
                  <a:cubicBezTo>
                    <a:pt x="7947" y="709"/>
                    <a:pt x="7903" y="691"/>
                    <a:pt x="7868" y="673"/>
                  </a:cubicBezTo>
                  <a:lnTo>
                    <a:pt x="7868" y="638"/>
                  </a:lnTo>
                  <a:cubicBezTo>
                    <a:pt x="7859" y="629"/>
                    <a:pt x="7859" y="629"/>
                    <a:pt x="7859" y="629"/>
                  </a:cubicBezTo>
                  <a:cubicBezTo>
                    <a:pt x="7848" y="619"/>
                    <a:pt x="7841" y="615"/>
                    <a:pt x="7836" y="615"/>
                  </a:cubicBezTo>
                  <a:cubicBezTo>
                    <a:pt x="7824" y="615"/>
                    <a:pt x="7826" y="640"/>
                    <a:pt x="7832" y="665"/>
                  </a:cubicBezTo>
                  <a:cubicBezTo>
                    <a:pt x="7806" y="656"/>
                    <a:pt x="7788" y="656"/>
                    <a:pt x="7770" y="656"/>
                  </a:cubicBezTo>
                  <a:cubicBezTo>
                    <a:pt x="7762" y="585"/>
                    <a:pt x="7664" y="620"/>
                    <a:pt x="7647" y="550"/>
                  </a:cubicBezTo>
                  <a:cubicBezTo>
                    <a:pt x="7645" y="550"/>
                    <a:pt x="7642" y="551"/>
                    <a:pt x="7639" y="551"/>
                  </a:cubicBezTo>
                  <a:cubicBezTo>
                    <a:pt x="7606" y="551"/>
                    <a:pt x="7526" y="521"/>
                    <a:pt x="7467" y="521"/>
                  </a:cubicBezTo>
                  <a:cubicBezTo>
                    <a:pt x="7449" y="521"/>
                    <a:pt x="7434" y="524"/>
                    <a:pt x="7422" y="530"/>
                  </a:cubicBezTo>
                  <a:lnTo>
                    <a:pt x="7422" y="530"/>
                  </a:lnTo>
                  <a:cubicBezTo>
                    <a:pt x="7385" y="515"/>
                    <a:pt x="7355" y="495"/>
                    <a:pt x="7320" y="495"/>
                  </a:cubicBezTo>
                  <a:cubicBezTo>
                    <a:pt x="7314" y="495"/>
                    <a:pt x="7308" y="496"/>
                    <a:pt x="7302" y="497"/>
                  </a:cubicBezTo>
                  <a:lnTo>
                    <a:pt x="7294" y="444"/>
                  </a:lnTo>
                  <a:lnTo>
                    <a:pt x="7188" y="470"/>
                  </a:lnTo>
                  <a:cubicBezTo>
                    <a:pt x="7135" y="435"/>
                    <a:pt x="7117" y="409"/>
                    <a:pt x="7179" y="391"/>
                  </a:cubicBezTo>
                  <a:lnTo>
                    <a:pt x="7179" y="391"/>
                  </a:lnTo>
                  <a:cubicBezTo>
                    <a:pt x="7134" y="396"/>
                    <a:pt x="7106" y="398"/>
                    <a:pt x="7085" y="398"/>
                  </a:cubicBezTo>
                  <a:cubicBezTo>
                    <a:pt x="7062" y="398"/>
                    <a:pt x="7048" y="396"/>
                    <a:pt x="7031" y="396"/>
                  </a:cubicBezTo>
                  <a:cubicBezTo>
                    <a:pt x="7009" y="396"/>
                    <a:pt x="6983" y="398"/>
                    <a:pt x="6932" y="409"/>
                  </a:cubicBezTo>
                  <a:lnTo>
                    <a:pt x="6949" y="382"/>
                  </a:lnTo>
                  <a:cubicBezTo>
                    <a:pt x="6942" y="381"/>
                    <a:pt x="6934" y="380"/>
                    <a:pt x="6926" y="380"/>
                  </a:cubicBezTo>
                  <a:cubicBezTo>
                    <a:pt x="6906" y="380"/>
                    <a:pt x="6882" y="383"/>
                    <a:pt x="6861" y="383"/>
                  </a:cubicBezTo>
                  <a:cubicBezTo>
                    <a:pt x="6839" y="383"/>
                    <a:pt x="6819" y="380"/>
                    <a:pt x="6808" y="364"/>
                  </a:cubicBezTo>
                  <a:cubicBezTo>
                    <a:pt x="6729" y="294"/>
                    <a:pt x="6349" y="285"/>
                    <a:pt x="6110" y="205"/>
                  </a:cubicBezTo>
                  <a:lnTo>
                    <a:pt x="6110" y="205"/>
                  </a:lnTo>
                  <a:cubicBezTo>
                    <a:pt x="6122" y="228"/>
                    <a:pt x="6120" y="235"/>
                    <a:pt x="6112" y="235"/>
                  </a:cubicBezTo>
                  <a:cubicBezTo>
                    <a:pt x="6094" y="235"/>
                    <a:pt x="6041" y="198"/>
                    <a:pt x="6009" y="198"/>
                  </a:cubicBezTo>
                  <a:cubicBezTo>
                    <a:pt x="5998" y="198"/>
                    <a:pt x="5990" y="203"/>
                    <a:pt x="5987" y="214"/>
                  </a:cubicBezTo>
                  <a:cubicBezTo>
                    <a:pt x="5978" y="197"/>
                    <a:pt x="5943" y="179"/>
                    <a:pt x="5987" y="170"/>
                  </a:cubicBezTo>
                  <a:cubicBezTo>
                    <a:pt x="5900" y="170"/>
                    <a:pt x="5843" y="144"/>
                    <a:pt x="5786" y="144"/>
                  </a:cubicBezTo>
                  <a:cubicBezTo>
                    <a:pt x="5763" y="144"/>
                    <a:pt x="5739" y="148"/>
                    <a:pt x="5713" y="161"/>
                  </a:cubicBezTo>
                  <a:cubicBezTo>
                    <a:pt x="5704" y="144"/>
                    <a:pt x="5740" y="135"/>
                    <a:pt x="5731" y="126"/>
                  </a:cubicBezTo>
                  <a:cubicBezTo>
                    <a:pt x="5725" y="126"/>
                    <a:pt x="5711" y="130"/>
                    <a:pt x="5697" y="130"/>
                  </a:cubicBezTo>
                  <a:cubicBezTo>
                    <a:pt x="5691" y="130"/>
                    <a:pt x="5684" y="129"/>
                    <a:pt x="5678" y="126"/>
                  </a:cubicBezTo>
                  <a:cubicBezTo>
                    <a:pt x="5669" y="108"/>
                    <a:pt x="5695" y="108"/>
                    <a:pt x="5722" y="100"/>
                  </a:cubicBezTo>
                  <a:cubicBezTo>
                    <a:pt x="5713" y="99"/>
                    <a:pt x="5705" y="99"/>
                    <a:pt x="5698" y="99"/>
                  </a:cubicBezTo>
                  <a:cubicBezTo>
                    <a:pt x="5587" y="99"/>
                    <a:pt x="5571" y="156"/>
                    <a:pt x="5563" y="205"/>
                  </a:cubicBezTo>
                  <a:cubicBezTo>
                    <a:pt x="5532" y="192"/>
                    <a:pt x="5508" y="186"/>
                    <a:pt x="5486" y="186"/>
                  </a:cubicBezTo>
                  <a:cubicBezTo>
                    <a:pt x="5464" y="186"/>
                    <a:pt x="5444" y="192"/>
                    <a:pt x="5422" y="205"/>
                  </a:cubicBezTo>
                  <a:cubicBezTo>
                    <a:pt x="5395" y="188"/>
                    <a:pt x="5360" y="170"/>
                    <a:pt x="5439" y="161"/>
                  </a:cubicBezTo>
                  <a:cubicBezTo>
                    <a:pt x="5410" y="161"/>
                    <a:pt x="5302" y="142"/>
                    <a:pt x="5231" y="142"/>
                  </a:cubicBezTo>
                  <a:cubicBezTo>
                    <a:pt x="5195" y="142"/>
                    <a:pt x="5169" y="147"/>
                    <a:pt x="5166" y="161"/>
                  </a:cubicBezTo>
                  <a:cubicBezTo>
                    <a:pt x="5161" y="157"/>
                    <a:pt x="5146" y="155"/>
                    <a:pt x="5130" y="155"/>
                  </a:cubicBezTo>
                  <a:cubicBezTo>
                    <a:pt x="5115" y="155"/>
                    <a:pt x="5099" y="157"/>
                    <a:pt x="5095" y="161"/>
                  </a:cubicBezTo>
                  <a:cubicBezTo>
                    <a:pt x="4998" y="153"/>
                    <a:pt x="4989" y="144"/>
                    <a:pt x="4892" y="144"/>
                  </a:cubicBezTo>
                  <a:lnTo>
                    <a:pt x="4918" y="153"/>
                  </a:lnTo>
                  <a:cubicBezTo>
                    <a:pt x="4902" y="172"/>
                    <a:pt x="4887" y="179"/>
                    <a:pt x="4870" y="179"/>
                  </a:cubicBezTo>
                  <a:cubicBezTo>
                    <a:pt x="4842" y="179"/>
                    <a:pt x="4809" y="161"/>
                    <a:pt x="4759" y="161"/>
                  </a:cubicBezTo>
                  <a:lnTo>
                    <a:pt x="4759" y="153"/>
                  </a:lnTo>
                  <a:cubicBezTo>
                    <a:pt x="4705" y="139"/>
                    <a:pt x="4677" y="135"/>
                    <a:pt x="4659" y="135"/>
                  </a:cubicBezTo>
                  <a:cubicBezTo>
                    <a:pt x="4638" y="135"/>
                    <a:pt x="4629" y="140"/>
                    <a:pt x="4611" y="140"/>
                  </a:cubicBezTo>
                  <a:cubicBezTo>
                    <a:pt x="4593" y="140"/>
                    <a:pt x="4564" y="135"/>
                    <a:pt x="4503" y="117"/>
                  </a:cubicBezTo>
                  <a:lnTo>
                    <a:pt x="4503" y="117"/>
                  </a:lnTo>
                  <a:lnTo>
                    <a:pt x="4512" y="153"/>
                  </a:lnTo>
                  <a:cubicBezTo>
                    <a:pt x="4508" y="169"/>
                    <a:pt x="4498" y="175"/>
                    <a:pt x="4484" y="175"/>
                  </a:cubicBezTo>
                  <a:cubicBezTo>
                    <a:pt x="4442" y="175"/>
                    <a:pt x="4362" y="122"/>
                    <a:pt x="4288" y="122"/>
                  </a:cubicBezTo>
                  <a:cubicBezTo>
                    <a:pt x="4278" y="122"/>
                    <a:pt x="4267" y="123"/>
                    <a:pt x="4256" y="126"/>
                  </a:cubicBezTo>
                  <a:lnTo>
                    <a:pt x="4291" y="153"/>
                  </a:lnTo>
                  <a:cubicBezTo>
                    <a:pt x="4288" y="154"/>
                    <a:pt x="4284" y="154"/>
                    <a:pt x="4280" y="154"/>
                  </a:cubicBezTo>
                  <a:cubicBezTo>
                    <a:pt x="4226" y="154"/>
                    <a:pt x="4137" y="46"/>
                    <a:pt x="4080" y="38"/>
                  </a:cubicBezTo>
                  <a:cubicBezTo>
                    <a:pt x="4071" y="29"/>
                    <a:pt x="4106" y="20"/>
                    <a:pt x="4124" y="20"/>
                  </a:cubicBezTo>
                  <a:cubicBezTo>
                    <a:pt x="4094" y="11"/>
                    <a:pt x="4075" y="8"/>
                    <a:pt x="4063" y="8"/>
                  </a:cubicBezTo>
                  <a:cubicBezTo>
                    <a:pt x="4014" y="8"/>
                    <a:pt x="4076" y="66"/>
                    <a:pt x="3991" y="73"/>
                  </a:cubicBezTo>
                  <a:cubicBezTo>
                    <a:pt x="3974" y="47"/>
                    <a:pt x="4018" y="11"/>
                    <a:pt x="3938" y="2"/>
                  </a:cubicBezTo>
                  <a:cubicBezTo>
                    <a:pt x="3935" y="1"/>
                    <a:pt x="3931" y="0"/>
                    <a:pt x="3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8" name="Google Shape;6258;p28"/>
            <p:cNvSpPr/>
            <p:nvPr/>
          </p:nvSpPr>
          <p:spPr>
            <a:xfrm>
              <a:off x="1271594" y="4519802"/>
              <a:ext cx="3355" cy="1999"/>
            </a:xfrm>
            <a:custGeom>
              <a:avLst/>
              <a:gdLst/>
              <a:ahLst/>
              <a:cxnLst/>
              <a:rect l="l" t="t" r="r" b="b"/>
              <a:pathLst>
                <a:path w="19" h="19" extrusionOk="0">
                  <a:moveTo>
                    <a:pt x="9" y="1"/>
                  </a:moveTo>
                  <a:cubicBezTo>
                    <a:pt x="1" y="1"/>
                    <a:pt x="1" y="10"/>
                    <a:pt x="18" y="18"/>
                  </a:cubicBezTo>
                  <a:cubicBezTo>
                    <a:pt x="18"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9" name="Google Shape;6259;p28"/>
            <p:cNvSpPr/>
            <p:nvPr/>
          </p:nvSpPr>
          <p:spPr>
            <a:xfrm>
              <a:off x="579491" y="4581127"/>
              <a:ext cx="177" cy="1052"/>
            </a:xfrm>
            <a:custGeom>
              <a:avLst/>
              <a:gdLst/>
              <a:ahLst/>
              <a:cxnLst/>
              <a:rect l="l" t="t" r="r" b="b"/>
              <a:pathLst>
                <a:path w="1" h="10" extrusionOk="0">
                  <a:moveTo>
                    <a:pt x="0" y="0"/>
                  </a:moveTo>
                  <a:lnTo>
                    <a:pt x="0" y="0"/>
                  </a:lnTo>
                  <a:cubicBezTo>
                    <a:pt x="0" y="0"/>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0" name="Google Shape;6260;p28"/>
            <p:cNvSpPr/>
            <p:nvPr/>
          </p:nvSpPr>
          <p:spPr>
            <a:xfrm>
              <a:off x="1934212" y="4687052"/>
              <a:ext cx="1766" cy="5575"/>
            </a:xfrm>
            <a:custGeom>
              <a:avLst/>
              <a:gdLst/>
              <a:ahLst/>
              <a:cxnLst/>
              <a:rect l="l" t="t" r="r" b="b"/>
              <a:pathLst>
                <a:path w="10" h="53" extrusionOk="0">
                  <a:moveTo>
                    <a:pt x="9" y="0"/>
                  </a:moveTo>
                  <a:cubicBezTo>
                    <a:pt x="0" y="9"/>
                    <a:pt x="0" y="18"/>
                    <a:pt x="9" y="53"/>
                  </a:cubicBezTo>
                  <a:cubicBezTo>
                    <a:pt x="9" y="35"/>
                    <a:pt x="9"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1" name="Google Shape;6261;p28"/>
            <p:cNvSpPr/>
            <p:nvPr/>
          </p:nvSpPr>
          <p:spPr>
            <a:xfrm>
              <a:off x="2121185" y="4947077"/>
              <a:ext cx="4944" cy="8415"/>
            </a:xfrm>
            <a:custGeom>
              <a:avLst/>
              <a:gdLst/>
              <a:ahLst/>
              <a:cxnLst/>
              <a:rect l="l" t="t" r="r" b="b"/>
              <a:pathLst>
                <a:path w="28" h="80" extrusionOk="0">
                  <a:moveTo>
                    <a:pt x="10" y="0"/>
                  </a:moveTo>
                  <a:lnTo>
                    <a:pt x="10" y="0"/>
                  </a:lnTo>
                  <a:cubicBezTo>
                    <a:pt x="18" y="45"/>
                    <a:pt x="10" y="53"/>
                    <a:pt x="1" y="80"/>
                  </a:cubicBezTo>
                  <a:cubicBezTo>
                    <a:pt x="6" y="74"/>
                    <a:pt x="15" y="66"/>
                    <a:pt x="21" y="66"/>
                  </a:cubicBezTo>
                  <a:cubicBezTo>
                    <a:pt x="22" y="66"/>
                    <a:pt x="24" y="66"/>
                    <a:pt x="25" y="68"/>
                  </a:cubicBezTo>
                  <a:lnTo>
                    <a:pt x="25" y="68"/>
                  </a:lnTo>
                  <a:lnTo>
                    <a:pt x="10" y="0"/>
                  </a:lnTo>
                  <a:close/>
                  <a:moveTo>
                    <a:pt x="25" y="68"/>
                  </a:moveTo>
                  <a:lnTo>
                    <a:pt x="27" y="80"/>
                  </a:lnTo>
                  <a:cubicBezTo>
                    <a:pt x="27" y="73"/>
                    <a:pt x="26" y="70"/>
                    <a:pt x="25" y="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2" name="Google Shape;6262;p28"/>
            <p:cNvSpPr/>
            <p:nvPr/>
          </p:nvSpPr>
          <p:spPr>
            <a:xfrm>
              <a:off x="2091700" y="5031648"/>
              <a:ext cx="4767" cy="6522"/>
            </a:xfrm>
            <a:custGeom>
              <a:avLst/>
              <a:gdLst/>
              <a:ahLst/>
              <a:cxnLst/>
              <a:rect l="l" t="t" r="r" b="b"/>
              <a:pathLst>
                <a:path w="27" h="62" extrusionOk="0">
                  <a:moveTo>
                    <a:pt x="9" y="0"/>
                  </a:moveTo>
                  <a:cubicBezTo>
                    <a:pt x="6" y="0"/>
                    <a:pt x="3" y="8"/>
                    <a:pt x="0" y="26"/>
                  </a:cubicBezTo>
                  <a:cubicBezTo>
                    <a:pt x="9" y="35"/>
                    <a:pt x="0" y="53"/>
                    <a:pt x="9" y="62"/>
                  </a:cubicBezTo>
                  <a:lnTo>
                    <a:pt x="27" y="62"/>
                  </a:lnTo>
                  <a:cubicBezTo>
                    <a:pt x="21" y="27"/>
                    <a:pt x="15"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3" name="Google Shape;6263;p28"/>
            <p:cNvSpPr/>
            <p:nvPr/>
          </p:nvSpPr>
          <p:spPr>
            <a:xfrm>
              <a:off x="2097880" y="4965590"/>
              <a:ext cx="13418" cy="12202"/>
            </a:xfrm>
            <a:custGeom>
              <a:avLst/>
              <a:gdLst/>
              <a:ahLst/>
              <a:cxnLst/>
              <a:rect l="l" t="t" r="r" b="b"/>
              <a:pathLst>
                <a:path w="76" h="116" extrusionOk="0">
                  <a:moveTo>
                    <a:pt x="36" y="1"/>
                  </a:moveTo>
                  <a:cubicBezTo>
                    <a:pt x="0" y="10"/>
                    <a:pt x="18" y="63"/>
                    <a:pt x="27" y="116"/>
                  </a:cubicBezTo>
                  <a:lnTo>
                    <a:pt x="27" y="107"/>
                  </a:lnTo>
                  <a:cubicBezTo>
                    <a:pt x="33" y="109"/>
                    <a:pt x="38" y="110"/>
                    <a:pt x="43" y="110"/>
                  </a:cubicBezTo>
                  <a:cubicBezTo>
                    <a:pt x="76" y="110"/>
                    <a:pt x="59" y="55"/>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4" name="Google Shape;6264;p28"/>
            <p:cNvSpPr/>
            <p:nvPr/>
          </p:nvSpPr>
          <p:spPr>
            <a:xfrm>
              <a:off x="2104059" y="4979580"/>
              <a:ext cx="4237" cy="5785"/>
            </a:xfrm>
            <a:custGeom>
              <a:avLst/>
              <a:gdLst/>
              <a:ahLst/>
              <a:cxnLst/>
              <a:rect l="l" t="t" r="r" b="b"/>
              <a:pathLst>
                <a:path w="24" h="55" extrusionOk="0">
                  <a:moveTo>
                    <a:pt x="1" y="0"/>
                  </a:moveTo>
                  <a:cubicBezTo>
                    <a:pt x="1" y="18"/>
                    <a:pt x="1" y="36"/>
                    <a:pt x="1" y="53"/>
                  </a:cubicBezTo>
                  <a:cubicBezTo>
                    <a:pt x="4" y="54"/>
                    <a:pt x="6" y="55"/>
                    <a:pt x="8" y="55"/>
                  </a:cubicBezTo>
                  <a:cubicBezTo>
                    <a:pt x="24" y="55"/>
                    <a:pt x="9" y="2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5" name="Google Shape;6265;p28"/>
            <p:cNvSpPr/>
            <p:nvPr/>
          </p:nvSpPr>
          <p:spPr>
            <a:xfrm>
              <a:off x="2103000" y="4894798"/>
              <a:ext cx="12889" cy="8941"/>
            </a:xfrm>
            <a:custGeom>
              <a:avLst/>
              <a:gdLst/>
              <a:ahLst/>
              <a:cxnLst/>
              <a:rect l="l" t="t" r="r" b="b"/>
              <a:pathLst>
                <a:path w="73" h="85" extrusionOk="0">
                  <a:moveTo>
                    <a:pt x="6" y="0"/>
                  </a:moveTo>
                  <a:cubicBezTo>
                    <a:pt x="0" y="0"/>
                    <a:pt x="1" y="15"/>
                    <a:pt x="16" y="56"/>
                  </a:cubicBezTo>
                  <a:cubicBezTo>
                    <a:pt x="7" y="82"/>
                    <a:pt x="60" y="65"/>
                    <a:pt x="51" y="82"/>
                  </a:cubicBezTo>
                  <a:cubicBezTo>
                    <a:pt x="54" y="84"/>
                    <a:pt x="56" y="85"/>
                    <a:pt x="57" y="85"/>
                  </a:cubicBezTo>
                  <a:cubicBezTo>
                    <a:pt x="73" y="85"/>
                    <a:pt x="21"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6" name="Google Shape;6266;p28"/>
            <p:cNvSpPr/>
            <p:nvPr/>
          </p:nvSpPr>
          <p:spPr>
            <a:xfrm>
              <a:off x="2085344" y="4965590"/>
              <a:ext cx="6533" cy="5680"/>
            </a:xfrm>
            <a:custGeom>
              <a:avLst/>
              <a:gdLst/>
              <a:ahLst/>
              <a:cxnLst/>
              <a:rect l="l" t="t" r="r" b="b"/>
              <a:pathLst>
                <a:path w="37" h="54" extrusionOk="0">
                  <a:moveTo>
                    <a:pt x="1" y="1"/>
                  </a:moveTo>
                  <a:lnTo>
                    <a:pt x="1" y="54"/>
                  </a:lnTo>
                  <a:lnTo>
                    <a:pt x="36" y="36"/>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7" name="Google Shape;6267;p28"/>
            <p:cNvSpPr/>
            <p:nvPr/>
          </p:nvSpPr>
          <p:spPr>
            <a:xfrm>
              <a:off x="2080754" y="4922883"/>
              <a:ext cx="3178" cy="13148"/>
            </a:xfrm>
            <a:custGeom>
              <a:avLst/>
              <a:gdLst/>
              <a:ahLst/>
              <a:cxnLst/>
              <a:rect l="l" t="t" r="r" b="b"/>
              <a:pathLst>
                <a:path w="18" h="125" extrusionOk="0">
                  <a:moveTo>
                    <a:pt x="0" y="1"/>
                  </a:moveTo>
                  <a:lnTo>
                    <a:pt x="0" y="98"/>
                  </a:lnTo>
                  <a:cubicBezTo>
                    <a:pt x="9" y="98"/>
                    <a:pt x="18" y="107"/>
                    <a:pt x="18" y="124"/>
                  </a:cubicBezTo>
                  <a:cubicBezTo>
                    <a:pt x="18" y="63"/>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8" name="Google Shape;6268;p28"/>
            <p:cNvSpPr/>
            <p:nvPr/>
          </p:nvSpPr>
          <p:spPr>
            <a:xfrm>
              <a:off x="2083755" y="4935927"/>
              <a:ext cx="3355" cy="7574"/>
            </a:xfrm>
            <a:custGeom>
              <a:avLst/>
              <a:gdLst/>
              <a:ahLst/>
              <a:cxnLst/>
              <a:rect l="l" t="t" r="r" b="b"/>
              <a:pathLst>
                <a:path w="19" h="72" extrusionOk="0">
                  <a:moveTo>
                    <a:pt x="1" y="0"/>
                  </a:moveTo>
                  <a:lnTo>
                    <a:pt x="1" y="0"/>
                  </a:lnTo>
                  <a:cubicBezTo>
                    <a:pt x="10" y="27"/>
                    <a:pt x="10" y="53"/>
                    <a:pt x="19" y="71"/>
                  </a:cubicBezTo>
                  <a:cubicBezTo>
                    <a:pt x="19" y="53"/>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9" name="Google Shape;6269;p28"/>
            <p:cNvSpPr/>
            <p:nvPr/>
          </p:nvSpPr>
          <p:spPr>
            <a:xfrm>
              <a:off x="2080754" y="4948970"/>
              <a:ext cx="1766" cy="9362"/>
            </a:xfrm>
            <a:custGeom>
              <a:avLst/>
              <a:gdLst/>
              <a:ahLst/>
              <a:cxnLst/>
              <a:rect l="l" t="t" r="r" b="b"/>
              <a:pathLst>
                <a:path w="10" h="89" extrusionOk="0">
                  <a:moveTo>
                    <a:pt x="0" y="0"/>
                  </a:moveTo>
                  <a:lnTo>
                    <a:pt x="0" y="88"/>
                  </a:lnTo>
                  <a:lnTo>
                    <a:pt x="9"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0" name="Google Shape;6270;p28"/>
            <p:cNvSpPr/>
            <p:nvPr/>
          </p:nvSpPr>
          <p:spPr>
            <a:xfrm>
              <a:off x="2037321" y="4809491"/>
              <a:ext cx="10770" cy="10939"/>
            </a:xfrm>
            <a:custGeom>
              <a:avLst/>
              <a:gdLst/>
              <a:ahLst/>
              <a:cxnLst/>
              <a:rect l="l" t="t" r="r" b="b"/>
              <a:pathLst>
                <a:path w="61" h="104" extrusionOk="0">
                  <a:moveTo>
                    <a:pt x="14" y="0"/>
                  </a:moveTo>
                  <a:cubicBezTo>
                    <a:pt x="6" y="0"/>
                    <a:pt x="1" y="32"/>
                    <a:pt x="17" y="63"/>
                  </a:cubicBezTo>
                  <a:cubicBezTo>
                    <a:pt x="31" y="78"/>
                    <a:pt x="45" y="104"/>
                    <a:pt x="55" y="104"/>
                  </a:cubicBezTo>
                  <a:cubicBezTo>
                    <a:pt x="57" y="104"/>
                    <a:pt x="59" y="102"/>
                    <a:pt x="61" y="99"/>
                  </a:cubicBezTo>
                  <a:lnTo>
                    <a:pt x="17" y="2"/>
                  </a:lnTo>
                  <a:cubicBezTo>
                    <a:pt x="16" y="1"/>
                    <a:pt x="15"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1" name="Google Shape;6271;p28"/>
            <p:cNvSpPr/>
            <p:nvPr/>
          </p:nvSpPr>
          <p:spPr>
            <a:xfrm>
              <a:off x="2035555" y="4848620"/>
              <a:ext cx="9534" cy="5680"/>
            </a:xfrm>
            <a:custGeom>
              <a:avLst/>
              <a:gdLst/>
              <a:ahLst/>
              <a:cxnLst/>
              <a:rect l="l" t="t" r="r" b="b"/>
              <a:pathLst>
                <a:path w="54" h="54" extrusionOk="0">
                  <a:moveTo>
                    <a:pt x="53" y="0"/>
                  </a:moveTo>
                  <a:lnTo>
                    <a:pt x="0" y="9"/>
                  </a:lnTo>
                  <a:lnTo>
                    <a:pt x="27" y="53"/>
                  </a:lnTo>
                  <a:cubicBezTo>
                    <a:pt x="35" y="18"/>
                    <a:pt x="35" y="18"/>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2" name="Google Shape;6272;p28"/>
            <p:cNvSpPr/>
            <p:nvPr/>
          </p:nvSpPr>
          <p:spPr>
            <a:xfrm>
              <a:off x="2016134" y="4817800"/>
              <a:ext cx="10593" cy="10624"/>
            </a:xfrm>
            <a:custGeom>
              <a:avLst/>
              <a:gdLst/>
              <a:ahLst/>
              <a:cxnLst/>
              <a:rect l="l" t="t" r="r" b="b"/>
              <a:pathLst>
                <a:path w="60" h="101" extrusionOk="0">
                  <a:moveTo>
                    <a:pt x="5" y="0"/>
                  </a:moveTo>
                  <a:cubicBezTo>
                    <a:pt x="0" y="0"/>
                    <a:pt x="1" y="14"/>
                    <a:pt x="13" y="55"/>
                  </a:cubicBezTo>
                  <a:cubicBezTo>
                    <a:pt x="25" y="55"/>
                    <a:pt x="46" y="101"/>
                    <a:pt x="54" y="101"/>
                  </a:cubicBezTo>
                  <a:cubicBezTo>
                    <a:pt x="58" y="101"/>
                    <a:pt x="60" y="91"/>
                    <a:pt x="57" y="64"/>
                  </a:cubicBezTo>
                  <a:cubicBezTo>
                    <a:pt x="45" y="58"/>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3" name="Google Shape;6273;p28"/>
            <p:cNvSpPr/>
            <p:nvPr/>
          </p:nvSpPr>
          <p:spPr>
            <a:xfrm>
              <a:off x="1946571" y="4670327"/>
              <a:ext cx="15890" cy="3787"/>
            </a:xfrm>
            <a:custGeom>
              <a:avLst/>
              <a:gdLst/>
              <a:ahLst/>
              <a:cxnLst/>
              <a:rect l="l" t="t" r="r" b="b"/>
              <a:pathLst>
                <a:path w="90" h="36" extrusionOk="0">
                  <a:moveTo>
                    <a:pt x="89" y="0"/>
                  </a:moveTo>
                  <a:lnTo>
                    <a:pt x="1" y="18"/>
                  </a:lnTo>
                  <a:lnTo>
                    <a:pt x="19" y="35"/>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4" name="Google Shape;6274;p28"/>
            <p:cNvSpPr/>
            <p:nvPr/>
          </p:nvSpPr>
          <p:spPr>
            <a:xfrm>
              <a:off x="1770544" y="4586807"/>
              <a:ext cx="26660" cy="8310"/>
            </a:xfrm>
            <a:custGeom>
              <a:avLst/>
              <a:gdLst/>
              <a:ahLst/>
              <a:cxnLst/>
              <a:rect l="l" t="t" r="r" b="b"/>
              <a:pathLst>
                <a:path w="151" h="79" extrusionOk="0">
                  <a:moveTo>
                    <a:pt x="24" y="0"/>
                  </a:moveTo>
                  <a:cubicBezTo>
                    <a:pt x="8" y="0"/>
                    <a:pt x="0" y="11"/>
                    <a:pt x="0" y="44"/>
                  </a:cubicBezTo>
                  <a:cubicBezTo>
                    <a:pt x="22" y="63"/>
                    <a:pt x="35" y="69"/>
                    <a:pt x="45" y="69"/>
                  </a:cubicBezTo>
                  <a:cubicBezTo>
                    <a:pt x="60" y="69"/>
                    <a:pt x="64" y="53"/>
                    <a:pt x="79" y="53"/>
                  </a:cubicBezTo>
                  <a:cubicBezTo>
                    <a:pt x="89" y="53"/>
                    <a:pt x="102" y="59"/>
                    <a:pt x="124" y="79"/>
                  </a:cubicBezTo>
                  <a:cubicBezTo>
                    <a:pt x="150" y="79"/>
                    <a:pt x="62" y="17"/>
                    <a:pt x="88" y="17"/>
                  </a:cubicBezTo>
                  <a:cubicBezTo>
                    <a:pt x="59" y="9"/>
                    <a:pt x="38"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5" name="Google Shape;6275;p28"/>
            <p:cNvSpPr/>
            <p:nvPr/>
          </p:nvSpPr>
          <p:spPr>
            <a:xfrm>
              <a:off x="1786081" y="4588595"/>
              <a:ext cx="7945" cy="947"/>
            </a:xfrm>
            <a:custGeom>
              <a:avLst/>
              <a:gdLst/>
              <a:ahLst/>
              <a:cxnLst/>
              <a:rect l="l" t="t" r="r" b="b"/>
              <a:pathLst>
                <a:path w="45" h="9" extrusionOk="0">
                  <a:moveTo>
                    <a:pt x="0" y="0"/>
                  </a:moveTo>
                  <a:cubicBezTo>
                    <a:pt x="18" y="9"/>
                    <a:pt x="27" y="9"/>
                    <a:pt x="45"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6" name="Google Shape;6276;p28"/>
            <p:cNvSpPr/>
            <p:nvPr/>
          </p:nvSpPr>
          <p:spPr>
            <a:xfrm>
              <a:off x="91488" y="5343636"/>
              <a:ext cx="4767" cy="8520"/>
            </a:xfrm>
            <a:custGeom>
              <a:avLst/>
              <a:gdLst/>
              <a:ahLst/>
              <a:cxnLst/>
              <a:rect l="l" t="t" r="r" b="b"/>
              <a:pathLst>
                <a:path w="27" h="81" extrusionOk="0">
                  <a:moveTo>
                    <a:pt x="9" y="1"/>
                  </a:moveTo>
                  <a:lnTo>
                    <a:pt x="0" y="80"/>
                  </a:lnTo>
                  <a:lnTo>
                    <a:pt x="0" y="80"/>
                  </a:lnTo>
                  <a:lnTo>
                    <a:pt x="27"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7" name="Google Shape;6277;p28"/>
            <p:cNvSpPr/>
            <p:nvPr/>
          </p:nvSpPr>
          <p:spPr>
            <a:xfrm>
              <a:off x="96078" y="5359414"/>
              <a:ext cx="9534" cy="7574"/>
            </a:xfrm>
            <a:custGeom>
              <a:avLst/>
              <a:gdLst/>
              <a:ahLst/>
              <a:cxnLst/>
              <a:rect l="l" t="t" r="r" b="b"/>
              <a:pathLst>
                <a:path w="54" h="72" extrusionOk="0">
                  <a:moveTo>
                    <a:pt x="54" y="1"/>
                  </a:moveTo>
                  <a:lnTo>
                    <a:pt x="1" y="27"/>
                  </a:lnTo>
                  <a:lnTo>
                    <a:pt x="54" y="71"/>
                  </a:lnTo>
                  <a:cubicBezTo>
                    <a:pt x="54" y="54"/>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8" name="Google Shape;6278;p28"/>
            <p:cNvSpPr/>
            <p:nvPr/>
          </p:nvSpPr>
          <p:spPr>
            <a:xfrm>
              <a:off x="961384" y="4525377"/>
              <a:ext cx="11123" cy="3787"/>
            </a:xfrm>
            <a:custGeom>
              <a:avLst/>
              <a:gdLst/>
              <a:ahLst/>
              <a:cxnLst/>
              <a:rect l="l" t="t" r="r" b="b"/>
              <a:pathLst>
                <a:path w="63" h="36" extrusionOk="0">
                  <a:moveTo>
                    <a:pt x="0" y="1"/>
                  </a:moveTo>
                  <a:lnTo>
                    <a:pt x="62" y="36"/>
                  </a:lnTo>
                  <a:lnTo>
                    <a:pt x="62" y="18"/>
                  </a:lnTo>
                  <a:cubicBezTo>
                    <a:pt x="53" y="9"/>
                    <a:pt x="3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9" name="Google Shape;6279;p28"/>
            <p:cNvSpPr/>
            <p:nvPr/>
          </p:nvSpPr>
          <p:spPr>
            <a:xfrm>
              <a:off x="789947" y="4522642"/>
              <a:ext cx="6356" cy="5680"/>
            </a:xfrm>
            <a:custGeom>
              <a:avLst/>
              <a:gdLst/>
              <a:ahLst/>
              <a:cxnLst/>
              <a:rect l="l" t="t" r="r" b="b"/>
              <a:pathLst>
                <a:path w="36" h="54" extrusionOk="0">
                  <a:moveTo>
                    <a:pt x="0" y="0"/>
                  </a:moveTo>
                  <a:lnTo>
                    <a:pt x="18" y="53"/>
                  </a:lnTo>
                  <a:lnTo>
                    <a:pt x="3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0" name="Google Shape;6280;p28"/>
            <p:cNvSpPr/>
            <p:nvPr/>
          </p:nvSpPr>
          <p:spPr>
            <a:xfrm>
              <a:off x="658235" y="4550517"/>
              <a:ext cx="19598" cy="4733"/>
            </a:xfrm>
            <a:custGeom>
              <a:avLst/>
              <a:gdLst/>
              <a:ahLst/>
              <a:cxnLst/>
              <a:rect l="l" t="t" r="r" b="b"/>
              <a:pathLst>
                <a:path w="111" h="45" extrusionOk="0">
                  <a:moveTo>
                    <a:pt x="110" y="0"/>
                  </a:moveTo>
                  <a:lnTo>
                    <a:pt x="110" y="0"/>
                  </a:lnTo>
                  <a:cubicBezTo>
                    <a:pt x="103" y="3"/>
                    <a:pt x="95" y="7"/>
                    <a:pt x="87" y="11"/>
                  </a:cubicBezTo>
                  <a:lnTo>
                    <a:pt x="87" y="11"/>
                  </a:lnTo>
                  <a:cubicBezTo>
                    <a:pt x="95" y="9"/>
                    <a:pt x="103" y="5"/>
                    <a:pt x="110" y="0"/>
                  </a:cubicBezTo>
                  <a:close/>
                  <a:moveTo>
                    <a:pt x="87" y="11"/>
                  </a:moveTo>
                  <a:cubicBezTo>
                    <a:pt x="42" y="27"/>
                    <a:pt x="1" y="6"/>
                    <a:pt x="31" y="44"/>
                  </a:cubicBezTo>
                  <a:cubicBezTo>
                    <a:pt x="50" y="38"/>
                    <a:pt x="69" y="23"/>
                    <a:pt x="87"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1" name="Google Shape;6281;p28"/>
            <p:cNvSpPr/>
            <p:nvPr/>
          </p:nvSpPr>
          <p:spPr>
            <a:xfrm>
              <a:off x="1963167" y="5350683"/>
              <a:ext cx="8651" cy="4207"/>
            </a:xfrm>
            <a:custGeom>
              <a:avLst/>
              <a:gdLst/>
              <a:ahLst/>
              <a:cxnLst/>
              <a:rect l="l" t="t" r="r" b="b"/>
              <a:pathLst>
                <a:path w="49" h="40" extrusionOk="0">
                  <a:moveTo>
                    <a:pt x="16" y="1"/>
                  </a:moveTo>
                  <a:cubicBezTo>
                    <a:pt x="7" y="1"/>
                    <a:pt x="0" y="4"/>
                    <a:pt x="4" y="4"/>
                  </a:cubicBezTo>
                  <a:cubicBezTo>
                    <a:pt x="4" y="40"/>
                    <a:pt x="39" y="22"/>
                    <a:pt x="48" y="31"/>
                  </a:cubicBezTo>
                  <a:cubicBezTo>
                    <a:pt x="43" y="6"/>
                    <a:pt x="27"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2" name="Google Shape;6282;p28"/>
            <p:cNvSpPr/>
            <p:nvPr/>
          </p:nvSpPr>
          <p:spPr>
            <a:xfrm>
              <a:off x="1948160" y="5296301"/>
              <a:ext cx="6533" cy="6627"/>
            </a:xfrm>
            <a:custGeom>
              <a:avLst/>
              <a:gdLst/>
              <a:ahLst/>
              <a:cxnLst/>
              <a:rect l="l" t="t" r="r" b="b"/>
              <a:pathLst>
                <a:path w="37" h="63" extrusionOk="0">
                  <a:moveTo>
                    <a:pt x="1" y="0"/>
                  </a:moveTo>
                  <a:lnTo>
                    <a:pt x="18" y="53"/>
                  </a:lnTo>
                  <a:lnTo>
                    <a:pt x="36"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3" name="Google Shape;6283;p28"/>
            <p:cNvSpPr/>
            <p:nvPr/>
          </p:nvSpPr>
          <p:spPr>
            <a:xfrm>
              <a:off x="1940391" y="5256330"/>
              <a:ext cx="15714" cy="29873"/>
            </a:xfrm>
            <a:custGeom>
              <a:avLst/>
              <a:gdLst/>
              <a:ahLst/>
              <a:cxnLst/>
              <a:rect l="l" t="t" r="r" b="b"/>
              <a:pathLst>
                <a:path w="89" h="284" extrusionOk="0">
                  <a:moveTo>
                    <a:pt x="54" y="1"/>
                  </a:moveTo>
                  <a:lnTo>
                    <a:pt x="54" y="1"/>
                  </a:lnTo>
                  <a:cubicBezTo>
                    <a:pt x="1" y="45"/>
                    <a:pt x="71" y="160"/>
                    <a:pt x="54" y="239"/>
                  </a:cubicBezTo>
                  <a:lnTo>
                    <a:pt x="36" y="248"/>
                  </a:lnTo>
                  <a:lnTo>
                    <a:pt x="89" y="283"/>
                  </a:lnTo>
                  <a:cubicBezTo>
                    <a:pt x="80" y="186"/>
                    <a:pt x="45" y="7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4" name="Google Shape;6284;p28"/>
            <p:cNvSpPr/>
            <p:nvPr/>
          </p:nvSpPr>
          <p:spPr>
            <a:xfrm>
              <a:off x="1967758" y="5230874"/>
              <a:ext cx="4061" cy="6101"/>
            </a:xfrm>
            <a:custGeom>
              <a:avLst/>
              <a:gdLst/>
              <a:ahLst/>
              <a:cxnLst/>
              <a:rect l="l" t="t" r="r" b="b"/>
              <a:pathLst>
                <a:path w="23" h="58" extrusionOk="0">
                  <a:moveTo>
                    <a:pt x="1" y="1"/>
                  </a:moveTo>
                  <a:cubicBezTo>
                    <a:pt x="1" y="1"/>
                    <a:pt x="5" y="11"/>
                    <a:pt x="13" y="57"/>
                  </a:cubicBezTo>
                  <a:cubicBezTo>
                    <a:pt x="13" y="57"/>
                    <a:pt x="22" y="57"/>
                    <a:pt x="22" y="48"/>
                  </a:cubicBezTo>
                  <a:cubicBezTo>
                    <a:pt x="22" y="40"/>
                    <a:pt x="22" y="31"/>
                    <a:pt x="22" y="4"/>
                  </a:cubicBezTo>
                  <a:cubicBezTo>
                    <a:pt x="18" y="7"/>
                    <a:pt x="15" y="8"/>
                    <a:pt x="13" y="8"/>
                  </a:cubicBezTo>
                  <a:cubicBezTo>
                    <a:pt x="5" y="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5" name="Google Shape;6285;p28"/>
            <p:cNvSpPr/>
            <p:nvPr/>
          </p:nvSpPr>
          <p:spPr>
            <a:xfrm>
              <a:off x="1971642" y="5235292"/>
              <a:ext cx="1942" cy="2314"/>
            </a:xfrm>
            <a:custGeom>
              <a:avLst/>
              <a:gdLst/>
              <a:ahLst/>
              <a:cxnLst/>
              <a:rect l="l" t="t" r="r" b="b"/>
              <a:pathLst>
                <a:path w="11" h="22" extrusionOk="0">
                  <a:moveTo>
                    <a:pt x="6" y="0"/>
                  </a:moveTo>
                  <a:cubicBezTo>
                    <a:pt x="5" y="0"/>
                    <a:pt x="3" y="2"/>
                    <a:pt x="0" y="6"/>
                  </a:cubicBezTo>
                  <a:cubicBezTo>
                    <a:pt x="0" y="17"/>
                    <a:pt x="1" y="21"/>
                    <a:pt x="3" y="21"/>
                  </a:cubicBezTo>
                  <a:cubicBezTo>
                    <a:pt x="6" y="21"/>
                    <a:pt x="11"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6" name="Google Shape;6286;p28"/>
            <p:cNvSpPr/>
            <p:nvPr/>
          </p:nvSpPr>
          <p:spPr>
            <a:xfrm>
              <a:off x="1966875" y="5210257"/>
              <a:ext cx="7945" cy="9993"/>
            </a:xfrm>
            <a:custGeom>
              <a:avLst/>
              <a:gdLst/>
              <a:ahLst/>
              <a:cxnLst/>
              <a:rect l="l" t="t" r="r" b="b"/>
              <a:pathLst>
                <a:path w="45" h="95" extrusionOk="0">
                  <a:moveTo>
                    <a:pt x="27" y="0"/>
                  </a:moveTo>
                  <a:cubicBezTo>
                    <a:pt x="19" y="0"/>
                    <a:pt x="10" y="14"/>
                    <a:pt x="1" y="33"/>
                  </a:cubicBezTo>
                  <a:lnTo>
                    <a:pt x="27" y="94"/>
                  </a:lnTo>
                  <a:cubicBezTo>
                    <a:pt x="35" y="79"/>
                    <a:pt x="36" y="38"/>
                    <a:pt x="42" y="38"/>
                  </a:cubicBezTo>
                  <a:cubicBezTo>
                    <a:pt x="43" y="38"/>
                    <a:pt x="44" y="39"/>
                    <a:pt x="45" y="41"/>
                  </a:cubicBezTo>
                  <a:cubicBezTo>
                    <a:pt x="41" y="12"/>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7" name="Google Shape;6287;p28"/>
            <p:cNvSpPr/>
            <p:nvPr/>
          </p:nvSpPr>
          <p:spPr>
            <a:xfrm>
              <a:off x="1959106" y="5208048"/>
              <a:ext cx="1766" cy="3787"/>
            </a:xfrm>
            <a:custGeom>
              <a:avLst/>
              <a:gdLst/>
              <a:ahLst/>
              <a:cxnLst/>
              <a:rect l="l" t="t" r="r" b="b"/>
              <a:pathLst>
                <a:path w="10" h="36" extrusionOk="0">
                  <a:moveTo>
                    <a:pt x="1" y="1"/>
                  </a:moveTo>
                  <a:lnTo>
                    <a:pt x="9" y="36"/>
                  </a:lnTo>
                  <a:cubicBezTo>
                    <a:pt x="9" y="27"/>
                    <a:pt x="9" y="1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8" name="Google Shape;6288;p28"/>
            <p:cNvSpPr/>
            <p:nvPr/>
          </p:nvSpPr>
          <p:spPr>
            <a:xfrm>
              <a:off x="1954869" y="5211730"/>
              <a:ext cx="9004" cy="6627"/>
            </a:xfrm>
            <a:custGeom>
              <a:avLst/>
              <a:gdLst/>
              <a:ahLst/>
              <a:cxnLst/>
              <a:rect l="l" t="t" r="r" b="b"/>
              <a:pathLst>
                <a:path w="51" h="63" extrusionOk="0">
                  <a:moveTo>
                    <a:pt x="33" y="1"/>
                  </a:moveTo>
                  <a:lnTo>
                    <a:pt x="33" y="1"/>
                  </a:lnTo>
                  <a:cubicBezTo>
                    <a:pt x="25" y="9"/>
                    <a:pt x="0" y="10"/>
                    <a:pt x="37" y="25"/>
                  </a:cubicBezTo>
                  <a:lnTo>
                    <a:pt x="37" y="25"/>
                  </a:lnTo>
                  <a:cubicBezTo>
                    <a:pt x="37" y="25"/>
                    <a:pt x="36" y="25"/>
                    <a:pt x="36" y="25"/>
                  </a:cubicBezTo>
                  <a:cubicBezTo>
                    <a:pt x="30" y="25"/>
                    <a:pt x="44" y="41"/>
                    <a:pt x="51" y="63"/>
                  </a:cubicBezTo>
                  <a:lnTo>
                    <a:pt x="41" y="27"/>
                  </a:lnTo>
                  <a:lnTo>
                    <a:pt x="41" y="27"/>
                  </a:lnTo>
                  <a:cubicBezTo>
                    <a:pt x="41" y="27"/>
                    <a:pt x="42" y="27"/>
                    <a:pt x="42" y="27"/>
                  </a:cubicBezTo>
                  <a:cubicBezTo>
                    <a:pt x="42" y="27"/>
                    <a:pt x="41" y="27"/>
                    <a:pt x="41" y="27"/>
                  </a:cubicBezTo>
                  <a:lnTo>
                    <a:pt x="41" y="27"/>
                  </a:ln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9" name="Google Shape;6289;p28"/>
            <p:cNvSpPr/>
            <p:nvPr/>
          </p:nvSpPr>
          <p:spPr>
            <a:xfrm>
              <a:off x="1955928" y="5221933"/>
              <a:ext cx="8828" cy="10729"/>
            </a:xfrm>
            <a:custGeom>
              <a:avLst/>
              <a:gdLst/>
              <a:ahLst/>
              <a:cxnLst/>
              <a:rect l="l" t="t" r="r" b="b"/>
              <a:pathLst>
                <a:path w="50" h="102" extrusionOk="0">
                  <a:moveTo>
                    <a:pt x="45" y="1"/>
                  </a:moveTo>
                  <a:cubicBezTo>
                    <a:pt x="33" y="25"/>
                    <a:pt x="29" y="52"/>
                    <a:pt x="20" y="52"/>
                  </a:cubicBezTo>
                  <a:cubicBezTo>
                    <a:pt x="16" y="52"/>
                    <a:pt x="10" y="45"/>
                    <a:pt x="1" y="27"/>
                  </a:cubicBezTo>
                  <a:lnTo>
                    <a:pt x="1" y="27"/>
                  </a:lnTo>
                  <a:cubicBezTo>
                    <a:pt x="9" y="78"/>
                    <a:pt x="20" y="101"/>
                    <a:pt x="29" y="101"/>
                  </a:cubicBezTo>
                  <a:cubicBezTo>
                    <a:pt x="41" y="101"/>
                    <a:pt x="50" y="6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0" name="Google Shape;6290;p28"/>
            <p:cNvSpPr/>
            <p:nvPr/>
          </p:nvSpPr>
          <p:spPr>
            <a:xfrm>
              <a:off x="1935801" y="5254541"/>
              <a:ext cx="6356" cy="8415"/>
            </a:xfrm>
            <a:custGeom>
              <a:avLst/>
              <a:gdLst/>
              <a:ahLst/>
              <a:cxnLst/>
              <a:rect l="l" t="t" r="r" b="b"/>
              <a:pathLst>
                <a:path w="36" h="80" extrusionOk="0">
                  <a:moveTo>
                    <a:pt x="18" y="0"/>
                  </a:moveTo>
                  <a:lnTo>
                    <a:pt x="0" y="44"/>
                  </a:lnTo>
                  <a:lnTo>
                    <a:pt x="27" y="79"/>
                  </a:lnTo>
                  <a:cubicBezTo>
                    <a:pt x="18" y="62"/>
                    <a:pt x="3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1" name="Google Shape;6291;p28"/>
            <p:cNvSpPr/>
            <p:nvPr/>
          </p:nvSpPr>
          <p:spPr>
            <a:xfrm>
              <a:off x="1959106" y="5173652"/>
              <a:ext cx="7945" cy="7574"/>
            </a:xfrm>
            <a:custGeom>
              <a:avLst/>
              <a:gdLst/>
              <a:ahLst/>
              <a:cxnLst/>
              <a:rect l="l" t="t" r="r" b="b"/>
              <a:pathLst>
                <a:path w="45" h="72" extrusionOk="0">
                  <a:moveTo>
                    <a:pt x="45" y="1"/>
                  </a:moveTo>
                  <a:cubicBezTo>
                    <a:pt x="27" y="1"/>
                    <a:pt x="9" y="27"/>
                    <a:pt x="1" y="36"/>
                  </a:cubicBezTo>
                  <a:lnTo>
                    <a:pt x="18" y="71"/>
                  </a:lnTo>
                  <a:cubicBezTo>
                    <a:pt x="18" y="54"/>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2" name="Google Shape;6292;p28"/>
            <p:cNvSpPr/>
            <p:nvPr/>
          </p:nvSpPr>
          <p:spPr>
            <a:xfrm>
              <a:off x="1952927" y="5169970"/>
              <a:ext cx="6356" cy="6942"/>
            </a:xfrm>
            <a:custGeom>
              <a:avLst/>
              <a:gdLst/>
              <a:ahLst/>
              <a:cxnLst/>
              <a:rect l="l" t="t" r="r" b="b"/>
              <a:pathLst>
                <a:path w="36" h="66" extrusionOk="0">
                  <a:moveTo>
                    <a:pt x="0" y="1"/>
                  </a:moveTo>
                  <a:cubicBezTo>
                    <a:pt x="7" y="50"/>
                    <a:pt x="14" y="65"/>
                    <a:pt x="26" y="65"/>
                  </a:cubicBezTo>
                  <a:cubicBezTo>
                    <a:pt x="29" y="65"/>
                    <a:pt x="32" y="64"/>
                    <a:pt x="36" y="62"/>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3" name="Google Shape;6293;p28"/>
            <p:cNvSpPr/>
            <p:nvPr/>
          </p:nvSpPr>
          <p:spPr>
            <a:xfrm>
              <a:off x="1946571" y="5205313"/>
              <a:ext cx="9534" cy="13043"/>
            </a:xfrm>
            <a:custGeom>
              <a:avLst/>
              <a:gdLst/>
              <a:ahLst/>
              <a:cxnLst/>
              <a:rect l="l" t="t" r="r" b="b"/>
              <a:pathLst>
                <a:path w="54" h="124" extrusionOk="0">
                  <a:moveTo>
                    <a:pt x="1" y="0"/>
                  </a:moveTo>
                  <a:lnTo>
                    <a:pt x="1" y="18"/>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4" name="Google Shape;6294;p28"/>
            <p:cNvSpPr/>
            <p:nvPr/>
          </p:nvSpPr>
          <p:spPr>
            <a:xfrm>
              <a:off x="1959106" y="5143989"/>
              <a:ext cx="9534" cy="6627"/>
            </a:xfrm>
            <a:custGeom>
              <a:avLst/>
              <a:gdLst/>
              <a:ahLst/>
              <a:cxnLst/>
              <a:rect l="l" t="t" r="r" b="b"/>
              <a:pathLst>
                <a:path w="54" h="63" extrusionOk="0">
                  <a:moveTo>
                    <a:pt x="1" y="0"/>
                  </a:moveTo>
                  <a:lnTo>
                    <a:pt x="18" y="27"/>
                  </a:lnTo>
                  <a:lnTo>
                    <a:pt x="53"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5" name="Google Shape;6295;p28"/>
            <p:cNvSpPr/>
            <p:nvPr/>
          </p:nvSpPr>
          <p:spPr>
            <a:xfrm>
              <a:off x="1957517" y="5115167"/>
              <a:ext cx="9534" cy="14726"/>
            </a:xfrm>
            <a:custGeom>
              <a:avLst/>
              <a:gdLst/>
              <a:ahLst/>
              <a:cxnLst/>
              <a:rect l="l" t="t" r="r" b="b"/>
              <a:pathLst>
                <a:path w="54" h="140" extrusionOk="0">
                  <a:moveTo>
                    <a:pt x="1" y="1"/>
                  </a:moveTo>
                  <a:lnTo>
                    <a:pt x="1" y="1"/>
                  </a:lnTo>
                  <a:cubicBezTo>
                    <a:pt x="10" y="36"/>
                    <a:pt x="18" y="80"/>
                    <a:pt x="1" y="133"/>
                  </a:cubicBezTo>
                  <a:cubicBezTo>
                    <a:pt x="5" y="137"/>
                    <a:pt x="9" y="139"/>
                    <a:pt x="12" y="139"/>
                  </a:cubicBezTo>
                  <a:cubicBezTo>
                    <a:pt x="27" y="139"/>
                    <a:pt x="35" y="109"/>
                    <a:pt x="46" y="109"/>
                  </a:cubicBezTo>
                  <a:cubicBezTo>
                    <a:pt x="48" y="109"/>
                    <a:pt x="51" y="111"/>
                    <a:pt x="54" y="115"/>
                  </a:cubicBezTo>
                  <a:cubicBezTo>
                    <a:pt x="45" y="71"/>
                    <a:pt x="18"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6" name="Google Shape;6296;p28"/>
            <p:cNvSpPr/>
            <p:nvPr/>
          </p:nvSpPr>
          <p:spPr>
            <a:xfrm>
              <a:off x="1951338" y="5109592"/>
              <a:ext cx="6356" cy="5680"/>
            </a:xfrm>
            <a:custGeom>
              <a:avLst/>
              <a:gdLst/>
              <a:ahLst/>
              <a:cxnLst/>
              <a:rect l="l" t="t" r="r" b="b"/>
              <a:pathLst>
                <a:path w="36" h="54" extrusionOk="0">
                  <a:moveTo>
                    <a:pt x="0" y="1"/>
                  </a:moveTo>
                  <a:cubicBezTo>
                    <a:pt x="9" y="18"/>
                    <a:pt x="18" y="36"/>
                    <a:pt x="36" y="54"/>
                  </a:cubicBezTo>
                  <a:cubicBezTo>
                    <a:pt x="27"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7" name="Google Shape;6297;p28"/>
            <p:cNvSpPr/>
            <p:nvPr/>
          </p:nvSpPr>
          <p:spPr>
            <a:xfrm>
              <a:off x="1951338" y="5152299"/>
              <a:ext cx="6356" cy="5680"/>
            </a:xfrm>
            <a:custGeom>
              <a:avLst/>
              <a:gdLst/>
              <a:ahLst/>
              <a:cxnLst/>
              <a:rect l="l" t="t" r="r" b="b"/>
              <a:pathLst>
                <a:path w="36" h="54" extrusionOk="0">
                  <a:moveTo>
                    <a:pt x="36" y="1"/>
                  </a:moveTo>
                  <a:lnTo>
                    <a:pt x="0" y="27"/>
                  </a:lnTo>
                  <a:cubicBezTo>
                    <a:pt x="9" y="36"/>
                    <a:pt x="9" y="45"/>
                    <a:pt x="9" y="54"/>
                  </a:cubicBezTo>
                  <a:cubicBezTo>
                    <a:pt x="9" y="54"/>
                    <a:pt x="36" y="36"/>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8" name="Google Shape;6298;p28"/>
            <p:cNvSpPr/>
            <p:nvPr/>
          </p:nvSpPr>
          <p:spPr>
            <a:xfrm>
              <a:off x="1951338" y="5149564"/>
              <a:ext cx="177" cy="5680"/>
            </a:xfrm>
            <a:custGeom>
              <a:avLst/>
              <a:gdLst/>
              <a:ahLst/>
              <a:cxnLst/>
              <a:rect l="l" t="t" r="r" b="b"/>
              <a:pathLst>
                <a:path w="1" h="54" extrusionOk="0">
                  <a:moveTo>
                    <a:pt x="0" y="53"/>
                  </a:moveTo>
                  <a:lnTo>
                    <a:pt x="0" y="53"/>
                  </a:lnTo>
                  <a:cubicBezTo>
                    <a:pt x="0" y="27"/>
                    <a:pt x="0" y="9"/>
                    <a:pt x="0" y="0"/>
                  </a:cubicBezTo>
                  <a:cubicBezTo>
                    <a:pt x="0" y="9"/>
                    <a:pt x="0" y="27"/>
                    <a:pt x="0"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9" name="Google Shape;6299;p28"/>
            <p:cNvSpPr/>
            <p:nvPr/>
          </p:nvSpPr>
          <p:spPr>
            <a:xfrm>
              <a:off x="1951338" y="5157874"/>
              <a:ext cx="1766" cy="1052"/>
            </a:xfrm>
            <a:custGeom>
              <a:avLst/>
              <a:gdLst/>
              <a:ahLst/>
              <a:cxnLst/>
              <a:rect l="l" t="t" r="r" b="b"/>
              <a:pathLst>
                <a:path w="10" h="10" extrusionOk="0">
                  <a:moveTo>
                    <a:pt x="9" y="1"/>
                  </a:moveTo>
                  <a:cubicBezTo>
                    <a:pt x="0" y="10"/>
                    <a:pt x="0" y="10"/>
                    <a:pt x="9" y="10"/>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0" name="Google Shape;6300;p28"/>
            <p:cNvSpPr/>
            <p:nvPr/>
          </p:nvSpPr>
          <p:spPr>
            <a:xfrm>
              <a:off x="1935801" y="5181225"/>
              <a:ext cx="14125" cy="7468"/>
            </a:xfrm>
            <a:custGeom>
              <a:avLst/>
              <a:gdLst/>
              <a:ahLst/>
              <a:cxnLst/>
              <a:rect l="l" t="t" r="r" b="b"/>
              <a:pathLst>
                <a:path w="80" h="71" extrusionOk="0">
                  <a:moveTo>
                    <a:pt x="25" y="1"/>
                  </a:moveTo>
                  <a:cubicBezTo>
                    <a:pt x="17" y="1"/>
                    <a:pt x="8" y="10"/>
                    <a:pt x="0" y="35"/>
                  </a:cubicBezTo>
                  <a:cubicBezTo>
                    <a:pt x="8" y="42"/>
                    <a:pt x="14" y="44"/>
                    <a:pt x="21" y="44"/>
                  </a:cubicBezTo>
                  <a:cubicBezTo>
                    <a:pt x="28" y="44"/>
                    <a:pt x="34" y="42"/>
                    <a:pt x="41" y="42"/>
                  </a:cubicBezTo>
                  <a:cubicBezTo>
                    <a:pt x="51" y="42"/>
                    <a:pt x="62" y="46"/>
                    <a:pt x="75" y="64"/>
                  </a:cubicBezTo>
                  <a:lnTo>
                    <a:pt x="75" y="64"/>
                  </a:lnTo>
                  <a:cubicBezTo>
                    <a:pt x="58" y="39"/>
                    <a:pt x="42" y="1"/>
                    <a:pt x="25" y="1"/>
                  </a:cubicBezTo>
                  <a:close/>
                  <a:moveTo>
                    <a:pt x="75" y="64"/>
                  </a:moveTo>
                  <a:cubicBezTo>
                    <a:pt x="77" y="66"/>
                    <a:pt x="78" y="68"/>
                    <a:pt x="80" y="70"/>
                  </a:cubicBezTo>
                  <a:cubicBezTo>
                    <a:pt x="78" y="68"/>
                    <a:pt x="77" y="66"/>
                    <a:pt x="75"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1" name="Google Shape;6301;p28"/>
            <p:cNvSpPr/>
            <p:nvPr/>
          </p:nvSpPr>
          <p:spPr>
            <a:xfrm>
              <a:off x="1945158" y="5162502"/>
              <a:ext cx="6356" cy="8520"/>
            </a:xfrm>
            <a:custGeom>
              <a:avLst/>
              <a:gdLst/>
              <a:ahLst/>
              <a:cxnLst/>
              <a:rect l="l" t="t" r="r" b="b"/>
              <a:pathLst>
                <a:path w="36" h="81" extrusionOk="0">
                  <a:moveTo>
                    <a:pt x="0" y="1"/>
                  </a:moveTo>
                  <a:lnTo>
                    <a:pt x="0" y="72"/>
                  </a:lnTo>
                  <a:cubicBezTo>
                    <a:pt x="5" y="72"/>
                    <a:pt x="10" y="66"/>
                    <a:pt x="17" y="66"/>
                  </a:cubicBezTo>
                  <a:cubicBezTo>
                    <a:pt x="22" y="66"/>
                    <a:pt x="28" y="69"/>
                    <a:pt x="35" y="80"/>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2" name="Google Shape;6302;p28"/>
            <p:cNvSpPr/>
            <p:nvPr/>
          </p:nvSpPr>
          <p:spPr>
            <a:xfrm>
              <a:off x="1941980" y="5158820"/>
              <a:ext cx="3355" cy="3787"/>
            </a:xfrm>
            <a:custGeom>
              <a:avLst/>
              <a:gdLst/>
              <a:ahLst/>
              <a:cxnLst/>
              <a:rect l="l" t="t" r="r" b="b"/>
              <a:pathLst>
                <a:path w="19" h="36" extrusionOk="0">
                  <a:moveTo>
                    <a:pt x="0" y="1"/>
                  </a:moveTo>
                  <a:lnTo>
                    <a:pt x="18" y="36"/>
                  </a:lnTo>
                  <a:lnTo>
                    <a:pt x="18" y="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3" name="Google Shape;6303;p28"/>
            <p:cNvSpPr/>
            <p:nvPr/>
          </p:nvSpPr>
          <p:spPr>
            <a:xfrm>
              <a:off x="1941980" y="5112432"/>
              <a:ext cx="6356" cy="13464"/>
            </a:xfrm>
            <a:custGeom>
              <a:avLst/>
              <a:gdLst/>
              <a:ahLst/>
              <a:cxnLst/>
              <a:rect l="l" t="t" r="r" b="b"/>
              <a:pathLst>
                <a:path w="36" h="128" extrusionOk="0">
                  <a:moveTo>
                    <a:pt x="0" y="0"/>
                  </a:moveTo>
                  <a:cubicBezTo>
                    <a:pt x="0" y="35"/>
                    <a:pt x="0" y="80"/>
                    <a:pt x="9" y="124"/>
                  </a:cubicBezTo>
                  <a:cubicBezTo>
                    <a:pt x="13" y="124"/>
                    <a:pt x="19" y="127"/>
                    <a:pt x="24" y="127"/>
                  </a:cubicBezTo>
                  <a:cubicBezTo>
                    <a:pt x="30" y="127"/>
                    <a:pt x="36" y="122"/>
                    <a:pt x="36" y="97"/>
                  </a:cubicBezTo>
                  <a:cubicBezTo>
                    <a:pt x="18" y="7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4" name="Google Shape;6304;p28"/>
            <p:cNvSpPr/>
            <p:nvPr/>
          </p:nvSpPr>
          <p:spPr>
            <a:xfrm>
              <a:off x="1948160" y="5138414"/>
              <a:ext cx="1766" cy="105"/>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5" name="Google Shape;6305;p28"/>
            <p:cNvSpPr/>
            <p:nvPr/>
          </p:nvSpPr>
          <p:spPr>
            <a:xfrm>
              <a:off x="1931034" y="5073408"/>
              <a:ext cx="1766" cy="1052"/>
            </a:xfrm>
            <a:custGeom>
              <a:avLst/>
              <a:gdLst/>
              <a:ahLst/>
              <a:cxnLst/>
              <a:rect l="l" t="t" r="r" b="b"/>
              <a:pathLst>
                <a:path w="10" h="10" extrusionOk="0">
                  <a:moveTo>
                    <a:pt x="1" y="0"/>
                  </a:moveTo>
                  <a:lnTo>
                    <a:pt x="1" y="9"/>
                  </a:lnTo>
                  <a:lnTo>
                    <a:pt x="9"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6" name="Google Shape;6306;p28"/>
            <p:cNvSpPr/>
            <p:nvPr/>
          </p:nvSpPr>
          <p:spPr>
            <a:xfrm>
              <a:off x="1941980" y="5125370"/>
              <a:ext cx="3355" cy="7574"/>
            </a:xfrm>
            <a:custGeom>
              <a:avLst/>
              <a:gdLst/>
              <a:ahLst/>
              <a:cxnLst/>
              <a:rect l="l" t="t" r="r" b="b"/>
              <a:pathLst>
                <a:path w="19" h="72" extrusionOk="0">
                  <a:moveTo>
                    <a:pt x="9" y="1"/>
                  </a:moveTo>
                  <a:cubicBezTo>
                    <a:pt x="0" y="1"/>
                    <a:pt x="0" y="1"/>
                    <a:pt x="0" y="10"/>
                  </a:cubicBezTo>
                  <a:cubicBezTo>
                    <a:pt x="0" y="36"/>
                    <a:pt x="9" y="54"/>
                    <a:pt x="18" y="71"/>
                  </a:cubicBezTo>
                  <a:cubicBezTo>
                    <a:pt x="18" y="45"/>
                    <a:pt x="9" y="27"/>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7" name="Google Shape;6307;p28"/>
            <p:cNvSpPr/>
            <p:nvPr/>
          </p:nvSpPr>
          <p:spPr>
            <a:xfrm>
              <a:off x="1943569" y="5099389"/>
              <a:ext cx="3178" cy="5680"/>
            </a:xfrm>
            <a:custGeom>
              <a:avLst/>
              <a:gdLst/>
              <a:ahLst/>
              <a:cxnLst/>
              <a:rect l="l" t="t" r="r" b="b"/>
              <a:pathLst>
                <a:path w="18" h="54" extrusionOk="0">
                  <a:moveTo>
                    <a:pt x="9" y="0"/>
                  </a:moveTo>
                  <a:cubicBezTo>
                    <a:pt x="0" y="9"/>
                    <a:pt x="0" y="36"/>
                    <a:pt x="0" y="53"/>
                  </a:cubicBezTo>
                  <a:cubicBezTo>
                    <a:pt x="9" y="36"/>
                    <a:pt x="18"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8" name="Google Shape;6308;p28"/>
            <p:cNvSpPr/>
            <p:nvPr/>
          </p:nvSpPr>
          <p:spPr>
            <a:xfrm>
              <a:off x="1949749" y="5136520"/>
              <a:ext cx="1766" cy="1052"/>
            </a:xfrm>
            <a:custGeom>
              <a:avLst/>
              <a:gdLst/>
              <a:ahLst/>
              <a:cxnLst/>
              <a:rect l="l" t="t" r="r" b="b"/>
              <a:pathLst>
                <a:path w="10" h="10" extrusionOk="0">
                  <a:moveTo>
                    <a:pt x="1" y="1"/>
                  </a:moveTo>
                  <a:cubicBezTo>
                    <a:pt x="1" y="1"/>
                    <a:pt x="9" y="9"/>
                    <a:pt x="9" y="9"/>
                  </a:cubicBezTo>
                  <a:cubicBezTo>
                    <a:pt x="9" y="1"/>
                    <a:pt x="9"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9" name="Google Shape;6309;p28"/>
            <p:cNvSpPr/>
            <p:nvPr/>
          </p:nvSpPr>
          <p:spPr>
            <a:xfrm>
              <a:off x="1945158" y="5132839"/>
              <a:ext cx="4767" cy="5680"/>
            </a:xfrm>
            <a:custGeom>
              <a:avLst/>
              <a:gdLst/>
              <a:ahLst/>
              <a:cxnLst/>
              <a:rect l="l" t="t" r="r" b="b"/>
              <a:pathLst>
                <a:path w="27" h="54" extrusionOk="0">
                  <a:moveTo>
                    <a:pt x="0" y="0"/>
                  </a:moveTo>
                  <a:cubicBezTo>
                    <a:pt x="9" y="18"/>
                    <a:pt x="18" y="36"/>
                    <a:pt x="18" y="53"/>
                  </a:cubicBezTo>
                  <a:cubicBezTo>
                    <a:pt x="27" y="44"/>
                    <a:pt x="27" y="44"/>
                    <a:pt x="27" y="36"/>
                  </a:cubicBezTo>
                  <a:cubicBezTo>
                    <a:pt x="27" y="27"/>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0" name="Google Shape;6310;p28"/>
            <p:cNvSpPr/>
            <p:nvPr/>
          </p:nvSpPr>
          <p:spPr>
            <a:xfrm>
              <a:off x="1887424" y="5057945"/>
              <a:ext cx="43786" cy="26612"/>
            </a:xfrm>
            <a:custGeom>
              <a:avLst/>
              <a:gdLst/>
              <a:ahLst/>
              <a:cxnLst/>
              <a:rect l="l" t="t" r="r" b="b"/>
              <a:pathLst>
                <a:path w="248" h="253" extrusionOk="0">
                  <a:moveTo>
                    <a:pt x="20" y="1"/>
                  </a:moveTo>
                  <a:cubicBezTo>
                    <a:pt x="13" y="1"/>
                    <a:pt x="7" y="2"/>
                    <a:pt x="0" y="6"/>
                  </a:cubicBezTo>
                  <a:lnTo>
                    <a:pt x="36" y="77"/>
                  </a:lnTo>
                  <a:cubicBezTo>
                    <a:pt x="36" y="77"/>
                    <a:pt x="24" y="65"/>
                    <a:pt x="16" y="65"/>
                  </a:cubicBezTo>
                  <a:cubicBezTo>
                    <a:pt x="12" y="65"/>
                    <a:pt x="9" y="68"/>
                    <a:pt x="9" y="77"/>
                  </a:cubicBezTo>
                  <a:cubicBezTo>
                    <a:pt x="36" y="77"/>
                    <a:pt x="80" y="147"/>
                    <a:pt x="62" y="227"/>
                  </a:cubicBezTo>
                  <a:cubicBezTo>
                    <a:pt x="72" y="245"/>
                    <a:pt x="88" y="252"/>
                    <a:pt x="106" y="252"/>
                  </a:cubicBezTo>
                  <a:cubicBezTo>
                    <a:pt x="150" y="252"/>
                    <a:pt x="210" y="206"/>
                    <a:pt x="248" y="156"/>
                  </a:cubicBezTo>
                  <a:cubicBezTo>
                    <a:pt x="230" y="156"/>
                    <a:pt x="221" y="156"/>
                    <a:pt x="186" y="94"/>
                  </a:cubicBezTo>
                  <a:cubicBezTo>
                    <a:pt x="178" y="116"/>
                    <a:pt x="171" y="213"/>
                    <a:pt x="148" y="213"/>
                  </a:cubicBezTo>
                  <a:cubicBezTo>
                    <a:pt x="144" y="213"/>
                    <a:pt x="139" y="209"/>
                    <a:pt x="133" y="200"/>
                  </a:cubicBezTo>
                  <a:cubicBezTo>
                    <a:pt x="97" y="112"/>
                    <a:pt x="133" y="121"/>
                    <a:pt x="142" y="77"/>
                  </a:cubicBezTo>
                  <a:lnTo>
                    <a:pt x="142" y="77"/>
                  </a:lnTo>
                  <a:cubicBezTo>
                    <a:pt x="137" y="82"/>
                    <a:pt x="132" y="85"/>
                    <a:pt x="127" y="85"/>
                  </a:cubicBezTo>
                  <a:cubicBezTo>
                    <a:pt x="99" y="85"/>
                    <a:pt x="64"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1" name="Google Shape;6311;p28"/>
            <p:cNvSpPr/>
            <p:nvPr/>
          </p:nvSpPr>
          <p:spPr>
            <a:xfrm>
              <a:off x="1932623" y="5074354"/>
              <a:ext cx="7945" cy="16725"/>
            </a:xfrm>
            <a:custGeom>
              <a:avLst/>
              <a:gdLst/>
              <a:ahLst/>
              <a:cxnLst/>
              <a:rect l="l" t="t" r="r" b="b"/>
              <a:pathLst>
                <a:path w="45" h="159" extrusionOk="0">
                  <a:moveTo>
                    <a:pt x="0" y="0"/>
                  </a:moveTo>
                  <a:lnTo>
                    <a:pt x="18" y="141"/>
                  </a:lnTo>
                  <a:lnTo>
                    <a:pt x="9" y="132"/>
                  </a:lnTo>
                  <a:lnTo>
                    <a:pt x="18" y="159"/>
                  </a:lnTo>
                  <a:cubicBezTo>
                    <a:pt x="18" y="124"/>
                    <a:pt x="27" y="97"/>
                    <a:pt x="45" y="53"/>
                  </a:cubicBezTo>
                  <a:cubicBezTo>
                    <a:pt x="18"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2" name="Google Shape;6312;p28"/>
            <p:cNvSpPr/>
            <p:nvPr/>
          </p:nvSpPr>
          <p:spPr>
            <a:xfrm>
              <a:off x="1921676" y="5090974"/>
              <a:ext cx="22070" cy="21563"/>
            </a:xfrm>
            <a:custGeom>
              <a:avLst/>
              <a:gdLst/>
              <a:ahLst/>
              <a:cxnLst/>
              <a:rect l="l" t="t" r="r" b="b"/>
              <a:pathLst>
                <a:path w="125" h="205" extrusionOk="0">
                  <a:moveTo>
                    <a:pt x="80" y="1"/>
                  </a:moveTo>
                  <a:cubicBezTo>
                    <a:pt x="80" y="27"/>
                    <a:pt x="89" y="72"/>
                    <a:pt x="98" y="133"/>
                  </a:cubicBezTo>
                  <a:cubicBezTo>
                    <a:pt x="98" y="117"/>
                    <a:pt x="99" y="112"/>
                    <a:pt x="101" y="112"/>
                  </a:cubicBezTo>
                  <a:cubicBezTo>
                    <a:pt x="104" y="112"/>
                    <a:pt x="110" y="128"/>
                    <a:pt x="115" y="133"/>
                  </a:cubicBezTo>
                  <a:lnTo>
                    <a:pt x="80" y="1"/>
                  </a:lnTo>
                  <a:close/>
                  <a:moveTo>
                    <a:pt x="27" y="79"/>
                  </a:moveTo>
                  <a:cubicBezTo>
                    <a:pt x="19" y="79"/>
                    <a:pt x="10" y="84"/>
                    <a:pt x="1" y="98"/>
                  </a:cubicBezTo>
                  <a:cubicBezTo>
                    <a:pt x="18" y="178"/>
                    <a:pt x="45" y="151"/>
                    <a:pt x="62" y="195"/>
                  </a:cubicBezTo>
                  <a:cubicBezTo>
                    <a:pt x="54" y="154"/>
                    <a:pt x="54" y="142"/>
                    <a:pt x="57" y="142"/>
                  </a:cubicBezTo>
                  <a:cubicBezTo>
                    <a:pt x="62" y="142"/>
                    <a:pt x="75" y="165"/>
                    <a:pt x="85" y="165"/>
                  </a:cubicBezTo>
                  <a:cubicBezTo>
                    <a:pt x="91" y="165"/>
                    <a:pt x="96" y="158"/>
                    <a:pt x="98" y="133"/>
                  </a:cubicBezTo>
                  <a:cubicBezTo>
                    <a:pt x="72" y="120"/>
                    <a:pt x="51" y="79"/>
                    <a:pt x="27" y="79"/>
                  </a:cubicBezTo>
                  <a:close/>
                  <a:moveTo>
                    <a:pt x="98" y="133"/>
                  </a:moveTo>
                  <a:cubicBezTo>
                    <a:pt x="107" y="160"/>
                    <a:pt x="107" y="178"/>
                    <a:pt x="115" y="204"/>
                  </a:cubicBezTo>
                  <a:cubicBezTo>
                    <a:pt x="115" y="178"/>
                    <a:pt x="115" y="151"/>
                    <a:pt x="124" y="1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3" name="Google Shape;6313;p28"/>
            <p:cNvSpPr/>
            <p:nvPr/>
          </p:nvSpPr>
          <p:spPr>
            <a:xfrm>
              <a:off x="1921676" y="5176807"/>
              <a:ext cx="1766" cy="1578"/>
            </a:xfrm>
            <a:custGeom>
              <a:avLst/>
              <a:gdLst/>
              <a:ahLst/>
              <a:cxnLst/>
              <a:rect l="l" t="t" r="r" b="b"/>
              <a:pathLst>
                <a:path w="10" h="15" extrusionOk="0">
                  <a:moveTo>
                    <a:pt x="2" y="0"/>
                  </a:moveTo>
                  <a:cubicBezTo>
                    <a:pt x="1" y="0"/>
                    <a:pt x="1" y="5"/>
                    <a:pt x="1" y="15"/>
                  </a:cubicBezTo>
                  <a:cubicBezTo>
                    <a:pt x="1" y="6"/>
                    <a:pt x="1" y="6"/>
                    <a:pt x="9"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4" name="Google Shape;6314;p28"/>
            <p:cNvSpPr/>
            <p:nvPr/>
          </p:nvSpPr>
          <p:spPr>
            <a:xfrm>
              <a:off x="1923265" y="5164290"/>
              <a:ext cx="15714" cy="17461"/>
            </a:xfrm>
            <a:custGeom>
              <a:avLst/>
              <a:gdLst/>
              <a:ahLst/>
              <a:cxnLst/>
              <a:rect l="l" t="t" r="r" b="b"/>
              <a:pathLst>
                <a:path w="89" h="166" extrusionOk="0">
                  <a:moveTo>
                    <a:pt x="87" y="1"/>
                  </a:moveTo>
                  <a:cubicBezTo>
                    <a:pt x="86" y="1"/>
                    <a:pt x="83" y="3"/>
                    <a:pt x="81" y="6"/>
                  </a:cubicBezTo>
                  <a:lnTo>
                    <a:pt x="81" y="6"/>
                  </a:lnTo>
                  <a:cubicBezTo>
                    <a:pt x="83" y="4"/>
                    <a:pt x="86" y="3"/>
                    <a:pt x="89" y="2"/>
                  </a:cubicBezTo>
                  <a:cubicBezTo>
                    <a:pt x="88" y="1"/>
                    <a:pt x="88" y="1"/>
                    <a:pt x="87" y="1"/>
                  </a:cubicBezTo>
                  <a:close/>
                  <a:moveTo>
                    <a:pt x="81" y="6"/>
                  </a:moveTo>
                  <a:lnTo>
                    <a:pt x="81" y="6"/>
                  </a:lnTo>
                  <a:cubicBezTo>
                    <a:pt x="51" y="22"/>
                    <a:pt x="34" y="40"/>
                    <a:pt x="9" y="72"/>
                  </a:cubicBezTo>
                  <a:cubicBezTo>
                    <a:pt x="9" y="81"/>
                    <a:pt x="27" y="90"/>
                    <a:pt x="27" y="125"/>
                  </a:cubicBezTo>
                  <a:cubicBezTo>
                    <a:pt x="24" y="134"/>
                    <a:pt x="21" y="137"/>
                    <a:pt x="18" y="137"/>
                  </a:cubicBezTo>
                  <a:cubicBezTo>
                    <a:pt x="12" y="137"/>
                    <a:pt x="6" y="125"/>
                    <a:pt x="0" y="125"/>
                  </a:cubicBezTo>
                  <a:cubicBezTo>
                    <a:pt x="6" y="142"/>
                    <a:pt x="18" y="165"/>
                    <a:pt x="29" y="165"/>
                  </a:cubicBezTo>
                  <a:cubicBezTo>
                    <a:pt x="36" y="165"/>
                    <a:pt x="41" y="157"/>
                    <a:pt x="45" y="134"/>
                  </a:cubicBezTo>
                  <a:lnTo>
                    <a:pt x="36" y="125"/>
                  </a:lnTo>
                  <a:cubicBezTo>
                    <a:pt x="43" y="82"/>
                    <a:pt x="67" y="23"/>
                    <a:pt x="81"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5" name="Google Shape;6315;p28"/>
            <p:cNvSpPr/>
            <p:nvPr/>
          </p:nvSpPr>
          <p:spPr>
            <a:xfrm>
              <a:off x="1921676" y="5126317"/>
              <a:ext cx="9534" cy="13148"/>
            </a:xfrm>
            <a:custGeom>
              <a:avLst/>
              <a:gdLst/>
              <a:ahLst/>
              <a:cxnLst/>
              <a:rect l="l" t="t" r="r" b="b"/>
              <a:pathLst>
                <a:path w="54" h="125" extrusionOk="0">
                  <a:moveTo>
                    <a:pt x="18" y="1"/>
                  </a:moveTo>
                  <a:lnTo>
                    <a:pt x="1" y="62"/>
                  </a:lnTo>
                  <a:lnTo>
                    <a:pt x="18" y="62"/>
                  </a:lnTo>
                  <a:cubicBezTo>
                    <a:pt x="18" y="124"/>
                    <a:pt x="36" y="106"/>
                    <a:pt x="54" y="11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6" name="Google Shape;6316;p28"/>
            <p:cNvSpPr/>
            <p:nvPr/>
          </p:nvSpPr>
          <p:spPr>
            <a:xfrm>
              <a:off x="1931034" y="5066886"/>
              <a:ext cx="11123" cy="5680"/>
            </a:xfrm>
            <a:custGeom>
              <a:avLst/>
              <a:gdLst/>
              <a:ahLst/>
              <a:cxnLst/>
              <a:rect l="l" t="t" r="r" b="b"/>
              <a:pathLst>
                <a:path w="63" h="54" extrusionOk="0">
                  <a:moveTo>
                    <a:pt x="1" y="0"/>
                  </a:moveTo>
                  <a:lnTo>
                    <a:pt x="18" y="45"/>
                  </a:lnTo>
                  <a:lnTo>
                    <a:pt x="62"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7" name="Google Shape;6317;p28"/>
            <p:cNvSpPr/>
            <p:nvPr/>
          </p:nvSpPr>
          <p:spPr>
            <a:xfrm>
              <a:off x="1929445" y="5052896"/>
              <a:ext cx="6533" cy="3892"/>
            </a:xfrm>
            <a:custGeom>
              <a:avLst/>
              <a:gdLst/>
              <a:ahLst/>
              <a:cxnLst/>
              <a:rect l="l" t="t" r="r" b="b"/>
              <a:pathLst>
                <a:path w="37" h="37" extrusionOk="0">
                  <a:moveTo>
                    <a:pt x="10" y="1"/>
                  </a:moveTo>
                  <a:lnTo>
                    <a:pt x="1" y="36"/>
                  </a:lnTo>
                  <a:lnTo>
                    <a:pt x="36" y="36"/>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8" name="Google Shape;6318;p28"/>
            <p:cNvSpPr/>
            <p:nvPr/>
          </p:nvSpPr>
          <p:spPr>
            <a:xfrm>
              <a:off x="860040" y="4653602"/>
              <a:ext cx="4767" cy="947"/>
            </a:xfrm>
            <a:custGeom>
              <a:avLst/>
              <a:gdLst/>
              <a:ahLst/>
              <a:cxnLst/>
              <a:rect l="l" t="t" r="r" b="b"/>
              <a:pathLst>
                <a:path w="27" h="9" extrusionOk="0">
                  <a:moveTo>
                    <a:pt x="27" y="0"/>
                  </a:moveTo>
                  <a:cubicBezTo>
                    <a:pt x="23" y="0"/>
                    <a:pt x="18" y="2"/>
                    <a:pt x="14" y="5"/>
                  </a:cubicBezTo>
                  <a:lnTo>
                    <a:pt x="14" y="5"/>
                  </a:lnTo>
                  <a:lnTo>
                    <a:pt x="27" y="0"/>
                  </a:lnTo>
                  <a:close/>
                  <a:moveTo>
                    <a:pt x="14" y="5"/>
                  </a:moveTo>
                  <a:lnTo>
                    <a:pt x="1" y="9"/>
                  </a:lnTo>
                  <a:cubicBezTo>
                    <a:pt x="5" y="9"/>
                    <a:pt x="9" y="7"/>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9" name="Google Shape;6319;p28"/>
            <p:cNvSpPr/>
            <p:nvPr/>
          </p:nvSpPr>
          <p:spPr>
            <a:xfrm>
              <a:off x="902060" y="4648027"/>
              <a:ext cx="1766" cy="1893"/>
            </a:xfrm>
            <a:custGeom>
              <a:avLst/>
              <a:gdLst/>
              <a:ahLst/>
              <a:cxnLst/>
              <a:rect l="l" t="t" r="r" b="b"/>
              <a:pathLst>
                <a:path w="10" h="18" extrusionOk="0">
                  <a:moveTo>
                    <a:pt x="10" y="0"/>
                  </a:moveTo>
                  <a:cubicBezTo>
                    <a:pt x="1" y="18"/>
                    <a:pt x="1" y="18"/>
                    <a:pt x="10" y="1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0" name="Google Shape;6320;p28"/>
            <p:cNvSpPr/>
            <p:nvPr/>
          </p:nvSpPr>
          <p:spPr>
            <a:xfrm>
              <a:off x="1666022" y="4689155"/>
              <a:ext cx="11123" cy="11886"/>
            </a:xfrm>
            <a:custGeom>
              <a:avLst/>
              <a:gdLst/>
              <a:ahLst/>
              <a:cxnLst/>
              <a:rect l="l" t="t" r="r" b="b"/>
              <a:pathLst>
                <a:path w="63" h="113" extrusionOk="0">
                  <a:moveTo>
                    <a:pt x="17" y="1"/>
                  </a:moveTo>
                  <a:cubicBezTo>
                    <a:pt x="15" y="1"/>
                    <a:pt x="12" y="3"/>
                    <a:pt x="9" y="7"/>
                  </a:cubicBezTo>
                  <a:lnTo>
                    <a:pt x="1" y="51"/>
                  </a:lnTo>
                  <a:cubicBezTo>
                    <a:pt x="27" y="68"/>
                    <a:pt x="53" y="86"/>
                    <a:pt x="62" y="112"/>
                  </a:cubicBezTo>
                  <a:cubicBezTo>
                    <a:pt x="47" y="60"/>
                    <a:pt x="32"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1" name="Google Shape;6321;p28"/>
            <p:cNvSpPr/>
            <p:nvPr/>
          </p:nvSpPr>
          <p:spPr>
            <a:xfrm>
              <a:off x="1243521" y="4639612"/>
              <a:ext cx="9534" cy="2945"/>
            </a:xfrm>
            <a:custGeom>
              <a:avLst/>
              <a:gdLst/>
              <a:ahLst/>
              <a:cxnLst/>
              <a:rect l="l" t="t" r="r" b="b"/>
              <a:pathLst>
                <a:path w="54" h="28" extrusionOk="0">
                  <a:moveTo>
                    <a:pt x="54" y="1"/>
                  </a:moveTo>
                  <a:cubicBezTo>
                    <a:pt x="36" y="1"/>
                    <a:pt x="18" y="10"/>
                    <a:pt x="1" y="18"/>
                  </a:cubicBezTo>
                  <a:lnTo>
                    <a:pt x="18" y="27"/>
                  </a:lnTo>
                  <a:cubicBezTo>
                    <a:pt x="27" y="18"/>
                    <a:pt x="45" y="10"/>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2" name="Google Shape;6322;p28"/>
            <p:cNvSpPr/>
            <p:nvPr/>
          </p:nvSpPr>
          <p:spPr>
            <a:xfrm>
              <a:off x="1223217" y="4652655"/>
              <a:ext cx="11123" cy="3787"/>
            </a:xfrm>
            <a:custGeom>
              <a:avLst/>
              <a:gdLst/>
              <a:ahLst/>
              <a:cxnLst/>
              <a:rect l="l" t="t" r="r" b="b"/>
              <a:pathLst>
                <a:path w="63" h="36" extrusionOk="0">
                  <a:moveTo>
                    <a:pt x="1" y="0"/>
                  </a:moveTo>
                  <a:cubicBezTo>
                    <a:pt x="6" y="6"/>
                    <a:pt x="18" y="11"/>
                    <a:pt x="32" y="18"/>
                  </a:cubicBezTo>
                  <a:lnTo>
                    <a:pt x="32" y="18"/>
                  </a:lnTo>
                  <a:lnTo>
                    <a:pt x="1" y="0"/>
                  </a:lnTo>
                  <a:close/>
                  <a:moveTo>
                    <a:pt x="32" y="18"/>
                  </a:moveTo>
                  <a:lnTo>
                    <a:pt x="63" y="36"/>
                  </a:lnTo>
                  <a:cubicBezTo>
                    <a:pt x="52" y="29"/>
                    <a:pt x="41" y="23"/>
                    <a:pt x="3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3" name="Google Shape;6323;p28"/>
            <p:cNvSpPr/>
            <p:nvPr/>
          </p:nvSpPr>
          <p:spPr>
            <a:xfrm>
              <a:off x="730624" y="4727865"/>
              <a:ext cx="7945" cy="6627"/>
            </a:xfrm>
            <a:custGeom>
              <a:avLst/>
              <a:gdLst/>
              <a:ahLst/>
              <a:cxnLst/>
              <a:rect l="l" t="t" r="r" b="b"/>
              <a:pathLst>
                <a:path w="45" h="63" extrusionOk="0">
                  <a:moveTo>
                    <a:pt x="1" y="9"/>
                  </a:moveTo>
                  <a:lnTo>
                    <a:pt x="18" y="62"/>
                  </a:lnTo>
                  <a:cubicBezTo>
                    <a:pt x="45" y="1"/>
                    <a:pt x="18" y="18"/>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4" name="Google Shape;6324;p28"/>
            <p:cNvSpPr/>
            <p:nvPr/>
          </p:nvSpPr>
          <p:spPr>
            <a:xfrm>
              <a:off x="1857763" y="4890380"/>
              <a:ext cx="6356" cy="11255"/>
            </a:xfrm>
            <a:custGeom>
              <a:avLst/>
              <a:gdLst/>
              <a:ahLst/>
              <a:cxnLst/>
              <a:rect l="l" t="t" r="r" b="b"/>
              <a:pathLst>
                <a:path w="36" h="107" extrusionOk="0">
                  <a:moveTo>
                    <a:pt x="27" y="1"/>
                  </a:moveTo>
                  <a:cubicBezTo>
                    <a:pt x="18" y="54"/>
                    <a:pt x="1" y="98"/>
                    <a:pt x="36" y="107"/>
                  </a:cubicBezTo>
                  <a:cubicBezTo>
                    <a:pt x="36" y="63"/>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5" name="Google Shape;6325;p28"/>
            <p:cNvSpPr/>
            <p:nvPr/>
          </p:nvSpPr>
          <p:spPr>
            <a:xfrm>
              <a:off x="863218" y="4611737"/>
              <a:ext cx="6356" cy="2945"/>
            </a:xfrm>
            <a:custGeom>
              <a:avLst/>
              <a:gdLst/>
              <a:ahLst/>
              <a:cxnLst/>
              <a:rect l="l" t="t" r="r" b="b"/>
              <a:pathLst>
                <a:path w="36" h="28" extrusionOk="0">
                  <a:moveTo>
                    <a:pt x="35" y="1"/>
                  </a:moveTo>
                  <a:lnTo>
                    <a:pt x="35" y="1"/>
                  </a:lnTo>
                  <a:cubicBezTo>
                    <a:pt x="9" y="10"/>
                    <a:pt x="0" y="18"/>
                    <a:pt x="9" y="27"/>
                  </a:cubicBezTo>
                  <a:cubicBezTo>
                    <a:pt x="27" y="18"/>
                    <a:pt x="35" y="10"/>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6" name="Google Shape;6326;p28"/>
            <p:cNvSpPr/>
            <p:nvPr/>
          </p:nvSpPr>
          <p:spPr>
            <a:xfrm>
              <a:off x="1856174" y="4877442"/>
              <a:ext cx="6533" cy="13043"/>
            </a:xfrm>
            <a:custGeom>
              <a:avLst/>
              <a:gdLst/>
              <a:ahLst/>
              <a:cxnLst/>
              <a:rect l="l" t="t" r="r" b="b"/>
              <a:pathLst>
                <a:path w="37" h="124" extrusionOk="0">
                  <a:moveTo>
                    <a:pt x="1" y="0"/>
                  </a:moveTo>
                  <a:cubicBezTo>
                    <a:pt x="1" y="9"/>
                    <a:pt x="1" y="18"/>
                    <a:pt x="1" y="27"/>
                  </a:cubicBezTo>
                  <a:cubicBezTo>
                    <a:pt x="10" y="53"/>
                    <a:pt x="27" y="80"/>
                    <a:pt x="36" y="124"/>
                  </a:cubicBezTo>
                  <a:cubicBezTo>
                    <a:pt x="36" y="80"/>
                    <a:pt x="36" y="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7" name="Google Shape;6327;p28"/>
            <p:cNvSpPr/>
            <p:nvPr/>
          </p:nvSpPr>
          <p:spPr>
            <a:xfrm>
              <a:off x="409467" y="5182067"/>
              <a:ext cx="1766" cy="1052"/>
            </a:xfrm>
            <a:custGeom>
              <a:avLst/>
              <a:gdLst/>
              <a:ahLst/>
              <a:cxnLst/>
              <a:rect l="l" t="t" r="r" b="b"/>
              <a:pathLst>
                <a:path w="10" h="10" extrusionOk="0">
                  <a:moveTo>
                    <a:pt x="10" y="0"/>
                  </a:moveTo>
                  <a:cubicBezTo>
                    <a:pt x="10" y="0"/>
                    <a:pt x="1" y="9"/>
                    <a:pt x="1" y="9"/>
                  </a:cubicBezTo>
                  <a:cubicBezTo>
                    <a:pt x="10" y="9"/>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8" name="Google Shape;6328;p28"/>
            <p:cNvSpPr/>
            <p:nvPr/>
          </p:nvSpPr>
          <p:spPr>
            <a:xfrm>
              <a:off x="323837" y="5316708"/>
              <a:ext cx="1589" cy="5680"/>
            </a:xfrm>
            <a:custGeom>
              <a:avLst/>
              <a:gdLst/>
              <a:ahLst/>
              <a:cxnLst/>
              <a:rect l="l" t="t" r="r" b="b"/>
              <a:pathLst>
                <a:path w="9" h="54" extrusionOk="0">
                  <a:moveTo>
                    <a:pt x="0" y="1"/>
                  </a:moveTo>
                  <a:cubicBezTo>
                    <a:pt x="0" y="19"/>
                    <a:pt x="0" y="45"/>
                    <a:pt x="9" y="54"/>
                  </a:cubicBezTo>
                  <a:cubicBezTo>
                    <a:pt x="0" y="27"/>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9" name="Google Shape;6329;p28"/>
            <p:cNvSpPr/>
            <p:nvPr/>
          </p:nvSpPr>
          <p:spPr>
            <a:xfrm>
              <a:off x="1910730" y="4994411"/>
              <a:ext cx="1589" cy="1999"/>
            </a:xfrm>
            <a:custGeom>
              <a:avLst/>
              <a:gdLst/>
              <a:ahLst/>
              <a:cxnLst/>
              <a:rect l="l" t="t" r="r" b="b"/>
              <a:pathLst>
                <a:path w="9" h="19" extrusionOk="0">
                  <a:moveTo>
                    <a:pt x="1" y="1"/>
                  </a:moveTo>
                  <a:cubicBezTo>
                    <a:pt x="4" y="14"/>
                    <a:pt x="6" y="19"/>
                    <a:pt x="7" y="19"/>
                  </a:cubicBezTo>
                  <a:cubicBezTo>
                    <a:pt x="8" y="19"/>
                    <a:pt x="6"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0" name="Google Shape;6330;p28"/>
            <p:cNvSpPr/>
            <p:nvPr/>
          </p:nvSpPr>
          <p:spPr>
            <a:xfrm>
              <a:off x="1889013" y="5012083"/>
              <a:ext cx="3178" cy="1052"/>
            </a:xfrm>
            <a:custGeom>
              <a:avLst/>
              <a:gdLst/>
              <a:ahLst/>
              <a:cxnLst/>
              <a:rect l="l" t="t" r="r" b="b"/>
              <a:pathLst>
                <a:path w="18" h="10" extrusionOk="0">
                  <a:moveTo>
                    <a:pt x="0" y="0"/>
                  </a:moveTo>
                  <a:cubicBezTo>
                    <a:pt x="9" y="9"/>
                    <a:pt x="9" y="9"/>
                    <a:pt x="18" y="9"/>
                  </a:cubicBezTo>
                  <a:cubicBezTo>
                    <a:pt x="9"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1" name="Google Shape;6331;p28"/>
            <p:cNvSpPr/>
            <p:nvPr/>
          </p:nvSpPr>
          <p:spPr>
            <a:xfrm>
              <a:off x="1798616" y="4854195"/>
              <a:ext cx="1589" cy="1052"/>
            </a:xfrm>
            <a:custGeom>
              <a:avLst/>
              <a:gdLst/>
              <a:ahLst/>
              <a:cxnLst/>
              <a:rect l="l" t="t" r="r" b="b"/>
              <a:pathLst>
                <a:path w="9" h="10" extrusionOk="0">
                  <a:moveTo>
                    <a:pt x="9" y="0"/>
                  </a:moveTo>
                  <a:lnTo>
                    <a:pt x="9" y="0"/>
                  </a:lnTo>
                  <a:cubicBezTo>
                    <a:pt x="0" y="9"/>
                    <a:pt x="0"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2" name="Google Shape;6332;p28"/>
            <p:cNvSpPr/>
            <p:nvPr/>
          </p:nvSpPr>
          <p:spPr>
            <a:xfrm>
              <a:off x="1909141" y="4995358"/>
              <a:ext cx="1766" cy="4733"/>
            </a:xfrm>
            <a:custGeom>
              <a:avLst/>
              <a:gdLst/>
              <a:ahLst/>
              <a:cxnLst/>
              <a:rect l="l" t="t" r="r" b="b"/>
              <a:pathLst>
                <a:path w="10" h="45" extrusionOk="0">
                  <a:moveTo>
                    <a:pt x="10" y="1"/>
                  </a:moveTo>
                  <a:lnTo>
                    <a:pt x="10" y="1"/>
                  </a:lnTo>
                  <a:cubicBezTo>
                    <a:pt x="1" y="9"/>
                    <a:pt x="1" y="18"/>
                    <a:pt x="1" y="45"/>
                  </a:cubicBezTo>
                  <a:cubicBezTo>
                    <a:pt x="10" y="27"/>
                    <a:pt x="10" y="18"/>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3" name="Google Shape;6333;p28"/>
            <p:cNvSpPr/>
            <p:nvPr/>
          </p:nvSpPr>
          <p:spPr>
            <a:xfrm>
              <a:off x="1912319" y="4999040"/>
              <a:ext cx="3355" cy="2945"/>
            </a:xfrm>
            <a:custGeom>
              <a:avLst/>
              <a:gdLst/>
              <a:ahLst/>
              <a:cxnLst/>
              <a:rect l="l" t="t" r="r" b="b"/>
              <a:pathLst>
                <a:path w="19" h="28" extrusionOk="0">
                  <a:moveTo>
                    <a:pt x="1" y="1"/>
                  </a:moveTo>
                  <a:cubicBezTo>
                    <a:pt x="1" y="10"/>
                    <a:pt x="1" y="18"/>
                    <a:pt x="1" y="27"/>
                  </a:cubicBezTo>
                  <a:cubicBezTo>
                    <a:pt x="9" y="27"/>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4" name="Google Shape;6334;p28"/>
            <p:cNvSpPr/>
            <p:nvPr/>
          </p:nvSpPr>
          <p:spPr>
            <a:xfrm>
              <a:off x="1909141" y="4989783"/>
              <a:ext cx="1766" cy="5680"/>
            </a:xfrm>
            <a:custGeom>
              <a:avLst/>
              <a:gdLst/>
              <a:ahLst/>
              <a:cxnLst/>
              <a:rect l="l" t="t" r="r" b="b"/>
              <a:pathLst>
                <a:path w="10" h="54" extrusionOk="0">
                  <a:moveTo>
                    <a:pt x="1" y="1"/>
                  </a:moveTo>
                  <a:cubicBezTo>
                    <a:pt x="1" y="18"/>
                    <a:pt x="1" y="36"/>
                    <a:pt x="10" y="54"/>
                  </a:cubicBezTo>
                  <a:cubicBezTo>
                    <a:pt x="10" y="45"/>
                    <a:pt x="10" y="45"/>
                    <a:pt x="10" y="45"/>
                  </a:cubicBezTo>
                  <a:cubicBezTo>
                    <a:pt x="10" y="36"/>
                    <a:pt x="1"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5" name="Google Shape;6335;p28"/>
            <p:cNvSpPr/>
            <p:nvPr/>
          </p:nvSpPr>
          <p:spPr>
            <a:xfrm>
              <a:off x="551419" y="4935927"/>
              <a:ext cx="1766" cy="3156"/>
            </a:xfrm>
            <a:custGeom>
              <a:avLst/>
              <a:gdLst/>
              <a:ahLst/>
              <a:cxnLst/>
              <a:rect l="l" t="t" r="r" b="b"/>
              <a:pathLst>
                <a:path w="10" h="30" extrusionOk="0">
                  <a:moveTo>
                    <a:pt x="9" y="0"/>
                  </a:moveTo>
                  <a:lnTo>
                    <a:pt x="9" y="0"/>
                  </a:lnTo>
                  <a:cubicBezTo>
                    <a:pt x="9" y="0"/>
                    <a:pt x="0" y="0"/>
                    <a:pt x="0" y="9"/>
                  </a:cubicBezTo>
                  <a:cubicBezTo>
                    <a:pt x="0" y="23"/>
                    <a:pt x="0" y="29"/>
                    <a:pt x="1" y="29"/>
                  </a:cubicBezTo>
                  <a:cubicBezTo>
                    <a:pt x="2" y="29"/>
                    <a:pt x="4" y="16"/>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6" name="Google Shape;6336;p28"/>
            <p:cNvSpPr/>
            <p:nvPr/>
          </p:nvSpPr>
          <p:spPr>
            <a:xfrm>
              <a:off x="1519480" y="4693468"/>
              <a:ext cx="177" cy="10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7" name="Google Shape;6337;p28"/>
            <p:cNvSpPr/>
            <p:nvPr/>
          </p:nvSpPr>
          <p:spPr>
            <a:xfrm>
              <a:off x="1500765" y="4681477"/>
              <a:ext cx="18892" cy="12097"/>
            </a:xfrm>
            <a:custGeom>
              <a:avLst/>
              <a:gdLst/>
              <a:ahLst/>
              <a:cxnLst/>
              <a:rect l="l" t="t" r="r" b="b"/>
              <a:pathLst>
                <a:path w="107" h="115" extrusionOk="0">
                  <a:moveTo>
                    <a:pt x="107" y="0"/>
                  </a:moveTo>
                  <a:lnTo>
                    <a:pt x="1" y="115"/>
                  </a:lnTo>
                  <a:cubicBezTo>
                    <a:pt x="23" y="100"/>
                    <a:pt x="41" y="94"/>
                    <a:pt x="56" y="94"/>
                  </a:cubicBezTo>
                  <a:cubicBezTo>
                    <a:pt x="76" y="94"/>
                    <a:pt x="91" y="105"/>
                    <a:pt x="107" y="115"/>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8" name="Google Shape;6338;p28"/>
            <p:cNvSpPr/>
            <p:nvPr/>
          </p:nvSpPr>
          <p:spPr>
            <a:xfrm>
              <a:off x="319070" y="4601849"/>
              <a:ext cx="1610558" cy="754931"/>
            </a:xfrm>
            <a:custGeom>
              <a:avLst/>
              <a:gdLst/>
              <a:ahLst/>
              <a:cxnLst/>
              <a:rect l="l" t="t" r="r" b="b"/>
              <a:pathLst>
                <a:path w="9122" h="7177" extrusionOk="0">
                  <a:moveTo>
                    <a:pt x="3604" y="402"/>
                  </a:moveTo>
                  <a:cubicBezTo>
                    <a:pt x="3616" y="402"/>
                    <a:pt x="3630" y="408"/>
                    <a:pt x="3647" y="413"/>
                  </a:cubicBezTo>
                  <a:cubicBezTo>
                    <a:pt x="3634" y="419"/>
                    <a:pt x="3607" y="440"/>
                    <a:pt x="3586" y="440"/>
                  </a:cubicBezTo>
                  <a:cubicBezTo>
                    <a:pt x="3579" y="440"/>
                    <a:pt x="3572" y="437"/>
                    <a:pt x="3568" y="430"/>
                  </a:cubicBezTo>
                  <a:cubicBezTo>
                    <a:pt x="3581" y="408"/>
                    <a:pt x="3592" y="402"/>
                    <a:pt x="3604" y="402"/>
                  </a:cubicBezTo>
                  <a:close/>
                  <a:moveTo>
                    <a:pt x="3188" y="462"/>
                  </a:moveTo>
                  <a:lnTo>
                    <a:pt x="3170" y="466"/>
                  </a:lnTo>
                  <a:cubicBezTo>
                    <a:pt x="3178" y="466"/>
                    <a:pt x="3184" y="464"/>
                    <a:pt x="3188" y="462"/>
                  </a:cubicBezTo>
                  <a:close/>
                  <a:moveTo>
                    <a:pt x="5325" y="457"/>
                  </a:moveTo>
                  <a:cubicBezTo>
                    <a:pt x="5343" y="457"/>
                    <a:pt x="5369" y="466"/>
                    <a:pt x="5396" y="483"/>
                  </a:cubicBezTo>
                  <a:cubicBezTo>
                    <a:pt x="5392" y="485"/>
                    <a:pt x="5389" y="486"/>
                    <a:pt x="5385" y="486"/>
                  </a:cubicBezTo>
                  <a:cubicBezTo>
                    <a:pt x="5368" y="486"/>
                    <a:pt x="5347" y="471"/>
                    <a:pt x="5325" y="457"/>
                  </a:cubicBezTo>
                  <a:close/>
                  <a:moveTo>
                    <a:pt x="5590" y="580"/>
                  </a:moveTo>
                  <a:lnTo>
                    <a:pt x="5590" y="580"/>
                  </a:lnTo>
                  <a:cubicBezTo>
                    <a:pt x="5593" y="581"/>
                    <a:pt x="5596" y="582"/>
                    <a:pt x="5600" y="583"/>
                  </a:cubicBezTo>
                  <a:lnTo>
                    <a:pt x="5600" y="583"/>
                  </a:lnTo>
                  <a:cubicBezTo>
                    <a:pt x="5597" y="582"/>
                    <a:pt x="5594" y="581"/>
                    <a:pt x="5590" y="580"/>
                  </a:cubicBezTo>
                  <a:close/>
                  <a:moveTo>
                    <a:pt x="7173" y="736"/>
                  </a:moveTo>
                  <a:cubicBezTo>
                    <a:pt x="7175" y="736"/>
                    <a:pt x="7179" y="737"/>
                    <a:pt x="7185" y="738"/>
                  </a:cubicBezTo>
                  <a:lnTo>
                    <a:pt x="7185" y="738"/>
                  </a:lnTo>
                  <a:cubicBezTo>
                    <a:pt x="7179" y="741"/>
                    <a:pt x="7174" y="744"/>
                    <a:pt x="7170" y="748"/>
                  </a:cubicBezTo>
                  <a:cubicBezTo>
                    <a:pt x="7170" y="742"/>
                    <a:pt x="7166" y="736"/>
                    <a:pt x="7173" y="736"/>
                  </a:cubicBezTo>
                  <a:close/>
                  <a:moveTo>
                    <a:pt x="7045" y="967"/>
                  </a:moveTo>
                  <a:cubicBezTo>
                    <a:pt x="7045" y="967"/>
                    <a:pt x="7046" y="968"/>
                    <a:pt x="7047" y="969"/>
                  </a:cubicBezTo>
                  <a:cubicBezTo>
                    <a:pt x="7046" y="968"/>
                    <a:pt x="7046" y="967"/>
                    <a:pt x="7045" y="967"/>
                  </a:cubicBezTo>
                  <a:close/>
                  <a:moveTo>
                    <a:pt x="7084" y="986"/>
                  </a:moveTo>
                  <a:lnTo>
                    <a:pt x="7084" y="986"/>
                  </a:lnTo>
                  <a:cubicBezTo>
                    <a:pt x="7083" y="986"/>
                    <a:pt x="7083" y="987"/>
                    <a:pt x="7082" y="987"/>
                  </a:cubicBezTo>
                  <a:cubicBezTo>
                    <a:pt x="7083" y="987"/>
                    <a:pt x="7083" y="987"/>
                    <a:pt x="7084" y="986"/>
                  </a:cubicBezTo>
                  <a:close/>
                  <a:moveTo>
                    <a:pt x="7541" y="1402"/>
                  </a:moveTo>
                  <a:cubicBezTo>
                    <a:pt x="7542" y="1404"/>
                    <a:pt x="7545" y="1407"/>
                    <a:pt x="7548" y="1410"/>
                  </a:cubicBezTo>
                  <a:lnTo>
                    <a:pt x="7548" y="1410"/>
                  </a:lnTo>
                  <a:cubicBezTo>
                    <a:pt x="7546" y="1407"/>
                    <a:pt x="7543" y="1404"/>
                    <a:pt x="7541" y="1402"/>
                  </a:cubicBezTo>
                  <a:close/>
                  <a:moveTo>
                    <a:pt x="2160" y="1658"/>
                  </a:moveTo>
                  <a:lnTo>
                    <a:pt x="2155" y="1684"/>
                  </a:lnTo>
                  <a:cubicBezTo>
                    <a:pt x="2158" y="1674"/>
                    <a:pt x="2159" y="1665"/>
                    <a:pt x="2160" y="1658"/>
                  </a:cubicBezTo>
                  <a:close/>
                  <a:moveTo>
                    <a:pt x="1775" y="2576"/>
                  </a:moveTo>
                  <a:cubicBezTo>
                    <a:pt x="1775" y="2576"/>
                    <a:pt x="1775" y="2577"/>
                    <a:pt x="1775" y="2577"/>
                  </a:cubicBezTo>
                  <a:lnTo>
                    <a:pt x="1775" y="2577"/>
                  </a:lnTo>
                  <a:cubicBezTo>
                    <a:pt x="1775" y="2577"/>
                    <a:pt x="1775" y="2576"/>
                    <a:pt x="1775" y="2576"/>
                  </a:cubicBezTo>
                  <a:close/>
                  <a:moveTo>
                    <a:pt x="937" y="3318"/>
                  </a:moveTo>
                  <a:cubicBezTo>
                    <a:pt x="932" y="3338"/>
                    <a:pt x="930" y="3345"/>
                    <a:pt x="928" y="3345"/>
                  </a:cubicBezTo>
                  <a:cubicBezTo>
                    <a:pt x="926" y="3345"/>
                    <a:pt x="924" y="3336"/>
                    <a:pt x="919" y="3327"/>
                  </a:cubicBezTo>
                  <a:lnTo>
                    <a:pt x="937" y="3318"/>
                  </a:lnTo>
                  <a:close/>
                  <a:moveTo>
                    <a:pt x="406" y="4479"/>
                  </a:moveTo>
                  <a:cubicBezTo>
                    <a:pt x="404" y="4479"/>
                    <a:pt x="401" y="4481"/>
                    <a:pt x="398" y="4483"/>
                  </a:cubicBezTo>
                  <a:cubicBezTo>
                    <a:pt x="401" y="4482"/>
                    <a:pt x="404" y="4480"/>
                    <a:pt x="406" y="4479"/>
                  </a:cubicBezTo>
                  <a:close/>
                  <a:moveTo>
                    <a:pt x="566" y="5313"/>
                  </a:moveTo>
                  <a:cubicBezTo>
                    <a:pt x="565" y="5315"/>
                    <a:pt x="564" y="5316"/>
                    <a:pt x="563" y="5318"/>
                  </a:cubicBezTo>
                  <a:lnTo>
                    <a:pt x="563" y="5318"/>
                  </a:lnTo>
                  <a:lnTo>
                    <a:pt x="566" y="5313"/>
                  </a:lnTo>
                  <a:close/>
                  <a:moveTo>
                    <a:pt x="3843" y="1"/>
                  </a:moveTo>
                  <a:cubicBezTo>
                    <a:pt x="3796" y="1"/>
                    <a:pt x="3863" y="70"/>
                    <a:pt x="3771" y="77"/>
                  </a:cubicBezTo>
                  <a:cubicBezTo>
                    <a:pt x="3753" y="51"/>
                    <a:pt x="3797" y="7"/>
                    <a:pt x="3718" y="7"/>
                  </a:cubicBezTo>
                  <a:cubicBezTo>
                    <a:pt x="3714" y="4"/>
                    <a:pt x="3710" y="3"/>
                    <a:pt x="3704" y="3"/>
                  </a:cubicBezTo>
                  <a:cubicBezTo>
                    <a:pt x="3658" y="3"/>
                    <a:pt x="3545" y="69"/>
                    <a:pt x="3453" y="69"/>
                  </a:cubicBezTo>
                  <a:cubicBezTo>
                    <a:pt x="3434" y="69"/>
                    <a:pt x="3416" y="66"/>
                    <a:pt x="3400" y="60"/>
                  </a:cubicBezTo>
                  <a:lnTo>
                    <a:pt x="3400" y="60"/>
                  </a:lnTo>
                  <a:cubicBezTo>
                    <a:pt x="3427" y="77"/>
                    <a:pt x="3444" y="95"/>
                    <a:pt x="3400" y="121"/>
                  </a:cubicBezTo>
                  <a:cubicBezTo>
                    <a:pt x="3395" y="122"/>
                    <a:pt x="3390" y="122"/>
                    <a:pt x="3385" y="122"/>
                  </a:cubicBezTo>
                  <a:cubicBezTo>
                    <a:pt x="3335" y="122"/>
                    <a:pt x="3265" y="101"/>
                    <a:pt x="3205" y="101"/>
                  </a:cubicBezTo>
                  <a:cubicBezTo>
                    <a:pt x="3166" y="101"/>
                    <a:pt x="3131" y="110"/>
                    <a:pt x="3109" y="139"/>
                  </a:cubicBezTo>
                  <a:cubicBezTo>
                    <a:pt x="3091" y="130"/>
                    <a:pt x="3091" y="130"/>
                    <a:pt x="3091" y="121"/>
                  </a:cubicBezTo>
                  <a:cubicBezTo>
                    <a:pt x="3029" y="148"/>
                    <a:pt x="2888" y="192"/>
                    <a:pt x="2861" y="245"/>
                  </a:cubicBezTo>
                  <a:cubicBezTo>
                    <a:pt x="2846" y="224"/>
                    <a:pt x="2825" y="215"/>
                    <a:pt x="2801" y="215"/>
                  </a:cubicBezTo>
                  <a:cubicBezTo>
                    <a:pt x="2753" y="215"/>
                    <a:pt x="2693" y="248"/>
                    <a:pt x="2641" y="289"/>
                  </a:cubicBezTo>
                  <a:cubicBezTo>
                    <a:pt x="2581" y="329"/>
                    <a:pt x="2536" y="378"/>
                    <a:pt x="2503" y="378"/>
                  </a:cubicBezTo>
                  <a:cubicBezTo>
                    <a:pt x="2492" y="378"/>
                    <a:pt x="2482" y="373"/>
                    <a:pt x="2473" y="360"/>
                  </a:cubicBezTo>
                  <a:cubicBezTo>
                    <a:pt x="2411" y="395"/>
                    <a:pt x="2358" y="448"/>
                    <a:pt x="2314" y="501"/>
                  </a:cubicBezTo>
                  <a:lnTo>
                    <a:pt x="2305" y="492"/>
                  </a:lnTo>
                  <a:cubicBezTo>
                    <a:pt x="2208" y="580"/>
                    <a:pt x="2208" y="642"/>
                    <a:pt x="2208" y="695"/>
                  </a:cubicBezTo>
                  <a:cubicBezTo>
                    <a:pt x="2200" y="701"/>
                    <a:pt x="2195" y="703"/>
                    <a:pt x="2192" y="703"/>
                  </a:cubicBezTo>
                  <a:cubicBezTo>
                    <a:pt x="2185" y="703"/>
                    <a:pt x="2188" y="693"/>
                    <a:pt x="2182" y="686"/>
                  </a:cubicBezTo>
                  <a:cubicBezTo>
                    <a:pt x="2067" y="828"/>
                    <a:pt x="2067" y="854"/>
                    <a:pt x="2058" y="1013"/>
                  </a:cubicBezTo>
                  <a:lnTo>
                    <a:pt x="2014" y="1013"/>
                  </a:lnTo>
                  <a:cubicBezTo>
                    <a:pt x="2014" y="1057"/>
                    <a:pt x="1855" y="1216"/>
                    <a:pt x="1837" y="1393"/>
                  </a:cubicBezTo>
                  <a:cubicBezTo>
                    <a:pt x="1837" y="1384"/>
                    <a:pt x="1828" y="1375"/>
                    <a:pt x="1828" y="1366"/>
                  </a:cubicBezTo>
                  <a:cubicBezTo>
                    <a:pt x="1802" y="1561"/>
                    <a:pt x="1546" y="1737"/>
                    <a:pt x="1661" y="1861"/>
                  </a:cubicBezTo>
                  <a:lnTo>
                    <a:pt x="1643" y="1993"/>
                  </a:lnTo>
                  <a:cubicBezTo>
                    <a:pt x="1666" y="1950"/>
                    <a:pt x="1680" y="1935"/>
                    <a:pt x="1690" y="1935"/>
                  </a:cubicBezTo>
                  <a:cubicBezTo>
                    <a:pt x="1709" y="1935"/>
                    <a:pt x="1711" y="1994"/>
                    <a:pt x="1732" y="1994"/>
                  </a:cubicBezTo>
                  <a:cubicBezTo>
                    <a:pt x="1737" y="1994"/>
                    <a:pt x="1742" y="1991"/>
                    <a:pt x="1749" y="1984"/>
                  </a:cubicBezTo>
                  <a:lnTo>
                    <a:pt x="1749" y="1984"/>
                  </a:lnTo>
                  <a:cubicBezTo>
                    <a:pt x="1736" y="2028"/>
                    <a:pt x="1689" y="2076"/>
                    <a:pt x="1668" y="2076"/>
                  </a:cubicBezTo>
                  <a:cubicBezTo>
                    <a:pt x="1659" y="2076"/>
                    <a:pt x="1655" y="2067"/>
                    <a:pt x="1661" y="2046"/>
                  </a:cubicBezTo>
                  <a:lnTo>
                    <a:pt x="1678" y="2037"/>
                  </a:lnTo>
                  <a:cubicBezTo>
                    <a:pt x="1672" y="2032"/>
                    <a:pt x="1666" y="2029"/>
                    <a:pt x="1659" y="2029"/>
                  </a:cubicBezTo>
                  <a:cubicBezTo>
                    <a:pt x="1610" y="2029"/>
                    <a:pt x="1573" y="2190"/>
                    <a:pt x="1535" y="2190"/>
                  </a:cubicBezTo>
                  <a:cubicBezTo>
                    <a:pt x="1533" y="2190"/>
                    <a:pt x="1531" y="2189"/>
                    <a:pt x="1528" y="2187"/>
                  </a:cubicBezTo>
                  <a:cubicBezTo>
                    <a:pt x="1405" y="2488"/>
                    <a:pt x="1272" y="2735"/>
                    <a:pt x="1104" y="2982"/>
                  </a:cubicBezTo>
                  <a:lnTo>
                    <a:pt x="1175" y="2982"/>
                  </a:lnTo>
                  <a:lnTo>
                    <a:pt x="1122" y="3062"/>
                  </a:lnTo>
                  <a:cubicBezTo>
                    <a:pt x="1114" y="3067"/>
                    <a:pt x="1107" y="3070"/>
                    <a:pt x="1100" y="3070"/>
                  </a:cubicBezTo>
                  <a:cubicBezTo>
                    <a:pt x="1085" y="3070"/>
                    <a:pt x="1079" y="3052"/>
                    <a:pt x="1104" y="3009"/>
                  </a:cubicBezTo>
                  <a:lnTo>
                    <a:pt x="1104" y="3009"/>
                  </a:lnTo>
                  <a:cubicBezTo>
                    <a:pt x="1051" y="3026"/>
                    <a:pt x="1069" y="3132"/>
                    <a:pt x="1078" y="3141"/>
                  </a:cubicBezTo>
                  <a:cubicBezTo>
                    <a:pt x="1056" y="3167"/>
                    <a:pt x="1042" y="3177"/>
                    <a:pt x="1033" y="3177"/>
                  </a:cubicBezTo>
                  <a:cubicBezTo>
                    <a:pt x="1008" y="3177"/>
                    <a:pt x="1029" y="3091"/>
                    <a:pt x="1022" y="3091"/>
                  </a:cubicBezTo>
                  <a:cubicBezTo>
                    <a:pt x="1020" y="3091"/>
                    <a:pt x="1019" y="3092"/>
                    <a:pt x="1016" y="3097"/>
                  </a:cubicBezTo>
                  <a:lnTo>
                    <a:pt x="990" y="3150"/>
                  </a:lnTo>
                  <a:lnTo>
                    <a:pt x="1007" y="3141"/>
                  </a:lnTo>
                  <a:lnTo>
                    <a:pt x="1007" y="3141"/>
                  </a:lnTo>
                  <a:cubicBezTo>
                    <a:pt x="998" y="3194"/>
                    <a:pt x="1025" y="3212"/>
                    <a:pt x="972" y="3291"/>
                  </a:cubicBezTo>
                  <a:cubicBezTo>
                    <a:pt x="958" y="3308"/>
                    <a:pt x="949" y="3312"/>
                    <a:pt x="941" y="3312"/>
                  </a:cubicBezTo>
                  <a:cubicBezTo>
                    <a:pt x="934" y="3312"/>
                    <a:pt x="928" y="3309"/>
                    <a:pt x="923" y="3309"/>
                  </a:cubicBezTo>
                  <a:cubicBezTo>
                    <a:pt x="919" y="3309"/>
                    <a:pt x="915" y="3311"/>
                    <a:pt x="910" y="3318"/>
                  </a:cubicBezTo>
                  <a:cubicBezTo>
                    <a:pt x="910" y="3315"/>
                    <a:pt x="909" y="3314"/>
                    <a:pt x="909" y="3314"/>
                  </a:cubicBezTo>
                  <a:cubicBezTo>
                    <a:pt x="906" y="3314"/>
                    <a:pt x="899" y="3324"/>
                    <a:pt x="892" y="3344"/>
                  </a:cubicBezTo>
                  <a:lnTo>
                    <a:pt x="831" y="3459"/>
                  </a:lnTo>
                  <a:lnTo>
                    <a:pt x="892" y="3432"/>
                  </a:lnTo>
                  <a:lnTo>
                    <a:pt x="892" y="3432"/>
                  </a:lnTo>
                  <a:cubicBezTo>
                    <a:pt x="892" y="3481"/>
                    <a:pt x="860" y="3523"/>
                    <a:pt x="879" y="3523"/>
                  </a:cubicBezTo>
                  <a:cubicBezTo>
                    <a:pt x="883" y="3523"/>
                    <a:pt x="890" y="3521"/>
                    <a:pt x="899" y="3517"/>
                  </a:cubicBezTo>
                  <a:lnTo>
                    <a:pt x="899" y="3517"/>
                  </a:lnTo>
                  <a:cubicBezTo>
                    <a:pt x="788" y="3580"/>
                    <a:pt x="670" y="3946"/>
                    <a:pt x="627" y="3989"/>
                  </a:cubicBezTo>
                  <a:cubicBezTo>
                    <a:pt x="627" y="4077"/>
                    <a:pt x="601" y="4148"/>
                    <a:pt x="557" y="4245"/>
                  </a:cubicBezTo>
                  <a:cubicBezTo>
                    <a:pt x="562" y="4239"/>
                    <a:pt x="572" y="4235"/>
                    <a:pt x="581" y="4235"/>
                  </a:cubicBezTo>
                  <a:cubicBezTo>
                    <a:pt x="599" y="4235"/>
                    <a:pt x="616" y="4253"/>
                    <a:pt x="592" y="4307"/>
                  </a:cubicBezTo>
                  <a:cubicBezTo>
                    <a:pt x="578" y="4296"/>
                    <a:pt x="566" y="4292"/>
                    <a:pt x="555" y="4292"/>
                  </a:cubicBezTo>
                  <a:cubicBezTo>
                    <a:pt x="495" y="4292"/>
                    <a:pt x="482" y="4435"/>
                    <a:pt x="406" y="4479"/>
                  </a:cubicBezTo>
                  <a:lnTo>
                    <a:pt x="406" y="4479"/>
                  </a:lnTo>
                  <a:cubicBezTo>
                    <a:pt x="407" y="4479"/>
                    <a:pt x="408" y="4479"/>
                    <a:pt x="409" y="4479"/>
                  </a:cubicBezTo>
                  <a:cubicBezTo>
                    <a:pt x="438" y="4479"/>
                    <a:pt x="359" y="4662"/>
                    <a:pt x="406" y="4662"/>
                  </a:cubicBezTo>
                  <a:cubicBezTo>
                    <a:pt x="412" y="4662"/>
                    <a:pt x="421" y="4659"/>
                    <a:pt x="433" y="4651"/>
                  </a:cubicBezTo>
                  <a:lnTo>
                    <a:pt x="433" y="4651"/>
                  </a:lnTo>
                  <a:cubicBezTo>
                    <a:pt x="424" y="4672"/>
                    <a:pt x="416" y="4678"/>
                    <a:pt x="408" y="4678"/>
                  </a:cubicBezTo>
                  <a:cubicBezTo>
                    <a:pt x="399" y="4678"/>
                    <a:pt x="390" y="4671"/>
                    <a:pt x="379" y="4671"/>
                  </a:cubicBezTo>
                  <a:cubicBezTo>
                    <a:pt x="372" y="4671"/>
                    <a:pt x="363" y="4674"/>
                    <a:pt x="354" y="4686"/>
                  </a:cubicBezTo>
                  <a:cubicBezTo>
                    <a:pt x="336" y="4863"/>
                    <a:pt x="221" y="5039"/>
                    <a:pt x="186" y="5260"/>
                  </a:cubicBezTo>
                  <a:cubicBezTo>
                    <a:pt x="195" y="5260"/>
                    <a:pt x="206" y="5254"/>
                    <a:pt x="216" y="5254"/>
                  </a:cubicBezTo>
                  <a:cubicBezTo>
                    <a:pt x="226" y="5254"/>
                    <a:pt x="235" y="5260"/>
                    <a:pt x="239" y="5287"/>
                  </a:cubicBezTo>
                  <a:lnTo>
                    <a:pt x="142" y="5375"/>
                  </a:lnTo>
                  <a:cubicBezTo>
                    <a:pt x="142" y="5419"/>
                    <a:pt x="221" y="5428"/>
                    <a:pt x="159" y="5499"/>
                  </a:cubicBezTo>
                  <a:cubicBezTo>
                    <a:pt x="164" y="5494"/>
                    <a:pt x="173" y="5490"/>
                    <a:pt x="180" y="5490"/>
                  </a:cubicBezTo>
                  <a:cubicBezTo>
                    <a:pt x="188" y="5490"/>
                    <a:pt x="195" y="5494"/>
                    <a:pt x="195" y="5507"/>
                  </a:cubicBezTo>
                  <a:cubicBezTo>
                    <a:pt x="45" y="5905"/>
                    <a:pt x="133" y="6355"/>
                    <a:pt x="1" y="6770"/>
                  </a:cubicBezTo>
                  <a:cubicBezTo>
                    <a:pt x="10" y="6751"/>
                    <a:pt x="16" y="6744"/>
                    <a:pt x="20" y="6744"/>
                  </a:cubicBezTo>
                  <a:cubicBezTo>
                    <a:pt x="28" y="6744"/>
                    <a:pt x="30" y="6768"/>
                    <a:pt x="36" y="6797"/>
                  </a:cubicBezTo>
                  <a:cubicBezTo>
                    <a:pt x="36" y="6788"/>
                    <a:pt x="40" y="6785"/>
                    <a:pt x="46" y="6785"/>
                  </a:cubicBezTo>
                  <a:cubicBezTo>
                    <a:pt x="57" y="6785"/>
                    <a:pt x="77" y="6797"/>
                    <a:pt x="89" y="6797"/>
                  </a:cubicBezTo>
                  <a:lnTo>
                    <a:pt x="36" y="6973"/>
                  </a:lnTo>
                  <a:cubicBezTo>
                    <a:pt x="89" y="7000"/>
                    <a:pt x="45" y="7159"/>
                    <a:pt x="98" y="7176"/>
                  </a:cubicBezTo>
                  <a:lnTo>
                    <a:pt x="89" y="7123"/>
                  </a:lnTo>
                  <a:lnTo>
                    <a:pt x="89" y="7123"/>
                  </a:lnTo>
                  <a:cubicBezTo>
                    <a:pt x="99" y="7135"/>
                    <a:pt x="109" y="7139"/>
                    <a:pt x="119" y="7139"/>
                  </a:cubicBezTo>
                  <a:cubicBezTo>
                    <a:pt x="172" y="7139"/>
                    <a:pt x="231" y="7017"/>
                    <a:pt x="295" y="7017"/>
                  </a:cubicBezTo>
                  <a:cubicBezTo>
                    <a:pt x="297" y="7017"/>
                    <a:pt x="299" y="7017"/>
                    <a:pt x="301" y="7017"/>
                  </a:cubicBezTo>
                  <a:cubicBezTo>
                    <a:pt x="230" y="6938"/>
                    <a:pt x="407" y="6805"/>
                    <a:pt x="301" y="6673"/>
                  </a:cubicBezTo>
                  <a:cubicBezTo>
                    <a:pt x="304" y="6668"/>
                    <a:pt x="308" y="6665"/>
                    <a:pt x="311" y="6665"/>
                  </a:cubicBezTo>
                  <a:cubicBezTo>
                    <a:pt x="320" y="6665"/>
                    <a:pt x="328" y="6686"/>
                    <a:pt x="338" y="6686"/>
                  </a:cubicBezTo>
                  <a:cubicBezTo>
                    <a:pt x="340" y="6686"/>
                    <a:pt x="342" y="6684"/>
                    <a:pt x="345" y="6682"/>
                  </a:cubicBezTo>
                  <a:cubicBezTo>
                    <a:pt x="310" y="6655"/>
                    <a:pt x="310" y="6611"/>
                    <a:pt x="327" y="6541"/>
                  </a:cubicBezTo>
                  <a:lnTo>
                    <a:pt x="327" y="6541"/>
                  </a:lnTo>
                  <a:lnTo>
                    <a:pt x="336" y="6549"/>
                  </a:lnTo>
                  <a:cubicBezTo>
                    <a:pt x="336" y="6337"/>
                    <a:pt x="371" y="6249"/>
                    <a:pt x="424" y="6011"/>
                  </a:cubicBezTo>
                  <a:lnTo>
                    <a:pt x="424" y="6011"/>
                  </a:lnTo>
                  <a:lnTo>
                    <a:pt x="380" y="6028"/>
                  </a:lnTo>
                  <a:cubicBezTo>
                    <a:pt x="389" y="5975"/>
                    <a:pt x="407" y="5967"/>
                    <a:pt x="416" y="5949"/>
                  </a:cubicBezTo>
                  <a:cubicBezTo>
                    <a:pt x="408" y="5939"/>
                    <a:pt x="402" y="5934"/>
                    <a:pt x="397" y="5934"/>
                  </a:cubicBezTo>
                  <a:cubicBezTo>
                    <a:pt x="375" y="5934"/>
                    <a:pt x="384" y="6040"/>
                    <a:pt x="356" y="6040"/>
                  </a:cubicBezTo>
                  <a:cubicBezTo>
                    <a:pt x="351" y="6040"/>
                    <a:pt x="344" y="6036"/>
                    <a:pt x="336" y="6028"/>
                  </a:cubicBezTo>
                  <a:cubicBezTo>
                    <a:pt x="424" y="5967"/>
                    <a:pt x="389" y="5666"/>
                    <a:pt x="486" y="5640"/>
                  </a:cubicBezTo>
                  <a:cubicBezTo>
                    <a:pt x="492" y="5613"/>
                    <a:pt x="488" y="5606"/>
                    <a:pt x="480" y="5606"/>
                  </a:cubicBezTo>
                  <a:cubicBezTo>
                    <a:pt x="473" y="5606"/>
                    <a:pt x="464" y="5612"/>
                    <a:pt x="457" y="5612"/>
                  </a:cubicBezTo>
                  <a:cubicBezTo>
                    <a:pt x="449" y="5612"/>
                    <a:pt x="445" y="5605"/>
                    <a:pt x="451" y="5578"/>
                  </a:cubicBezTo>
                  <a:lnTo>
                    <a:pt x="477" y="5560"/>
                  </a:lnTo>
                  <a:lnTo>
                    <a:pt x="451" y="5534"/>
                  </a:lnTo>
                  <a:cubicBezTo>
                    <a:pt x="469" y="5490"/>
                    <a:pt x="504" y="5472"/>
                    <a:pt x="522" y="5472"/>
                  </a:cubicBezTo>
                  <a:cubicBezTo>
                    <a:pt x="522" y="5481"/>
                    <a:pt x="522" y="5507"/>
                    <a:pt x="522" y="5516"/>
                  </a:cubicBezTo>
                  <a:cubicBezTo>
                    <a:pt x="563" y="5466"/>
                    <a:pt x="550" y="5353"/>
                    <a:pt x="563" y="5318"/>
                  </a:cubicBezTo>
                  <a:lnTo>
                    <a:pt x="563" y="5318"/>
                  </a:lnTo>
                  <a:lnTo>
                    <a:pt x="530" y="5384"/>
                  </a:lnTo>
                  <a:cubicBezTo>
                    <a:pt x="557" y="5172"/>
                    <a:pt x="654" y="4934"/>
                    <a:pt x="672" y="4722"/>
                  </a:cubicBezTo>
                  <a:lnTo>
                    <a:pt x="672" y="4722"/>
                  </a:lnTo>
                  <a:lnTo>
                    <a:pt x="645" y="4730"/>
                  </a:lnTo>
                  <a:cubicBezTo>
                    <a:pt x="663" y="4572"/>
                    <a:pt x="707" y="4616"/>
                    <a:pt x="742" y="4448"/>
                  </a:cubicBezTo>
                  <a:lnTo>
                    <a:pt x="751" y="4457"/>
                  </a:lnTo>
                  <a:cubicBezTo>
                    <a:pt x="742" y="4413"/>
                    <a:pt x="751" y="4368"/>
                    <a:pt x="769" y="4324"/>
                  </a:cubicBezTo>
                  <a:cubicBezTo>
                    <a:pt x="771" y="4335"/>
                    <a:pt x="774" y="4339"/>
                    <a:pt x="779" y="4339"/>
                  </a:cubicBezTo>
                  <a:cubicBezTo>
                    <a:pt x="794" y="4339"/>
                    <a:pt x="819" y="4305"/>
                    <a:pt x="831" y="4305"/>
                  </a:cubicBezTo>
                  <a:cubicBezTo>
                    <a:pt x="836" y="4305"/>
                    <a:pt x="839" y="4310"/>
                    <a:pt x="839" y="4324"/>
                  </a:cubicBezTo>
                  <a:cubicBezTo>
                    <a:pt x="866" y="4157"/>
                    <a:pt x="839" y="4236"/>
                    <a:pt x="822" y="4104"/>
                  </a:cubicBezTo>
                  <a:lnTo>
                    <a:pt x="857" y="4095"/>
                  </a:lnTo>
                  <a:cubicBezTo>
                    <a:pt x="848" y="4051"/>
                    <a:pt x="839" y="4042"/>
                    <a:pt x="866" y="3953"/>
                  </a:cubicBezTo>
                  <a:cubicBezTo>
                    <a:pt x="866" y="3979"/>
                    <a:pt x="872" y="3985"/>
                    <a:pt x="881" y="3985"/>
                  </a:cubicBezTo>
                  <a:cubicBezTo>
                    <a:pt x="890" y="3985"/>
                    <a:pt x="902" y="3978"/>
                    <a:pt x="911" y="3978"/>
                  </a:cubicBezTo>
                  <a:cubicBezTo>
                    <a:pt x="921" y="3978"/>
                    <a:pt x="928" y="3985"/>
                    <a:pt x="928" y="4015"/>
                  </a:cubicBezTo>
                  <a:cubicBezTo>
                    <a:pt x="1060" y="3874"/>
                    <a:pt x="990" y="3742"/>
                    <a:pt x="1113" y="3706"/>
                  </a:cubicBezTo>
                  <a:cubicBezTo>
                    <a:pt x="1104" y="3683"/>
                    <a:pt x="1095" y="3675"/>
                    <a:pt x="1084" y="3675"/>
                  </a:cubicBezTo>
                  <a:cubicBezTo>
                    <a:pt x="1049" y="3675"/>
                    <a:pt x="1010" y="3785"/>
                    <a:pt x="1000" y="3785"/>
                  </a:cubicBezTo>
                  <a:cubicBezTo>
                    <a:pt x="999" y="3785"/>
                    <a:pt x="998" y="3782"/>
                    <a:pt x="998" y="3777"/>
                  </a:cubicBezTo>
                  <a:cubicBezTo>
                    <a:pt x="995" y="3780"/>
                    <a:pt x="992" y="3781"/>
                    <a:pt x="989" y="3781"/>
                  </a:cubicBezTo>
                  <a:cubicBezTo>
                    <a:pt x="965" y="3781"/>
                    <a:pt x="975" y="3683"/>
                    <a:pt x="1007" y="3636"/>
                  </a:cubicBezTo>
                  <a:cubicBezTo>
                    <a:pt x="1033" y="3592"/>
                    <a:pt x="1144" y="3600"/>
                    <a:pt x="1215" y="3484"/>
                  </a:cubicBezTo>
                  <a:lnTo>
                    <a:pt x="1215" y="3484"/>
                  </a:lnTo>
                  <a:cubicBezTo>
                    <a:pt x="1214" y="3488"/>
                    <a:pt x="1216" y="3492"/>
                    <a:pt x="1210" y="3503"/>
                  </a:cubicBezTo>
                  <a:cubicBezTo>
                    <a:pt x="1254" y="3468"/>
                    <a:pt x="1237" y="3397"/>
                    <a:pt x="1299" y="3353"/>
                  </a:cubicBezTo>
                  <a:cubicBezTo>
                    <a:pt x="1272" y="3300"/>
                    <a:pt x="1343" y="3282"/>
                    <a:pt x="1299" y="3238"/>
                  </a:cubicBezTo>
                  <a:lnTo>
                    <a:pt x="1299" y="3238"/>
                  </a:lnTo>
                  <a:lnTo>
                    <a:pt x="1237" y="3362"/>
                  </a:lnTo>
                  <a:cubicBezTo>
                    <a:pt x="1263" y="3291"/>
                    <a:pt x="1237" y="3185"/>
                    <a:pt x="1334" y="3097"/>
                  </a:cubicBezTo>
                  <a:lnTo>
                    <a:pt x="1334" y="3097"/>
                  </a:lnTo>
                  <a:cubicBezTo>
                    <a:pt x="1334" y="3115"/>
                    <a:pt x="1334" y="3150"/>
                    <a:pt x="1325" y="3185"/>
                  </a:cubicBezTo>
                  <a:cubicBezTo>
                    <a:pt x="1360" y="3159"/>
                    <a:pt x="1352" y="3115"/>
                    <a:pt x="1387" y="3088"/>
                  </a:cubicBezTo>
                  <a:lnTo>
                    <a:pt x="1387" y="3088"/>
                  </a:lnTo>
                  <a:cubicBezTo>
                    <a:pt x="1440" y="3132"/>
                    <a:pt x="1316" y="3247"/>
                    <a:pt x="1316" y="3335"/>
                  </a:cubicBezTo>
                  <a:cubicBezTo>
                    <a:pt x="1351" y="3322"/>
                    <a:pt x="1358" y="3232"/>
                    <a:pt x="1377" y="3232"/>
                  </a:cubicBezTo>
                  <a:cubicBezTo>
                    <a:pt x="1382" y="3232"/>
                    <a:pt x="1388" y="3239"/>
                    <a:pt x="1396" y="3256"/>
                  </a:cubicBezTo>
                  <a:cubicBezTo>
                    <a:pt x="1352" y="3150"/>
                    <a:pt x="1484" y="3123"/>
                    <a:pt x="1475" y="3000"/>
                  </a:cubicBezTo>
                  <a:lnTo>
                    <a:pt x="1475" y="3000"/>
                  </a:lnTo>
                  <a:lnTo>
                    <a:pt x="1510" y="3026"/>
                  </a:lnTo>
                  <a:cubicBezTo>
                    <a:pt x="1510" y="3009"/>
                    <a:pt x="1510" y="2973"/>
                    <a:pt x="1528" y="2947"/>
                  </a:cubicBezTo>
                  <a:lnTo>
                    <a:pt x="1546" y="3017"/>
                  </a:lnTo>
                  <a:cubicBezTo>
                    <a:pt x="1555" y="2920"/>
                    <a:pt x="1669" y="2894"/>
                    <a:pt x="1669" y="2806"/>
                  </a:cubicBezTo>
                  <a:lnTo>
                    <a:pt x="1669" y="2806"/>
                  </a:lnTo>
                  <a:cubicBezTo>
                    <a:pt x="1646" y="2867"/>
                    <a:pt x="1632" y="2883"/>
                    <a:pt x="1621" y="2883"/>
                  </a:cubicBezTo>
                  <a:cubicBezTo>
                    <a:pt x="1608" y="2883"/>
                    <a:pt x="1598" y="2858"/>
                    <a:pt x="1578" y="2858"/>
                  </a:cubicBezTo>
                  <a:cubicBezTo>
                    <a:pt x="1571" y="2858"/>
                    <a:pt x="1564" y="2861"/>
                    <a:pt x="1555" y="2867"/>
                  </a:cubicBezTo>
                  <a:cubicBezTo>
                    <a:pt x="1590" y="2656"/>
                    <a:pt x="1696" y="2805"/>
                    <a:pt x="1775" y="2577"/>
                  </a:cubicBezTo>
                  <a:lnTo>
                    <a:pt x="1775" y="2577"/>
                  </a:lnTo>
                  <a:cubicBezTo>
                    <a:pt x="1768" y="2597"/>
                    <a:pt x="1733" y="2639"/>
                    <a:pt x="1715" y="2639"/>
                  </a:cubicBezTo>
                  <a:cubicBezTo>
                    <a:pt x="1709" y="2639"/>
                    <a:pt x="1705" y="2634"/>
                    <a:pt x="1705" y="2620"/>
                  </a:cubicBezTo>
                  <a:cubicBezTo>
                    <a:pt x="1731" y="2585"/>
                    <a:pt x="1767" y="2532"/>
                    <a:pt x="1802" y="2514"/>
                  </a:cubicBezTo>
                  <a:cubicBezTo>
                    <a:pt x="1817" y="2465"/>
                    <a:pt x="1815" y="2451"/>
                    <a:pt x="1807" y="2451"/>
                  </a:cubicBezTo>
                  <a:cubicBezTo>
                    <a:pt x="1796" y="2451"/>
                    <a:pt x="1775" y="2472"/>
                    <a:pt x="1764" y="2472"/>
                  </a:cubicBezTo>
                  <a:cubicBezTo>
                    <a:pt x="1759" y="2472"/>
                    <a:pt x="1756" y="2467"/>
                    <a:pt x="1758" y="2452"/>
                  </a:cubicBezTo>
                  <a:cubicBezTo>
                    <a:pt x="1820" y="2426"/>
                    <a:pt x="1767" y="2382"/>
                    <a:pt x="1775" y="2320"/>
                  </a:cubicBezTo>
                  <a:lnTo>
                    <a:pt x="1775" y="2320"/>
                  </a:lnTo>
                  <a:lnTo>
                    <a:pt x="1811" y="2329"/>
                  </a:lnTo>
                  <a:cubicBezTo>
                    <a:pt x="1899" y="2187"/>
                    <a:pt x="1749" y="2258"/>
                    <a:pt x="1837" y="2126"/>
                  </a:cubicBezTo>
                  <a:lnTo>
                    <a:pt x="1837" y="2126"/>
                  </a:lnTo>
                  <a:lnTo>
                    <a:pt x="1864" y="2205"/>
                  </a:lnTo>
                  <a:lnTo>
                    <a:pt x="1881" y="2135"/>
                  </a:lnTo>
                  <a:lnTo>
                    <a:pt x="1917" y="2161"/>
                  </a:lnTo>
                  <a:cubicBezTo>
                    <a:pt x="1917" y="2073"/>
                    <a:pt x="1943" y="2046"/>
                    <a:pt x="1987" y="1976"/>
                  </a:cubicBezTo>
                  <a:lnTo>
                    <a:pt x="1987" y="1976"/>
                  </a:lnTo>
                  <a:cubicBezTo>
                    <a:pt x="1984" y="1976"/>
                    <a:pt x="1981" y="1977"/>
                    <a:pt x="1978" y="1977"/>
                  </a:cubicBezTo>
                  <a:cubicBezTo>
                    <a:pt x="1946" y="1977"/>
                    <a:pt x="1919" y="1934"/>
                    <a:pt x="1943" y="1870"/>
                  </a:cubicBezTo>
                  <a:cubicBezTo>
                    <a:pt x="1953" y="1862"/>
                    <a:pt x="1959" y="1860"/>
                    <a:pt x="1964" y="1860"/>
                  </a:cubicBezTo>
                  <a:cubicBezTo>
                    <a:pt x="1972" y="1860"/>
                    <a:pt x="1975" y="1866"/>
                    <a:pt x="1979" y="1866"/>
                  </a:cubicBezTo>
                  <a:cubicBezTo>
                    <a:pt x="1984" y="1866"/>
                    <a:pt x="1989" y="1855"/>
                    <a:pt x="2005" y="1808"/>
                  </a:cubicBezTo>
                  <a:lnTo>
                    <a:pt x="2005" y="1808"/>
                  </a:lnTo>
                  <a:cubicBezTo>
                    <a:pt x="2023" y="1843"/>
                    <a:pt x="2040" y="1878"/>
                    <a:pt x="1987" y="1905"/>
                  </a:cubicBezTo>
                  <a:cubicBezTo>
                    <a:pt x="1996" y="1914"/>
                    <a:pt x="2005" y="1940"/>
                    <a:pt x="2014" y="1949"/>
                  </a:cubicBezTo>
                  <a:cubicBezTo>
                    <a:pt x="2058" y="1905"/>
                    <a:pt x="2067" y="1825"/>
                    <a:pt x="2084" y="1790"/>
                  </a:cubicBezTo>
                  <a:lnTo>
                    <a:pt x="2084" y="1790"/>
                  </a:lnTo>
                  <a:cubicBezTo>
                    <a:pt x="2076" y="1799"/>
                    <a:pt x="2067" y="1817"/>
                    <a:pt x="2058" y="1825"/>
                  </a:cubicBezTo>
                  <a:lnTo>
                    <a:pt x="2067" y="1658"/>
                  </a:lnTo>
                  <a:cubicBezTo>
                    <a:pt x="2073" y="1654"/>
                    <a:pt x="2078" y="1652"/>
                    <a:pt x="2081" y="1652"/>
                  </a:cubicBezTo>
                  <a:cubicBezTo>
                    <a:pt x="2094" y="1652"/>
                    <a:pt x="2095" y="1671"/>
                    <a:pt x="2102" y="1684"/>
                  </a:cubicBezTo>
                  <a:cubicBezTo>
                    <a:pt x="2102" y="1658"/>
                    <a:pt x="2093" y="1631"/>
                    <a:pt x="2111" y="1587"/>
                  </a:cubicBezTo>
                  <a:cubicBezTo>
                    <a:pt x="2133" y="1609"/>
                    <a:pt x="2161" y="1619"/>
                    <a:pt x="2160" y="1658"/>
                  </a:cubicBezTo>
                  <a:lnTo>
                    <a:pt x="2160" y="1658"/>
                  </a:lnTo>
                  <a:lnTo>
                    <a:pt x="2182" y="1534"/>
                  </a:lnTo>
                  <a:cubicBezTo>
                    <a:pt x="2196" y="1534"/>
                    <a:pt x="2227" y="1500"/>
                    <a:pt x="2243" y="1500"/>
                  </a:cubicBezTo>
                  <a:cubicBezTo>
                    <a:pt x="2247" y="1500"/>
                    <a:pt x="2250" y="1502"/>
                    <a:pt x="2252" y="1508"/>
                  </a:cubicBezTo>
                  <a:cubicBezTo>
                    <a:pt x="2296" y="1437"/>
                    <a:pt x="2270" y="1296"/>
                    <a:pt x="2332" y="1207"/>
                  </a:cubicBezTo>
                  <a:cubicBezTo>
                    <a:pt x="2332" y="1199"/>
                    <a:pt x="2323" y="1190"/>
                    <a:pt x="2332" y="1163"/>
                  </a:cubicBezTo>
                  <a:cubicBezTo>
                    <a:pt x="2376" y="1075"/>
                    <a:pt x="2446" y="1022"/>
                    <a:pt x="2464" y="907"/>
                  </a:cubicBezTo>
                  <a:cubicBezTo>
                    <a:pt x="2491" y="907"/>
                    <a:pt x="2517" y="898"/>
                    <a:pt x="2544" y="898"/>
                  </a:cubicBezTo>
                  <a:cubicBezTo>
                    <a:pt x="2579" y="828"/>
                    <a:pt x="2438" y="916"/>
                    <a:pt x="2499" y="792"/>
                  </a:cubicBezTo>
                  <a:cubicBezTo>
                    <a:pt x="2513" y="767"/>
                    <a:pt x="2525" y="759"/>
                    <a:pt x="2534" y="759"/>
                  </a:cubicBezTo>
                  <a:cubicBezTo>
                    <a:pt x="2554" y="759"/>
                    <a:pt x="2568" y="793"/>
                    <a:pt x="2584" y="793"/>
                  </a:cubicBezTo>
                  <a:cubicBezTo>
                    <a:pt x="2585" y="793"/>
                    <a:pt x="2586" y="793"/>
                    <a:pt x="2588" y="792"/>
                  </a:cubicBezTo>
                  <a:cubicBezTo>
                    <a:pt x="2597" y="739"/>
                    <a:pt x="2614" y="642"/>
                    <a:pt x="2711" y="633"/>
                  </a:cubicBezTo>
                  <a:lnTo>
                    <a:pt x="2711" y="633"/>
                  </a:lnTo>
                  <a:cubicBezTo>
                    <a:pt x="2685" y="651"/>
                    <a:pt x="2667" y="660"/>
                    <a:pt x="2650" y="678"/>
                  </a:cubicBezTo>
                  <a:cubicBezTo>
                    <a:pt x="2676" y="669"/>
                    <a:pt x="2694" y="669"/>
                    <a:pt x="2720" y="669"/>
                  </a:cubicBezTo>
                  <a:cubicBezTo>
                    <a:pt x="2685" y="748"/>
                    <a:pt x="2650" y="766"/>
                    <a:pt x="2711" y="766"/>
                  </a:cubicBezTo>
                  <a:cubicBezTo>
                    <a:pt x="2641" y="669"/>
                    <a:pt x="2888" y="651"/>
                    <a:pt x="2861" y="554"/>
                  </a:cubicBezTo>
                  <a:lnTo>
                    <a:pt x="2861" y="554"/>
                  </a:lnTo>
                  <a:lnTo>
                    <a:pt x="2906" y="563"/>
                  </a:lnTo>
                  <a:cubicBezTo>
                    <a:pt x="2897" y="563"/>
                    <a:pt x="2897" y="572"/>
                    <a:pt x="2888" y="572"/>
                  </a:cubicBezTo>
                  <a:cubicBezTo>
                    <a:pt x="2896" y="574"/>
                    <a:pt x="2903" y="575"/>
                    <a:pt x="2910" y="575"/>
                  </a:cubicBezTo>
                  <a:cubicBezTo>
                    <a:pt x="2966" y="575"/>
                    <a:pt x="2926" y="473"/>
                    <a:pt x="3038" y="457"/>
                  </a:cubicBezTo>
                  <a:cubicBezTo>
                    <a:pt x="3082" y="457"/>
                    <a:pt x="3109" y="475"/>
                    <a:pt x="3091" y="492"/>
                  </a:cubicBezTo>
                  <a:lnTo>
                    <a:pt x="3170" y="448"/>
                  </a:lnTo>
                  <a:cubicBezTo>
                    <a:pt x="3196" y="448"/>
                    <a:pt x="3198" y="457"/>
                    <a:pt x="3188" y="462"/>
                  </a:cubicBezTo>
                  <a:lnTo>
                    <a:pt x="3188" y="462"/>
                  </a:lnTo>
                  <a:lnTo>
                    <a:pt x="3312" y="439"/>
                  </a:lnTo>
                  <a:lnTo>
                    <a:pt x="3312" y="448"/>
                  </a:lnTo>
                  <a:cubicBezTo>
                    <a:pt x="3329" y="422"/>
                    <a:pt x="3374" y="395"/>
                    <a:pt x="3400" y="377"/>
                  </a:cubicBezTo>
                  <a:lnTo>
                    <a:pt x="3400" y="377"/>
                  </a:lnTo>
                  <a:cubicBezTo>
                    <a:pt x="3435" y="386"/>
                    <a:pt x="3382" y="395"/>
                    <a:pt x="3391" y="404"/>
                  </a:cubicBezTo>
                  <a:lnTo>
                    <a:pt x="3471" y="369"/>
                  </a:lnTo>
                  <a:lnTo>
                    <a:pt x="3471" y="369"/>
                  </a:lnTo>
                  <a:cubicBezTo>
                    <a:pt x="3506" y="404"/>
                    <a:pt x="3444" y="430"/>
                    <a:pt x="3382" y="430"/>
                  </a:cubicBezTo>
                  <a:cubicBezTo>
                    <a:pt x="3409" y="463"/>
                    <a:pt x="3426" y="473"/>
                    <a:pt x="3442" y="473"/>
                  </a:cubicBezTo>
                  <a:cubicBezTo>
                    <a:pt x="3468" y="473"/>
                    <a:pt x="3490" y="444"/>
                    <a:pt x="3547" y="444"/>
                  </a:cubicBezTo>
                  <a:cubicBezTo>
                    <a:pt x="3566" y="444"/>
                    <a:pt x="3591" y="447"/>
                    <a:pt x="3621" y="457"/>
                  </a:cubicBezTo>
                  <a:lnTo>
                    <a:pt x="3541" y="475"/>
                  </a:lnTo>
                  <a:cubicBezTo>
                    <a:pt x="3594" y="536"/>
                    <a:pt x="3656" y="510"/>
                    <a:pt x="3736" y="545"/>
                  </a:cubicBezTo>
                  <a:cubicBezTo>
                    <a:pt x="3718" y="527"/>
                    <a:pt x="3568" y="448"/>
                    <a:pt x="3647" y="422"/>
                  </a:cubicBezTo>
                  <a:lnTo>
                    <a:pt x="3647" y="422"/>
                  </a:lnTo>
                  <a:cubicBezTo>
                    <a:pt x="3657" y="425"/>
                    <a:pt x="3668" y="427"/>
                    <a:pt x="3680" y="427"/>
                  </a:cubicBezTo>
                  <a:cubicBezTo>
                    <a:pt x="3701" y="427"/>
                    <a:pt x="3725" y="421"/>
                    <a:pt x="3753" y="404"/>
                  </a:cubicBezTo>
                  <a:cubicBezTo>
                    <a:pt x="3760" y="435"/>
                    <a:pt x="3784" y="440"/>
                    <a:pt x="3817" y="440"/>
                  </a:cubicBezTo>
                  <a:cubicBezTo>
                    <a:pt x="3830" y="440"/>
                    <a:pt x="3844" y="439"/>
                    <a:pt x="3859" y="439"/>
                  </a:cubicBezTo>
                  <a:lnTo>
                    <a:pt x="3859" y="492"/>
                  </a:lnTo>
                  <a:cubicBezTo>
                    <a:pt x="3921" y="475"/>
                    <a:pt x="3921" y="448"/>
                    <a:pt x="3956" y="422"/>
                  </a:cubicBezTo>
                  <a:cubicBezTo>
                    <a:pt x="4027" y="430"/>
                    <a:pt x="4036" y="475"/>
                    <a:pt x="4053" y="510"/>
                  </a:cubicBezTo>
                  <a:cubicBezTo>
                    <a:pt x="4059" y="510"/>
                    <a:pt x="4065" y="511"/>
                    <a:pt x="4069" y="511"/>
                  </a:cubicBezTo>
                  <a:cubicBezTo>
                    <a:pt x="4150" y="511"/>
                    <a:pt x="3990" y="439"/>
                    <a:pt x="4115" y="430"/>
                  </a:cubicBezTo>
                  <a:lnTo>
                    <a:pt x="4115" y="430"/>
                  </a:lnTo>
                  <a:cubicBezTo>
                    <a:pt x="4148" y="440"/>
                    <a:pt x="4178" y="444"/>
                    <a:pt x="4209" y="444"/>
                  </a:cubicBezTo>
                  <a:cubicBezTo>
                    <a:pt x="4261" y="444"/>
                    <a:pt x="4316" y="433"/>
                    <a:pt x="4389" y="422"/>
                  </a:cubicBezTo>
                  <a:lnTo>
                    <a:pt x="4389" y="422"/>
                  </a:lnTo>
                  <a:cubicBezTo>
                    <a:pt x="4451" y="439"/>
                    <a:pt x="4371" y="448"/>
                    <a:pt x="4398" y="466"/>
                  </a:cubicBezTo>
                  <a:lnTo>
                    <a:pt x="4460" y="430"/>
                  </a:lnTo>
                  <a:cubicBezTo>
                    <a:pt x="4477" y="430"/>
                    <a:pt x="4468" y="448"/>
                    <a:pt x="4468" y="448"/>
                  </a:cubicBezTo>
                  <a:cubicBezTo>
                    <a:pt x="4513" y="439"/>
                    <a:pt x="4477" y="395"/>
                    <a:pt x="4557" y="395"/>
                  </a:cubicBezTo>
                  <a:cubicBezTo>
                    <a:pt x="4561" y="385"/>
                    <a:pt x="4568" y="381"/>
                    <a:pt x="4578" y="381"/>
                  </a:cubicBezTo>
                  <a:cubicBezTo>
                    <a:pt x="4616" y="381"/>
                    <a:pt x="4691" y="450"/>
                    <a:pt x="4765" y="450"/>
                  </a:cubicBezTo>
                  <a:cubicBezTo>
                    <a:pt x="4781" y="450"/>
                    <a:pt x="4797" y="447"/>
                    <a:pt x="4813" y="439"/>
                  </a:cubicBezTo>
                  <a:lnTo>
                    <a:pt x="4813" y="439"/>
                  </a:lnTo>
                  <a:cubicBezTo>
                    <a:pt x="4830" y="457"/>
                    <a:pt x="4795" y="475"/>
                    <a:pt x="4795" y="492"/>
                  </a:cubicBezTo>
                  <a:cubicBezTo>
                    <a:pt x="4936" y="475"/>
                    <a:pt x="4919" y="475"/>
                    <a:pt x="5034" y="439"/>
                  </a:cubicBezTo>
                  <a:lnTo>
                    <a:pt x="5122" y="483"/>
                  </a:lnTo>
                  <a:cubicBezTo>
                    <a:pt x="5060" y="439"/>
                    <a:pt x="5157" y="404"/>
                    <a:pt x="5237" y="377"/>
                  </a:cubicBezTo>
                  <a:cubicBezTo>
                    <a:pt x="5219" y="351"/>
                    <a:pt x="5201" y="333"/>
                    <a:pt x="5184" y="324"/>
                  </a:cubicBezTo>
                  <a:lnTo>
                    <a:pt x="5316" y="316"/>
                  </a:lnTo>
                  <a:lnTo>
                    <a:pt x="5316" y="316"/>
                  </a:lnTo>
                  <a:cubicBezTo>
                    <a:pt x="5325" y="324"/>
                    <a:pt x="5316" y="342"/>
                    <a:pt x="5290" y="360"/>
                  </a:cubicBezTo>
                  <a:cubicBezTo>
                    <a:pt x="5298" y="360"/>
                    <a:pt x="5307" y="360"/>
                    <a:pt x="5316" y="351"/>
                  </a:cubicBezTo>
                  <a:lnTo>
                    <a:pt x="5316" y="351"/>
                  </a:lnTo>
                  <a:cubicBezTo>
                    <a:pt x="5351" y="377"/>
                    <a:pt x="5325" y="404"/>
                    <a:pt x="5290" y="430"/>
                  </a:cubicBezTo>
                  <a:lnTo>
                    <a:pt x="5245" y="395"/>
                  </a:lnTo>
                  <a:cubicBezTo>
                    <a:pt x="5210" y="422"/>
                    <a:pt x="5184" y="448"/>
                    <a:pt x="5184" y="483"/>
                  </a:cubicBezTo>
                  <a:cubicBezTo>
                    <a:pt x="5192" y="475"/>
                    <a:pt x="5210" y="475"/>
                    <a:pt x="5219" y="475"/>
                  </a:cubicBezTo>
                  <a:cubicBezTo>
                    <a:pt x="5210" y="483"/>
                    <a:pt x="5210" y="483"/>
                    <a:pt x="5210" y="492"/>
                  </a:cubicBezTo>
                  <a:cubicBezTo>
                    <a:pt x="5210" y="495"/>
                    <a:pt x="5212" y="496"/>
                    <a:pt x="5214" y="496"/>
                  </a:cubicBezTo>
                  <a:cubicBezTo>
                    <a:pt x="5220" y="496"/>
                    <a:pt x="5233" y="490"/>
                    <a:pt x="5245" y="483"/>
                  </a:cubicBezTo>
                  <a:lnTo>
                    <a:pt x="5263" y="545"/>
                  </a:lnTo>
                  <a:lnTo>
                    <a:pt x="5281" y="519"/>
                  </a:lnTo>
                  <a:lnTo>
                    <a:pt x="5431" y="589"/>
                  </a:lnTo>
                  <a:cubicBezTo>
                    <a:pt x="5546" y="548"/>
                    <a:pt x="5654" y="491"/>
                    <a:pt x="5819" y="491"/>
                  </a:cubicBezTo>
                  <a:cubicBezTo>
                    <a:pt x="5831" y="491"/>
                    <a:pt x="5843" y="492"/>
                    <a:pt x="5855" y="492"/>
                  </a:cubicBezTo>
                  <a:cubicBezTo>
                    <a:pt x="5802" y="527"/>
                    <a:pt x="5837" y="563"/>
                    <a:pt x="5819" y="607"/>
                  </a:cubicBezTo>
                  <a:cubicBezTo>
                    <a:pt x="5807" y="585"/>
                    <a:pt x="5784" y="578"/>
                    <a:pt x="5757" y="578"/>
                  </a:cubicBezTo>
                  <a:cubicBezTo>
                    <a:pt x="5724" y="578"/>
                    <a:pt x="5684" y="587"/>
                    <a:pt x="5643" y="587"/>
                  </a:cubicBezTo>
                  <a:cubicBezTo>
                    <a:pt x="5629" y="587"/>
                    <a:pt x="5614" y="586"/>
                    <a:pt x="5600" y="583"/>
                  </a:cubicBezTo>
                  <a:lnTo>
                    <a:pt x="5600" y="583"/>
                  </a:lnTo>
                  <a:cubicBezTo>
                    <a:pt x="5631" y="594"/>
                    <a:pt x="5616" y="617"/>
                    <a:pt x="5607" y="625"/>
                  </a:cubicBezTo>
                  <a:lnTo>
                    <a:pt x="5784" y="607"/>
                  </a:lnTo>
                  <a:lnTo>
                    <a:pt x="5784" y="607"/>
                  </a:lnTo>
                  <a:cubicBezTo>
                    <a:pt x="5766" y="642"/>
                    <a:pt x="5811" y="642"/>
                    <a:pt x="5855" y="669"/>
                  </a:cubicBezTo>
                  <a:cubicBezTo>
                    <a:pt x="5847" y="629"/>
                    <a:pt x="5872" y="620"/>
                    <a:pt x="5909" y="620"/>
                  </a:cubicBezTo>
                  <a:cubicBezTo>
                    <a:pt x="5944" y="620"/>
                    <a:pt x="5988" y="628"/>
                    <a:pt x="6024" y="628"/>
                  </a:cubicBezTo>
                  <a:cubicBezTo>
                    <a:pt x="6037" y="628"/>
                    <a:pt x="6048" y="627"/>
                    <a:pt x="6058" y="625"/>
                  </a:cubicBezTo>
                  <a:lnTo>
                    <a:pt x="6058" y="625"/>
                  </a:lnTo>
                  <a:cubicBezTo>
                    <a:pt x="6058" y="645"/>
                    <a:pt x="6047" y="666"/>
                    <a:pt x="6001" y="666"/>
                  </a:cubicBezTo>
                  <a:cubicBezTo>
                    <a:pt x="5988" y="666"/>
                    <a:pt x="5972" y="664"/>
                    <a:pt x="5952" y="660"/>
                  </a:cubicBezTo>
                  <a:lnTo>
                    <a:pt x="5952" y="660"/>
                  </a:lnTo>
                  <a:cubicBezTo>
                    <a:pt x="5969" y="677"/>
                    <a:pt x="5984" y="683"/>
                    <a:pt x="6000" y="683"/>
                  </a:cubicBezTo>
                  <a:cubicBezTo>
                    <a:pt x="6044" y="683"/>
                    <a:pt x="6084" y="632"/>
                    <a:pt x="6129" y="632"/>
                  </a:cubicBezTo>
                  <a:cubicBezTo>
                    <a:pt x="6143" y="632"/>
                    <a:pt x="6157" y="638"/>
                    <a:pt x="6173" y="651"/>
                  </a:cubicBezTo>
                  <a:cubicBezTo>
                    <a:pt x="6164" y="651"/>
                    <a:pt x="6157" y="649"/>
                    <a:pt x="6151" y="649"/>
                  </a:cubicBezTo>
                  <a:cubicBezTo>
                    <a:pt x="6144" y="649"/>
                    <a:pt x="6137" y="651"/>
                    <a:pt x="6128" y="660"/>
                  </a:cubicBezTo>
                  <a:cubicBezTo>
                    <a:pt x="6137" y="657"/>
                    <a:pt x="6147" y="656"/>
                    <a:pt x="6158" y="656"/>
                  </a:cubicBezTo>
                  <a:cubicBezTo>
                    <a:pt x="6211" y="656"/>
                    <a:pt x="6281" y="685"/>
                    <a:pt x="6265" y="701"/>
                  </a:cubicBezTo>
                  <a:lnTo>
                    <a:pt x="6265" y="701"/>
                  </a:lnTo>
                  <a:cubicBezTo>
                    <a:pt x="6258" y="699"/>
                    <a:pt x="6250" y="697"/>
                    <a:pt x="6243" y="695"/>
                  </a:cubicBezTo>
                  <a:lnTo>
                    <a:pt x="6243" y="695"/>
                  </a:lnTo>
                  <a:lnTo>
                    <a:pt x="6261" y="704"/>
                  </a:lnTo>
                  <a:cubicBezTo>
                    <a:pt x="6263" y="703"/>
                    <a:pt x="6264" y="702"/>
                    <a:pt x="6265" y="701"/>
                  </a:cubicBezTo>
                  <a:lnTo>
                    <a:pt x="6265" y="701"/>
                  </a:lnTo>
                  <a:cubicBezTo>
                    <a:pt x="6358" y="725"/>
                    <a:pt x="6498" y="757"/>
                    <a:pt x="6592" y="757"/>
                  </a:cubicBezTo>
                  <a:cubicBezTo>
                    <a:pt x="6634" y="757"/>
                    <a:pt x="6667" y="750"/>
                    <a:pt x="6682" y="734"/>
                  </a:cubicBezTo>
                  <a:lnTo>
                    <a:pt x="6682" y="734"/>
                  </a:lnTo>
                  <a:cubicBezTo>
                    <a:pt x="6671" y="750"/>
                    <a:pt x="6640" y="811"/>
                    <a:pt x="6632" y="819"/>
                  </a:cubicBezTo>
                  <a:cubicBezTo>
                    <a:pt x="6729" y="766"/>
                    <a:pt x="6826" y="713"/>
                    <a:pt x="6932" y="669"/>
                  </a:cubicBezTo>
                  <a:lnTo>
                    <a:pt x="6932" y="669"/>
                  </a:lnTo>
                  <a:cubicBezTo>
                    <a:pt x="6897" y="722"/>
                    <a:pt x="6914" y="881"/>
                    <a:pt x="6808" y="881"/>
                  </a:cubicBezTo>
                  <a:cubicBezTo>
                    <a:pt x="6835" y="898"/>
                    <a:pt x="6861" y="916"/>
                    <a:pt x="6932" y="925"/>
                  </a:cubicBezTo>
                  <a:cubicBezTo>
                    <a:pt x="6915" y="908"/>
                    <a:pt x="6914" y="827"/>
                    <a:pt x="6937" y="827"/>
                  </a:cubicBezTo>
                  <a:cubicBezTo>
                    <a:pt x="6938" y="827"/>
                    <a:pt x="6940" y="827"/>
                    <a:pt x="6941" y="828"/>
                  </a:cubicBezTo>
                  <a:cubicBezTo>
                    <a:pt x="6993" y="915"/>
                    <a:pt x="6985" y="881"/>
                    <a:pt x="7045" y="967"/>
                  </a:cubicBezTo>
                  <a:lnTo>
                    <a:pt x="7045" y="967"/>
                  </a:lnTo>
                  <a:cubicBezTo>
                    <a:pt x="7036" y="948"/>
                    <a:pt x="7084" y="893"/>
                    <a:pt x="7124" y="893"/>
                  </a:cubicBezTo>
                  <a:cubicBezTo>
                    <a:pt x="7131" y="893"/>
                    <a:pt x="7138" y="895"/>
                    <a:pt x="7144" y="898"/>
                  </a:cubicBezTo>
                  <a:cubicBezTo>
                    <a:pt x="7127" y="907"/>
                    <a:pt x="7102" y="981"/>
                    <a:pt x="7084" y="986"/>
                  </a:cubicBezTo>
                  <a:lnTo>
                    <a:pt x="7084" y="986"/>
                  </a:lnTo>
                  <a:cubicBezTo>
                    <a:pt x="7134" y="978"/>
                    <a:pt x="7183" y="970"/>
                    <a:pt x="7233" y="961"/>
                  </a:cubicBezTo>
                  <a:lnTo>
                    <a:pt x="7233" y="961"/>
                  </a:lnTo>
                  <a:cubicBezTo>
                    <a:pt x="7204" y="971"/>
                    <a:pt x="7198" y="1034"/>
                    <a:pt x="7206" y="1066"/>
                  </a:cubicBezTo>
                  <a:cubicBezTo>
                    <a:pt x="7206" y="1062"/>
                    <a:pt x="7207" y="1061"/>
                    <a:pt x="7211" y="1061"/>
                  </a:cubicBezTo>
                  <a:cubicBezTo>
                    <a:pt x="7229" y="1061"/>
                    <a:pt x="7298" y="1122"/>
                    <a:pt x="7320" y="1137"/>
                  </a:cubicBezTo>
                  <a:lnTo>
                    <a:pt x="7294" y="1084"/>
                  </a:lnTo>
                  <a:lnTo>
                    <a:pt x="7294" y="1084"/>
                  </a:lnTo>
                  <a:cubicBezTo>
                    <a:pt x="7329" y="1113"/>
                    <a:pt x="7361" y="1120"/>
                    <a:pt x="7393" y="1120"/>
                  </a:cubicBezTo>
                  <a:cubicBezTo>
                    <a:pt x="7425" y="1120"/>
                    <a:pt x="7457" y="1112"/>
                    <a:pt x="7489" y="1112"/>
                  </a:cubicBezTo>
                  <a:cubicBezTo>
                    <a:pt x="7523" y="1112"/>
                    <a:pt x="7557" y="1121"/>
                    <a:pt x="7594" y="1154"/>
                  </a:cubicBezTo>
                  <a:cubicBezTo>
                    <a:pt x="7568" y="1163"/>
                    <a:pt x="7488" y="1216"/>
                    <a:pt x="7524" y="1278"/>
                  </a:cubicBezTo>
                  <a:cubicBezTo>
                    <a:pt x="7559" y="1268"/>
                    <a:pt x="7644" y="1246"/>
                    <a:pt x="7732" y="1246"/>
                  </a:cubicBezTo>
                  <a:cubicBezTo>
                    <a:pt x="7797" y="1246"/>
                    <a:pt x="7863" y="1258"/>
                    <a:pt x="7912" y="1296"/>
                  </a:cubicBezTo>
                  <a:lnTo>
                    <a:pt x="7912" y="1331"/>
                  </a:lnTo>
                  <a:cubicBezTo>
                    <a:pt x="7939" y="1349"/>
                    <a:pt x="7974" y="1375"/>
                    <a:pt x="8000" y="1393"/>
                  </a:cubicBezTo>
                  <a:cubicBezTo>
                    <a:pt x="7903" y="1384"/>
                    <a:pt x="7674" y="1349"/>
                    <a:pt x="7568" y="1331"/>
                  </a:cubicBezTo>
                  <a:lnTo>
                    <a:pt x="7568" y="1331"/>
                  </a:lnTo>
                  <a:cubicBezTo>
                    <a:pt x="7594" y="1384"/>
                    <a:pt x="7559" y="1366"/>
                    <a:pt x="7612" y="1419"/>
                  </a:cubicBezTo>
                  <a:cubicBezTo>
                    <a:pt x="7612" y="1430"/>
                    <a:pt x="7606" y="1434"/>
                    <a:pt x="7597" y="1434"/>
                  </a:cubicBezTo>
                  <a:cubicBezTo>
                    <a:pt x="7583" y="1434"/>
                    <a:pt x="7560" y="1422"/>
                    <a:pt x="7548" y="1410"/>
                  </a:cubicBezTo>
                  <a:lnTo>
                    <a:pt x="7548" y="1410"/>
                  </a:lnTo>
                  <a:cubicBezTo>
                    <a:pt x="7581" y="1451"/>
                    <a:pt x="7614" y="1493"/>
                    <a:pt x="7638" y="1543"/>
                  </a:cubicBezTo>
                  <a:cubicBezTo>
                    <a:pt x="7646" y="1536"/>
                    <a:pt x="7654" y="1533"/>
                    <a:pt x="7663" y="1533"/>
                  </a:cubicBezTo>
                  <a:cubicBezTo>
                    <a:pt x="7703" y="1533"/>
                    <a:pt x="7755" y="1585"/>
                    <a:pt x="7789" y="1585"/>
                  </a:cubicBezTo>
                  <a:cubicBezTo>
                    <a:pt x="7795" y="1585"/>
                    <a:pt x="7801" y="1583"/>
                    <a:pt x="7806" y="1578"/>
                  </a:cubicBezTo>
                  <a:cubicBezTo>
                    <a:pt x="7744" y="1534"/>
                    <a:pt x="7691" y="1499"/>
                    <a:pt x="7638" y="1463"/>
                  </a:cubicBezTo>
                  <a:cubicBezTo>
                    <a:pt x="7649" y="1450"/>
                    <a:pt x="7671" y="1443"/>
                    <a:pt x="7698" y="1443"/>
                  </a:cubicBezTo>
                  <a:cubicBezTo>
                    <a:pt x="7761" y="1443"/>
                    <a:pt x="7854" y="1480"/>
                    <a:pt x="7903" y="1561"/>
                  </a:cubicBezTo>
                  <a:cubicBezTo>
                    <a:pt x="7903" y="1605"/>
                    <a:pt x="7806" y="1605"/>
                    <a:pt x="7797" y="1614"/>
                  </a:cubicBezTo>
                  <a:cubicBezTo>
                    <a:pt x="7824" y="1614"/>
                    <a:pt x="7894" y="1702"/>
                    <a:pt x="7886" y="1711"/>
                  </a:cubicBezTo>
                  <a:lnTo>
                    <a:pt x="7833" y="1684"/>
                  </a:lnTo>
                  <a:lnTo>
                    <a:pt x="7833" y="1684"/>
                  </a:lnTo>
                  <a:cubicBezTo>
                    <a:pt x="7859" y="1755"/>
                    <a:pt x="7965" y="1746"/>
                    <a:pt x="7956" y="1852"/>
                  </a:cubicBezTo>
                  <a:cubicBezTo>
                    <a:pt x="7973" y="1877"/>
                    <a:pt x="7942" y="1950"/>
                    <a:pt x="7969" y="1950"/>
                  </a:cubicBezTo>
                  <a:cubicBezTo>
                    <a:pt x="7970" y="1950"/>
                    <a:pt x="7972" y="1950"/>
                    <a:pt x="7974" y="1949"/>
                  </a:cubicBezTo>
                  <a:cubicBezTo>
                    <a:pt x="8008" y="1881"/>
                    <a:pt x="8164" y="1781"/>
                    <a:pt x="8223" y="1781"/>
                  </a:cubicBezTo>
                  <a:cubicBezTo>
                    <a:pt x="8226" y="1781"/>
                    <a:pt x="8228" y="1781"/>
                    <a:pt x="8230" y="1781"/>
                  </a:cubicBezTo>
                  <a:cubicBezTo>
                    <a:pt x="8239" y="1790"/>
                    <a:pt x="8256" y="1958"/>
                    <a:pt x="8248" y="2002"/>
                  </a:cubicBezTo>
                  <a:cubicBezTo>
                    <a:pt x="8239" y="2025"/>
                    <a:pt x="8221" y="2031"/>
                    <a:pt x="8200" y="2031"/>
                  </a:cubicBezTo>
                  <a:cubicBezTo>
                    <a:pt x="8175" y="2031"/>
                    <a:pt x="8146" y="2023"/>
                    <a:pt x="8122" y="2023"/>
                  </a:cubicBezTo>
                  <a:cubicBezTo>
                    <a:pt x="8103" y="2023"/>
                    <a:pt x="8088" y="2028"/>
                    <a:pt x="8080" y="2046"/>
                  </a:cubicBezTo>
                  <a:cubicBezTo>
                    <a:pt x="8083" y="2045"/>
                    <a:pt x="8087" y="2044"/>
                    <a:pt x="8091" y="2044"/>
                  </a:cubicBezTo>
                  <a:cubicBezTo>
                    <a:pt x="8107" y="2044"/>
                    <a:pt x="8127" y="2057"/>
                    <a:pt x="8142" y="2064"/>
                  </a:cubicBezTo>
                  <a:cubicBezTo>
                    <a:pt x="8142" y="2099"/>
                    <a:pt x="8089" y="2073"/>
                    <a:pt x="8124" y="2135"/>
                  </a:cubicBezTo>
                  <a:cubicBezTo>
                    <a:pt x="8126" y="2134"/>
                    <a:pt x="8127" y="2134"/>
                    <a:pt x="8129" y="2134"/>
                  </a:cubicBezTo>
                  <a:cubicBezTo>
                    <a:pt x="8162" y="2134"/>
                    <a:pt x="8172" y="2194"/>
                    <a:pt x="8178" y="2194"/>
                  </a:cubicBezTo>
                  <a:cubicBezTo>
                    <a:pt x="8181" y="2194"/>
                    <a:pt x="8183" y="2181"/>
                    <a:pt x="8186" y="2143"/>
                  </a:cubicBezTo>
                  <a:cubicBezTo>
                    <a:pt x="8230" y="2205"/>
                    <a:pt x="8203" y="2214"/>
                    <a:pt x="8239" y="2293"/>
                  </a:cubicBezTo>
                  <a:cubicBezTo>
                    <a:pt x="8243" y="2283"/>
                    <a:pt x="8253" y="2278"/>
                    <a:pt x="8267" y="2278"/>
                  </a:cubicBezTo>
                  <a:cubicBezTo>
                    <a:pt x="8310" y="2278"/>
                    <a:pt x="8390" y="2326"/>
                    <a:pt x="8424" y="2373"/>
                  </a:cubicBezTo>
                  <a:cubicBezTo>
                    <a:pt x="8407" y="2373"/>
                    <a:pt x="8398" y="2399"/>
                    <a:pt x="8389" y="2408"/>
                  </a:cubicBezTo>
                  <a:cubicBezTo>
                    <a:pt x="8433" y="2549"/>
                    <a:pt x="8433" y="2629"/>
                    <a:pt x="8477" y="2753"/>
                  </a:cubicBezTo>
                  <a:cubicBezTo>
                    <a:pt x="8469" y="2768"/>
                    <a:pt x="8468" y="2826"/>
                    <a:pt x="8450" y="2826"/>
                  </a:cubicBezTo>
                  <a:cubicBezTo>
                    <a:pt x="8447" y="2826"/>
                    <a:pt x="8445" y="2825"/>
                    <a:pt x="8442" y="2823"/>
                  </a:cubicBezTo>
                  <a:lnTo>
                    <a:pt x="8442" y="2823"/>
                  </a:lnTo>
                  <a:cubicBezTo>
                    <a:pt x="8451" y="2832"/>
                    <a:pt x="8477" y="2850"/>
                    <a:pt x="8495" y="2885"/>
                  </a:cubicBezTo>
                  <a:cubicBezTo>
                    <a:pt x="8489" y="2906"/>
                    <a:pt x="8484" y="2914"/>
                    <a:pt x="8479" y="2914"/>
                  </a:cubicBezTo>
                  <a:cubicBezTo>
                    <a:pt x="8467" y="2914"/>
                    <a:pt x="8456" y="2856"/>
                    <a:pt x="8437" y="2856"/>
                  </a:cubicBezTo>
                  <a:cubicBezTo>
                    <a:pt x="8431" y="2856"/>
                    <a:pt x="8424" y="2861"/>
                    <a:pt x="8415" y="2876"/>
                  </a:cubicBezTo>
                  <a:cubicBezTo>
                    <a:pt x="8451" y="2876"/>
                    <a:pt x="8495" y="2964"/>
                    <a:pt x="8530" y="3017"/>
                  </a:cubicBezTo>
                  <a:cubicBezTo>
                    <a:pt x="8574" y="2982"/>
                    <a:pt x="8504" y="2885"/>
                    <a:pt x="8460" y="2832"/>
                  </a:cubicBezTo>
                  <a:cubicBezTo>
                    <a:pt x="8469" y="2829"/>
                    <a:pt x="8478" y="2827"/>
                    <a:pt x="8488" y="2827"/>
                  </a:cubicBezTo>
                  <a:cubicBezTo>
                    <a:pt x="8555" y="2827"/>
                    <a:pt x="8638" y="2902"/>
                    <a:pt x="8707" y="3017"/>
                  </a:cubicBezTo>
                  <a:cubicBezTo>
                    <a:pt x="8732" y="3079"/>
                    <a:pt x="8716" y="3090"/>
                    <a:pt x="8702" y="3090"/>
                  </a:cubicBezTo>
                  <a:cubicBezTo>
                    <a:pt x="8694" y="3090"/>
                    <a:pt x="8687" y="3087"/>
                    <a:pt x="8686" y="3087"/>
                  </a:cubicBezTo>
                  <a:lnTo>
                    <a:pt x="8686" y="3087"/>
                  </a:lnTo>
                  <a:cubicBezTo>
                    <a:pt x="8686" y="3087"/>
                    <a:pt x="8687" y="3087"/>
                    <a:pt x="8689" y="3088"/>
                  </a:cubicBezTo>
                  <a:cubicBezTo>
                    <a:pt x="8733" y="3300"/>
                    <a:pt x="8857" y="3238"/>
                    <a:pt x="8848" y="3424"/>
                  </a:cubicBezTo>
                  <a:cubicBezTo>
                    <a:pt x="8837" y="3458"/>
                    <a:pt x="8820" y="3466"/>
                    <a:pt x="8802" y="3466"/>
                  </a:cubicBezTo>
                  <a:cubicBezTo>
                    <a:pt x="8787" y="3466"/>
                    <a:pt x="8771" y="3461"/>
                    <a:pt x="8757" y="3461"/>
                  </a:cubicBezTo>
                  <a:cubicBezTo>
                    <a:pt x="8748" y="3461"/>
                    <a:pt x="8740" y="3462"/>
                    <a:pt x="8733" y="3468"/>
                  </a:cubicBezTo>
                  <a:cubicBezTo>
                    <a:pt x="8698" y="3379"/>
                    <a:pt x="8733" y="3327"/>
                    <a:pt x="8716" y="3265"/>
                  </a:cubicBezTo>
                  <a:lnTo>
                    <a:pt x="8716" y="3265"/>
                  </a:lnTo>
                  <a:lnTo>
                    <a:pt x="8716" y="3344"/>
                  </a:lnTo>
                  <a:cubicBezTo>
                    <a:pt x="8689" y="3318"/>
                    <a:pt x="8663" y="3265"/>
                    <a:pt x="8663" y="3229"/>
                  </a:cubicBezTo>
                  <a:lnTo>
                    <a:pt x="8663" y="3229"/>
                  </a:lnTo>
                  <a:cubicBezTo>
                    <a:pt x="8645" y="3291"/>
                    <a:pt x="8751" y="3574"/>
                    <a:pt x="8751" y="3742"/>
                  </a:cubicBezTo>
                  <a:cubicBezTo>
                    <a:pt x="8765" y="3762"/>
                    <a:pt x="8784" y="3794"/>
                    <a:pt x="8800" y="3794"/>
                  </a:cubicBezTo>
                  <a:cubicBezTo>
                    <a:pt x="8805" y="3794"/>
                    <a:pt x="8809" y="3791"/>
                    <a:pt x="8813" y="3786"/>
                  </a:cubicBezTo>
                  <a:lnTo>
                    <a:pt x="8795" y="3742"/>
                  </a:lnTo>
                  <a:cubicBezTo>
                    <a:pt x="8800" y="3730"/>
                    <a:pt x="8806" y="3725"/>
                    <a:pt x="8811" y="3725"/>
                  </a:cubicBezTo>
                  <a:cubicBezTo>
                    <a:pt x="8830" y="3725"/>
                    <a:pt x="8851" y="3771"/>
                    <a:pt x="8860" y="3771"/>
                  </a:cubicBezTo>
                  <a:cubicBezTo>
                    <a:pt x="8864" y="3771"/>
                    <a:pt x="8866" y="3765"/>
                    <a:pt x="8866" y="3750"/>
                  </a:cubicBezTo>
                  <a:cubicBezTo>
                    <a:pt x="8910" y="3812"/>
                    <a:pt x="8963" y="3883"/>
                    <a:pt x="8963" y="3989"/>
                  </a:cubicBezTo>
                  <a:lnTo>
                    <a:pt x="8919" y="4015"/>
                  </a:lnTo>
                  <a:cubicBezTo>
                    <a:pt x="8927" y="4006"/>
                    <a:pt x="8936" y="3945"/>
                    <a:pt x="8910" y="3918"/>
                  </a:cubicBezTo>
                  <a:lnTo>
                    <a:pt x="8910" y="3918"/>
                  </a:lnTo>
                  <a:cubicBezTo>
                    <a:pt x="8945" y="3953"/>
                    <a:pt x="8875" y="4086"/>
                    <a:pt x="8954" y="4112"/>
                  </a:cubicBezTo>
                  <a:lnTo>
                    <a:pt x="8972" y="4042"/>
                  </a:lnTo>
                  <a:cubicBezTo>
                    <a:pt x="9007" y="4104"/>
                    <a:pt x="9078" y="4174"/>
                    <a:pt x="9078" y="4262"/>
                  </a:cubicBezTo>
                  <a:cubicBezTo>
                    <a:pt x="9122" y="4218"/>
                    <a:pt x="9069" y="4245"/>
                    <a:pt x="9122" y="4174"/>
                  </a:cubicBezTo>
                  <a:lnTo>
                    <a:pt x="9122" y="4174"/>
                  </a:lnTo>
                  <a:cubicBezTo>
                    <a:pt x="9115" y="4182"/>
                    <a:pt x="9109" y="4185"/>
                    <a:pt x="9104" y="4185"/>
                  </a:cubicBezTo>
                  <a:cubicBezTo>
                    <a:pt x="9070" y="4185"/>
                    <a:pt x="9070" y="4031"/>
                    <a:pt x="9038" y="4031"/>
                  </a:cubicBezTo>
                  <a:cubicBezTo>
                    <a:pt x="9034" y="4031"/>
                    <a:pt x="9028" y="4034"/>
                    <a:pt x="9022" y="4042"/>
                  </a:cubicBezTo>
                  <a:lnTo>
                    <a:pt x="9022" y="4042"/>
                  </a:lnTo>
                  <a:cubicBezTo>
                    <a:pt x="9065" y="3977"/>
                    <a:pt x="9027" y="3940"/>
                    <a:pt x="9069" y="3847"/>
                  </a:cubicBezTo>
                  <a:lnTo>
                    <a:pt x="9069" y="3847"/>
                  </a:lnTo>
                  <a:cubicBezTo>
                    <a:pt x="9060" y="3852"/>
                    <a:pt x="9054" y="3860"/>
                    <a:pt x="9049" y="3860"/>
                  </a:cubicBezTo>
                  <a:cubicBezTo>
                    <a:pt x="9043" y="3860"/>
                    <a:pt x="9038" y="3850"/>
                    <a:pt x="9033" y="3812"/>
                  </a:cubicBezTo>
                  <a:cubicBezTo>
                    <a:pt x="9025" y="3803"/>
                    <a:pt x="9016" y="3803"/>
                    <a:pt x="9016" y="3794"/>
                  </a:cubicBezTo>
                  <a:cubicBezTo>
                    <a:pt x="9007" y="3812"/>
                    <a:pt x="9007" y="3830"/>
                    <a:pt x="8998" y="3839"/>
                  </a:cubicBezTo>
                  <a:cubicBezTo>
                    <a:pt x="8954" y="3812"/>
                    <a:pt x="8927" y="3697"/>
                    <a:pt x="8901" y="3662"/>
                  </a:cubicBezTo>
                  <a:cubicBezTo>
                    <a:pt x="8898" y="3649"/>
                    <a:pt x="8899" y="3645"/>
                    <a:pt x="8901" y="3645"/>
                  </a:cubicBezTo>
                  <a:cubicBezTo>
                    <a:pt x="8905" y="3645"/>
                    <a:pt x="8913" y="3656"/>
                    <a:pt x="8922" y="3656"/>
                  </a:cubicBezTo>
                  <a:cubicBezTo>
                    <a:pt x="8927" y="3656"/>
                    <a:pt x="8932" y="3653"/>
                    <a:pt x="8936" y="3644"/>
                  </a:cubicBezTo>
                  <a:lnTo>
                    <a:pt x="8892" y="3600"/>
                  </a:lnTo>
                  <a:cubicBezTo>
                    <a:pt x="8917" y="3588"/>
                    <a:pt x="8920" y="3526"/>
                    <a:pt x="8938" y="3526"/>
                  </a:cubicBezTo>
                  <a:cubicBezTo>
                    <a:pt x="8946" y="3526"/>
                    <a:pt x="8956" y="3537"/>
                    <a:pt x="8972" y="3565"/>
                  </a:cubicBezTo>
                  <a:lnTo>
                    <a:pt x="8945" y="3477"/>
                  </a:lnTo>
                  <a:cubicBezTo>
                    <a:pt x="8954" y="3415"/>
                    <a:pt x="8945" y="3344"/>
                    <a:pt x="8919" y="3300"/>
                  </a:cubicBezTo>
                  <a:cubicBezTo>
                    <a:pt x="8919" y="3264"/>
                    <a:pt x="8872" y="3222"/>
                    <a:pt x="8873" y="3222"/>
                  </a:cubicBezTo>
                  <a:lnTo>
                    <a:pt x="8873" y="3222"/>
                  </a:lnTo>
                  <a:cubicBezTo>
                    <a:pt x="8874" y="3222"/>
                    <a:pt x="8877" y="3224"/>
                    <a:pt x="8883" y="3229"/>
                  </a:cubicBezTo>
                  <a:lnTo>
                    <a:pt x="8830" y="3097"/>
                  </a:lnTo>
                  <a:lnTo>
                    <a:pt x="8839" y="3097"/>
                  </a:lnTo>
                  <a:cubicBezTo>
                    <a:pt x="8804" y="2956"/>
                    <a:pt x="8698" y="2832"/>
                    <a:pt x="8707" y="2655"/>
                  </a:cubicBezTo>
                  <a:cubicBezTo>
                    <a:pt x="8680" y="2611"/>
                    <a:pt x="8654" y="2567"/>
                    <a:pt x="8645" y="2479"/>
                  </a:cubicBezTo>
                  <a:lnTo>
                    <a:pt x="8663" y="2461"/>
                  </a:lnTo>
                  <a:cubicBezTo>
                    <a:pt x="8636" y="2399"/>
                    <a:pt x="8627" y="2267"/>
                    <a:pt x="8592" y="2249"/>
                  </a:cubicBezTo>
                  <a:cubicBezTo>
                    <a:pt x="8645" y="2152"/>
                    <a:pt x="8486" y="1958"/>
                    <a:pt x="8451" y="1852"/>
                  </a:cubicBezTo>
                  <a:lnTo>
                    <a:pt x="8407" y="1861"/>
                  </a:lnTo>
                  <a:cubicBezTo>
                    <a:pt x="8380" y="1790"/>
                    <a:pt x="8327" y="1728"/>
                    <a:pt x="8265" y="1658"/>
                  </a:cubicBezTo>
                  <a:lnTo>
                    <a:pt x="8239" y="1684"/>
                  </a:lnTo>
                  <a:cubicBezTo>
                    <a:pt x="8168" y="1622"/>
                    <a:pt x="8150" y="1481"/>
                    <a:pt x="8062" y="1375"/>
                  </a:cubicBezTo>
                  <a:cubicBezTo>
                    <a:pt x="8080" y="1375"/>
                    <a:pt x="8097" y="1402"/>
                    <a:pt x="8106" y="1428"/>
                  </a:cubicBezTo>
                  <a:cubicBezTo>
                    <a:pt x="8080" y="1243"/>
                    <a:pt x="7850" y="1199"/>
                    <a:pt x="7788" y="1057"/>
                  </a:cubicBezTo>
                  <a:cubicBezTo>
                    <a:pt x="7756" y="1049"/>
                    <a:pt x="7738" y="1026"/>
                    <a:pt x="7729" y="1002"/>
                  </a:cubicBezTo>
                  <a:lnTo>
                    <a:pt x="7729" y="1002"/>
                  </a:lnTo>
                  <a:cubicBezTo>
                    <a:pt x="7731" y="1004"/>
                    <a:pt x="7735" y="1004"/>
                    <a:pt x="7735" y="1004"/>
                  </a:cubicBezTo>
                  <a:lnTo>
                    <a:pt x="7727" y="995"/>
                  </a:lnTo>
                  <a:lnTo>
                    <a:pt x="7727" y="995"/>
                  </a:lnTo>
                  <a:cubicBezTo>
                    <a:pt x="7727" y="995"/>
                    <a:pt x="7727" y="995"/>
                    <a:pt x="7727" y="995"/>
                  </a:cubicBezTo>
                  <a:cubicBezTo>
                    <a:pt x="7718" y="978"/>
                    <a:pt x="7709" y="960"/>
                    <a:pt x="7700" y="942"/>
                  </a:cubicBezTo>
                  <a:lnTo>
                    <a:pt x="7700" y="942"/>
                  </a:lnTo>
                  <a:cubicBezTo>
                    <a:pt x="7700" y="960"/>
                    <a:pt x="7709" y="978"/>
                    <a:pt x="7718" y="987"/>
                  </a:cubicBezTo>
                  <a:cubicBezTo>
                    <a:pt x="7691" y="969"/>
                    <a:pt x="7656" y="942"/>
                    <a:pt x="7621" y="925"/>
                  </a:cubicBezTo>
                  <a:lnTo>
                    <a:pt x="7630" y="881"/>
                  </a:lnTo>
                  <a:lnTo>
                    <a:pt x="7621" y="881"/>
                  </a:lnTo>
                  <a:cubicBezTo>
                    <a:pt x="7612" y="866"/>
                    <a:pt x="7605" y="860"/>
                    <a:pt x="7600" y="860"/>
                  </a:cubicBezTo>
                  <a:cubicBezTo>
                    <a:pt x="7589" y="860"/>
                    <a:pt x="7585" y="884"/>
                    <a:pt x="7585" y="907"/>
                  </a:cubicBezTo>
                  <a:cubicBezTo>
                    <a:pt x="7559" y="898"/>
                    <a:pt x="7541" y="898"/>
                    <a:pt x="7524" y="898"/>
                  </a:cubicBezTo>
                  <a:cubicBezTo>
                    <a:pt x="7532" y="828"/>
                    <a:pt x="7426" y="854"/>
                    <a:pt x="7418" y="775"/>
                  </a:cubicBezTo>
                  <a:cubicBezTo>
                    <a:pt x="7416" y="775"/>
                    <a:pt x="7414" y="775"/>
                    <a:pt x="7412" y="775"/>
                  </a:cubicBezTo>
                  <a:cubicBezTo>
                    <a:pt x="7378" y="775"/>
                    <a:pt x="7286" y="731"/>
                    <a:pt x="7222" y="731"/>
                  </a:cubicBezTo>
                  <a:cubicBezTo>
                    <a:pt x="7208" y="731"/>
                    <a:pt x="7196" y="733"/>
                    <a:pt x="7185" y="738"/>
                  </a:cubicBezTo>
                  <a:lnTo>
                    <a:pt x="7185" y="738"/>
                  </a:lnTo>
                  <a:cubicBezTo>
                    <a:pt x="7143" y="712"/>
                    <a:pt x="7108" y="686"/>
                    <a:pt x="7064" y="686"/>
                  </a:cubicBezTo>
                  <a:lnTo>
                    <a:pt x="7064" y="633"/>
                  </a:lnTo>
                  <a:lnTo>
                    <a:pt x="6950" y="660"/>
                  </a:lnTo>
                  <a:cubicBezTo>
                    <a:pt x="6905" y="616"/>
                    <a:pt x="6888" y="589"/>
                    <a:pt x="6958" y="572"/>
                  </a:cubicBezTo>
                  <a:lnTo>
                    <a:pt x="6958" y="572"/>
                  </a:lnTo>
                  <a:cubicBezTo>
                    <a:pt x="6934" y="573"/>
                    <a:pt x="6914" y="574"/>
                    <a:pt x="6897" y="574"/>
                  </a:cubicBezTo>
                  <a:cubicBezTo>
                    <a:pt x="6845" y="574"/>
                    <a:pt x="6825" y="568"/>
                    <a:pt x="6796" y="568"/>
                  </a:cubicBezTo>
                  <a:cubicBezTo>
                    <a:pt x="6775" y="568"/>
                    <a:pt x="6749" y="571"/>
                    <a:pt x="6702" y="580"/>
                  </a:cubicBezTo>
                  <a:lnTo>
                    <a:pt x="6720" y="545"/>
                  </a:lnTo>
                  <a:cubicBezTo>
                    <a:pt x="6713" y="544"/>
                    <a:pt x="6705" y="543"/>
                    <a:pt x="6696" y="543"/>
                  </a:cubicBezTo>
                  <a:cubicBezTo>
                    <a:pt x="6675" y="543"/>
                    <a:pt x="6650" y="546"/>
                    <a:pt x="6629" y="546"/>
                  </a:cubicBezTo>
                  <a:cubicBezTo>
                    <a:pt x="6606" y="546"/>
                    <a:pt x="6586" y="543"/>
                    <a:pt x="6579" y="527"/>
                  </a:cubicBezTo>
                  <a:cubicBezTo>
                    <a:pt x="6499" y="439"/>
                    <a:pt x="6128" y="422"/>
                    <a:pt x="5899" y="316"/>
                  </a:cubicBezTo>
                  <a:lnTo>
                    <a:pt x="5899" y="316"/>
                  </a:lnTo>
                  <a:cubicBezTo>
                    <a:pt x="5906" y="342"/>
                    <a:pt x="5903" y="352"/>
                    <a:pt x="5894" y="352"/>
                  </a:cubicBezTo>
                  <a:cubicBezTo>
                    <a:pt x="5875" y="352"/>
                    <a:pt x="5829" y="306"/>
                    <a:pt x="5798" y="306"/>
                  </a:cubicBezTo>
                  <a:cubicBezTo>
                    <a:pt x="5788" y="306"/>
                    <a:pt x="5780" y="311"/>
                    <a:pt x="5775" y="324"/>
                  </a:cubicBezTo>
                  <a:cubicBezTo>
                    <a:pt x="5766" y="298"/>
                    <a:pt x="5740" y="280"/>
                    <a:pt x="5775" y="271"/>
                  </a:cubicBezTo>
                  <a:cubicBezTo>
                    <a:pt x="5681" y="271"/>
                    <a:pt x="5628" y="230"/>
                    <a:pt x="5569" y="230"/>
                  </a:cubicBezTo>
                  <a:cubicBezTo>
                    <a:pt x="5550" y="230"/>
                    <a:pt x="5531" y="234"/>
                    <a:pt x="5510" y="245"/>
                  </a:cubicBezTo>
                  <a:cubicBezTo>
                    <a:pt x="5502" y="218"/>
                    <a:pt x="5537" y="218"/>
                    <a:pt x="5528" y="201"/>
                  </a:cubicBezTo>
                  <a:cubicBezTo>
                    <a:pt x="5522" y="201"/>
                    <a:pt x="5504" y="209"/>
                    <a:pt x="5491" y="209"/>
                  </a:cubicBezTo>
                  <a:cubicBezTo>
                    <a:pt x="5484" y="209"/>
                    <a:pt x="5478" y="207"/>
                    <a:pt x="5475" y="201"/>
                  </a:cubicBezTo>
                  <a:cubicBezTo>
                    <a:pt x="5466" y="183"/>
                    <a:pt x="5502" y="183"/>
                    <a:pt x="5519" y="174"/>
                  </a:cubicBezTo>
                  <a:cubicBezTo>
                    <a:pt x="5506" y="172"/>
                    <a:pt x="5494" y="172"/>
                    <a:pt x="5483" y="172"/>
                  </a:cubicBezTo>
                  <a:cubicBezTo>
                    <a:pt x="5390" y="172"/>
                    <a:pt x="5367" y="234"/>
                    <a:pt x="5351" y="289"/>
                  </a:cubicBezTo>
                  <a:cubicBezTo>
                    <a:pt x="5319" y="266"/>
                    <a:pt x="5294" y="255"/>
                    <a:pt x="5269" y="255"/>
                  </a:cubicBezTo>
                  <a:cubicBezTo>
                    <a:pt x="5247" y="255"/>
                    <a:pt x="5226" y="264"/>
                    <a:pt x="5201" y="280"/>
                  </a:cubicBezTo>
                  <a:cubicBezTo>
                    <a:pt x="5186" y="257"/>
                    <a:pt x="5164" y="234"/>
                    <a:pt x="5210" y="234"/>
                  </a:cubicBezTo>
                  <a:cubicBezTo>
                    <a:pt x="5217" y="234"/>
                    <a:pt x="5226" y="235"/>
                    <a:pt x="5237" y="236"/>
                  </a:cubicBezTo>
                  <a:cubicBezTo>
                    <a:pt x="5205" y="224"/>
                    <a:pt x="5084" y="189"/>
                    <a:pt x="5014" y="189"/>
                  </a:cubicBezTo>
                  <a:cubicBezTo>
                    <a:pt x="4986" y="189"/>
                    <a:pt x="4965" y="194"/>
                    <a:pt x="4963" y="210"/>
                  </a:cubicBezTo>
                  <a:cubicBezTo>
                    <a:pt x="4945" y="201"/>
                    <a:pt x="4901" y="201"/>
                    <a:pt x="4883" y="201"/>
                  </a:cubicBezTo>
                  <a:cubicBezTo>
                    <a:pt x="4786" y="192"/>
                    <a:pt x="4777" y="183"/>
                    <a:pt x="4680" y="174"/>
                  </a:cubicBezTo>
                  <a:lnTo>
                    <a:pt x="4680" y="174"/>
                  </a:lnTo>
                  <a:lnTo>
                    <a:pt x="4707" y="183"/>
                  </a:lnTo>
                  <a:cubicBezTo>
                    <a:pt x="4691" y="206"/>
                    <a:pt x="4676" y="213"/>
                    <a:pt x="4659" y="213"/>
                  </a:cubicBezTo>
                  <a:cubicBezTo>
                    <a:pt x="4631" y="213"/>
                    <a:pt x="4598" y="192"/>
                    <a:pt x="4548" y="192"/>
                  </a:cubicBezTo>
                  <a:lnTo>
                    <a:pt x="4548" y="183"/>
                  </a:lnTo>
                  <a:cubicBezTo>
                    <a:pt x="4489" y="163"/>
                    <a:pt x="4461" y="158"/>
                    <a:pt x="4443" y="158"/>
                  </a:cubicBezTo>
                  <a:cubicBezTo>
                    <a:pt x="4426" y="158"/>
                    <a:pt x="4419" y="162"/>
                    <a:pt x="4405" y="162"/>
                  </a:cubicBezTo>
                  <a:cubicBezTo>
                    <a:pt x="4388" y="162"/>
                    <a:pt x="4362" y="156"/>
                    <a:pt x="4301" y="130"/>
                  </a:cubicBezTo>
                  <a:lnTo>
                    <a:pt x="4301" y="174"/>
                  </a:lnTo>
                  <a:cubicBezTo>
                    <a:pt x="4297" y="195"/>
                    <a:pt x="4286" y="202"/>
                    <a:pt x="4272" y="202"/>
                  </a:cubicBezTo>
                  <a:cubicBezTo>
                    <a:pt x="4228" y="202"/>
                    <a:pt x="4146" y="136"/>
                    <a:pt x="4071" y="136"/>
                  </a:cubicBezTo>
                  <a:cubicBezTo>
                    <a:pt x="4062" y="136"/>
                    <a:pt x="4053" y="137"/>
                    <a:pt x="4045" y="139"/>
                  </a:cubicBezTo>
                  <a:lnTo>
                    <a:pt x="4080" y="165"/>
                  </a:lnTo>
                  <a:cubicBezTo>
                    <a:pt x="4076" y="168"/>
                    <a:pt x="4071" y="169"/>
                    <a:pt x="4066" y="169"/>
                  </a:cubicBezTo>
                  <a:cubicBezTo>
                    <a:pt x="4011" y="169"/>
                    <a:pt x="3925" y="41"/>
                    <a:pt x="3868" y="33"/>
                  </a:cubicBezTo>
                  <a:cubicBezTo>
                    <a:pt x="3859" y="24"/>
                    <a:pt x="3886" y="24"/>
                    <a:pt x="3903" y="15"/>
                  </a:cubicBezTo>
                  <a:cubicBezTo>
                    <a:pt x="3874" y="5"/>
                    <a:pt x="3855" y="1"/>
                    <a:pt x="3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9" name="Google Shape;6339;p28"/>
            <p:cNvSpPr/>
            <p:nvPr/>
          </p:nvSpPr>
          <p:spPr>
            <a:xfrm>
              <a:off x="1232575" y="4651708"/>
              <a:ext cx="1766" cy="2840"/>
            </a:xfrm>
            <a:custGeom>
              <a:avLst/>
              <a:gdLst/>
              <a:ahLst/>
              <a:cxnLst/>
              <a:rect l="l" t="t" r="r" b="b"/>
              <a:pathLst>
                <a:path w="10" h="27" extrusionOk="0">
                  <a:moveTo>
                    <a:pt x="10" y="1"/>
                  </a:moveTo>
                  <a:cubicBezTo>
                    <a:pt x="1" y="9"/>
                    <a:pt x="1" y="18"/>
                    <a:pt x="10" y="27"/>
                  </a:cubicBezTo>
                  <a:cubicBezTo>
                    <a:pt x="10" y="18"/>
                    <a:pt x="10"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0" name="Google Shape;6340;p28"/>
            <p:cNvSpPr/>
            <p:nvPr/>
          </p:nvSpPr>
          <p:spPr>
            <a:xfrm>
              <a:off x="729035" y="4727865"/>
              <a:ext cx="1766" cy="1052"/>
            </a:xfrm>
            <a:custGeom>
              <a:avLst/>
              <a:gdLst/>
              <a:ahLst/>
              <a:cxnLst/>
              <a:rect l="l" t="t" r="r" b="b"/>
              <a:pathLst>
                <a:path w="10" h="10" extrusionOk="0">
                  <a:moveTo>
                    <a:pt x="1" y="1"/>
                  </a:moveTo>
                  <a:cubicBezTo>
                    <a:pt x="10" y="9"/>
                    <a:pt x="10" y="9"/>
                    <a:pt x="10" y="9"/>
                  </a:cubicBez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1" name="Google Shape;6341;p28"/>
            <p:cNvSpPr/>
            <p:nvPr/>
          </p:nvSpPr>
          <p:spPr>
            <a:xfrm>
              <a:off x="1744060" y="4816117"/>
              <a:ext cx="1589" cy="4733"/>
            </a:xfrm>
            <a:custGeom>
              <a:avLst/>
              <a:gdLst/>
              <a:ahLst/>
              <a:cxnLst/>
              <a:rect l="l" t="t" r="r" b="b"/>
              <a:pathLst>
                <a:path w="9" h="45" extrusionOk="0">
                  <a:moveTo>
                    <a:pt x="9" y="0"/>
                  </a:moveTo>
                  <a:lnTo>
                    <a:pt x="9" y="0"/>
                  </a:lnTo>
                  <a:cubicBezTo>
                    <a:pt x="2" y="8"/>
                    <a:pt x="0" y="15"/>
                    <a:pt x="5" y="32"/>
                  </a:cubicBezTo>
                  <a:lnTo>
                    <a:pt x="5" y="32"/>
                  </a:lnTo>
                  <a:cubicBezTo>
                    <a:pt x="4" y="22"/>
                    <a:pt x="9" y="14"/>
                    <a:pt x="9" y="0"/>
                  </a:cubicBezTo>
                  <a:close/>
                  <a:moveTo>
                    <a:pt x="5" y="32"/>
                  </a:moveTo>
                  <a:cubicBezTo>
                    <a:pt x="5" y="36"/>
                    <a:pt x="7" y="40"/>
                    <a:pt x="9" y="45"/>
                  </a:cubicBezTo>
                  <a:cubicBezTo>
                    <a:pt x="7" y="40"/>
                    <a:pt x="6" y="36"/>
                    <a:pt x="5"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2" name="Google Shape;6342;p28"/>
            <p:cNvSpPr/>
            <p:nvPr/>
          </p:nvSpPr>
          <p:spPr>
            <a:xfrm>
              <a:off x="1921676" y="5020393"/>
              <a:ext cx="4944" cy="7574"/>
            </a:xfrm>
            <a:custGeom>
              <a:avLst/>
              <a:gdLst/>
              <a:ahLst/>
              <a:cxnLst/>
              <a:rect l="l" t="t" r="r" b="b"/>
              <a:pathLst>
                <a:path w="28" h="72" extrusionOk="0">
                  <a:moveTo>
                    <a:pt x="1" y="1"/>
                  </a:moveTo>
                  <a:cubicBezTo>
                    <a:pt x="9" y="36"/>
                    <a:pt x="1" y="54"/>
                    <a:pt x="1" y="72"/>
                  </a:cubicBezTo>
                  <a:cubicBezTo>
                    <a:pt x="6" y="66"/>
                    <a:pt x="11" y="58"/>
                    <a:pt x="17" y="58"/>
                  </a:cubicBezTo>
                  <a:cubicBezTo>
                    <a:pt x="20" y="58"/>
                    <a:pt x="22" y="60"/>
                    <a:pt x="25" y="67"/>
                  </a:cubicBezTo>
                  <a:lnTo>
                    <a:pt x="25" y="67"/>
                  </a:lnTo>
                  <a:lnTo>
                    <a:pt x="1" y="1"/>
                  </a:lnTo>
                  <a:close/>
                  <a:moveTo>
                    <a:pt x="25" y="67"/>
                  </a:moveTo>
                  <a:lnTo>
                    <a:pt x="27" y="72"/>
                  </a:lnTo>
                  <a:cubicBezTo>
                    <a:pt x="26" y="70"/>
                    <a:pt x="26" y="68"/>
                    <a:pt x="25" y="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3" name="Google Shape;6343;p28"/>
            <p:cNvSpPr/>
            <p:nvPr/>
          </p:nvSpPr>
          <p:spPr>
            <a:xfrm>
              <a:off x="1901372" y="5091079"/>
              <a:ext cx="4944" cy="5575"/>
            </a:xfrm>
            <a:custGeom>
              <a:avLst/>
              <a:gdLst/>
              <a:ahLst/>
              <a:cxnLst/>
              <a:rect l="l" t="t" r="r" b="b"/>
              <a:pathLst>
                <a:path w="28" h="53" extrusionOk="0">
                  <a:moveTo>
                    <a:pt x="6" y="1"/>
                  </a:moveTo>
                  <a:cubicBezTo>
                    <a:pt x="3" y="1"/>
                    <a:pt x="1" y="6"/>
                    <a:pt x="1" y="18"/>
                  </a:cubicBezTo>
                  <a:cubicBezTo>
                    <a:pt x="10" y="26"/>
                    <a:pt x="1" y="44"/>
                    <a:pt x="10" y="53"/>
                  </a:cubicBezTo>
                  <a:lnTo>
                    <a:pt x="27" y="44"/>
                  </a:lnTo>
                  <a:cubicBezTo>
                    <a:pt x="21" y="21"/>
                    <a:pt x="12"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4" name="Google Shape;6344;p28"/>
            <p:cNvSpPr/>
            <p:nvPr/>
          </p:nvSpPr>
          <p:spPr>
            <a:xfrm>
              <a:off x="1899783" y="5037118"/>
              <a:ext cx="14301" cy="10308"/>
            </a:xfrm>
            <a:custGeom>
              <a:avLst/>
              <a:gdLst/>
              <a:ahLst/>
              <a:cxnLst/>
              <a:rect l="l" t="t" r="r" b="b"/>
              <a:pathLst>
                <a:path w="81" h="98" extrusionOk="0">
                  <a:moveTo>
                    <a:pt x="27" y="1"/>
                  </a:moveTo>
                  <a:lnTo>
                    <a:pt x="27" y="1"/>
                  </a:lnTo>
                  <a:cubicBezTo>
                    <a:pt x="1" y="10"/>
                    <a:pt x="19" y="54"/>
                    <a:pt x="36" y="98"/>
                  </a:cubicBezTo>
                  <a:lnTo>
                    <a:pt x="36" y="89"/>
                  </a:lnTo>
                  <a:cubicBezTo>
                    <a:pt x="80" y="89"/>
                    <a:pt x="54" y="45"/>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5" name="Google Shape;6345;p28"/>
            <p:cNvSpPr/>
            <p:nvPr/>
          </p:nvSpPr>
          <p:spPr>
            <a:xfrm>
              <a:off x="1906139" y="5048268"/>
              <a:ext cx="4767" cy="4733"/>
            </a:xfrm>
            <a:custGeom>
              <a:avLst/>
              <a:gdLst/>
              <a:ahLst/>
              <a:cxnLst/>
              <a:rect l="l" t="t" r="r" b="b"/>
              <a:pathLst>
                <a:path w="27" h="45" extrusionOk="0">
                  <a:moveTo>
                    <a:pt x="0" y="1"/>
                  </a:moveTo>
                  <a:cubicBezTo>
                    <a:pt x="0" y="18"/>
                    <a:pt x="9" y="27"/>
                    <a:pt x="9" y="45"/>
                  </a:cubicBezTo>
                  <a:cubicBezTo>
                    <a:pt x="27" y="45"/>
                    <a:pt x="9"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6" name="Google Shape;6346;p28"/>
            <p:cNvSpPr/>
            <p:nvPr/>
          </p:nvSpPr>
          <p:spPr>
            <a:xfrm>
              <a:off x="1899254" y="4979685"/>
              <a:ext cx="14478" cy="7468"/>
            </a:xfrm>
            <a:custGeom>
              <a:avLst/>
              <a:gdLst/>
              <a:ahLst/>
              <a:cxnLst/>
              <a:rect l="l" t="t" r="r" b="b"/>
              <a:pathLst>
                <a:path w="82" h="71" extrusionOk="0">
                  <a:moveTo>
                    <a:pt x="9" y="0"/>
                  </a:moveTo>
                  <a:cubicBezTo>
                    <a:pt x="2" y="0"/>
                    <a:pt x="0" y="12"/>
                    <a:pt x="13" y="44"/>
                  </a:cubicBezTo>
                  <a:cubicBezTo>
                    <a:pt x="13" y="70"/>
                    <a:pt x="57" y="52"/>
                    <a:pt x="48" y="70"/>
                  </a:cubicBezTo>
                  <a:cubicBezTo>
                    <a:pt x="50" y="70"/>
                    <a:pt x="51" y="70"/>
                    <a:pt x="52" y="70"/>
                  </a:cubicBezTo>
                  <a:cubicBezTo>
                    <a:pt x="82" y="70"/>
                    <a:pt x="27"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7" name="Google Shape;6347;p28"/>
            <p:cNvSpPr/>
            <p:nvPr/>
          </p:nvSpPr>
          <p:spPr>
            <a:xfrm>
              <a:off x="1887424" y="5039011"/>
              <a:ext cx="6356" cy="4733"/>
            </a:xfrm>
            <a:custGeom>
              <a:avLst/>
              <a:gdLst/>
              <a:ahLst/>
              <a:cxnLst/>
              <a:rect l="l" t="t" r="r" b="b"/>
              <a:pathLst>
                <a:path w="36" h="45" extrusionOk="0">
                  <a:moveTo>
                    <a:pt x="0" y="1"/>
                  </a:moveTo>
                  <a:lnTo>
                    <a:pt x="0" y="45"/>
                  </a:lnTo>
                  <a:lnTo>
                    <a:pt x="36" y="18"/>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8" name="Google Shape;6348;p28"/>
            <p:cNvSpPr/>
            <p:nvPr/>
          </p:nvSpPr>
          <p:spPr>
            <a:xfrm>
              <a:off x="1878067" y="5004509"/>
              <a:ext cx="4767" cy="9572"/>
            </a:xfrm>
            <a:custGeom>
              <a:avLst/>
              <a:gdLst/>
              <a:ahLst/>
              <a:cxnLst/>
              <a:rect l="l" t="t" r="r" b="b"/>
              <a:pathLst>
                <a:path w="27" h="91" extrusionOk="0">
                  <a:moveTo>
                    <a:pt x="4" y="1"/>
                  </a:moveTo>
                  <a:cubicBezTo>
                    <a:pt x="3" y="1"/>
                    <a:pt x="2" y="1"/>
                    <a:pt x="0" y="2"/>
                  </a:cubicBezTo>
                  <a:lnTo>
                    <a:pt x="9" y="72"/>
                  </a:lnTo>
                  <a:cubicBezTo>
                    <a:pt x="16" y="72"/>
                    <a:pt x="23" y="78"/>
                    <a:pt x="26" y="85"/>
                  </a:cubicBezTo>
                  <a:lnTo>
                    <a:pt x="26" y="85"/>
                  </a:lnTo>
                  <a:cubicBezTo>
                    <a:pt x="19" y="45"/>
                    <a:pt x="17" y="1"/>
                    <a:pt x="4" y="1"/>
                  </a:cubicBezTo>
                  <a:close/>
                  <a:moveTo>
                    <a:pt x="26" y="85"/>
                  </a:moveTo>
                  <a:cubicBezTo>
                    <a:pt x="26" y="87"/>
                    <a:pt x="27" y="88"/>
                    <a:pt x="27" y="90"/>
                  </a:cubicBezTo>
                  <a:cubicBezTo>
                    <a:pt x="27" y="88"/>
                    <a:pt x="26" y="87"/>
                    <a:pt x="26" y="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9" name="Google Shape;6349;p28"/>
            <p:cNvSpPr/>
            <p:nvPr/>
          </p:nvSpPr>
          <p:spPr>
            <a:xfrm>
              <a:off x="1882657" y="5013976"/>
              <a:ext cx="3355" cy="6522"/>
            </a:xfrm>
            <a:custGeom>
              <a:avLst/>
              <a:gdLst/>
              <a:ahLst/>
              <a:cxnLst/>
              <a:rect l="l" t="t" r="r" b="b"/>
              <a:pathLst>
                <a:path w="19" h="62" extrusionOk="0">
                  <a:moveTo>
                    <a:pt x="1" y="0"/>
                  </a:moveTo>
                  <a:lnTo>
                    <a:pt x="1" y="0"/>
                  </a:lnTo>
                  <a:cubicBezTo>
                    <a:pt x="10" y="27"/>
                    <a:pt x="10" y="44"/>
                    <a:pt x="19" y="62"/>
                  </a:cubicBezTo>
                  <a:cubicBezTo>
                    <a:pt x="19" y="44"/>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0" name="Google Shape;6350;p28"/>
            <p:cNvSpPr/>
            <p:nvPr/>
          </p:nvSpPr>
          <p:spPr>
            <a:xfrm>
              <a:off x="1881245" y="5025126"/>
              <a:ext cx="1589" cy="7468"/>
            </a:xfrm>
            <a:custGeom>
              <a:avLst/>
              <a:gdLst/>
              <a:ahLst/>
              <a:cxnLst/>
              <a:rect l="l" t="t" r="r" b="b"/>
              <a:pathLst>
                <a:path w="9" h="71" extrusionOk="0">
                  <a:moveTo>
                    <a:pt x="0" y="0"/>
                  </a:moveTo>
                  <a:lnTo>
                    <a:pt x="0" y="71"/>
                  </a:lnTo>
                  <a:lnTo>
                    <a:pt x="9"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1" name="Google Shape;6351;p28"/>
            <p:cNvSpPr/>
            <p:nvPr/>
          </p:nvSpPr>
          <p:spPr>
            <a:xfrm>
              <a:off x="1834810" y="4913416"/>
              <a:ext cx="10593" cy="8310"/>
            </a:xfrm>
            <a:custGeom>
              <a:avLst/>
              <a:gdLst/>
              <a:ahLst/>
              <a:cxnLst/>
              <a:rect l="l" t="t" r="r" b="b"/>
              <a:pathLst>
                <a:path w="60" h="79" extrusionOk="0">
                  <a:moveTo>
                    <a:pt x="18" y="1"/>
                  </a:moveTo>
                  <a:cubicBezTo>
                    <a:pt x="5" y="1"/>
                    <a:pt x="0" y="24"/>
                    <a:pt x="16" y="47"/>
                  </a:cubicBezTo>
                  <a:cubicBezTo>
                    <a:pt x="29" y="60"/>
                    <a:pt x="38" y="79"/>
                    <a:pt x="49" y="79"/>
                  </a:cubicBezTo>
                  <a:cubicBezTo>
                    <a:pt x="52" y="79"/>
                    <a:pt x="56" y="77"/>
                    <a:pt x="60" y="73"/>
                  </a:cubicBezTo>
                  <a:lnTo>
                    <a:pt x="25" y="2"/>
                  </a:lnTo>
                  <a:cubicBezTo>
                    <a:pt x="22" y="1"/>
                    <a:pt x="20"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2" name="Google Shape;6352;p28"/>
            <p:cNvSpPr/>
            <p:nvPr/>
          </p:nvSpPr>
          <p:spPr>
            <a:xfrm>
              <a:off x="1831279" y="4945183"/>
              <a:ext cx="9534" cy="4733"/>
            </a:xfrm>
            <a:custGeom>
              <a:avLst/>
              <a:gdLst/>
              <a:ahLst/>
              <a:cxnLst/>
              <a:rect l="l" t="t" r="r" b="b"/>
              <a:pathLst>
                <a:path w="54" h="45" extrusionOk="0">
                  <a:moveTo>
                    <a:pt x="53" y="1"/>
                  </a:moveTo>
                  <a:lnTo>
                    <a:pt x="0" y="10"/>
                  </a:lnTo>
                  <a:lnTo>
                    <a:pt x="36" y="45"/>
                  </a:lnTo>
                  <a:cubicBezTo>
                    <a:pt x="36" y="18"/>
                    <a:pt x="45" y="18"/>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3" name="Google Shape;6353;p28"/>
            <p:cNvSpPr/>
            <p:nvPr/>
          </p:nvSpPr>
          <p:spPr>
            <a:xfrm>
              <a:off x="1814153" y="4921200"/>
              <a:ext cx="10064" cy="8310"/>
            </a:xfrm>
            <a:custGeom>
              <a:avLst/>
              <a:gdLst/>
              <a:ahLst/>
              <a:cxnLst/>
              <a:rect l="l" t="t" r="r" b="b"/>
              <a:pathLst>
                <a:path w="57" h="79" extrusionOk="0">
                  <a:moveTo>
                    <a:pt x="5" y="0"/>
                  </a:moveTo>
                  <a:cubicBezTo>
                    <a:pt x="0" y="0"/>
                    <a:pt x="0" y="11"/>
                    <a:pt x="9" y="43"/>
                  </a:cubicBezTo>
                  <a:cubicBezTo>
                    <a:pt x="21" y="43"/>
                    <a:pt x="41" y="79"/>
                    <a:pt x="50" y="79"/>
                  </a:cubicBezTo>
                  <a:cubicBezTo>
                    <a:pt x="54" y="79"/>
                    <a:pt x="56" y="70"/>
                    <a:pt x="53" y="43"/>
                  </a:cubicBezTo>
                  <a:cubicBezTo>
                    <a:pt x="42" y="43"/>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4" name="Google Shape;6354;p28"/>
            <p:cNvSpPr/>
            <p:nvPr/>
          </p:nvSpPr>
          <p:spPr>
            <a:xfrm>
              <a:off x="1758008" y="4800339"/>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5" name="Google Shape;6355;p28"/>
            <p:cNvSpPr/>
            <p:nvPr/>
          </p:nvSpPr>
          <p:spPr>
            <a:xfrm>
              <a:off x="1619234" y="4727549"/>
              <a:ext cx="22070" cy="7889"/>
            </a:xfrm>
            <a:custGeom>
              <a:avLst/>
              <a:gdLst/>
              <a:ahLst/>
              <a:cxnLst/>
              <a:rect l="l" t="t" r="r" b="b"/>
              <a:pathLst>
                <a:path w="125" h="75" extrusionOk="0">
                  <a:moveTo>
                    <a:pt x="22" y="0"/>
                  </a:moveTo>
                  <a:cubicBezTo>
                    <a:pt x="11" y="0"/>
                    <a:pt x="5" y="10"/>
                    <a:pt x="1" y="39"/>
                  </a:cubicBezTo>
                  <a:cubicBezTo>
                    <a:pt x="16" y="60"/>
                    <a:pt x="27" y="66"/>
                    <a:pt x="34" y="66"/>
                  </a:cubicBezTo>
                  <a:cubicBezTo>
                    <a:pt x="46" y="66"/>
                    <a:pt x="52" y="52"/>
                    <a:pt x="63" y="52"/>
                  </a:cubicBezTo>
                  <a:cubicBezTo>
                    <a:pt x="69" y="52"/>
                    <a:pt x="77" y="58"/>
                    <a:pt x="89" y="74"/>
                  </a:cubicBezTo>
                  <a:cubicBezTo>
                    <a:pt x="124" y="74"/>
                    <a:pt x="54" y="21"/>
                    <a:pt x="80" y="21"/>
                  </a:cubicBezTo>
                  <a:cubicBezTo>
                    <a:pt x="52" y="12"/>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6" name="Google Shape;6356;p28"/>
            <p:cNvSpPr/>
            <p:nvPr/>
          </p:nvSpPr>
          <p:spPr>
            <a:xfrm>
              <a:off x="1633359" y="4729758"/>
              <a:ext cx="4767" cy="1052"/>
            </a:xfrm>
            <a:custGeom>
              <a:avLst/>
              <a:gdLst/>
              <a:ahLst/>
              <a:cxnLst/>
              <a:rect l="l" t="t" r="r" b="b"/>
              <a:pathLst>
                <a:path w="27" h="10" extrusionOk="0">
                  <a:moveTo>
                    <a:pt x="0" y="0"/>
                  </a:moveTo>
                  <a:cubicBezTo>
                    <a:pt x="9" y="0"/>
                    <a:pt x="18" y="9"/>
                    <a:pt x="27"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7" name="Google Shape;6357;p28"/>
            <p:cNvSpPr/>
            <p:nvPr/>
          </p:nvSpPr>
          <p:spPr>
            <a:xfrm>
              <a:off x="315892" y="5347317"/>
              <a:ext cx="4944" cy="7574"/>
            </a:xfrm>
            <a:custGeom>
              <a:avLst/>
              <a:gdLst/>
              <a:ahLst/>
              <a:cxnLst/>
              <a:rect l="l" t="t" r="r" b="b"/>
              <a:pathLst>
                <a:path w="28" h="72" extrusionOk="0">
                  <a:moveTo>
                    <a:pt x="10" y="1"/>
                  </a:moveTo>
                  <a:lnTo>
                    <a:pt x="1" y="72"/>
                  </a:lnTo>
                  <a:lnTo>
                    <a:pt x="1" y="72"/>
                  </a:lnTo>
                  <a:lnTo>
                    <a:pt x="27"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8" name="Google Shape;6358;p28"/>
            <p:cNvSpPr/>
            <p:nvPr/>
          </p:nvSpPr>
          <p:spPr>
            <a:xfrm>
              <a:off x="320659" y="5360361"/>
              <a:ext cx="9534" cy="5680"/>
            </a:xfrm>
            <a:custGeom>
              <a:avLst/>
              <a:gdLst/>
              <a:ahLst/>
              <a:cxnLst/>
              <a:rect l="l" t="t" r="r" b="b"/>
              <a:pathLst>
                <a:path w="54" h="54" extrusionOk="0">
                  <a:moveTo>
                    <a:pt x="53" y="1"/>
                  </a:moveTo>
                  <a:lnTo>
                    <a:pt x="0" y="18"/>
                  </a:lnTo>
                  <a:lnTo>
                    <a:pt x="53" y="54"/>
                  </a:lnTo>
                  <a:cubicBezTo>
                    <a:pt x="45" y="36"/>
                    <a:pt x="45" y="9"/>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9" name="Google Shape;6359;p28"/>
            <p:cNvSpPr/>
            <p:nvPr/>
          </p:nvSpPr>
          <p:spPr>
            <a:xfrm>
              <a:off x="984689" y="4653602"/>
              <a:ext cx="9534" cy="2840"/>
            </a:xfrm>
            <a:custGeom>
              <a:avLst/>
              <a:gdLst/>
              <a:ahLst/>
              <a:cxnLst/>
              <a:rect l="l" t="t" r="r" b="b"/>
              <a:pathLst>
                <a:path w="54" h="27" extrusionOk="0">
                  <a:moveTo>
                    <a:pt x="1" y="0"/>
                  </a:moveTo>
                  <a:lnTo>
                    <a:pt x="45" y="27"/>
                  </a:lnTo>
                  <a:lnTo>
                    <a:pt x="54" y="18"/>
                  </a:lnTo>
                  <a:cubicBezTo>
                    <a:pt x="45" y="0"/>
                    <a:pt x="27"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0" name="Google Shape;6360;p28"/>
            <p:cNvSpPr/>
            <p:nvPr/>
          </p:nvSpPr>
          <p:spPr>
            <a:xfrm>
              <a:off x="850682" y="4655390"/>
              <a:ext cx="6356" cy="4733"/>
            </a:xfrm>
            <a:custGeom>
              <a:avLst/>
              <a:gdLst/>
              <a:ahLst/>
              <a:cxnLst/>
              <a:rect l="l" t="t" r="r" b="b"/>
              <a:pathLst>
                <a:path w="36" h="45" extrusionOk="0">
                  <a:moveTo>
                    <a:pt x="1" y="1"/>
                  </a:moveTo>
                  <a:lnTo>
                    <a:pt x="18"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1" name="Google Shape;6361;p28"/>
            <p:cNvSpPr/>
            <p:nvPr/>
          </p:nvSpPr>
          <p:spPr>
            <a:xfrm>
              <a:off x="772291" y="4686105"/>
              <a:ext cx="14654" cy="5680"/>
            </a:xfrm>
            <a:custGeom>
              <a:avLst/>
              <a:gdLst/>
              <a:ahLst/>
              <a:cxnLst/>
              <a:rect l="l" t="t" r="r" b="b"/>
              <a:pathLst>
                <a:path w="83" h="54" extrusionOk="0">
                  <a:moveTo>
                    <a:pt x="83" y="0"/>
                  </a:moveTo>
                  <a:cubicBezTo>
                    <a:pt x="79" y="3"/>
                    <a:pt x="77" y="7"/>
                    <a:pt x="74" y="11"/>
                  </a:cubicBezTo>
                  <a:lnTo>
                    <a:pt x="74" y="11"/>
                  </a:lnTo>
                  <a:cubicBezTo>
                    <a:pt x="78" y="8"/>
                    <a:pt x="80" y="4"/>
                    <a:pt x="83" y="0"/>
                  </a:cubicBezTo>
                  <a:close/>
                  <a:moveTo>
                    <a:pt x="74" y="11"/>
                  </a:moveTo>
                  <a:cubicBezTo>
                    <a:pt x="50" y="32"/>
                    <a:pt x="0" y="22"/>
                    <a:pt x="47" y="53"/>
                  </a:cubicBezTo>
                  <a:cubicBezTo>
                    <a:pt x="62" y="46"/>
                    <a:pt x="64" y="27"/>
                    <a:pt x="74"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2" name="Google Shape;6362;p28"/>
            <p:cNvSpPr/>
            <p:nvPr/>
          </p:nvSpPr>
          <p:spPr>
            <a:xfrm>
              <a:off x="1683148" y="5394231"/>
              <a:ext cx="7945" cy="2419"/>
            </a:xfrm>
            <a:custGeom>
              <a:avLst/>
              <a:gdLst/>
              <a:ahLst/>
              <a:cxnLst/>
              <a:rect l="l" t="t" r="r" b="b"/>
              <a:pathLst>
                <a:path w="45" h="23" extrusionOk="0">
                  <a:moveTo>
                    <a:pt x="21" y="1"/>
                  </a:moveTo>
                  <a:cubicBezTo>
                    <a:pt x="12" y="1"/>
                    <a:pt x="5" y="5"/>
                    <a:pt x="9" y="5"/>
                  </a:cubicBezTo>
                  <a:cubicBezTo>
                    <a:pt x="1" y="23"/>
                    <a:pt x="36" y="23"/>
                    <a:pt x="45" y="23"/>
                  </a:cubicBezTo>
                  <a:cubicBezTo>
                    <a:pt x="40" y="5"/>
                    <a:pt x="29"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3" name="Google Shape;6363;p28"/>
            <p:cNvSpPr/>
            <p:nvPr/>
          </p:nvSpPr>
          <p:spPr>
            <a:xfrm>
              <a:off x="1660019" y="5355943"/>
              <a:ext cx="7769" cy="4523"/>
            </a:xfrm>
            <a:custGeom>
              <a:avLst/>
              <a:gdLst/>
              <a:ahLst/>
              <a:cxnLst/>
              <a:rect l="l" t="t" r="r" b="b"/>
              <a:pathLst>
                <a:path w="44" h="43" extrusionOk="0">
                  <a:moveTo>
                    <a:pt x="1" y="0"/>
                  </a:moveTo>
                  <a:lnTo>
                    <a:pt x="35" y="34"/>
                  </a:lnTo>
                  <a:lnTo>
                    <a:pt x="43" y="4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4" name="Google Shape;6364;p28"/>
            <p:cNvSpPr/>
            <p:nvPr/>
          </p:nvSpPr>
          <p:spPr>
            <a:xfrm>
              <a:off x="1644129" y="5328804"/>
              <a:ext cx="22070" cy="19565"/>
            </a:xfrm>
            <a:custGeom>
              <a:avLst/>
              <a:gdLst/>
              <a:ahLst/>
              <a:cxnLst/>
              <a:rect l="l" t="t" r="r" b="b"/>
              <a:pathLst>
                <a:path w="125" h="186" extrusionOk="0">
                  <a:moveTo>
                    <a:pt x="54" y="0"/>
                  </a:moveTo>
                  <a:lnTo>
                    <a:pt x="54" y="0"/>
                  </a:lnTo>
                  <a:cubicBezTo>
                    <a:pt x="1" y="45"/>
                    <a:pt x="89" y="106"/>
                    <a:pt x="80" y="159"/>
                  </a:cubicBezTo>
                  <a:lnTo>
                    <a:pt x="72" y="177"/>
                  </a:lnTo>
                  <a:lnTo>
                    <a:pt x="125" y="186"/>
                  </a:lnTo>
                  <a:cubicBezTo>
                    <a:pt x="98" y="124"/>
                    <a:pt x="45" y="53"/>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5" name="Google Shape;6365;p28"/>
            <p:cNvSpPr/>
            <p:nvPr/>
          </p:nvSpPr>
          <p:spPr>
            <a:xfrm>
              <a:off x="1663197" y="5309239"/>
              <a:ext cx="4590" cy="3892"/>
            </a:xfrm>
            <a:custGeom>
              <a:avLst/>
              <a:gdLst/>
              <a:ahLst/>
              <a:cxnLst/>
              <a:rect l="l" t="t" r="r" b="b"/>
              <a:pathLst>
                <a:path w="26" h="37" extrusionOk="0">
                  <a:moveTo>
                    <a:pt x="1" y="2"/>
                  </a:moveTo>
                  <a:cubicBezTo>
                    <a:pt x="1" y="2"/>
                    <a:pt x="2" y="4"/>
                    <a:pt x="5" y="5"/>
                  </a:cubicBezTo>
                  <a:lnTo>
                    <a:pt x="5" y="5"/>
                  </a:lnTo>
                  <a:cubicBezTo>
                    <a:pt x="3" y="3"/>
                    <a:pt x="2" y="2"/>
                    <a:pt x="1" y="2"/>
                  </a:cubicBezTo>
                  <a:close/>
                  <a:moveTo>
                    <a:pt x="17" y="1"/>
                  </a:moveTo>
                  <a:cubicBezTo>
                    <a:pt x="13" y="4"/>
                    <a:pt x="10" y="5"/>
                    <a:pt x="7" y="5"/>
                  </a:cubicBezTo>
                  <a:cubicBezTo>
                    <a:pt x="6" y="5"/>
                    <a:pt x="6" y="5"/>
                    <a:pt x="5" y="5"/>
                  </a:cubicBezTo>
                  <a:lnTo>
                    <a:pt x="5" y="5"/>
                  </a:lnTo>
                  <a:cubicBezTo>
                    <a:pt x="8" y="9"/>
                    <a:pt x="15" y="18"/>
                    <a:pt x="25" y="36"/>
                  </a:cubicBezTo>
                  <a:cubicBezTo>
                    <a:pt x="25" y="36"/>
                    <a:pt x="25" y="27"/>
                    <a:pt x="25" y="27"/>
                  </a:cubicBezTo>
                  <a:cubicBezTo>
                    <a:pt x="25" y="19"/>
                    <a:pt x="17" y="19"/>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6" name="Google Shape;6366;p28"/>
            <p:cNvSpPr/>
            <p:nvPr/>
          </p:nvSpPr>
          <p:spPr>
            <a:xfrm>
              <a:off x="1667611" y="5311238"/>
              <a:ext cx="1412" cy="1788"/>
            </a:xfrm>
            <a:custGeom>
              <a:avLst/>
              <a:gdLst/>
              <a:ahLst/>
              <a:cxnLst/>
              <a:rect l="l" t="t" r="r" b="b"/>
              <a:pathLst>
                <a:path w="8" h="17" extrusionOk="0">
                  <a:moveTo>
                    <a:pt x="5" y="1"/>
                  </a:moveTo>
                  <a:cubicBezTo>
                    <a:pt x="4" y="1"/>
                    <a:pt x="2" y="3"/>
                    <a:pt x="0" y="8"/>
                  </a:cubicBezTo>
                  <a:cubicBezTo>
                    <a:pt x="2" y="14"/>
                    <a:pt x="4" y="16"/>
                    <a:pt x="5" y="16"/>
                  </a:cubicBezTo>
                  <a:cubicBezTo>
                    <a:pt x="8" y="16"/>
                    <a:pt x="8"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7" name="Google Shape;6367;p28"/>
            <p:cNvSpPr/>
            <p:nvPr/>
          </p:nvSpPr>
          <p:spPr>
            <a:xfrm>
              <a:off x="1656664" y="5295565"/>
              <a:ext cx="9534" cy="6416"/>
            </a:xfrm>
            <a:custGeom>
              <a:avLst/>
              <a:gdLst/>
              <a:ahLst/>
              <a:cxnLst/>
              <a:rect l="l" t="t" r="r" b="b"/>
              <a:pathLst>
                <a:path w="54" h="61" extrusionOk="0">
                  <a:moveTo>
                    <a:pt x="28" y="0"/>
                  </a:moveTo>
                  <a:cubicBezTo>
                    <a:pt x="18" y="0"/>
                    <a:pt x="11" y="10"/>
                    <a:pt x="1" y="25"/>
                  </a:cubicBezTo>
                  <a:lnTo>
                    <a:pt x="36" y="60"/>
                  </a:lnTo>
                  <a:cubicBezTo>
                    <a:pt x="44" y="45"/>
                    <a:pt x="38" y="15"/>
                    <a:pt x="49" y="15"/>
                  </a:cubicBezTo>
                  <a:cubicBezTo>
                    <a:pt x="50" y="15"/>
                    <a:pt x="52" y="15"/>
                    <a:pt x="54" y="16"/>
                  </a:cubicBezTo>
                  <a:cubicBezTo>
                    <a:pt x="42" y="5"/>
                    <a:pt x="34"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8" name="Google Shape;6368;p28"/>
            <p:cNvSpPr/>
            <p:nvPr/>
          </p:nvSpPr>
          <p:spPr>
            <a:xfrm>
              <a:off x="1647307" y="5296301"/>
              <a:ext cx="3355" cy="1999"/>
            </a:xfrm>
            <a:custGeom>
              <a:avLst/>
              <a:gdLst/>
              <a:ahLst/>
              <a:cxnLst/>
              <a:rect l="l" t="t" r="r" b="b"/>
              <a:pathLst>
                <a:path w="19" h="19" extrusionOk="0">
                  <a:moveTo>
                    <a:pt x="1" y="0"/>
                  </a:moveTo>
                  <a:lnTo>
                    <a:pt x="18" y="18"/>
                  </a:lnTo>
                  <a:cubicBezTo>
                    <a:pt x="18" y="9"/>
                    <a:pt x="18"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9" name="Google Shape;6369;p28"/>
            <p:cNvSpPr/>
            <p:nvPr/>
          </p:nvSpPr>
          <p:spPr>
            <a:xfrm>
              <a:off x="1645718" y="5298195"/>
              <a:ext cx="11123" cy="3787"/>
            </a:xfrm>
            <a:custGeom>
              <a:avLst/>
              <a:gdLst/>
              <a:ahLst/>
              <a:cxnLst/>
              <a:rect l="l" t="t" r="r" b="b"/>
              <a:pathLst>
                <a:path w="63" h="36" extrusionOk="0">
                  <a:moveTo>
                    <a:pt x="27" y="0"/>
                  </a:moveTo>
                  <a:lnTo>
                    <a:pt x="27" y="0"/>
                  </a:lnTo>
                  <a:cubicBezTo>
                    <a:pt x="18" y="9"/>
                    <a:pt x="1" y="18"/>
                    <a:pt x="36" y="18"/>
                  </a:cubicBezTo>
                  <a:cubicBezTo>
                    <a:pt x="18" y="18"/>
                    <a:pt x="36" y="18"/>
                    <a:pt x="63" y="35"/>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0" name="Google Shape;6370;p28"/>
            <p:cNvSpPr/>
            <p:nvPr/>
          </p:nvSpPr>
          <p:spPr>
            <a:xfrm>
              <a:off x="1650485" y="5304611"/>
              <a:ext cx="9181" cy="7258"/>
            </a:xfrm>
            <a:custGeom>
              <a:avLst/>
              <a:gdLst/>
              <a:ahLst/>
              <a:cxnLst/>
              <a:rect l="l" t="t" r="r" b="b"/>
              <a:pathLst>
                <a:path w="52" h="69" extrusionOk="0">
                  <a:moveTo>
                    <a:pt x="36" y="1"/>
                  </a:moveTo>
                  <a:lnTo>
                    <a:pt x="36" y="1"/>
                  </a:lnTo>
                  <a:cubicBezTo>
                    <a:pt x="29" y="20"/>
                    <a:pt x="27" y="38"/>
                    <a:pt x="18" y="38"/>
                  </a:cubicBezTo>
                  <a:cubicBezTo>
                    <a:pt x="13" y="38"/>
                    <a:pt x="8" y="35"/>
                    <a:pt x="0" y="27"/>
                  </a:cubicBezTo>
                  <a:lnTo>
                    <a:pt x="0" y="27"/>
                  </a:lnTo>
                  <a:cubicBezTo>
                    <a:pt x="11" y="56"/>
                    <a:pt x="23" y="69"/>
                    <a:pt x="32" y="69"/>
                  </a:cubicBezTo>
                  <a:cubicBezTo>
                    <a:pt x="45" y="69"/>
                    <a:pt x="51" y="43"/>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1" name="Google Shape;6371;p28"/>
            <p:cNvSpPr/>
            <p:nvPr/>
          </p:nvSpPr>
          <p:spPr>
            <a:xfrm>
              <a:off x="1641127" y="5329646"/>
              <a:ext cx="4767" cy="5785"/>
            </a:xfrm>
            <a:custGeom>
              <a:avLst/>
              <a:gdLst/>
              <a:ahLst/>
              <a:cxnLst/>
              <a:rect l="l" t="t" r="r" b="b"/>
              <a:pathLst>
                <a:path w="27" h="55" extrusionOk="0">
                  <a:moveTo>
                    <a:pt x="4" y="0"/>
                  </a:moveTo>
                  <a:cubicBezTo>
                    <a:pt x="3" y="0"/>
                    <a:pt x="2" y="1"/>
                    <a:pt x="0" y="1"/>
                  </a:cubicBezTo>
                  <a:lnTo>
                    <a:pt x="0" y="37"/>
                  </a:lnTo>
                  <a:lnTo>
                    <a:pt x="24" y="53"/>
                  </a:lnTo>
                  <a:lnTo>
                    <a:pt x="24" y="53"/>
                  </a:lnTo>
                  <a:cubicBezTo>
                    <a:pt x="11" y="41"/>
                    <a:pt x="16" y="0"/>
                    <a:pt x="4" y="0"/>
                  </a:cubicBezTo>
                  <a:close/>
                  <a:moveTo>
                    <a:pt x="24" y="53"/>
                  </a:moveTo>
                  <a:cubicBezTo>
                    <a:pt x="25" y="53"/>
                    <a:pt x="26" y="54"/>
                    <a:pt x="27" y="54"/>
                  </a:cubicBezTo>
                  <a:lnTo>
                    <a:pt x="2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2" name="Google Shape;6372;p28"/>
            <p:cNvSpPr/>
            <p:nvPr/>
          </p:nvSpPr>
          <p:spPr>
            <a:xfrm>
              <a:off x="1639538" y="5273055"/>
              <a:ext cx="7945" cy="5680"/>
            </a:xfrm>
            <a:custGeom>
              <a:avLst/>
              <a:gdLst/>
              <a:ahLst/>
              <a:cxnLst/>
              <a:rect l="l" t="t" r="r" b="b"/>
              <a:pathLst>
                <a:path w="45" h="54" extrusionOk="0">
                  <a:moveTo>
                    <a:pt x="45" y="1"/>
                  </a:moveTo>
                  <a:cubicBezTo>
                    <a:pt x="36" y="1"/>
                    <a:pt x="18" y="27"/>
                    <a:pt x="0" y="27"/>
                  </a:cubicBezTo>
                  <a:lnTo>
                    <a:pt x="27" y="54"/>
                  </a:lnTo>
                  <a:cubicBezTo>
                    <a:pt x="27" y="36"/>
                    <a:pt x="27" y="9"/>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3" name="Google Shape;6373;p28"/>
            <p:cNvSpPr/>
            <p:nvPr/>
          </p:nvSpPr>
          <p:spPr>
            <a:xfrm>
              <a:off x="1633359" y="5273055"/>
              <a:ext cx="6356" cy="3366"/>
            </a:xfrm>
            <a:custGeom>
              <a:avLst/>
              <a:gdLst/>
              <a:ahLst/>
              <a:cxnLst/>
              <a:rect l="l" t="t" r="r" b="b"/>
              <a:pathLst>
                <a:path w="36" h="32" extrusionOk="0">
                  <a:moveTo>
                    <a:pt x="0" y="1"/>
                  </a:moveTo>
                  <a:cubicBezTo>
                    <a:pt x="12" y="24"/>
                    <a:pt x="20" y="32"/>
                    <a:pt x="26" y="32"/>
                  </a:cubicBezTo>
                  <a:cubicBezTo>
                    <a:pt x="30" y="32"/>
                    <a:pt x="32" y="30"/>
                    <a:pt x="35"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4" name="Google Shape;6374;p28"/>
            <p:cNvSpPr/>
            <p:nvPr/>
          </p:nvSpPr>
          <p:spPr>
            <a:xfrm>
              <a:off x="1634771" y="5296301"/>
              <a:ext cx="12712" cy="7468"/>
            </a:xfrm>
            <a:custGeom>
              <a:avLst/>
              <a:gdLst/>
              <a:ahLst/>
              <a:cxnLst/>
              <a:rect l="l" t="t" r="r" b="b"/>
              <a:pathLst>
                <a:path w="72" h="71" extrusionOk="0">
                  <a:moveTo>
                    <a:pt x="1" y="0"/>
                  </a:moveTo>
                  <a:lnTo>
                    <a:pt x="10" y="18"/>
                  </a:lnTo>
                  <a:lnTo>
                    <a:pt x="72" y="71"/>
                  </a:lnTo>
                  <a:lnTo>
                    <a:pt x="72" y="71"/>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5" name="Google Shape;6375;p28"/>
            <p:cNvSpPr/>
            <p:nvPr/>
          </p:nvSpPr>
          <p:spPr>
            <a:xfrm>
              <a:off x="1633359" y="5255383"/>
              <a:ext cx="10947" cy="1999"/>
            </a:xfrm>
            <a:custGeom>
              <a:avLst/>
              <a:gdLst/>
              <a:ahLst/>
              <a:cxnLst/>
              <a:rect l="l" t="t" r="r" b="b"/>
              <a:pathLst>
                <a:path w="62" h="19" extrusionOk="0">
                  <a:moveTo>
                    <a:pt x="0" y="1"/>
                  </a:moveTo>
                  <a:lnTo>
                    <a:pt x="27" y="10"/>
                  </a:lnTo>
                  <a:lnTo>
                    <a:pt x="62"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6" name="Google Shape;6376;p28"/>
            <p:cNvSpPr/>
            <p:nvPr/>
          </p:nvSpPr>
          <p:spPr>
            <a:xfrm>
              <a:off x="1627003" y="5236870"/>
              <a:ext cx="12712" cy="8520"/>
            </a:xfrm>
            <a:custGeom>
              <a:avLst/>
              <a:gdLst/>
              <a:ahLst/>
              <a:cxnLst/>
              <a:rect l="l" t="t" r="r" b="b"/>
              <a:pathLst>
                <a:path w="72" h="81" extrusionOk="0">
                  <a:moveTo>
                    <a:pt x="1" y="0"/>
                  </a:moveTo>
                  <a:lnTo>
                    <a:pt x="1" y="0"/>
                  </a:lnTo>
                  <a:cubicBezTo>
                    <a:pt x="18" y="18"/>
                    <a:pt x="27" y="44"/>
                    <a:pt x="18" y="80"/>
                  </a:cubicBezTo>
                  <a:cubicBezTo>
                    <a:pt x="21" y="81"/>
                    <a:pt x="23" y="81"/>
                    <a:pt x="25" y="81"/>
                  </a:cubicBezTo>
                  <a:cubicBezTo>
                    <a:pt x="41" y="81"/>
                    <a:pt x="46" y="58"/>
                    <a:pt x="60" y="58"/>
                  </a:cubicBezTo>
                  <a:cubicBezTo>
                    <a:pt x="63" y="58"/>
                    <a:pt x="67" y="59"/>
                    <a:pt x="71" y="62"/>
                  </a:cubicBezTo>
                  <a:cubicBezTo>
                    <a:pt x="54" y="36"/>
                    <a:pt x="27"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7" name="Google Shape;6377;p28"/>
            <p:cNvSpPr/>
            <p:nvPr/>
          </p:nvSpPr>
          <p:spPr>
            <a:xfrm>
              <a:off x="1620823" y="5234030"/>
              <a:ext cx="6356" cy="2945"/>
            </a:xfrm>
            <a:custGeom>
              <a:avLst/>
              <a:gdLst/>
              <a:ahLst/>
              <a:cxnLst/>
              <a:rect l="l" t="t" r="r" b="b"/>
              <a:pathLst>
                <a:path w="36" h="28" extrusionOk="0">
                  <a:moveTo>
                    <a:pt x="0" y="1"/>
                  </a:moveTo>
                  <a:lnTo>
                    <a:pt x="0" y="1"/>
                  </a:lnTo>
                  <a:cubicBezTo>
                    <a:pt x="9" y="10"/>
                    <a:pt x="18" y="18"/>
                    <a:pt x="36" y="27"/>
                  </a:cubicBezTo>
                  <a:cubicBezTo>
                    <a:pt x="27" y="18"/>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8" name="Google Shape;6378;p28"/>
            <p:cNvSpPr/>
            <p:nvPr/>
          </p:nvSpPr>
          <p:spPr>
            <a:xfrm>
              <a:off x="1628592" y="5260011"/>
              <a:ext cx="6356" cy="5680"/>
            </a:xfrm>
            <a:custGeom>
              <a:avLst/>
              <a:gdLst/>
              <a:ahLst/>
              <a:cxnLst/>
              <a:rect l="l" t="t" r="r" b="b"/>
              <a:pathLst>
                <a:path w="36" h="54" extrusionOk="0">
                  <a:moveTo>
                    <a:pt x="36" y="1"/>
                  </a:moveTo>
                  <a:lnTo>
                    <a:pt x="1" y="36"/>
                  </a:lnTo>
                  <a:lnTo>
                    <a:pt x="9" y="54"/>
                  </a:lnTo>
                  <a:cubicBezTo>
                    <a:pt x="18" y="45"/>
                    <a:pt x="36" y="27"/>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9" name="Google Shape;6379;p28"/>
            <p:cNvSpPr/>
            <p:nvPr/>
          </p:nvSpPr>
          <p:spPr>
            <a:xfrm>
              <a:off x="1627003" y="5260011"/>
              <a:ext cx="1766" cy="3892"/>
            </a:xfrm>
            <a:custGeom>
              <a:avLst/>
              <a:gdLst/>
              <a:ahLst/>
              <a:cxnLst/>
              <a:rect l="l" t="t" r="r" b="b"/>
              <a:pathLst>
                <a:path w="10" h="37" extrusionOk="0">
                  <a:moveTo>
                    <a:pt x="1" y="1"/>
                  </a:moveTo>
                  <a:cubicBezTo>
                    <a:pt x="1" y="1"/>
                    <a:pt x="10" y="19"/>
                    <a:pt x="10" y="36"/>
                  </a:cubicBezTo>
                  <a:cubicBezTo>
                    <a:pt x="10" y="1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0" name="Google Shape;6380;p28"/>
            <p:cNvSpPr/>
            <p:nvPr/>
          </p:nvSpPr>
          <p:spPr>
            <a:xfrm>
              <a:off x="1630181" y="5264745"/>
              <a:ext cx="177" cy="947"/>
            </a:xfrm>
            <a:custGeom>
              <a:avLst/>
              <a:gdLst/>
              <a:ahLst/>
              <a:cxnLst/>
              <a:rect l="l" t="t" r="r" b="b"/>
              <a:pathLst>
                <a:path w="1" h="9" extrusionOk="0">
                  <a:moveTo>
                    <a:pt x="0" y="9"/>
                  </a:moveTo>
                  <a:lnTo>
                    <a:pt x="0" y="0"/>
                  </a:lnTo>
                  <a:cubicBezTo>
                    <a:pt x="0" y="9"/>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1" name="Google Shape;6381;p28"/>
            <p:cNvSpPr/>
            <p:nvPr/>
          </p:nvSpPr>
          <p:spPr>
            <a:xfrm>
              <a:off x="1620823" y="5281785"/>
              <a:ext cx="14125" cy="3576"/>
            </a:xfrm>
            <a:custGeom>
              <a:avLst/>
              <a:gdLst/>
              <a:ahLst/>
              <a:cxnLst/>
              <a:rect l="l" t="t" r="r" b="b"/>
              <a:pathLst>
                <a:path w="80" h="34" extrusionOk="0">
                  <a:moveTo>
                    <a:pt x="23" y="1"/>
                  </a:moveTo>
                  <a:cubicBezTo>
                    <a:pt x="12" y="1"/>
                    <a:pt x="4" y="9"/>
                    <a:pt x="0" y="32"/>
                  </a:cubicBezTo>
                  <a:cubicBezTo>
                    <a:pt x="4" y="33"/>
                    <a:pt x="6" y="34"/>
                    <a:pt x="9" y="34"/>
                  </a:cubicBezTo>
                  <a:cubicBezTo>
                    <a:pt x="23" y="34"/>
                    <a:pt x="33" y="22"/>
                    <a:pt x="50" y="22"/>
                  </a:cubicBezTo>
                  <a:cubicBezTo>
                    <a:pt x="58" y="22"/>
                    <a:pt x="67" y="25"/>
                    <a:pt x="80" y="32"/>
                  </a:cubicBezTo>
                  <a:cubicBezTo>
                    <a:pt x="64" y="22"/>
                    <a:pt x="41"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2" name="Google Shape;6382;p28"/>
            <p:cNvSpPr/>
            <p:nvPr/>
          </p:nvSpPr>
          <p:spPr>
            <a:xfrm>
              <a:off x="1624001" y="5269373"/>
              <a:ext cx="7945" cy="4733"/>
            </a:xfrm>
            <a:custGeom>
              <a:avLst/>
              <a:gdLst/>
              <a:ahLst/>
              <a:cxnLst/>
              <a:rect l="l" t="t" r="r" b="b"/>
              <a:pathLst>
                <a:path w="45" h="45" extrusionOk="0">
                  <a:moveTo>
                    <a:pt x="0" y="0"/>
                  </a:moveTo>
                  <a:lnTo>
                    <a:pt x="9" y="44"/>
                  </a:lnTo>
                  <a:cubicBezTo>
                    <a:pt x="16" y="44"/>
                    <a:pt x="23" y="33"/>
                    <a:pt x="35" y="33"/>
                  </a:cubicBezTo>
                  <a:cubicBezTo>
                    <a:pt x="38" y="33"/>
                    <a:pt x="41" y="34"/>
                    <a:pt x="44" y="36"/>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3" name="Google Shape;6383;p28"/>
            <p:cNvSpPr/>
            <p:nvPr/>
          </p:nvSpPr>
          <p:spPr>
            <a:xfrm>
              <a:off x="1620823" y="5267480"/>
              <a:ext cx="3355" cy="1999"/>
            </a:xfrm>
            <a:custGeom>
              <a:avLst/>
              <a:gdLst/>
              <a:ahLst/>
              <a:cxnLst/>
              <a:rect l="l" t="t" r="r" b="b"/>
              <a:pathLst>
                <a:path w="19" h="19" extrusionOk="0">
                  <a:moveTo>
                    <a:pt x="0" y="1"/>
                  </a:moveTo>
                  <a:lnTo>
                    <a:pt x="18" y="18"/>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4" name="Google Shape;6384;p28"/>
            <p:cNvSpPr/>
            <p:nvPr/>
          </p:nvSpPr>
          <p:spPr>
            <a:xfrm>
              <a:off x="1611466" y="5236870"/>
              <a:ext cx="8828" cy="8625"/>
            </a:xfrm>
            <a:custGeom>
              <a:avLst/>
              <a:gdLst/>
              <a:ahLst/>
              <a:cxnLst/>
              <a:rect l="l" t="t" r="r" b="b"/>
              <a:pathLst>
                <a:path w="50" h="82" extrusionOk="0">
                  <a:moveTo>
                    <a:pt x="0" y="0"/>
                  </a:moveTo>
                  <a:lnTo>
                    <a:pt x="0" y="0"/>
                  </a:lnTo>
                  <a:cubicBezTo>
                    <a:pt x="9" y="27"/>
                    <a:pt x="9" y="53"/>
                    <a:pt x="18" y="80"/>
                  </a:cubicBezTo>
                  <a:cubicBezTo>
                    <a:pt x="25" y="80"/>
                    <a:pt x="32" y="81"/>
                    <a:pt x="38" y="81"/>
                  </a:cubicBezTo>
                  <a:cubicBezTo>
                    <a:pt x="46" y="81"/>
                    <a:pt x="50" y="78"/>
                    <a:pt x="45" y="62"/>
                  </a:cubicBezTo>
                  <a:cubicBezTo>
                    <a:pt x="27" y="44"/>
                    <a:pt x="18" y="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5" name="Google Shape;6385;p28"/>
            <p:cNvSpPr/>
            <p:nvPr/>
          </p:nvSpPr>
          <p:spPr>
            <a:xfrm>
              <a:off x="1622412" y="5252648"/>
              <a:ext cx="1766" cy="1052"/>
            </a:xfrm>
            <a:custGeom>
              <a:avLst/>
              <a:gdLst/>
              <a:ahLst/>
              <a:cxnLst/>
              <a:rect l="l" t="t" r="r" b="b"/>
              <a:pathLst>
                <a:path w="10" h="10" extrusionOk="0">
                  <a:moveTo>
                    <a:pt x="0" y="0"/>
                  </a:moveTo>
                  <a:cubicBezTo>
                    <a:pt x="0" y="9"/>
                    <a:pt x="0" y="9"/>
                    <a:pt x="9" y="9"/>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6" name="Google Shape;6386;p28"/>
            <p:cNvSpPr/>
            <p:nvPr/>
          </p:nvSpPr>
          <p:spPr>
            <a:xfrm>
              <a:off x="1595929" y="5212677"/>
              <a:ext cx="1589" cy="1052"/>
            </a:xfrm>
            <a:custGeom>
              <a:avLst/>
              <a:gdLst/>
              <a:ahLst/>
              <a:cxnLst/>
              <a:rect l="l" t="t" r="r" b="b"/>
              <a:pathLst>
                <a:path w="9" h="10" extrusionOk="0">
                  <a:moveTo>
                    <a:pt x="9" y="1"/>
                  </a:moveTo>
                  <a:lnTo>
                    <a:pt x="0" y="10"/>
                  </a:lnTo>
                  <a:lnTo>
                    <a:pt x="9" y="10"/>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7" name="Google Shape;6387;p28"/>
            <p:cNvSpPr/>
            <p:nvPr/>
          </p:nvSpPr>
          <p:spPr>
            <a:xfrm>
              <a:off x="1613055" y="5245180"/>
              <a:ext cx="6356" cy="4733"/>
            </a:xfrm>
            <a:custGeom>
              <a:avLst/>
              <a:gdLst/>
              <a:ahLst/>
              <a:cxnLst/>
              <a:rect l="l" t="t" r="r" b="b"/>
              <a:pathLst>
                <a:path w="36" h="45" extrusionOk="0">
                  <a:moveTo>
                    <a:pt x="9" y="1"/>
                  </a:moveTo>
                  <a:cubicBezTo>
                    <a:pt x="9" y="1"/>
                    <a:pt x="0" y="1"/>
                    <a:pt x="9" y="10"/>
                  </a:cubicBezTo>
                  <a:cubicBezTo>
                    <a:pt x="9" y="27"/>
                    <a:pt x="18" y="36"/>
                    <a:pt x="36" y="45"/>
                  </a:cubicBezTo>
                  <a:cubicBezTo>
                    <a:pt x="27" y="36"/>
                    <a:pt x="18" y="18"/>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8" name="Google Shape;6388;p28"/>
            <p:cNvSpPr/>
            <p:nvPr/>
          </p:nvSpPr>
          <p:spPr>
            <a:xfrm>
              <a:off x="1611466" y="5227508"/>
              <a:ext cx="3355" cy="4839"/>
            </a:xfrm>
            <a:custGeom>
              <a:avLst/>
              <a:gdLst/>
              <a:ahLst/>
              <a:cxnLst/>
              <a:rect l="l" t="t" r="r" b="b"/>
              <a:pathLst>
                <a:path w="19" h="46" extrusionOk="0">
                  <a:moveTo>
                    <a:pt x="9" y="1"/>
                  </a:moveTo>
                  <a:cubicBezTo>
                    <a:pt x="9" y="19"/>
                    <a:pt x="0" y="27"/>
                    <a:pt x="0" y="45"/>
                  </a:cubicBezTo>
                  <a:cubicBezTo>
                    <a:pt x="9" y="27"/>
                    <a:pt x="18"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9" name="Google Shape;6389;p28"/>
            <p:cNvSpPr/>
            <p:nvPr/>
          </p:nvSpPr>
          <p:spPr>
            <a:xfrm>
              <a:off x="1624001" y="5251281"/>
              <a:ext cx="1412" cy="526"/>
            </a:xfrm>
            <a:custGeom>
              <a:avLst/>
              <a:gdLst/>
              <a:ahLst/>
              <a:cxnLst/>
              <a:rect l="l" t="t" r="r" b="b"/>
              <a:pathLst>
                <a:path w="8" h="5" extrusionOk="0">
                  <a:moveTo>
                    <a:pt x="6" y="1"/>
                  </a:moveTo>
                  <a:cubicBezTo>
                    <a:pt x="5" y="1"/>
                    <a:pt x="3" y="2"/>
                    <a:pt x="0" y="5"/>
                  </a:cubicBezTo>
                  <a:cubicBezTo>
                    <a:pt x="6" y="5"/>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0" name="Google Shape;6390;p28"/>
            <p:cNvSpPr/>
            <p:nvPr/>
          </p:nvSpPr>
          <p:spPr>
            <a:xfrm>
              <a:off x="1619234" y="5249808"/>
              <a:ext cx="4944" cy="2945"/>
            </a:xfrm>
            <a:custGeom>
              <a:avLst/>
              <a:gdLst/>
              <a:ahLst/>
              <a:cxnLst/>
              <a:rect l="l" t="t" r="r" b="b"/>
              <a:pathLst>
                <a:path w="28" h="28" extrusionOk="0">
                  <a:moveTo>
                    <a:pt x="1" y="1"/>
                  </a:moveTo>
                  <a:lnTo>
                    <a:pt x="1" y="1"/>
                  </a:lnTo>
                  <a:cubicBezTo>
                    <a:pt x="9" y="10"/>
                    <a:pt x="9" y="19"/>
                    <a:pt x="18" y="27"/>
                  </a:cubicBezTo>
                  <a:cubicBezTo>
                    <a:pt x="27" y="27"/>
                    <a:pt x="27" y="19"/>
                    <a:pt x="27" y="19"/>
                  </a:cubicBezTo>
                  <a:cubicBezTo>
                    <a:pt x="18"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1" name="Google Shape;6391;p28"/>
            <p:cNvSpPr/>
            <p:nvPr/>
          </p:nvSpPr>
          <p:spPr>
            <a:xfrm>
              <a:off x="1553732" y="5208048"/>
              <a:ext cx="42374" cy="16094"/>
            </a:xfrm>
            <a:custGeom>
              <a:avLst/>
              <a:gdLst/>
              <a:ahLst/>
              <a:cxnLst/>
              <a:rect l="l" t="t" r="r" b="b"/>
              <a:pathLst>
                <a:path w="240" h="153" extrusionOk="0">
                  <a:moveTo>
                    <a:pt x="28" y="1"/>
                  </a:moveTo>
                  <a:cubicBezTo>
                    <a:pt x="19" y="1"/>
                    <a:pt x="10" y="3"/>
                    <a:pt x="1" y="9"/>
                  </a:cubicBezTo>
                  <a:lnTo>
                    <a:pt x="36" y="45"/>
                  </a:lnTo>
                  <a:cubicBezTo>
                    <a:pt x="34" y="47"/>
                    <a:pt x="32" y="47"/>
                    <a:pt x="29" y="47"/>
                  </a:cubicBezTo>
                  <a:cubicBezTo>
                    <a:pt x="24" y="47"/>
                    <a:pt x="19" y="45"/>
                    <a:pt x="15" y="45"/>
                  </a:cubicBezTo>
                  <a:cubicBezTo>
                    <a:pt x="12" y="45"/>
                    <a:pt x="10" y="47"/>
                    <a:pt x="10" y="54"/>
                  </a:cubicBezTo>
                  <a:cubicBezTo>
                    <a:pt x="36" y="54"/>
                    <a:pt x="89" y="89"/>
                    <a:pt x="71" y="142"/>
                  </a:cubicBezTo>
                  <a:cubicBezTo>
                    <a:pt x="79" y="149"/>
                    <a:pt x="88" y="152"/>
                    <a:pt x="99" y="152"/>
                  </a:cubicBezTo>
                  <a:cubicBezTo>
                    <a:pt x="141" y="152"/>
                    <a:pt x="204" y="103"/>
                    <a:pt x="239" y="54"/>
                  </a:cubicBezTo>
                  <a:cubicBezTo>
                    <a:pt x="236" y="54"/>
                    <a:pt x="232" y="54"/>
                    <a:pt x="227" y="54"/>
                  </a:cubicBezTo>
                  <a:cubicBezTo>
                    <a:pt x="218" y="54"/>
                    <a:pt x="204" y="51"/>
                    <a:pt x="186" y="27"/>
                  </a:cubicBezTo>
                  <a:cubicBezTo>
                    <a:pt x="171" y="42"/>
                    <a:pt x="176" y="111"/>
                    <a:pt x="148" y="111"/>
                  </a:cubicBezTo>
                  <a:cubicBezTo>
                    <a:pt x="144" y="111"/>
                    <a:pt x="139" y="110"/>
                    <a:pt x="133" y="106"/>
                  </a:cubicBezTo>
                  <a:cubicBezTo>
                    <a:pt x="98" y="62"/>
                    <a:pt x="133" y="62"/>
                    <a:pt x="133" y="27"/>
                  </a:cubicBezTo>
                  <a:lnTo>
                    <a:pt x="133" y="27"/>
                  </a:lnTo>
                  <a:cubicBezTo>
                    <a:pt x="129" y="33"/>
                    <a:pt x="123" y="36"/>
                    <a:pt x="117" y="36"/>
                  </a:cubicBezTo>
                  <a:cubicBezTo>
                    <a:pt x="94" y="36"/>
                    <a:pt x="62"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2" name="Google Shape;6392;p28"/>
            <p:cNvSpPr/>
            <p:nvPr/>
          </p:nvSpPr>
          <p:spPr>
            <a:xfrm>
              <a:off x="1597341" y="5213623"/>
              <a:ext cx="9534" cy="10308"/>
            </a:xfrm>
            <a:custGeom>
              <a:avLst/>
              <a:gdLst/>
              <a:ahLst/>
              <a:cxnLst/>
              <a:rect l="l" t="t" r="r" b="b"/>
              <a:pathLst>
                <a:path w="54" h="98" extrusionOk="0">
                  <a:moveTo>
                    <a:pt x="1" y="1"/>
                  </a:moveTo>
                  <a:lnTo>
                    <a:pt x="27" y="89"/>
                  </a:lnTo>
                  <a:lnTo>
                    <a:pt x="19" y="80"/>
                  </a:lnTo>
                  <a:lnTo>
                    <a:pt x="36" y="98"/>
                  </a:lnTo>
                  <a:cubicBezTo>
                    <a:pt x="27" y="80"/>
                    <a:pt x="36" y="62"/>
                    <a:pt x="54" y="27"/>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3" name="Google Shape;6393;p28"/>
            <p:cNvSpPr/>
            <p:nvPr/>
          </p:nvSpPr>
          <p:spPr>
            <a:xfrm>
              <a:off x="1591162" y="5223827"/>
              <a:ext cx="20481" cy="14095"/>
            </a:xfrm>
            <a:custGeom>
              <a:avLst/>
              <a:gdLst/>
              <a:ahLst/>
              <a:cxnLst/>
              <a:rect l="l" t="t" r="r" b="b"/>
              <a:pathLst>
                <a:path w="116" h="134" extrusionOk="0">
                  <a:moveTo>
                    <a:pt x="71" y="1"/>
                  </a:moveTo>
                  <a:cubicBezTo>
                    <a:pt x="71" y="18"/>
                    <a:pt x="80" y="45"/>
                    <a:pt x="98" y="80"/>
                  </a:cubicBezTo>
                  <a:cubicBezTo>
                    <a:pt x="98" y="71"/>
                    <a:pt x="99" y="68"/>
                    <a:pt x="100" y="68"/>
                  </a:cubicBezTo>
                  <a:cubicBezTo>
                    <a:pt x="104" y="68"/>
                    <a:pt x="110" y="80"/>
                    <a:pt x="115" y="80"/>
                  </a:cubicBezTo>
                  <a:lnTo>
                    <a:pt x="71" y="1"/>
                  </a:lnTo>
                  <a:close/>
                  <a:moveTo>
                    <a:pt x="98" y="80"/>
                  </a:moveTo>
                  <a:cubicBezTo>
                    <a:pt x="107" y="98"/>
                    <a:pt x="115" y="115"/>
                    <a:pt x="115" y="124"/>
                  </a:cubicBezTo>
                  <a:cubicBezTo>
                    <a:pt x="115" y="107"/>
                    <a:pt x="115" y="89"/>
                    <a:pt x="115" y="80"/>
                  </a:cubicBezTo>
                  <a:close/>
                  <a:moveTo>
                    <a:pt x="30" y="64"/>
                  </a:moveTo>
                  <a:cubicBezTo>
                    <a:pt x="19" y="64"/>
                    <a:pt x="10" y="68"/>
                    <a:pt x="1" y="80"/>
                  </a:cubicBezTo>
                  <a:cubicBezTo>
                    <a:pt x="18" y="133"/>
                    <a:pt x="45" y="107"/>
                    <a:pt x="71" y="133"/>
                  </a:cubicBezTo>
                  <a:cubicBezTo>
                    <a:pt x="57" y="107"/>
                    <a:pt x="55" y="100"/>
                    <a:pt x="59" y="100"/>
                  </a:cubicBezTo>
                  <a:cubicBezTo>
                    <a:pt x="63" y="100"/>
                    <a:pt x="74" y="108"/>
                    <a:pt x="83" y="108"/>
                  </a:cubicBezTo>
                  <a:cubicBezTo>
                    <a:pt x="91" y="108"/>
                    <a:pt x="98" y="102"/>
                    <a:pt x="98" y="80"/>
                  </a:cubicBezTo>
                  <a:cubicBezTo>
                    <a:pt x="74" y="80"/>
                    <a:pt x="51" y="64"/>
                    <a:pt x="30"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4" name="Google Shape;6394;p28"/>
            <p:cNvSpPr/>
            <p:nvPr/>
          </p:nvSpPr>
          <p:spPr>
            <a:xfrm>
              <a:off x="1605286" y="5282311"/>
              <a:ext cx="1589" cy="1052"/>
            </a:xfrm>
            <a:custGeom>
              <a:avLst/>
              <a:gdLst/>
              <a:ahLst/>
              <a:cxnLst/>
              <a:rect l="l" t="t" r="r" b="b"/>
              <a:pathLst>
                <a:path w="9" h="10" extrusionOk="0">
                  <a:moveTo>
                    <a:pt x="9" y="1"/>
                  </a:moveTo>
                  <a:cubicBezTo>
                    <a:pt x="0" y="1"/>
                    <a:pt x="0" y="1"/>
                    <a:pt x="0" y="10"/>
                  </a:cubicBezTo>
                  <a:cubicBezTo>
                    <a:pt x="0" y="10"/>
                    <a:pt x="0"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5" name="Google Shape;6395;p28"/>
            <p:cNvSpPr/>
            <p:nvPr/>
          </p:nvSpPr>
          <p:spPr>
            <a:xfrm>
              <a:off x="1606699" y="5271161"/>
              <a:ext cx="12712" cy="12938"/>
            </a:xfrm>
            <a:custGeom>
              <a:avLst/>
              <a:gdLst/>
              <a:ahLst/>
              <a:cxnLst/>
              <a:rect l="l" t="t" r="r" b="b"/>
              <a:pathLst>
                <a:path w="72" h="123" extrusionOk="0">
                  <a:moveTo>
                    <a:pt x="72" y="1"/>
                  </a:moveTo>
                  <a:cubicBezTo>
                    <a:pt x="70" y="1"/>
                    <a:pt x="68" y="3"/>
                    <a:pt x="66" y="6"/>
                  </a:cubicBezTo>
                  <a:lnTo>
                    <a:pt x="66" y="6"/>
                  </a:lnTo>
                  <a:cubicBezTo>
                    <a:pt x="68" y="4"/>
                    <a:pt x="70" y="3"/>
                    <a:pt x="72" y="1"/>
                  </a:cubicBezTo>
                  <a:close/>
                  <a:moveTo>
                    <a:pt x="66" y="6"/>
                  </a:moveTo>
                  <a:cubicBezTo>
                    <a:pt x="34" y="30"/>
                    <a:pt x="18" y="47"/>
                    <a:pt x="1" y="72"/>
                  </a:cubicBezTo>
                  <a:cubicBezTo>
                    <a:pt x="10" y="80"/>
                    <a:pt x="19" y="80"/>
                    <a:pt x="27" y="98"/>
                  </a:cubicBezTo>
                  <a:cubicBezTo>
                    <a:pt x="24" y="109"/>
                    <a:pt x="20" y="113"/>
                    <a:pt x="16" y="113"/>
                  </a:cubicBezTo>
                  <a:cubicBezTo>
                    <a:pt x="11" y="113"/>
                    <a:pt x="6" y="107"/>
                    <a:pt x="1" y="107"/>
                  </a:cubicBezTo>
                  <a:cubicBezTo>
                    <a:pt x="6" y="112"/>
                    <a:pt x="17" y="123"/>
                    <a:pt x="27" y="123"/>
                  </a:cubicBezTo>
                  <a:cubicBezTo>
                    <a:pt x="34" y="123"/>
                    <a:pt x="41" y="117"/>
                    <a:pt x="45" y="98"/>
                  </a:cubicBezTo>
                  <a:lnTo>
                    <a:pt x="36" y="98"/>
                  </a:lnTo>
                  <a:cubicBezTo>
                    <a:pt x="36" y="62"/>
                    <a:pt x="54" y="19"/>
                    <a:pt x="66"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6" name="Google Shape;6396;p28"/>
            <p:cNvSpPr/>
            <p:nvPr/>
          </p:nvSpPr>
          <p:spPr>
            <a:xfrm>
              <a:off x="1595929" y="5248967"/>
              <a:ext cx="9534" cy="7048"/>
            </a:xfrm>
            <a:custGeom>
              <a:avLst/>
              <a:gdLst/>
              <a:ahLst/>
              <a:cxnLst/>
              <a:rect l="l" t="t" r="r" b="b"/>
              <a:pathLst>
                <a:path w="54" h="67" extrusionOk="0">
                  <a:moveTo>
                    <a:pt x="18" y="0"/>
                  </a:moveTo>
                  <a:lnTo>
                    <a:pt x="0" y="44"/>
                  </a:lnTo>
                  <a:lnTo>
                    <a:pt x="18" y="44"/>
                  </a:lnTo>
                  <a:cubicBezTo>
                    <a:pt x="18" y="62"/>
                    <a:pt x="24" y="66"/>
                    <a:pt x="32" y="66"/>
                  </a:cubicBezTo>
                  <a:cubicBezTo>
                    <a:pt x="40" y="66"/>
                    <a:pt x="49" y="62"/>
                    <a:pt x="53" y="62"/>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7" name="Google Shape;6397;p28"/>
            <p:cNvSpPr/>
            <p:nvPr/>
          </p:nvSpPr>
          <p:spPr>
            <a:xfrm>
              <a:off x="1595929" y="5208995"/>
              <a:ext cx="10947" cy="2840"/>
            </a:xfrm>
            <a:custGeom>
              <a:avLst/>
              <a:gdLst/>
              <a:ahLst/>
              <a:cxnLst/>
              <a:rect l="l" t="t" r="r" b="b"/>
              <a:pathLst>
                <a:path w="62" h="27" extrusionOk="0">
                  <a:moveTo>
                    <a:pt x="0" y="0"/>
                  </a:moveTo>
                  <a:lnTo>
                    <a:pt x="27" y="27"/>
                  </a:lnTo>
                  <a:lnTo>
                    <a:pt x="62" y="18"/>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8" name="Google Shape;6398;p28"/>
            <p:cNvSpPr/>
            <p:nvPr/>
          </p:nvSpPr>
          <p:spPr>
            <a:xfrm>
              <a:off x="1592751" y="5199738"/>
              <a:ext cx="6356" cy="2840"/>
            </a:xfrm>
            <a:custGeom>
              <a:avLst/>
              <a:gdLst/>
              <a:ahLst/>
              <a:cxnLst/>
              <a:rect l="l" t="t" r="r" b="b"/>
              <a:pathLst>
                <a:path w="36" h="27" extrusionOk="0">
                  <a:moveTo>
                    <a:pt x="9" y="0"/>
                  </a:moveTo>
                  <a:lnTo>
                    <a:pt x="1" y="27"/>
                  </a:lnTo>
                  <a:lnTo>
                    <a:pt x="36"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9" name="Google Shape;6399;p28"/>
            <p:cNvSpPr/>
            <p:nvPr/>
          </p:nvSpPr>
          <p:spPr>
            <a:xfrm>
              <a:off x="998814" y="4909945"/>
              <a:ext cx="1766" cy="2840"/>
            </a:xfrm>
            <a:custGeom>
              <a:avLst/>
              <a:gdLst/>
              <a:ahLst/>
              <a:cxnLst/>
              <a:rect l="l" t="t" r="r" b="b"/>
              <a:pathLst>
                <a:path w="10" h="27" extrusionOk="0">
                  <a:moveTo>
                    <a:pt x="9" y="0"/>
                  </a:moveTo>
                  <a:lnTo>
                    <a:pt x="9" y="0"/>
                  </a:lnTo>
                  <a:cubicBezTo>
                    <a:pt x="0" y="9"/>
                    <a:pt x="0" y="18"/>
                    <a:pt x="0" y="27"/>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0" name="Google Shape;6400;p28"/>
            <p:cNvSpPr/>
            <p:nvPr/>
          </p:nvSpPr>
          <p:spPr>
            <a:xfrm>
              <a:off x="1017529" y="4896902"/>
              <a:ext cx="1766" cy="1999"/>
            </a:xfrm>
            <a:custGeom>
              <a:avLst/>
              <a:gdLst/>
              <a:ahLst/>
              <a:cxnLst/>
              <a:rect l="l" t="t" r="r" b="b"/>
              <a:pathLst>
                <a:path w="10" h="19" extrusionOk="0">
                  <a:moveTo>
                    <a:pt x="0" y="1"/>
                  </a:moveTo>
                  <a:lnTo>
                    <a:pt x="9" y="18"/>
                  </a:ln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1" name="Google Shape;6401;p28"/>
            <p:cNvSpPr/>
            <p:nvPr/>
          </p:nvSpPr>
          <p:spPr>
            <a:xfrm>
              <a:off x="1416547" y="4959384"/>
              <a:ext cx="8651" cy="9151"/>
            </a:xfrm>
            <a:custGeom>
              <a:avLst/>
              <a:gdLst/>
              <a:ahLst/>
              <a:cxnLst/>
              <a:rect l="l" t="t" r="r" b="b"/>
              <a:pathLst>
                <a:path w="49" h="87" extrusionOk="0">
                  <a:moveTo>
                    <a:pt x="37" y="1"/>
                  </a:moveTo>
                  <a:cubicBezTo>
                    <a:pt x="35" y="1"/>
                    <a:pt x="32" y="3"/>
                    <a:pt x="27" y="7"/>
                  </a:cubicBezTo>
                  <a:lnTo>
                    <a:pt x="1" y="33"/>
                  </a:lnTo>
                  <a:cubicBezTo>
                    <a:pt x="18" y="51"/>
                    <a:pt x="27" y="69"/>
                    <a:pt x="27" y="86"/>
                  </a:cubicBezTo>
                  <a:cubicBezTo>
                    <a:pt x="35" y="5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2" name="Google Shape;6402;p28"/>
            <p:cNvSpPr/>
            <p:nvPr/>
          </p:nvSpPr>
          <p:spPr>
            <a:xfrm>
              <a:off x="1192143" y="4858824"/>
              <a:ext cx="6356" cy="1999"/>
            </a:xfrm>
            <a:custGeom>
              <a:avLst/>
              <a:gdLst/>
              <a:ahLst/>
              <a:cxnLst/>
              <a:rect l="l" t="t" r="r" b="b"/>
              <a:pathLst>
                <a:path w="36" h="19" extrusionOk="0">
                  <a:moveTo>
                    <a:pt x="0" y="1"/>
                  </a:moveTo>
                  <a:lnTo>
                    <a:pt x="0" y="18"/>
                  </a:lnTo>
                  <a:cubicBezTo>
                    <a:pt x="9" y="9"/>
                    <a:pt x="27" y="9"/>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3" name="Google Shape;6403;p28"/>
            <p:cNvSpPr/>
            <p:nvPr/>
          </p:nvSpPr>
          <p:spPr>
            <a:xfrm>
              <a:off x="1170250" y="4866292"/>
              <a:ext cx="3355" cy="4733"/>
            </a:xfrm>
            <a:custGeom>
              <a:avLst/>
              <a:gdLst/>
              <a:ahLst/>
              <a:cxnLst/>
              <a:rect l="l" t="t" r="r" b="b"/>
              <a:pathLst>
                <a:path w="19" h="45" extrusionOk="0">
                  <a:moveTo>
                    <a:pt x="1" y="0"/>
                  </a:moveTo>
                  <a:cubicBezTo>
                    <a:pt x="1" y="18"/>
                    <a:pt x="9" y="27"/>
                    <a:pt x="18" y="4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4" name="Google Shape;6404;p28"/>
            <p:cNvSpPr/>
            <p:nvPr/>
          </p:nvSpPr>
          <p:spPr>
            <a:xfrm>
              <a:off x="895881" y="4976740"/>
              <a:ext cx="6356" cy="4839"/>
            </a:xfrm>
            <a:custGeom>
              <a:avLst/>
              <a:gdLst/>
              <a:ahLst/>
              <a:cxnLst/>
              <a:rect l="l" t="t" r="r" b="b"/>
              <a:pathLst>
                <a:path w="36" h="46" extrusionOk="0">
                  <a:moveTo>
                    <a:pt x="1" y="1"/>
                  </a:moveTo>
                  <a:lnTo>
                    <a:pt x="9" y="45"/>
                  </a:lnTo>
                  <a:cubicBezTo>
                    <a:pt x="36" y="19"/>
                    <a:pt x="18" y="1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5" name="Google Shape;6405;p28"/>
            <p:cNvSpPr/>
            <p:nvPr/>
          </p:nvSpPr>
          <p:spPr>
            <a:xfrm>
              <a:off x="1525659" y="5096549"/>
              <a:ext cx="6533" cy="8520"/>
            </a:xfrm>
            <a:custGeom>
              <a:avLst/>
              <a:gdLst/>
              <a:ahLst/>
              <a:cxnLst/>
              <a:rect l="l" t="t" r="r" b="b"/>
              <a:pathLst>
                <a:path w="37" h="81" extrusionOk="0">
                  <a:moveTo>
                    <a:pt x="27" y="1"/>
                  </a:moveTo>
                  <a:cubicBezTo>
                    <a:pt x="18" y="45"/>
                    <a:pt x="1" y="80"/>
                    <a:pt x="36" y="80"/>
                  </a:cubicBezTo>
                  <a:cubicBezTo>
                    <a:pt x="36" y="45"/>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6" name="Google Shape;6406;p28"/>
            <p:cNvSpPr/>
            <p:nvPr/>
          </p:nvSpPr>
          <p:spPr>
            <a:xfrm>
              <a:off x="958206" y="4876495"/>
              <a:ext cx="3355" cy="2840"/>
            </a:xfrm>
            <a:custGeom>
              <a:avLst/>
              <a:gdLst/>
              <a:ahLst/>
              <a:cxnLst/>
              <a:rect l="l" t="t" r="r" b="b"/>
              <a:pathLst>
                <a:path w="19" h="27" extrusionOk="0">
                  <a:moveTo>
                    <a:pt x="10" y="0"/>
                  </a:moveTo>
                  <a:cubicBezTo>
                    <a:pt x="1" y="18"/>
                    <a:pt x="10" y="27"/>
                    <a:pt x="10" y="27"/>
                  </a:cubicBezTo>
                  <a:cubicBezTo>
                    <a:pt x="18" y="18"/>
                    <a:pt x="18"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7" name="Google Shape;6407;p28"/>
            <p:cNvSpPr/>
            <p:nvPr/>
          </p:nvSpPr>
          <p:spPr>
            <a:xfrm>
              <a:off x="1525659" y="5089186"/>
              <a:ext cx="6533" cy="7468"/>
            </a:xfrm>
            <a:custGeom>
              <a:avLst/>
              <a:gdLst/>
              <a:ahLst/>
              <a:cxnLst/>
              <a:rect l="l" t="t" r="r" b="b"/>
              <a:pathLst>
                <a:path w="37" h="71" extrusionOk="0">
                  <a:moveTo>
                    <a:pt x="1" y="0"/>
                  </a:moveTo>
                  <a:cubicBezTo>
                    <a:pt x="1" y="9"/>
                    <a:pt x="1" y="9"/>
                    <a:pt x="1" y="18"/>
                  </a:cubicBezTo>
                  <a:cubicBezTo>
                    <a:pt x="10" y="36"/>
                    <a:pt x="27" y="53"/>
                    <a:pt x="27" y="71"/>
                  </a:cubicBezTo>
                  <a:cubicBezTo>
                    <a:pt x="36" y="44"/>
                    <a:pt x="36"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8" name="Google Shape;6408;p28"/>
            <p:cNvSpPr/>
            <p:nvPr/>
          </p:nvSpPr>
          <p:spPr>
            <a:xfrm>
              <a:off x="687014" y="5256330"/>
              <a:ext cx="177" cy="1052"/>
            </a:xfrm>
            <a:custGeom>
              <a:avLst/>
              <a:gdLst/>
              <a:ahLst/>
              <a:cxnLst/>
              <a:rect l="l" t="t" r="r" b="b"/>
              <a:pathLst>
                <a:path w="1" h="10" extrusionOk="0">
                  <a:moveTo>
                    <a:pt x="0" y="1"/>
                  </a:moveTo>
                  <a:cubicBezTo>
                    <a:pt x="0" y="10"/>
                    <a:pt x="0" y="10"/>
                    <a:pt x="0" y="10"/>
                  </a:cubicBezTo>
                  <a:cubicBezTo>
                    <a:pt x="0"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9" name="Google Shape;6409;p28"/>
            <p:cNvSpPr/>
            <p:nvPr/>
          </p:nvSpPr>
          <p:spPr>
            <a:xfrm>
              <a:off x="612154" y="5345529"/>
              <a:ext cx="177" cy="4733"/>
            </a:xfrm>
            <a:custGeom>
              <a:avLst/>
              <a:gdLst/>
              <a:ahLst/>
              <a:cxnLst/>
              <a:rect l="l" t="t" r="r" b="b"/>
              <a:pathLst>
                <a:path w="1" h="45" extrusionOk="0">
                  <a:moveTo>
                    <a:pt x="1" y="44"/>
                  </a:moveTo>
                  <a:cubicBezTo>
                    <a:pt x="1" y="36"/>
                    <a:pt x="1" y="18"/>
                    <a:pt x="1" y="0"/>
                  </a:cubicBezTo>
                  <a:cubicBezTo>
                    <a:pt x="1" y="9"/>
                    <a:pt x="1" y="18"/>
                    <a:pt x="1" y="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0" name="Google Shape;6410;p28"/>
            <p:cNvSpPr/>
            <p:nvPr/>
          </p:nvSpPr>
          <p:spPr>
            <a:xfrm>
              <a:off x="1572447" y="5163449"/>
              <a:ext cx="1589" cy="947"/>
            </a:xfrm>
            <a:custGeom>
              <a:avLst/>
              <a:gdLst/>
              <a:ahLst/>
              <a:cxnLst/>
              <a:rect l="l" t="t" r="r" b="b"/>
              <a:pathLst>
                <a:path w="9" h="9" extrusionOk="0">
                  <a:moveTo>
                    <a:pt x="1" y="1"/>
                  </a:moveTo>
                  <a:cubicBezTo>
                    <a:pt x="4" y="7"/>
                    <a:pt x="6" y="9"/>
                    <a:pt x="7" y="9"/>
                  </a:cubicBezTo>
                  <a:cubicBezTo>
                    <a:pt x="9" y="9"/>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1" name="Google Shape;6411;p28"/>
            <p:cNvSpPr/>
            <p:nvPr/>
          </p:nvSpPr>
          <p:spPr>
            <a:xfrm>
              <a:off x="1550730" y="5177439"/>
              <a:ext cx="4767" cy="947"/>
            </a:xfrm>
            <a:custGeom>
              <a:avLst/>
              <a:gdLst/>
              <a:ahLst/>
              <a:cxnLst/>
              <a:rect l="l" t="t" r="r" b="b"/>
              <a:pathLst>
                <a:path w="27" h="9" extrusionOk="0">
                  <a:moveTo>
                    <a:pt x="27" y="9"/>
                  </a:moveTo>
                  <a:cubicBezTo>
                    <a:pt x="18" y="0"/>
                    <a:pt x="9" y="0"/>
                    <a:pt x="0" y="0"/>
                  </a:cubicBezTo>
                  <a:cubicBezTo>
                    <a:pt x="9" y="0"/>
                    <a:pt x="18" y="0"/>
                    <a:pt x="27"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2" name="Google Shape;6412;p28"/>
            <p:cNvSpPr/>
            <p:nvPr/>
          </p:nvSpPr>
          <p:spPr>
            <a:xfrm>
              <a:off x="1474281" y="5077089"/>
              <a:ext cx="1766" cy="1052"/>
            </a:xfrm>
            <a:custGeom>
              <a:avLst/>
              <a:gdLst/>
              <a:ahLst/>
              <a:cxnLst/>
              <a:rect l="l" t="t" r="r" b="b"/>
              <a:pathLst>
                <a:path w="10" h="10" extrusionOk="0">
                  <a:moveTo>
                    <a:pt x="9" y="1"/>
                  </a:moveTo>
                  <a:lnTo>
                    <a:pt x="9" y="1"/>
                  </a:lnTo>
                  <a:cubicBezTo>
                    <a:pt x="0" y="9"/>
                    <a:pt x="0" y="9"/>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3" name="Google Shape;6413;p28"/>
            <p:cNvSpPr/>
            <p:nvPr/>
          </p:nvSpPr>
          <p:spPr>
            <a:xfrm>
              <a:off x="1570858" y="5163449"/>
              <a:ext cx="1766" cy="2945"/>
            </a:xfrm>
            <a:custGeom>
              <a:avLst/>
              <a:gdLst/>
              <a:ahLst/>
              <a:cxnLst/>
              <a:rect l="l" t="t" r="r" b="b"/>
              <a:pathLst>
                <a:path w="10" h="28" extrusionOk="0">
                  <a:moveTo>
                    <a:pt x="10" y="1"/>
                  </a:moveTo>
                  <a:lnTo>
                    <a:pt x="10" y="1"/>
                  </a:lnTo>
                  <a:cubicBezTo>
                    <a:pt x="1" y="10"/>
                    <a:pt x="1" y="18"/>
                    <a:pt x="1" y="27"/>
                  </a:cubicBezTo>
                  <a:cubicBezTo>
                    <a:pt x="10" y="18"/>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4" name="Google Shape;6414;p28"/>
            <p:cNvSpPr/>
            <p:nvPr/>
          </p:nvSpPr>
          <p:spPr>
            <a:xfrm>
              <a:off x="1574036" y="5165342"/>
              <a:ext cx="1766" cy="1999"/>
            </a:xfrm>
            <a:custGeom>
              <a:avLst/>
              <a:gdLst/>
              <a:ahLst/>
              <a:cxnLst/>
              <a:rect l="l" t="t" r="r" b="b"/>
              <a:pathLst>
                <a:path w="10" h="19" extrusionOk="0">
                  <a:moveTo>
                    <a:pt x="1" y="0"/>
                  </a:moveTo>
                  <a:cubicBezTo>
                    <a:pt x="1" y="9"/>
                    <a:pt x="1" y="18"/>
                    <a:pt x="1" y="18"/>
                  </a:cubicBezTo>
                  <a:cubicBezTo>
                    <a:pt x="9" y="18"/>
                    <a:pt x="9"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5" name="Google Shape;6415;p28"/>
            <p:cNvSpPr/>
            <p:nvPr/>
          </p:nvSpPr>
          <p:spPr>
            <a:xfrm>
              <a:off x="1570858" y="5160714"/>
              <a:ext cx="1766" cy="2840"/>
            </a:xfrm>
            <a:custGeom>
              <a:avLst/>
              <a:gdLst/>
              <a:ahLst/>
              <a:cxnLst/>
              <a:rect l="l" t="t" r="r" b="b"/>
              <a:pathLst>
                <a:path w="10" h="27" extrusionOk="0">
                  <a:moveTo>
                    <a:pt x="1" y="0"/>
                  </a:moveTo>
                  <a:cubicBezTo>
                    <a:pt x="1" y="9"/>
                    <a:pt x="1" y="18"/>
                    <a:pt x="10" y="27"/>
                  </a:cubicBezTo>
                  <a:cubicBezTo>
                    <a:pt x="10" y="18"/>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6" name="Google Shape;6416;p28"/>
            <p:cNvSpPr/>
            <p:nvPr/>
          </p:nvSpPr>
          <p:spPr>
            <a:xfrm>
              <a:off x="735391" y="5087292"/>
              <a:ext cx="1412" cy="1893"/>
            </a:xfrm>
            <a:custGeom>
              <a:avLst/>
              <a:gdLst/>
              <a:ahLst/>
              <a:cxnLst/>
              <a:rect l="l" t="t" r="r" b="b"/>
              <a:pathLst>
                <a:path w="8" h="18" extrusionOk="0">
                  <a:moveTo>
                    <a:pt x="0" y="1"/>
                  </a:moveTo>
                  <a:cubicBezTo>
                    <a:pt x="4" y="13"/>
                    <a:pt x="6" y="17"/>
                    <a:pt x="7" y="17"/>
                  </a:cubicBezTo>
                  <a:cubicBezTo>
                    <a:pt x="7" y="17"/>
                    <a:pt x="5"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7" name="Google Shape;6417;p28"/>
            <p:cNvSpPr/>
            <p:nvPr/>
          </p:nvSpPr>
          <p:spPr>
            <a:xfrm>
              <a:off x="1310613" y="4948970"/>
              <a:ext cx="177" cy="947"/>
            </a:xfrm>
            <a:custGeom>
              <a:avLst/>
              <a:gdLst/>
              <a:ahLst/>
              <a:cxnLst/>
              <a:rect l="l" t="t" r="r" b="b"/>
              <a:pathLst>
                <a:path w="1" h="9" extrusionOk="0">
                  <a:moveTo>
                    <a:pt x="0" y="9"/>
                  </a:moveTo>
                  <a:lnTo>
                    <a:pt x="0"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8" name="Google Shape;6418;p28"/>
            <p:cNvSpPr/>
            <p:nvPr/>
          </p:nvSpPr>
          <p:spPr>
            <a:xfrm>
              <a:off x="1298077" y="4940555"/>
              <a:ext cx="23659" cy="9362"/>
            </a:xfrm>
            <a:custGeom>
              <a:avLst/>
              <a:gdLst/>
              <a:ahLst/>
              <a:cxnLst/>
              <a:rect l="l" t="t" r="r" b="b"/>
              <a:pathLst>
                <a:path w="134" h="89" extrusionOk="0">
                  <a:moveTo>
                    <a:pt x="133" y="1"/>
                  </a:moveTo>
                  <a:lnTo>
                    <a:pt x="1" y="54"/>
                  </a:lnTo>
                  <a:cubicBezTo>
                    <a:pt x="10" y="52"/>
                    <a:pt x="18" y="51"/>
                    <a:pt x="25" y="51"/>
                  </a:cubicBezTo>
                  <a:cubicBezTo>
                    <a:pt x="57" y="51"/>
                    <a:pt x="64" y="67"/>
                    <a:pt x="71" y="89"/>
                  </a:cubicBezTo>
                  <a:lnTo>
                    <a:pt x="1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9" name="Google Shape;6419;p28"/>
            <p:cNvSpPr/>
            <p:nvPr/>
          </p:nvSpPr>
          <p:spPr>
            <a:xfrm>
              <a:off x="607564" y="4829792"/>
              <a:ext cx="985367" cy="542768"/>
            </a:xfrm>
            <a:custGeom>
              <a:avLst/>
              <a:gdLst/>
              <a:ahLst/>
              <a:cxnLst/>
              <a:rect l="l" t="t" r="r" b="b"/>
              <a:pathLst>
                <a:path w="5581" h="5160" extrusionOk="0">
                  <a:moveTo>
                    <a:pt x="3320" y="374"/>
                  </a:moveTo>
                  <a:lnTo>
                    <a:pt x="3320" y="374"/>
                  </a:lnTo>
                  <a:cubicBezTo>
                    <a:pt x="3329" y="382"/>
                    <a:pt x="3338" y="391"/>
                    <a:pt x="3347" y="409"/>
                  </a:cubicBezTo>
                  <a:cubicBezTo>
                    <a:pt x="3343" y="411"/>
                    <a:pt x="3341" y="411"/>
                    <a:pt x="3338" y="411"/>
                  </a:cubicBezTo>
                  <a:cubicBezTo>
                    <a:pt x="3326" y="411"/>
                    <a:pt x="3320" y="395"/>
                    <a:pt x="3320" y="374"/>
                  </a:cubicBezTo>
                  <a:close/>
                  <a:moveTo>
                    <a:pt x="3408" y="541"/>
                  </a:moveTo>
                  <a:cubicBezTo>
                    <a:pt x="3410" y="543"/>
                    <a:pt x="3411" y="545"/>
                    <a:pt x="3413" y="546"/>
                  </a:cubicBezTo>
                  <a:lnTo>
                    <a:pt x="3413" y="546"/>
                  </a:lnTo>
                  <a:cubicBezTo>
                    <a:pt x="3411" y="545"/>
                    <a:pt x="3410" y="543"/>
                    <a:pt x="3408" y="541"/>
                  </a:cubicBezTo>
                  <a:close/>
                  <a:moveTo>
                    <a:pt x="4316" y="1111"/>
                  </a:moveTo>
                  <a:cubicBezTo>
                    <a:pt x="4316" y="1111"/>
                    <a:pt x="4317" y="1111"/>
                    <a:pt x="4317" y="1112"/>
                  </a:cubicBezTo>
                  <a:lnTo>
                    <a:pt x="4317" y="1112"/>
                  </a:lnTo>
                  <a:cubicBezTo>
                    <a:pt x="4316" y="1112"/>
                    <a:pt x="4315" y="1112"/>
                    <a:pt x="4314" y="1113"/>
                  </a:cubicBezTo>
                  <a:lnTo>
                    <a:pt x="4314" y="1113"/>
                  </a:lnTo>
                  <a:cubicBezTo>
                    <a:pt x="4314" y="1112"/>
                    <a:pt x="4315" y="1111"/>
                    <a:pt x="4316" y="1111"/>
                  </a:cubicBezTo>
                  <a:close/>
                  <a:moveTo>
                    <a:pt x="4106" y="1269"/>
                  </a:moveTo>
                  <a:cubicBezTo>
                    <a:pt x="4105" y="1271"/>
                    <a:pt x="4105" y="1273"/>
                    <a:pt x="4106" y="1274"/>
                  </a:cubicBezTo>
                  <a:cubicBezTo>
                    <a:pt x="4106" y="1272"/>
                    <a:pt x="4106" y="1270"/>
                    <a:pt x="4106" y="1269"/>
                  </a:cubicBezTo>
                  <a:close/>
                  <a:moveTo>
                    <a:pt x="1442" y="1639"/>
                  </a:moveTo>
                  <a:lnTo>
                    <a:pt x="1439" y="1645"/>
                  </a:lnTo>
                  <a:cubicBezTo>
                    <a:pt x="1440" y="1643"/>
                    <a:pt x="1441" y="1641"/>
                    <a:pt x="1442" y="1639"/>
                  </a:cubicBezTo>
                  <a:close/>
                  <a:moveTo>
                    <a:pt x="1051" y="2113"/>
                  </a:moveTo>
                  <a:cubicBezTo>
                    <a:pt x="1049" y="2117"/>
                    <a:pt x="1048" y="2120"/>
                    <a:pt x="1046" y="2123"/>
                  </a:cubicBezTo>
                  <a:lnTo>
                    <a:pt x="1046" y="2123"/>
                  </a:lnTo>
                  <a:cubicBezTo>
                    <a:pt x="1049" y="2120"/>
                    <a:pt x="1051" y="2116"/>
                    <a:pt x="1051" y="2113"/>
                  </a:cubicBezTo>
                  <a:close/>
                  <a:moveTo>
                    <a:pt x="711" y="2670"/>
                  </a:moveTo>
                  <a:cubicBezTo>
                    <a:pt x="711" y="2672"/>
                    <a:pt x="710" y="2674"/>
                    <a:pt x="707" y="2678"/>
                  </a:cubicBezTo>
                  <a:lnTo>
                    <a:pt x="707" y="2678"/>
                  </a:lnTo>
                  <a:cubicBezTo>
                    <a:pt x="708" y="2676"/>
                    <a:pt x="710" y="2673"/>
                    <a:pt x="711" y="2670"/>
                  </a:cubicBezTo>
                  <a:close/>
                  <a:moveTo>
                    <a:pt x="173" y="3365"/>
                  </a:moveTo>
                  <a:cubicBezTo>
                    <a:pt x="172" y="3365"/>
                    <a:pt x="170" y="3366"/>
                    <a:pt x="168" y="3367"/>
                  </a:cubicBezTo>
                  <a:cubicBezTo>
                    <a:pt x="170" y="3366"/>
                    <a:pt x="172" y="3366"/>
                    <a:pt x="173" y="3365"/>
                  </a:cubicBezTo>
                  <a:close/>
                  <a:moveTo>
                    <a:pt x="2829" y="0"/>
                  </a:moveTo>
                  <a:cubicBezTo>
                    <a:pt x="2794" y="0"/>
                    <a:pt x="2800" y="18"/>
                    <a:pt x="2755" y="18"/>
                  </a:cubicBezTo>
                  <a:cubicBezTo>
                    <a:pt x="2741" y="18"/>
                    <a:pt x="2721" y="17"/>
                    <a:pt x="2693" y="12"/>
                  </a:cubicBezTo>
                  <a:lnTo>
                    <a:pt x="2693" y="12"/>
                  </a:lnTo>
                  <a:lnTo>
                    <a:pt x="2711" y="47"/>
                  </a:lnTo>
                  <a:cubicBezTo>
                    <a:pt x="2717" y="73"/>
                    <a:pt x="2704" y="80"/>
                    <a:pt x="2682" y="80"/>
                  </a:cubicBezTo>
                  <a:cubicBezTo>
                    <a:pt x="2659" y="80"/>
                    <a:pt x="2626" y="72"/>
                    <a:pt x="2594" y="72"/>
                  </a:cubicBezTo>
                  <a:cubicBezTo>
                    <a:pt x="2567" y="72"/>
                    <a:pt x="2542" y="78"/>
                    <a:pt x="2525" y="100"/>
                  </a:cubicBezTo>
                  <a:lnTo>
                    <a:pt x="2561" y="109"/>
                  </a:lnTo>
                  <a:cubicBezTo>
                    <a:pt x="2557" y="119"/>
                    <a:pt x="2547" y="122"/>
                    <a:pt x="2533" y="122"/>
                  </a:cubicBezTo>
                  <a:cubicBezTo>
                    <a:pt x="2491" y="122"/>
                    <a:pt x="2416" y="89"/>
                    <a:pt x="2374" y="89"/>
                  </a:cubicBezTo>
                  <a:cubicBezTo>
                    <a:pt x="2368" y="89"/>
                    <a:pt x="2362" y="89"/>
                    <a:pt x="2358" y="91"/>
                  </a:cubicBezTo>
                  <a:cubicBezTo>
                    <a:pt x="2340" y="91"/>
                    <a:pt x="2358" y="73"/>
                    <a:pt x="2366" y="65"/>
                  </a:cubicBezTo>
                  <a:lnTo>
                    <a:pt x="2366" y="65"/>
                  </a:lnTo>
                  <a:cubicBezTo>
                    <a:pt x="2243" y="91"/>
                    <a:pt x="2384" y="118"/>
                    <a:pt x="2331" y="171"/>
                  </a:cubicBezTo>
                  <a:cubicBezTo>
                    <a:pt x="2310" y="163"/>
                    <a:pt x="2306" y="128"/>
                    <a:pt x="2282" y="128"/>
                  </a:cubicBezTo>
                  <a:cubicBezTo>
                    <a:pt x="2276" y="128"/>
                    <a:pt x="2269" y="130"/>
                    <a:pt x="2261" y="135"/>
                  </a:cubicBezTo>
                  <a:cubicBezTo>
                    <a:pt x="2216" y="144"/>
                    <a:pt x="2208" y="312"/>
                    <a:pt x="2128" y="321"/>
                  </a:cubicBezTo>
                  <a:cubicBezTo>
                    <a:pt x="2146" y="321"/>
                    <a:pt x="2172" y="330"/>
                    <a:pt x="2163" y="365"/>
                  </a:cubicBezTo>
                  <a:cubicBezTo>
                    <a:pt x="2128" y="409"/>
                    <a:pt x="2004" y="400"/>
                    <a:pt x="2022" y="480"/>
                  </a:cubicBezTo>
                  <a:lnTo>
                    <a:pt x="2004" y="480"/>
                  </a:lnTo>
                  <a:cubicBezTo>
                    <a:pt x="1987" y="515"/>
                    <a:pt x="1934" y="586"/>
                    <a:pt x="1943" y="630"/>
                  </a:cubicBezTo>
                  <a:cubicBezTo>
                    <a:pt x="1929" y="622"/>
                    <a:pt x="1917" y="619"/>
                    <a:pt x="1906" y="619"/>
                  </a:cubicBezTo>
                  <a:cubicBezTo>
                    <a:pt x="1831" y="619"/>
                    <a:pt x="1813" y="779"/>
                    <a:pt x="1756" y="779"/>
                  </a:cubicBezTo>
                  <a:cubicBezTo>
                    <a:pt x="1746" y="779"/>
                    <a:pt x="1735" y="774"/>
                    <a:pt x="1722" y="762"/>
                  </a:cubicBezTo>
                  <a:lnTo>
                    <a:pt x="1642" y="850"/>
                  </a:lnTo>
                  <a:lnTo>
                    <a:pt x="1634" y="842"/>
                  </a:lnTo>
                  <a:cubicBezTo>
                    <a:pt x="1581" y="886"/>
                    <a:pt x="1581" y="930"/>
                    <a:pt x="1581" y="965"/>
                  </a:cubicBezTo>
                  <a:cubicBezTo>
                    <a:pt x="1577" y="967"/>
                    <a:pt x="1575" y="968"/>
                    <a:pt x="1572" y="968"/>
                  </a:cubicBezTo>
                  <a:cubicBezTo>
                    <a:pt x="1563" y="968"/>
                    <a:pt x="1563" y="955"/>
                    <a:pt x="1563" y="948"/>
                  </a:cubicBezTo>
                  <a:cubicBezTo>
                    <a:pt x="1457" y="1009"/>
                    <a:pt x="1457" y="1018"/>
                    <a:pt x="1431" y="1142"/>
                  </a:cubicBezTo>
                  <a:lnTo>
                    <a:pt x="1395" y="1115"/>
                  </a:lnTo>
                  <a:cubicBezTo>
                    <a:pt x="1395" y="1151"/>
                    <a:pt x="1236" y="1195"/>
                    <a:pt x="1192" y="1310"/>
                  </a:cubicBezTo>
                  <a:cubicBezTo>
                    <a:pt x="1192" y="1301"/>
                    <a:pt x="1183" y="1301"/>
                    <a:pt x="1183" y="1283"/>
                  </a:cubicBezTo>
                  <a:cubicBezTo>
                    <a:pt x="1139" y="1416"/>
                    <a:pt x="883" y="1433"/>
                    <a:pt x="971" y="1566"/>
                  </a:cubicBezTo>
                  <a:lnTo>
                    <a:pt x="954" y="1663"/>
                  </a:lnTo>
                  <a:cubicBezTo>
                    <a:pt x="970" y="1644"/>
                    <a:pt x="982" y="1637"/>
                    <a:pt x="990" y="1637"/>
                  </a:cubicBezTo>
                  <a:cubicBezTo>
                    <a:pt x="1013" y="1637"/>
                    <a:pt x="1010" y="1693"/>
                    <a:pt x="1031" y="1693"/>
                  </a:cubicBezTo>
                  <a:cubicBezTo>
                    <a:pt x="1034" y="1693"/>
                    <a:pt x="1038" y="1692"/>
                    <a:pt x="1042" y="1689"/>
                  </a:cubicBezTo>
                  <a:lnTo>
                    <a:pt x="1042" y="1689"/>
                  </a:lnTo>
                  <a:cubicBezTo>
                    <a:pt x="1031" y="1716"/>
                    <a:pt x="996" y="1733"/>
                    <a:pt x="974" y="1733"/>
                  </a:cubicBezTo>
                  <a:cubicBezTo>
                    <a:pt x="960" y="1733"/>
                    <a:pt x="952" y="1725"/>
                    <a:pt x="963" y="1707"/>
                  </a:cubicBezTo>
                  <a:lnTo>
                    <a:pt x="971" y="1707"/>
                  </a:lnTo>
                  <a:cubicBezTo>
                    <a:pt x="964" y="1696"/>
                    <a:pt x="956" y="1692"/>
                    <a:pt x="948" y="1692"/>
                  </a:cubicBezTo>
                  <a:cubicBezTo>
                    <a:pt x="914" y="1692"/>
                    <a:pt x="878" y="1765"/>
                    <a:pt x="845" y="1765"/>
                  </a:cubicBezTo>
                  <a:cubicBezTo>
                    <a:pt x="840" y="1765"/>
                    <a:pt x="835" y="1764"/>
                    <a:pt x="830" y="1760"/>
                  </a:cubicBezTo>
                  <a:cubicBezTo>
                    <a:pt x="715" y="1945"/>
                    <a:pt x="574" y="2113"/>
                    <a:pt x="486" y="2299"/>
                  </a:cubicBezTo>
                  <a:lnTo>
                    <a:pt x="556" y="2307"/>
                  </a:lnTo>
                  <a:lnTo>
                    <a:pt x="521" y="2369"/>
                  </a:lnTo>
                  <a:cubicBezTo>
                    <a:pt x="515" y="2371"/>
                    <a:pt x="509" y="2372"/>
                    <a:pt x="504" y="2372"/>
                  </a:cubicBezTo>
                  <a:cubicBezTo>
                    <a:pt x="485" y="2372"/>
                    <a:pt x="472" y="2359"/>
                    <a:pt x="486" y="2325"/>
                  </a:cubicBezTo>
                  <a:lnTo>
                    <a:pt x="486" y="2325"/>
                  </a:lnTo>
                  <a:cubicBezTo>
                    <a:pt x="442" y="2334"/>
                    <a:pt x="486" y="2413"/>
                    <a:pt x="495" y="2422"/>
                  </a:cubicBezTo>
                  <a:cubicBezTo>
                    <a:pt x="481" y="2440"/>
                    <a:pt x="470" y="2447"/>
                    <a:pt x="463" y="2447"/>
                  </a:cubicBezTo>
                  <a:cubicBezTo>
                    <a:pt x="439" y="2447"/>
                    <a:pt x="439" y="2383"/>
                    <a:pt x="435" y="2383"/>
                  </a:cubicBezTo>
                  <a:cubicBezTo>
                    <a:pt x="434" y="2383"/>
                    <a:pt x="434" y="2385"/>
                    <a:pt x="433" y="2387"/>
                  </a:cubicBezTo>
                  <a:lnTo>
                    <a:pt x="415" y="2431"/>
                  </a:lnTo>
                  <a:lnTo>
                    <a:pt x="433" y="2422"/>
                  </a:lnTo>
                  <a:cubicBezTo>
                    <a:pt x="442" y="2466"/>
                    <a:pt x="459" y="2475"/>
                    <a:pt x="442" y="2528"/>
                  </a:cubicBezTo>
                  <a:cubicBezTo>
                    <a:pt x="430" y="2543"/>
                    <a:pt x="420" y="2547"/>
                    <a:pt x="412" y="2547"/>
                  </a:cubicBezTo>
                  <a:cubicBezTo>
                    <a:pt x="410" y="2547"/>
                    <a:pt x="408" y="2547"/>
                    <a:pt x="406" y="2547"/>
                  </a:cubicBezTo>
                  <a:lnTo>
                    <a:pt x="406" y="2547"/>
                  </a:lnTo>
                  <a:cubicBezTo>
                    <a:pt x="406" y="2564"/>
                    <a:pt x="406" y="2570"/>
                    <a:pt x="405" y="2570"/>
                  </a:cubicBezTo>
                  <a:cubicBezTo>
                    <a:pt x="404" y="2570"/>
                    <a:pt x="402" y="2563"/>
                    <a:pt x="397" y="2555"/>
                  </a:cubicBezTo>
                  <a:lnTo>
                    <a:pt x="406" y="2546"/>
                  </a:lnTo>
                  <a:lnTo>
                    <a:pt x="406" y="2546"/>
                  </a:lnTo>
                  <a:cubicBezTo>
                    <a:pt x="406" y="2546"/>
                    <a:pt x="406" y="2547"/>
                    <a:pt x="406" y="2547"/>
                  </a:cubicBezTo>
                  <a:lnTo>
                    <a:pt x="406" y="2547"/>
                  </a:lnTo>
                  <a:cubicBezTo>
                    <a:pt x="406" y="2546"/>
                    <a:pt x="406" y="2546"/>
                    <a:pt x="406" y="2546"/>
                  </a:cubicBezTo>
                  <a:lnTo>
                    <a:pt x="406" y="2546"/>
                  </a:lnTo>
                  <a:lnTo>
                    <a:pt x="406" y="2546"/>
                  </a:lnTo>
                  <a:lnTo>
                    <a:pt x="406" y="2546"/>
                  </a:lnTo>
                  <a:cubicBezTo>
                    <a:pt x="401" y="2545"/>
                    <a:pt x="397" y="2544"/>
                    <a:pt x="394" y="2544"/>
                  </a:cubicBezTo>
                  <a:cubicBezTo>
                    <a:pt x="392" y="2544"/>
                    <a:pt x="390" y="2544"/>
                    <a:pt x="389" y="2546"/>
                  </a:cubicBezTo>
                  <a:cubicBezTo>
                    <a:pt x="380" y="2546"/>
                    <a:pt x="380" y="2555"/>
                    <a:pt x="380" y="2572"/>
                  </a:cubicBezTo>
                  <a:lnTo>
                    <a:pt x="344" y="2652"/>
                  </a:lnTo>
                  <a:lnTo>
                    <a:pt x="344" y="2652"/>
                  </a:lnTo>
                  <a:lnTo>
                    <a:pt x="397" y="2634"/>
                  </a:lnTo>
                  <a:lnTo>
                    <a:pt x="397" y="2634"/>
                  </a:lnTo>
                  <a:cubicBezTo>
                    <a:pt x="412" y="2670"/>
                    <a:pt x="385" y="2701"/>
                    <a:pt x="414" y="2701"/>
                  </a:cubicBezTo>
                  <a:cubicBezTo>
                    <a:pt x="420" y="2701"/>
                    <a:pt x="429" y="2699"/>
                    <a:pt x="442" y="2696"/>
                  </a:cubicBezTo>
                  <a:lnTo>
                    <a:pt x="442" y="2696"/>
                  </a:lnTo>
                  <a:cubicBezTo>
                    <a:pt x="336" y="2722"/>
                    <a:pt x="318" y="2996"/>
                    <a:pt x="283" y="3023"/>
                  </a:cubicBezTo>
                  <a:cubicBezTo>
                    <a:pt x="300" y="3084"/>
                    <a:pt x="291" y="3137"/>
                    <a:pt x="274" y="3208"/>
                  </a:cubicBezTo>
                  <a:cubicBezTo>
                    <a:pt x="277" y="3202"/>
                    <a:pt x="286" y="3197"/>
                    <a:pt x="296" y="3197"/>
                  </a:cubicBezTo>
                  <a:cubicBezTo>
                    <a:pt x="312" y="3197"/>
                    <a:pt x="329" y="3210"/>
                    <a:pt x="318" y="3243"/>
                  </a:cubicBezTo>
                  <a:cubicBezTo>
                    <a:pt x="304" y="3237"/>
                    <a:pt x="292" y="3235"/>
                    <a:pt x="282" y="3235"/>
                  </a:cubicBezTo>
                  <a:cubicBezTo>
                    <a:pt x="221" y="3235"/>
                    <a:pt x="236" y="3338"/>
                    <a:pt x="173" y="3365"/>
                  </a:cubicBezTo>
                  <a:lnTo>
                    <a:pt x="173" y="3365"/>
                  </a:lnTo>
                  <a:cubicBezTo>
                    <a:pt x="174" y="3365"/>
                    <a:pt x="176" y="3364"/>
                    <a:pt x="177" y="3364"/>
                  </a:cubicBezTo>
                  <a:cubicBezTo>
                    <a:pt x="208" y="3364"/>
                    <a:pt x="169" y="3491"/>
                    <a:pt x="213" y="3491"/>
                  </a:cubicBezTo>
                  <a:cubicBezTo>
                    <a:pt x="219" y="3491"/>
                    <a:pt x="228" y="3488"/>
                    <a:pt x="238" y="3482"/>
                  </a:cubicBezTo>
                  <a:lnTo>
                    <a:pt x="238" y="3482"/>
                  </a:lnTo>
                  <a:cubicBezTo>
                    <a:pt x="232" y="3499"/>
                    <a:pt x="224" y="3503"/>
                    <a:pt x="215" y="3503"/>
                  </a:cubicBezTo>
                  <a:cubicBezTo>
                    <a:pt x="206" y="3503"/>
                    <a:pt x="196" y="3499"/>
                    <a:pt x="186" y="3499"/>
                  </a:cubicBezTo>
                  <a:cubicBezTo>
                    <a:pt x="177" y="3499"/>
                    <a:pt x="169" y="3501"/>
                    <a:pt x="159" y="3508"/>
                  </a:cubicBezTo>
                  <a:cubicBezTo>
                    <a:pt x="186" y="3632"/>
                    <a:pt x="97" y="3755"/>
                    <a:pt x="97" y="3897"/>
                  </a:cubicBezTo>
                  <a:cubicBezTo>
                    <a:pt x="102" y="3897"/>
                    <a:pt x="110" y="3892"/>
                    <a:pt x="120" y="3892"/>
                  </a:cubicBezTo>
                  <a:cubicBezTo>
                    <a:pt x="130" y="3892"/>
                    <a:pt x="141" y="3897"/>
                    <a:pt x="150" y="3914"/>
                  </a:cubicBezTo>
                  <a:lnTo>
                    <a:pt x="71" y="3976"/>
                  </a:lnTo>
                  <a:cubicBezTo>
                    <a:pt x="71" y="4012"/>
                    <a:pt x="150" y="4012"/>
                    <a:pt x="97" y="4056"/>
                  </a:cubicBezTo>
                  <a:cubicBezTo>
                    <a:pt x="102" y="4056"/>
                    <a:pt x="108" y="4053"/>
                    <a:pt x="115" y="4053"/>
                  </a:cubicBezTo>
                  <a:cubicBezTo>
                    <a:pt x="121" y="4053"/>
                    <a:pt x="128" y="4056"/>
                    <a:pt x="133" y="4065"/>
                  </a:cubicBezTo>
                  <a:cubicBezTo>
                    <a:pt x="35" y="4329"/>
                    <a:pt x="150" y="4621"/>
                    <a:pt x="0" y="4895"/>
                  </a:cubicBezTo>
                  <a:cubicBezTo>
                    <a:pt x="9" y="4882"/>
                    <a:pt x="16" y="4877"/>
                    <a:pt x="22" y="4877"/>
                  </a:cubicBezTo>
                  <a:cubicBezTo>
                    <a:pt x="32" y="4877"/>
                    <a:pt x="35" y="4895"/>
                    <a:pt x="35" y="4912"/>
                  </a:cubicBezTo>
                  <a:cubicBezTo>
                    <a:pt x="38" y="4906"/>
                    <a:pt x="43" y="4904"/>
                    <a:pt x="49" y="4904"/>
                  </a:cubicBezTo>
                  <a:cubicBezTo>
                    <a:pt x="61" y="4904"/>
                    <a:pt x="77" y="4912"/>
                    <a:pt x="88" y="4912"/>
                  </a:cubicBezTo>
                  <a:lnTo>
                    <a:pt x="27" y="5027"/>
                  </a:lnTo>
                  <a:cubicBezTo>
                    <a:pt x="80" y="5045"/>
                    <a:pt x="27" y="5151"/>
                    <a:pt x="80" y="5159"/>
                  </a:cubicBezTo>
                  <a:lnTo>
                    <a:pt x="71" y="5124"/>
                  </a:lnTo>
                  <a:lnTo>
                    <a:pt x="71" y="5124"/>
                  </a:lnTo>
                  <a:cubicBezTo>
                    <a:pt x="82" y="5134"/>
                    <a:pt x="95" y="5138"/>
                    <a:pt x="108" y="5138"/>
                  </a:cubicBezTo>
                  <a:cubicBezTo>
                    <a:pt x="160" y="5138"/>
                    <a:pt x="221" y="5071"/>
                    <a:pt x="283" y="5071"/>
                  </a:cubicBezTo>
                  <a:cubicBezTo>
                    <a:pt x="286" y="5071"/>
                    <a:pt x="288" y="5071"/>
                    <a:pt x="291" y="5071"/>
                  </a:cubicBezTo>
                  <a:cubicBezTo>
                    <a:pt x="230" y="5018"/>
                    <a:pt x="406" y="4930"/>
                    <a:pt x="309" y="4842"/>
                  </a:cubicBezTo>
                  <a:cubicBezTo>
                    <a:pt x="313" y="4838"/>
                    <a:pt x="316" y="4837"/>
                    <a:pt x="319" y="4837"/>
                  </a:cubicBezTo>
                  <a:cubicBezTo>
                    <a:pt x="329" y="4837"/>
                    <a:pt x="337" y="4852"/>
                    <a:pt x="348" y="4852"/>
                  </a:cubicBezTo>
                  <a:cubicBezTo>
                    <a:pt x="349" y="4852"/>
                    <a:pt x="351" y="4851"/>
                    <a:pt x="353" y="4850"/>
                  </a:cubicBezTo>
                  <a:cubicBezTo>
                    <a:pt x="318" y="4824"/>
                    <a:pt x="309" y="4797"/>
                    <a:pt x="327" y="4744"/>
                  </a:cubicBezTo>
                  <a:lnTo>
                    <a:pt x="327" y="4744"/>
                  </a:lnTo>
                  <a:lnTo>
                    <a:pt x="336" y="4753"/>
                  </a:lnTo>
                  <a:cubicBezTo>
                    <a:pt x="336" y="4612"/>
                    <a:pt x="371" y="4550"/>
                    <a:pt x="406" y="4400"/>
                  </a:cubicBezTo>
                  <a:lnTo>
                    <a:pt x="406" y="4400"/>
                  </a:lnTo>
                  <a:lnTo>
                    <a:pt x="371" y="4409"/>
                  </a:lnTo>
                  <a:cubicBezTo>
                    <a:pt x="371" y="4374"/>
                    <a:pt x="389" y="4365"/>
                    <a:pt x="397" y="4347"/>
                  </a:cubicBezTo>
                  <a:cubicBezTo>
                    <a:pt x="391" y="4343"/>
                    <a:pt x="386" y="4341"/>
                    <a:pt x="382" y="4341"/>
                  </a:cubicBezTo>
                  <a:cubicBezTo>
                    <a:pt x="357" y="4341"/>
                    <a:pt x="375" y="4415"/>
                    <a:pt x="345" y="4415"/>
                  </a:cubicBezTo>
                  <a:cubicBezTo>
                    <a:pt x="340" y="4415"/>
                    <a:pt x="334" y="4413"/>
                    <a:pt x="327" y="4409"/>
                  </a:cubicBezTo>
                  <a:cubicBezTo>
                    <a:pt x="406" y="4365"/>
                    <a:pt x="344" y="4170"/>
                    <a:pt x="442" y="4144"/>
                  </a:cubicBezTo>
                  <a:cubicBezTo>
                    <a:pt x="442" y="4126"/>
                    <a:pt x="435" y="4121"/>
                    <a:pt x="427" y="4121"/>
                  </a:cubicBezTo>
                  <a:cubicBezTo>
                    <a:pt x="419" y="4121"/>
                    <a:pt x="410" y="4126"/>
                    <a:pt x="403" y="4126"/>
                  </a:cubicBezTo>
                  <a:cubicBezTo>
                    <a:pt x="398" y="4126"/>
                    <a:pt x="395" y="4122"/>
                    <a:pt x="397" y="4109"/>
                  </a:cubicBezTo>
                  <a:lnTo>
                    <a:pt x="424" y="4091"/>
                  </a:lnTo>
                  <a:lnTo>
                    <a:pt x="397" y="4073"/>
                  </a:lnTo>
                  <a:cubicBezTo>
                    <a:pt x="397" y="4047"/>
                    <a:pt x="433" y="4029"/>
                    <a:pt x="459" y="4029"/>
                  </a:cubicBezTo>
                  <a:cubicBezTo>
                    <a:pt x="450" y="4038"/>
                    <a:pt x="459" y="4056"/>
                    <a:pt x="459" y="4065"/>
                  </a:cubicBezTo>
                  <a:cubicBezTo>
                    <a:pt x="495" y="4020"/>
                    <a:pt x="468" y="3941"/>
                    <a:pt x="477" y="3923"/>
                  </a:cubicBezTo>
                  <a:lnTo>
                    <a:pt x="477" y="3923"/>
                  </a:lnTo>
                  <a:lnTo>
                    <a:pt x="450" y="3976"/>
                  </a:lnTo>
                  <a:cubicBezTo>
                    <a:pt x="450" y="3826"/>
                    <a:pt x="503" y="3667"/>
                    <a:pt x="477" y="3526"/>
                  </a:cubicBezTo>
                  <a:lnTo>
                    <a:pt x="459" y="3526"/>
                  </a:lnTo>
                  <a:cubicBezTo>
                    <a:pt x="442" y="3420"/>
                    <a:pt x="486" y="3455"/>
                    <a:pt x="495" y="3340"/>
                  </a:cubicBezTo>
                  <a:cubicBezTo>
                    <a:pt x="486" y="3314"/>
                    <a:pt x="486" y="3287"/>
                    <a:pt x="495" y="3252"/>
                  </a:cubicBezTo>
                  <a:cubicBezTo>
                    <a:pt x="496" y="3259"/>
                    <a:pt x="499" y="3262"/>
                    <a:pt x="503" y="3262"/>
                  </a:cubicBezTo>
                  <a:cubicBezTo>
                    <a:pt x="515" y="3262"/>
                    <a:pt x="533" y="3238"/>
                    <a:pt x="546" y="3238"/>
                  </a:cubicBezTo>
                  <a:cubicBezTo>
                    <a:pt x="550" y="3238"/>
                    <a:pt x="554" y="3242"/>
                    <a:pt x="556" y="3252"/>
                  </a:cubicBezTo>
                  <a:cubicBezTo>
                    <a:pt x="548" y="3137"/>
                    <a:pt x="548" y="3190"/>
                    <a:pt x="495" y="3102"/>
                  </a:cubicBezTo>
                  <a:lnTo>
                    <a:pt x="530" y="3093"/>
                  </a:lnTo>
                  <a:cubicBezTo>
                    <a:pt x="503" y="3067"/>
                    <a:pt x="495" y="3058"/>
                    <a:pt x="503" y="2996"/>
                  </a:cubicBezTo>
                  <a:lnTo>
                    <a:pt x="503" y="2996"/>
                  </a:lnTo>
                  <a:cubicBezTo>
                    <a:pt x="506" y="3013"/>
                    <a:pt x="512" y="3017"/>
                    <a:pt x="520" y="3017"/>
                  </a:cubicBezTo>
                  <a:cubicBezTo>
                    <a:pt x="529" y="3017"/>
                    <a:pt x="541" y="3010"/>
                    <a:pt x="552" y="3010"/>
                  </a:cubicBezTo>
                  <a:cubicBezTo>
                    <a:pt x="560" y="3010"/>
                    <a:pt x="569" y="3015"/>
                    <a:pt x="574" y="3031"/>
                  </a:cubicBezTo>
                  <a:cubicBezTo>
                    <a:pt x="671" y="2943"/>
                    <a:pt x="556" y="2846"/>
                    <a:pt x="671" y="2820"/>
                  </a:cubicBezTo>
                  <a:cubicBezTo>
                    <a:pt x="658" y="2806"/>
                    <a:pt x="647" y="2801"/>
                    <a:pt x="638" y="2801"/>
                  </a:cubicBezTo>
                  <a:cubicBezTo>
                    <a:pt x="602" y="2801"/>
                    <a:pt x="592" y="2878"/>
                    <a:pt x="586" y="2878"/>
                  </a:cubicBezTo>
                  <a:cubicBezTo>
                    <a:pt x="585" y="2878"/>
                    <a:pt x="584" y="2876"/>
                    <a:pt x="583" y="2872"/>
                  </a:cubicBezTo>
                  <a:cubicBezTo>
                    <a:pt x="579" y="2874"/>
                    <a:pt x="576" y="2875"/>
                    <a:pt x="573" y="2875"/>
                  </a:cubicBezTo>
                  <a:cubicBezTo>
                    <a:pt x="546" y="2875"/>
                    <a:pt x="540" y="2807"/>
                    <a:pt x="556" y="2775"/>
                  </a:cubicBezTo>
                  <a:cubicBezTo>
                    <a:pt x="573" y="2743"/>
                    <a:pt x="665" y="2748"/>
                    <a:pt x="707" y="2678"/>
                  </a:cubicBezTo>
                  <a:lnTo>
                    <a:pt x="707" y="2678"/>
                  </a:lnTo>
                  <a:cubicBezTo>
                    <a:pt x="742" y="2652"/>
                    <a:pt x="707" y="2608"/>
                    <a:pt x="759" y="2572"/>
                  </a:cubicBezTo>
                  <a:cubicBezTo>
                    <a:pt x="715" y="2537"/>
                    <a:pt x="777" y="2528"/>
                    <a:pt x="724" y="2493"/>
                  </a:cubicBezTo>
                  <a:lnTo>
                    <a:pt x="724" y="2493"/>
                  </a:lnTo>
                  <a:lnTo>
                    <a:pt x="706" y="2581"/>
                  </a:lnTo>
                  <a:cubicBezTo>
                    <a:pt x="706" y="2528"/>
                    <a:pt x="645" y="2457"/>
                    <a:pt x="715" y="2396"/>
                  </a:cubicBezTo>
                  <a:cubicBezTo>
                    <a:pt x="733" y="2405"/>
                    <a:pt x="733" y="2431"/>
                    <a:pt x="733" y="2457"/>
                  </a:cubicBezTo>
                  <a:cubicBezTo>
                    <a:pt x="768" y="2440"/>
                    <a:pt x="742" y="2405"/>
                    <a:pt x="777" y="2396"/>
                  </a:cubicBezTo>
                  <a:lnTo>
                    <a:pt x="777" y="2396"/>
                  </a:lnTo>
                  <a:cubicBezTo>
                    <a:pt x="830" y="2422"/>
                    <a:pt x="742" y="2493"/>
                    <a:pt x="768" y="2563"/>
                  </a:cubicBezTo>
                  <a:cubicBezTo>
                    <a:pt x="796" y="2550"/>
                    <a:pt x="774" y="2486"/>
                    <a:pt x="795" y="2486"/>
                  </a:cubicBezTo>
                  <a:cubicBezTo>
                    <a:pt x="800" y="2486"/>
                    <a:pt x="808" y="2490"/>
                    <a:pt x="821" y="2502"/>
                  </a:cubicBezTo>
                  <a:cubicBezTo>
                    <a:pt x="751" y="2431"/>
                    <a:pt x="865" y="2422"/>
                    <a:pt x="830" y="2334"/>
                  </a:cubicBezTo>
                  <a:lnTo>
                    <a:pt x="830" y="2334"/>
                  </a:lnTo>
                  <a:lnTo>
                    <a:pt x="865" y="2360"/>
                  </a:lnTo>
                  <a:cubicBezTo>
                    <a:pt x="865" y="2343"/>
                    <a:pt x="857" y="2316"/>
                    <a:pt x="865" y="2307"/>
                  </a:cubicBezTo>
                  <a:lnTo>
                    <a:pt x="901" y="2360"/>
                  </a:lnTo>
                  <a:cubicBezTo>
                    <a:pt x="874" y="2290"/>
                    <a:pt x="971" y="2290"/>
                    <a:pt x="980" y="2237"/>
                  </a:cubicBezTo>
                  <a:lnTo>
                    <a:pt x="980" y="2237"/>
                  </a:lnTo>
                  <a:cubicBezTo>
                    <a:pt x="963" y="2266"/>
                    <a:pt x="951" y="2275"/>
                    <a:pt x="941" y="2275"/>
                  </a:cubicBezTo>
                  <a:cubicBezTo>
                    <a:pt x="925" y="2275"/>
                    <a:pt x="915" y="2250"/>
                    <a:pt x="892" y="2250"/>
                  </a:cubicBezTo>
                  <a:cubicBezTo>
                    <a:pt x="887" y="2250"/>
                    <a:pt x="881" y="2251"/>
                    <a:pt x="874" y="2254"/>
                  </a:cubicBezTo>
                  <a:cubicBezTo>
                    <a:pt x="891" y="2126"/>
                    <a:pt x="992" y="2230"/>
                    <a:pt x="1046" y="2123"/>
                  </a:cubicBezTo>
                  <a:lnTo>
                    <a:pt x="1046" y="2123"/>
                  </a:lnTo>
                  <a:cubicBezTo>
                    <a:pt x="1039" y="2132"/>
                    <a:pt x="1025" y="2139"/>
                    <a:pt x="1013" y="2139"/>
                  </a:cubicBezTo>
                  <a:cubicBezTo>
                    <a:pt x="1005" y="2139"/>
                    <a:pt x="998" y="2135"/>
                    <a:pt x="998" y="2122"/>
                  </a:cubicBezTo>
                  <a:cubicBezTo>
                    <a:pt x="1016" y="2104"/>
                    <a:pt x="1051" y="2087"/>
                    <a:pt x="1077" y="2078"/>
                  </a:cubicBezTo>
                  <a:cubicBezTo>
                    <a:pt x="1096" y="2044"/>
                    <a:pt x="1091" y="2037"/>
                    <a:pt x="1079" y="2037"/>
                  </a:cubicBezTo>
                  <a:cubicBezTo>
                    <a:pt x="1071" y="2037"/>
                    <a:pt x="1059" y="2041"/>
                    <a:pt x="1050" y="2041"/>
                  </a:cubicBezTo>
                  <a:cubicBezTo>
                    <a:pt x="1040" y="2041"/>
                    <a:pt x="1033" y="2038"/>
                    <a:pt x="1033" y="2025"/>
                  </a:cubicBezTo>
                  <a:cubicBezTo>
                    <a:pt x="1095" y="2025"/>
                    <a:pt x="1042" y="1981"/>
                    <a:pt x="1051" y="1937"/>
                  </a:cubicBezTo>
                  <a:lnTo>
                    <a:pt x="1051" y="1937"/>
                  </a:lnTo>
                  <a:lnTo>
                    <a:pt x="1086" y="1954"/>
                  </a:lnTo>
                  <a:cubicBezTo>
                    <a:pt x="1166" y="1884"/>
                    <a:pt x="1033" y="1884"/>
                    <a:pt x="1113" y="1822"/>
                  </a:cubicBezTo>
                  <a:lnTo>
                    <a:pt x="1113" y="1822"/>
                  </a:lnTo>
                  <a:lnTo>
                    <a:pt x="1139" y="1884"/>
                  </a:lnTo>
                  <a:lnTo>
                    <a:pt x="1157" y="1839"/>
                  </a:lnTo>
                  <a:lnTo>
                    <a:pt x="1183" y="1875"/>
                  </a:lnTo>
                  <a:cubicBezTo>
                    <a:pt x="1192" y="1813"/>
                    <a:pt x="1210" y="1804"/>
                    <a:pt x="1254" y="1769"/>
                  </a:cubicBezTo>
                  <a:cubicBezTo>
                    <a:pt x="1219" y="1760"/>
                    <a:pt x="1192" y="1716"/>
                    <a:pt x="1227" y="1680"/>
                  </a:cubicBezTo>
                  <a:cubicBezTo>
                    <a:pt x="1232" y="1680"/>
                    <a:pt x="1235" y="1679"/>
                    <a:pt x="1238" y="1679"/>
                  </a:cubicBezTo>
                  <a:cubicBezTo>
                    <a:pt x="1255" y="1679"/>
                    <a:pt x="1256" y="1689"/>
                    <a:pt x="1261" y="1689"/>
                  </a:cubicBezTo>
                  <a:cubicBezTo>
                    <a:pt x="1266" y="1689"/>
                    <a:pt x="1272" y="1684"/>
                    <a:pt x="1289" y="1663"/>
                  </a:cubicBezTo>
                  <a:lnTo>
                    <a:pt x="1289" y="1663"/>
                  </a:lnTo>
                  <a:cubicBezTo>
                    <a:pt x="1298" y="1689"/>
                    <a:pt x="1307" y="1725"/>
                    <a:pt x="1263" y="1725"/>
                  </a:cubicBezTo>
                  <a:cubicBezTo>
                    <a:pt x="1272" y="1733"/>
                    <a:pt x="1272" y="1751"/>
                    <a:pt x="1280" y="1760"/>
                  </a:cubicBezTo>
                  <a:cubicBezTo>
                    <a:pt x="1325" y="1751"/>
                    <a:pt x="1342" y="1698"/>
                    <a:pt x="1360" y="1680"/>
                  </a:cubicBezTo>
                  <a:lnTo>
                    <a:pt x="1360" y="1680"/>
                  </a:lnTo>
                  <a:cubicBezTo>
                    <a:pt x="1351" y="1689"/>
                    <a:pt x="1342" y="1698"/>
                    <a:pt x="1333" y="1698"/>
                  </a:cubicBezTo>
                  <a:lnTo>
                    <a:pt x="1360" y="1583"/>
                  </a:lnTo>
                  <a:cubicBezTo>
                    <a:pt x="1386" y="1583"/>
                    <a:pt x="1386" y="1601"/>
                    <a:pt x="1386" y="1619"/>
                  </a:cubicBezTo>
                  <a:cubicBezTo>
                    <a:pt x="1395" y="1601"/>
                    <a:pt x="1386" y="1583"/>
                    <a:pt x="1404" y="1557"/>
                  </a:cubicBezTo>
                  <a:cubicBezTo>
                    <a:pt x="1429" y="1582"/>
                    <a:pt x="1454" y="1599"/>
                    <a:pt x="1442" y="1639"/>
                  </a:cubicBezTo>
                  <a:lnTo>
                    <a:pt x="1442" y="1639"/>
                  </a:lnTo>
                  <a:lnTo>
                    <a:pt x="1475" y="1548"/>
                  </a:lnTo>
                  <a:cubicBezTo>
                    <a:pt x="1479" y="1550"/>
                    <a:pt x="1484" y="1551"/>
                    <a:pt x="1490" y="1551"/>
                  </a:cubicBezTo>
                  <a:cubicBezTo>
                    <a:pt x="1500" y="1551"/>
                    <a:pt x="1513" y="1549"/>
                    <a:pt x="1522" y="1549"/>
                  </a:cubicBezTo>
                  <a:cubicBezTo>
                    <a:pt x="1530" y="1549"/>
                    <a:pt x="1536" y="1550"/>
                    <a:pt x="1536" y="1557"/>
                  </a:cubicBezTo>
                  <a:cubicBezTo>
                    <a:pt x="1589" y="1539"/>
                    <a:pt x="1581" y="1424"/>
                    <a:pt x="1642" y="1389"/>
                  </a:cubicBezTo>
                  <a:cubicBezTo>
                    <a:pt x="1642" y="1389"/>
                    <a:pt x="1642" y="1371"/>
                    <a:pt x="1651" y="1363"/>
                  </a:cubicBezTo>
                  <a:cubicBezTo>
                    <a:pt x="1695" y="1318"/>
                    <a:pt x="1775" y="1310"/>
                    <a:pt x="1793" y="1221"/>
                  </a:cubicBezTo>
                  <a:lnTo>
                    <a:pt x="1872" y="1230"/>
                  </a:lnTo>
                  <a:cubicBezTo>
                    <a:pt x="1907" y="1177"/>
                    <a:pt x="1775" y="1221"/>
                    <a:pt x="1837" y="1124"/>
                  </a:cubicBezTo>
                  <a:cubicBezTo>
                    <a:pt x="1847" y="1107"/>
                    <a:pt x="1855" y="1101"/>
                    <a:pt x="1863" y="1101"/>
                  </a:cubicBezTo>
                  <a:cubicBezTo>
                    <a:pt x="1883" y="1101"/>
                    <a:pt x="1897" y="1142"/>
                    <a:pt x="1916" y="1142"/>
                  </a:cubicBezTo>
                  <a:cubicBezTo>
                    <a:pt x="1925" y="1089"/>
                    <a:pt x="1925" y="1001"/>
                    <a:pt x="2004" y="992"/>
                  </a:cubicBezTo>
                  <a:lnTo>
                    <a:pt x="2004" y="992"/>
                  </a:lnTo>
                  <a:cubicBezTo>
                    <a:pt x="1987" y="1009"/>
                    <a:pt x="1969" y="1018"/>
                    <a:pt x="1960" y="1036"/>
                  </a:cubicBezTo>
                  <a:lnTo>
                    <a:pt x="2013" y="1027"/>
                  </a:lnTo>
                  <a:lnTo>
                    <a:pt x="2013" y="1027"/>
                  </a:lnTo>
                  <a:cubicBezTo>
                    <a:pt x="2013" y="1107"/>
                    <a:pt x="1969" y="1124"/>
                    <a:pt x="2031" y="1124"/>
                  </a:cubicBezTo>
                  <a:cubicBezTo>
                    <a:pt x="1960" y="1036"/>
                    <a:pt x="2163" y="974"/>
                    <a:pt x="2093" y="886"/>
                  </a:cubicBezTo>
                  <a:lnTo>
                    <a:pt x="2137" y="877"/>
                  </a:lnTo>
                  <a:lnTo>
                    <a:pt x="2137" y="877"/>
                  </a:lnTo>
                  <a:cubicBezTo>
                    <a:pt x="2128" y="886"/>
                    <a:pt x="2128" y="895"/>
                    <a:pt x="2119" y="895"/>
                  </a:cubicBezTo>
                  <a:cubicBezTo>
                    <a:pt x="2208" y="895"/>
                    <a:pt x="2102" y="806"/>
                    <a:pt x="2172" y="753"/>
                  </a:cubicBezTo>
                  <a:cubicBezTo>
                    <a:pt x="2185" y="749"/>
                    <a:pt x="2199" y="745"/>
                    <a:pt x="2208" y="745"/>
                  </a:cubicBezTo>
                  <a:cubicBezTo>
                    <a:pt x="2216" y="745"/>
                    <a:pt x="2221" y="749"/>
                    <a:pt x="2216" y="762"/>
                  </a:cubicBezTo>
                  <a:lnTo>
                    <a:pt x="2243" y="700"/>
                  </a:lnTo>
                  <a:cubicBezTo>
                    <a:pt x="2248" y="695"/>
                    <a:pt x="2252" y="693"/>
                    <a:pt x="2256" y="693"/>
                  </a:cubicBezTo>
                  <a:cubicBezTo>
                    <a:pt x="2264" y="693"/>
                    <a:pt x="2267" y="706"/>
                    <a:pt x="2261" y="718"/>
                  </a:cubicBezTo>
                  <a:lnTo>
                    <a:pt x="2322" y="639"/>
                  </a:lnTo>
                  <a:cubicBezTo>
                    <a:pt x="2322" y="621"/>
                    <a:pt x="2331" y="577"/>
                    <a:pt x="2331" y="559"/>
                  </a:cubicBezTo>
                  <a:cubicBezTo>
                    <a:pt x="2335" y="558"/>
                    <a:pt x="2338" y="557"/>
                    <a:pt x="2340" y="557"/>
                  </a:cubicBezTo>
                  <a:cubicBezTo>
                    <a:pt x="2351" y="557"/>
                    <a:pt x="2334" y="577"/>
                    <a:pt x="2349" y="577"/>
                  </a:cubicBezTo>
                  <a:lnTo>
                    <a:pt x="2366" y="524"/>
                  </a:lnTo>
                  <a:cubicBezTo>
                    <a:pt x="2402" y="524"/>
                    <a:pt x="2393" y="577"/>
                    <a:pt x="2358" y="603"/>
                  </a:cubicBezTo>
                  <a:cubicBezTo>
                    <a:pt x="2378" y="611"/>
                    <a:pt x="2392" y="615"/>
                    <a:pt x="2402" y="615"/>
                  </a:cubicBezTo>
                  <a:cubicBezTo>
                    <a:pt x="2445" y="615"/>
                    <a:pt x="2398" y="545"/>
                    <a:pt x="2499" y="524"/>
                  </a:cubicBezTo>
                  <a:lnTo>
                    <a:pt x="2499" y="524"/>
                  </a:lnTo>
                  <a:lnTo>
                    <a:pt x="2472" y="568"/>
                  </a:lnTo>
                  <a:cubicBezTo>
                    <a:pt x="2487" y="573"/>
                    <a:pt x="2498" y="575"/>
                    <a:pt x="2508" y="575"/>
                  </a:cubicBezTo>
                  <a:cubicBezTo>
                    <a:pt x="2549" y="575"/>
                    <a:pt x="2564" y="541"/>
                    <a:pt x="2614" y="541"/>
                  </a:cubicBezTo>
                  <a:cubicBezTo>
                    <a:pt x="2596" y="533"/>
                    <a:pt x="2472" y="541"/>
                    <a:pt x="2490" y="480"/>
                  </a:cubicBezTo>
                  <a:lnTo>
                    <a:pt x="2490" y="480"/>
                  </a:lnTo>
                  <a:cubicBezTo>
                    <a:pt x="2482" y="495"/>
                    <a:pt x="2481" y="525"/>
                    <a:pt x="2462" y="525"/>
                  </a:cubicBezTo>
                  <a:cubicBezTo>
                    <a:pt x="2460" y="525"/>
                    <a:pt x="2458" y="525"/>
                    <a:pt x="2455" y="524"/>
                  </a:cubicBezTo>
                  <a:cubicBezTo>
                    <a:pt x="2437" y="480"/>
                    <a:pt x="2464" y="488"/>
                    <a:pt x="2490" y="480"/>
                  </a:cubicBezTo>
                  <a:lnTo>
                    <a:pt x="2490" y="480"/>
                  </a:lnTo>
                  <a:cubicBezTo>
                    <a:pt x="2490" y="480"/>
                    <a:pt x="2490" y="480"/>
                    <a:pt x="2490" y="480"/>
                  </a:cubicBezTo>
                  <a:cubicBezTo>
                    <a:pt x="2508" y="480"/>
                    <a:pt x="2525" y="471"/>
                    <a:pt x="2534" y="427"/>
                  </a:cubicBezTo>
                  <a:cubicBezTo>
                    <a:pt x="2543" y="439"/>
                    <a:pt x="2550" y="444"/>
                    <a:pt x="2557" y="444"/>
                  </a:cubicBezTo>
                  <a:cubicBezTo>
                    <a:pt x="2569" y="444"/>
                    <a:pt x="2579" y="426"/>
                    <a:pt x="2596" y="409"/>
                  </a:cubicBezTo>
                  <a:lnTo>
                    <a:pt x="2631" y="453"/>
                  </a:lnTo>
                  <a:cubicBezTo>
                    <a:pt x="2649" y="427"/>
                    <a:pt x="2631" y="400"/>
                    <a:pt x="2631" y="374"/>
                  </a:cubicBezTo>
                  <a:cubicBezTo>
                    <a:pt x="2638" y="370"/>
                    <a:pt x="2644" y="369"/>
                    <a:pt x="2650" y="369"/>
                  </a:cubicBezTo>
                  <a:cubicBezTo>
                    <a:pt x="2677" y="369"/>
                    <a:pt x="2698" y="396"/>
                    <a:pt x="2720" y="418"/>
                  </a:cubicBezTo>
                  <a:cubicBezTo>
                    <a:pt x="2764" y="400"/>
                    <a:pt x="2649" y="374"/>
                    <a:pt x="2702" y="338"/>
                  </a:cubicBezTo>
                  <a:cubicBezTo>
                    <a:pt x="2755" y="338"/>
                    <a:pt x="2764" y="303"/>
                    <a:pt x="2817" y="268"/>
                  </a:cubicBezTo>
                  <a:cubicBezTo>
                    <a:pt x="2843" y="285"/>
                    <a:pt x="2817" y="303"/>
                    <a:pt x="2826" y="312"/>
                  </a:cubicBezTo>
                  <a:cubicBezTo>
                    <a:pt x="2834" y="303"/>
                    <a:pt x="2843" y="285"/>
                    <a:pt x="2852" y="268"/>
                  </a:cubicBezTo>
                  <a:cubicBezTo>
                    <a:pt x="2852" y="268"/>
                    <a:pt x="2852" y="285"/>
                    <a:pt x="2852" y="294"/>
                  </a:cubicBezTo>
                  <a:cubicBezTo>
                    <a:pt x="2870" y="277"/>
                    <a:pt x="2852" y="232"/>
                    <a:pt x="2896" y="224"/>
                  </a:cubicBezTo>
                  <a:cubicBezTo>
                    <a:pt x="2899" y="213"/>
                    <a:pt x="2903" y="209"/>
                    <a:pt x="2907" y="209"/>
                  </a:cubicBezTo>
                  <a:cubicBezTo>
                    <a:pt x="2926" y="209"/>
                    <a:pt x="2957" y="284"/>
                    <a:pt x="2998" y="284"/>
                  </a:cubicBezTo>
                  <a:cubicBezTo>
                    <a:pt x="3005" y="284"/>
                    <a:pt x="3012" y="282"/>
                    <a:pt x="3020" y="277"/>
                  </a:cubicBezTo>
                  <a:lnTo>
                    <a:pt x="3020" y="277"/>
                  </a:lnTo>
                  <a:cubicBezTo>
                    <a:pt x="3029" y="294"/>
                    <a:pt x="3002" y="303"/>
                    <a:pt x="3002" y="330"/>
                  </a:cubicBezTo>
                  <a:cubicBezTo>
                    <a:pt x="3082" y="312"/>
                    <a:pt x="3073" y="321"/>
                    <a:pt x="3152" y="294"/>
                  </a:cubicBezTo>
                  <a:lnTo>
                    <a:pt x="3188" y="356"/>
                  </a:lnTo>
                  <a:cubicBezTo>
                    <a:pt x="3170" y="303"/>
                    <a:pt x="3241" y="285"/>
                    <a:pt x="3311" y="285"/>
                  </a:cubicBezTo>
                  <a:cubicBezTo>
                    <a:pt x="3302" y="259"/>
                    <a:pt x="3302" y="241"/>
                    <a:pt x="3302" y="232"/>
                  </a:cubicBezTo>
                  <a:lnTo>
                    <a:pt x="3302" y="232"/>
                  </a:lnTo>
                  <a:lnTo>
                    <a:pt x="3382" y="259"/>
                  </a:lnTo>
                  <a:cubicBezTo>
                    <a:pt x="3391" y="268"/>
                    <a:pt x="3373" y="277"/>
                    <a:pt x="3347" y="285"/>
                  </a:cubicBezTo>
                  <a:lnTo>
                    <a:pt x="3364" y="285"/>
                  </a:lnTo>
                  <a:cubicBezTo>
                    <a:pt x="3382" y="321"/>
                    <a:pt x="3347" y="338"/>
                    <a:pt x="3311" y="347"/>
                  </a:cubicBezTo>
                  <a:cubicBezTo>
                    <a:pt x="3311" y="330"/>
                    <a:pt x="3311" y="321"/>
                    <a:pt x="3311" y="303"/>
                  </a:cubicBezTo>
                  <a:cubicBezTo>
                    <a:pt x="3276" y="312"/>
                    <a:pt x="3241" y="338"/>
                    <a:pt x="3223" y="365"/>
                  </a:cubicBezTo>
                  <a:lnTo>
                    <a:pt x="3249" y="365"/>
                  </a:lnTo>
                  <a:cubicBezTo>
                    <a:pt x="3241" y="374"/>
                    <a:pt x="3232" y="374"/>
                    <a:pt x="3232" y="382"/>
                  </a:cubicBezTo>
                  <a:cubicBezTo>
                    <a:pt x="3232" y="382"/>
                    <a:pt x="3249" y="382"/>
                    <a:pt x="3267" y="374"/>
                  </a:cubicBezTo>
                  <a:lnTo>
                    <a:pt x="3267" y="374"/>
                  </a:lnTo>
                  <a:lnTo>
                    <a:pt x="3241" y="435"/>
                  </a:lnTo>
                  <a:lnTo>
                    <a:pt x="3241" y="435"/>
                  </a:lnTo>
                  <a:lnTo>
                    <a:pt x="3258" y="418"/>
                  </a:lnTo>
                  <a:lnTo>
                    <a:pt x="3311" y="515"/>
                  </a:lnTo>
                  <a:cubicBezTo>
                    <a:pt x="3353" y="515"/>
                    <a:pt x="3396" y="510"/>
                    <a:pt x="3440" y="510"/>
                  </a:cubicBezTo>
                  <a:cubicBezTo>
                    <a:pt x="3499" y="510"/>
                    <a:pt x="3560" y="519"/>
                    <a:pt x="3620" y="559"/>
                  </a:cubicBezTo>
                  <a:cubicBezTo>
                    <a:pt x="3567" y="568"/>
                    <a:pt x="3567" y="603"/>
                    <a:pt x="3532" y="639"/>
                  </a:cubicBezTo>
                  <a:cubicBezTo>
                    <a:pt x="3549" y="579"/>
                    <a:pt x="3458" y="593"/>
                    <a:pt x="3413" y="546"/>
                  </a:cubicBezTo>
                  <a:lnTo>
                    <a:pt x="3413" y="546"/>
                  </a:lnTo>
                  <a:cubicBezTo>
                    <a:pt x="3432" y="570"/>
                    <a:pt x="3408" y="586"/>
                    <a:pt x="3400" y="586"/>
                  </a:cubicBezTo>
                  <a:lnTo>
                    <a:pt x="3514" y="621"/>
                  </a:lnTo>
                  <a:cubicBezTo>
                    <a:pt x="3479" y="656"/>
                    <a:pt x="3506" y="665"/>
                    <a:pt x="3514" y="700"/>
                  </a:cubicBezTo>
                  <a:cubicBezTo>
                    <a:pt x="3528" y="676"/>
                    <a:pt x="3543" y="668"/>
                    <a:pt x="3558" y="668"/>
                  </a:cubicBezTo>
                  <a:cubicBezTo>
                    <a:pt x="3594" y="668"/>
                    <a:pt x="3634" y="715"/>
                    <a:pt x="3664" y="727"/>
                  </a:cubicBezTo>
                  <a:cubicBezTo>
                    <a:pt x="3655" y="736"/>
                    <a:pt x="3643" y="746"/>
                    <a:pt x="3629" y="746"/>
                  </a:cubicBezTo>
                  <a:cubicBezTo>
                    <a:pt x="3616" y="746"/>
                    <a:pt x="3601" y="739"/>
                    <a:pt x="3585" y="718"/>
                  </a:cubicBezTo>
                  <a:lnTo>
                    <a:pt x="3585" y="718"/>
                  </a:lnTo>
                  <a:cubicBezTo>
                    <a:pt x="3585" y="748"/>
                    <a:pt x="3599" y="756"/>
                    <a:pt x="3619" y="756"/>
                  </a:cubicBezTo>
                  <a:cubicBezTo>
                    <a:pt x="3638" y="756"/>
                    <a:pt x="3662" y="748"/>
                    <a:pt x="3682" y="748"/>
                  </a:cubicBezTo>
                  <a:cubicBezTo>
                    <a:pt x="3700" y="748"/>
                    <a:pt x="3715" y="755"/>
                    <a:pt x="3717" y="780"/>
                  </a:cubicBezTo>
                  <a:cubicBezTo>
                    <a:pt x="3711" y="774"/>
                    <a:pt x="3709" y="767"/>
                    <a:pt x="3703" y="767"/>
                  </a:cubicBezTo>
                  <a:cubicBezTo>
                    <a:pt x="3700" y="767"/>
                    <a:pt x="3696" y="768"/>
                    <a:pt x="3691" y="771"/>
                  </a:cubicBezTo>
                  <a:cubicBezTo>
                    <a:pt x="3735" y="780"/>
                    <a:pt x="3770" y="842"/>
                    <a:pt x="3744" y="850"/>
                  </a:cubicBezTo>
                  <a:lnTo>
                    <a:pt x="3735" y="842"/>
                  </a:lnTo>
                  <a:lnTo>
                    <a:pt x="3735" y="842"/>
                  </a:lnTo>
                  <a:cubicBezTo>
                    <a:pt x="3782" y="904"/>
                    <a:pt x="3890" y="1007"/>
                    <a:pt x="3957" y="1007"/>
                  </a:cubicBezTo>
                  <a:cubicBezTo>
                    <a:pt x="3962" y="1007"/>
                    <a:pt x="3968" y="1006"/>
                    <a:pt x="3972" y="1005"/>
                  </a:cubicBezTo>
                  <a:lnTo>
                    <a:pt x="3972" y="1005"/>
                  </a:lnTo>
                  <a:cubicBezTo>
                    <a:pt x="3952" y="1016"/>
                    <a:pt x="3910" y="1046"/>
                    <a:pt x="3903" y="1054"/>
                  </a:cubicBezTo>
                  <a:lnTo>
                    <a:pt x="4185" y="1009"/>
                  </a:lnTo>
                  <a:lnTo>
                    <a:pt x="4185" y="1009"/>
                  </a:lnTo>
                  <a:cubicBezTo>
                    <a:pt x="4138" y="1033"/>
                    <a:pt x="4070" y="1147"/>
                    <a:pt x="4006" y="1147"/>
                  </a:cubicBezTo>
                  <a:cubicBezTo>
                    <a:pt x="3998" y="1147"/>
                    <a:pt x="3990" y="1146"/>
                    <a:pt x="3982" y="1142"/>
                  </a:cubicBezTo>
                  <a:lnTo>
                    <a:pt x="3982" y="1142"/>
                  </a:lnTo>
                  <a:cubicBezTo>
                    <a:pt x="3991" y="1168"/>
                    <a:pt x="4000" y="1195"/>
                    <a:pt x="4044" y="1212"/>
                  </a:cubicBezTo>
                  <a:cubicBezTo>
                    <a:pt x="4044" y="1196"/>
                    <a:pt x="4083" y="1132"/>
                    <a:pt x="4103" y="1132"/>
                  </a:cubicBezTo>
                  <a:cubicBezTo>
                    <a:pt x="4104" y="1132"/>
                    <a:pt x="4105" y="1133"/>
                    <a:pt x="4106" y="1133"/>
                  </a:cubicBezTo>
                  <a:cubicBezTo>
                    <a:pt x="4089" y="1219"/>
                    <a:pt x="4105" y="1188"/>
                    <a:pt x="4106" y="1269"/>
                  </a:cubicBezTo>
                  <a:lnTo>
                    <a:pt x="4106" y="1269"/>
                  </a:lnTo>
                  <a:cubicBezTo>
                    <a:pt x="4111" y="1254"/>
                    <a:pt x="4155" y="1231"/>
                    <a:pt x="4183" y="1231"/>
                  </a:cubicBezTo>
                  <a:cubicBezTo>
                    <a:pt x="4192" y="1231"/>
                    <a:pt x="4199" y="1233"/>
                    <a:pt x="4203" y="1239"/>
                  </a:cubicBezTo>
                  <a:cubicBezTo>
                    <a:pt x="4194" y="1239"/>
                    <a:pt x="4132" y="1301"/>
                    <a:pt x="4124" y="1301"/>
                  </a:cubicBezTo>
                  <a:lnTo>
                    <a:pt x="4247" y="1301"/>
                  </a:lnTo>
                  <a:cubicBezTo>
                    <a:pt x="4221" y="1301"/>
                    <a:pt x="4185" y="1354"/>
                    <a:pt x="4177" y="1380"/>
                  </a:cubicBezTo>
                  <a:cubicBezTo>
                    <a:pt x="4177" y="1379"/>
                    <a:pt x="4179" y="1378"/>
                    <a:pt x="4180" y="1378"/>
                  </a:cubicBezTo>
                  <a:cubicBezTo>
                    <a:pt x="4192" y="1378"/>
                    <a:pt x="4222" y="1443"/>
                    <a:pt x="4238" y="1451"/>
                  </a:cubicBezTo>
                  <a:lnTo>
                    <a:pt x="4238" y="1407"/>
                  </a:lnTo>
                  <a:cubicBezTo>
                    <a:pt x="4257" y="1445"/>
                    <a:pt x="4290" y="1450"/>
                    <a:pt x="4324" y="1450"/>
                  </a:cubicBezTo>
                  <a:cubicBezTo>
                    <a:pt x="4337" y="1450"/>
                    <a:pt x="4351" y="1449"/>
                    <a:pt x="4364" y="1449"/>
                  </a:cubicBezTo>
                  <a:cubicBezTo>
                    <a:pt x="4397" y="1449"/>
                    <a:pt x="4429" y="1454"/>
                    <a:pt x="4450" y="1486"/>
                  </a:cubicBezTo>
                  <a:cubicBezTo>
                    <a:pt x="4424" y="1486"/>
                    <a:pt x="4336" y="1530"/>
                    <a:pt x="4353" y="1575"/>
                  </a:cubicBezTo>
                  <a:cubicBezTo>
                    <a:pt x="4385" y="1569"/>
                    <a:pt x="4465" y="1555"/>
                    <a:pt x="4542" y="1555"/>
                  </a:cubicBezTo>
                  <a:cubicBezTo>
                    <a:pt x="4596" y="1555"/>
                    <a:pt x="4647" y="1562"/>
                    <a:pt x="4680" y="1583"/>
                  </a:cubicBezTo>
                  <a:lnTo>
                    <a:pt x="4671" y="1610"/>
                  </a:lnTo>
                  <a:lnTo>
                    <a:pt x="4733" y="1654"/>
                  </a:lnTo>
                  <a:cubicBezTo>
                    <a:pt x="4645" y="1654"/>
                    <a:pt x="4459" y="1636"/>
                    <a:pt x="4371" y="1627"/>
                  </a:cubicBezTo>
                  <a:lnTo>
                    <a:pt x="4371" y="1627"/>
                  </a:lnTo>
                  <a:cubicBezTo>
                    <a:pt x="4371" y="1663"/>
                    <a:pt x="4353" y="1654"/>
                    <a:pt x="4380" y="1689"/>
                  </a:cubicBezTo>
                  <a:cubicBezTo>
                    <a:pt x="4377" y="1701"/>
                    <a:pt x="4371" y="1705"/>
                    <a:pt x="4365" y="1705"/>
                  </a:cubicBezTo>
                  <a:cubicBezTo>
                    <a:pt x="4351" y="1705"/>
                    <a:pt x="4333" y="1686"/>
                    <a:pt x="4327" y="1680"/>
                  </a:cubicBezTo>
                  <a:lnTo>
                    <a:pt x="4327" y="1680"/>
                  </a:lnTo>
                  <a:lnTo>
                    <a:pt x="4380" y="1786"/>
                  </a:lnTo>
                  <a:cubicBezTo>
                    <a:pt x="4387" y="1780"/>
                    <a:pt x="4395" y="1778"/>
                    <a:pt x="4403" y="1778"/>
                  </a:cubicBezTo>
                  <a:cubicBezTo>
                    <a:pt x="4435" y="1778"/>
                    <a:pt x="4470" y="1818"/>
                    <a:pt x="4497" y="1818"/>
                  </a:cubicBezTo>
                  <a:cubicBezTo>
                    <a:pt x="4502" y="1818"/>
                    <a:pt x="4507" y="1816"/>
                    <a:pt x="4512" y="1813"/>
                  </a:cubicBezTo>
                  <a:lnTo>
                    <a:pt x="4388" y="1725"/>
                  </a:lnTo>
                  <a:cubicBezTo>
                    <a:pt x="4403" y="1713"/>
                    <a:pt x="4427" y="1707"/>
                    <a:pt x="4455" y="1707"/>
                  </a:cubicBezTo>
                  <a:cubicBezTo>
                    <a:pt x="4513" y="1707"/>
                    <a:pt x="4585" y="1733"/>
                    <a:pt x="4609" y="1786"/>
                  </a:cubicBezTo>
                  <a:cubicBezTo>
                    <a:pt x="4600" y="1822"/>
                    <a:pt x="4512" y="1822"/>
                    <a:pt x="4494" y="1839"/>
                  </a:cubicBezTo>
                  <a:cubicBezTo>
                    <a:pt x="4521" y="1839"/>
                    <a:pt x="4574" y="1892"/>
                    <a:pt x="4556" y="1901"/>
                  </a:cubicBezTo>
                  <a:lnTo>
                    <a:pt x="4512" y="1884"/>
                  </a:lnTo>
                  <a:lnTo>
                    <a:pt x="4512" y="1884"/>
                  </a:lnTo>
                  <a:cubicBezTo>
                    <a:pt x="4521" y="1937"/>
                    <a:pt x="4618" y="1919"/>
                    <a:pt x="4600" y="1998"/>
                  </a:cubicBezTo>
                  <a:cubicBezTo>
                    <a:pt x="4600" y="2015"/>
                    <a:pt x="4562" y="2070"/>
                    <a:pt x="4586" y="2070"/>
                  </a:cubicBezTo>
                  <a:cubicBezTo>
                    <a:pt x="4587" y="2070"/>
                    <a:pt x="4589" y="2070"/>
                    <a:pt x="4592" y="2069"/>
                  </a:cubicBezTo>
                  <a:cubicBezTo>
                    <a:pt x="4636" y="2016"/>
                    <a:pt x="4812" y="1919"/>
                    <a:pt x="4865" y="1919"/>
                  </a:cubicBezTo>
                  <a:cubicBezTo>
                    <a:pt x="4865" y="1928"/>
                    <a:pt x="4856" y="2051"/>
                    <a:pt x="4839" y="2087"/>
                  </a:cubicBezTo>
                  <a:cubicBezTo>
                    <a:pt x="4821" y="2109"/>
                    <a:pt x="4788" y="2109"/>
                    <a:pt x="4756" y="2109"/>
                  </a:cubicBezTo>
                  <a:cubicBezTo>
                    <a:pt x="4724" y="2109"/>
                    <a:pt x="4693" y="2109"/>
                    <a:pt x="4680" y="2131"/>
                  </a:cubicBezTo>
                  <a:cubicBezTo>
                    <a:pt x="4682" y="2128"/>
                    <a:pt x="4687" y="2127"/>
                    <a:pt x="4691" y="2127"/>
                  </a:cubicBezTo>
                  <a:cubicBezTo>
                    <a:pt x="4703" y="2127"/>
                    <a:pt x="4718" y="2133"/>
                    <a:pt x="4724" y="2140"/>
                  </a:cubicBezTo>
                  <a:cubicBezTo>
                    <a:pt x="4724" y="2166"/>
                    <a:pt x="4680" y="2148"/>
                    <a:pt x="4706" y="2193"/>
                  </a:cubicBezTo>
                  <a:cubicBezTo>
                    <a:pt x="4711" y="2191"/>
                    <a:pt x="4714" y="2191"/>
                    <a:pt x="4718" y="2191"/>
                  </a:cubicBezTo>
                  <a:cubicBezTo>
                    <a:pt x="4744" y="2191"/>
                    <a:pt x="4746" y="2228"/>
                    <a:pt x="4750" y="2228"/>
                  </a:cubicBezTo>
                  <a:cubicBezTo>
                    <a:pt x="4752" y="2228"/>
                    <a:pt x="4754" y="2219"/>
                    <a:pt x="4759" y="2193"/>
                  </a:cubicBezTo>
                  <a:cubicBezTo>
                    <a:pt x="4795" y="2228"/>
                    <a:pt x="4768" y="2237"/>
                    <a:pt x="4786" y="2290"/>
                  </a:cubicBezTo>
                  <a:cubicBezTo>
                    <a:pt x="4793" y="2282"/>
                    <a:pt x="4808" y="2279"/>
                    <a:pt x="4826" y="2279"/>
                  </a:cubicBezTo>
                  <a:cubicBezTo>
                    <a:pt x="4870" y="2279"/>
                    <a:pt x="4935" y="2300"/>
                    <a:pt x="4954" y="2325"/>
                  </a:cubicBezTo>
                  <a:cubicBezTo>
                    <a:pt x="4945" y="2325"/>
                    <a:pt x="4927" y="2343"/>
                    <a:pt x="4918" y="2352"/>
                  </a:cubicBezTo>
                  <a:cubicBezTo>
                    <a:pt x="4954" y="2449"/>
                    <a:pt x="4945" y="2502"/>
                    <a:pt x="4980" y="2590"/>
                  </a:cubicBezTo>
                  <a:cubicBezTo>
                    <a:pt x="4964" y="2598"/>
                    <a:pt x="4963" y="2635"/>
                    <a:pt x="4942" y="2635"/>
                  </a:cubicBezTo>
                  <a:cubicBezTo>
                    <a:pt x="4940" y="2635"/>
                    <a:pt x="4938" y="2635"/>
                    <a:pt x="4936" y="2634"/>
                  </a:cubicBezTo>
                  <a:lnTo>
                    <a:pt x="4936" y="2634"/>
                  </a:lnTo>
                  <a:cubicBezTo>
                    <a:pt x="4954" y="2643"/>
                    <a:pt x="4971" y="2652"/>
                    <a:pt x="4980" y="2678"/>
                  </a:cubicBezTo>
                  <a:cubicBezTo>
                    <a:pt x="4974" y="2691"/>
                    <a:pt x="4970" y="2696"/>
                    <a:pt x="4966" y="2696"/>
                  </a:cubicBezTo>
                  <a:cubicBezTo>
                    <a:pt x="4956" y="2696"/>
                    <a:pt x="4949" y="2660"/>
                    <a:pt x="4932" y="2660"/>
                  </a:cubicBezTo>
                  <a:cubicBezTo>
                    <a:pt x="4926" y="2660"/>
                    <a:pt x="4919" y="2665"/>
                    <a:pt x="4909" y="2678"/>
                  </a:cubicBezTo>
                  <a:cubicBezTo>
                    <a:pt x="4912" y="2678"/>
                    <a:pt x="4914" y="2677"/>
                    <a:pt x="4916" y="2677"/>
                  </a:cubicBezTo>
                  <a:cubicBezTo>
                    <a:pt x="4949" y="2677"/>
                    <a:pt x="4982" y="2733"/>
                    <a:pt x="5015" y="2758"/>
                  </a:cubicBezTo>
                  <a:cubicBezTo>
                    <a:pt x="5060" y="2731"/>
                    <a:pt x="4989" y="2669"/>
                    <a:pt x="4954" y="2643"/>
                  </a:cubicBezTo>
                  <a:cubicBezTo>
                    <a:pt x="4968" y="2638"/>
                    <a:pt x="4983" y="2635"/>
                    <a:pt x="4998" y="2635"/>
                  </a:cubicBezTo>
                  <a:cubicBezTo>
                    <a:pt x="5059" y="2635"/>
                    <a:pt x="5127" y="2675"/>
                    <a:pt x="5183" y="2731"/>
                  </a:cubicBezTo>
                  <a:cubicBezTo>
                    <a:pt x="5218" y="2793"/>
                    <a:pt x="5148" y="2775"/>
                    <a:pt x="5166" y="2784"/>
                  </a:cubicBezTo>
                  <a:cubicBezTo>
                    <a:pt x="5201" y="2925"/>
                    <a:pt x="5316" y="2855"/>
                    <a:pt x="5307" y="2987"/>
                  </a:cubicBezTo>
                  <a:cubicBezTo>
                    <a:pt x="5280" y="3040"/>
                    <a:pt x="5227" y="3014"/>
                    <a:pt x="5201" y="3040"/>
                  </a:cubicBezTo>
                  <a:cubicBezTo>
                    <a:pt x="5166" y="2987"/>
                    <a:pt x="5192" y="2943"/>
                    <a:pt x="5183" y="2899"/>
                  </a:cubicBezTo>
                  <a:lnTo>
                    <a:pt x="5183" y="2899"/>
                  </a:lnTo>
                  <a:lnTo>
                    <a:pt x="5174" y="2961"/>
                  </a:lnTo>
                  <a:cubicBezTo>
                    <a:pt x="5157" y="2943"/>
                    <a:pt x="5130" y="2908"/>
                    <a:pt x="5139" y="2881"/>
                  </a:cubicBezTo>
                  <a:lnTo>
                    <a:pt x="5139" y="2881"/>
                  </a:lnTo>
                  <a:cubicBezTo>
                    <a:pt x="5113" y="2934"/>
                    <a:pt x="5210" y="3111"/>
                    <a:pt x="5210" y="3226"/>
                  </a:cubicBezTo>
                  <a:cubicBezTo>
                    <a:pt x="5230" y="3232"/>
                    <a:pt x="5245" y="3249"/>
                    <a:pt x="5259" y="3249"/>
                  </a:cubicBezTo>
                  <a:cubicBezTo>
                    <a:pt x="5263" y="3249"/>
                    <a:pt x="5267" y="3248"/>
                    <a:pt x="5271" y="3243"/>
                  </a:cubicBezTo>
                  <a:lnTo>
                    <a:pt x="5254" y="3208"/>
                  </a:lnTo>
                  <a:cubicBezTo>
                    <a:pt x="5257" y="3201"/>
                    <a:pt x="5262" y="3199"/>
                    <a:pt x="5267" y="3199"/>
                  </a:cubicBezTo>
                  <a:cubicBezTo>
                    <a:pt x="5283" y="3199"/>
                    <a:pt x="5306" y="3222"/>
                    <a:pt x="5317" y="3222"/>
                  </a:cubicBezTo>
                  <a:cubicBezTo>
                    <a:pt x="5322" y="3222"/>
                    <a:pt x="5324" y="3218"/>
                    <a:pt x="5324" y="3208"/>
                  </a:cubicBezTo>
                  <a:cubicBezTo>
                    <a:pt x="5360" y="3243"/>
                    <a:pt x="5422" y="3279"/>
                    <a:pt x="5422" y="3349"/>
                  </a:cubicBezTo>
                  <a:lnTo>
                    <a:pt x="5377" y="3376"/>
                  </a:lnTo>
                  <a:cubicBezTo>
                    <a:pt x="5386" y="3367"/>
                    <a:pt x="5395" y="3323"/>
                    <a:pt x="5369" y="3314"/>
                  </a:cubicBezTo>
                  <a:lnTo>
                    <a:pt x="5369" y="3314"/>
                  </a:lnTo>
                  <a:cubicBezTo>
                    <a:pt x="5404" y="3332"/>
                    <a:pt x="5333" y="3429"/>
                    <a:pt x="5413" y="3438"/>
                  </a:cubicBezTo>
                  <a:lnTo>
                    <a:pt x="5430" y="3376"/>
                  </a:lnTo>
                  <a:cubicBezTo>
                    <a:pt x="5466" y="3411"/>
                    <a:pt x="5536" y="3446"/>
                    <a:pt x="5545" y="3508"/>
                  </a:cubicBezTo>
                  <a:cubicBezTo>
                    <a:pt x="5581" y="3464"/>
                    <a:pt x="5536" y="3499"/>
                    <a:pt x="5581" y="3438"/>
                  </a:cubicBezTo>
                  <a:lnTo>
                    <a:pt x="5581" y="3438"/>
                  </a:lnTo>
                  <a:cubicBezTo>
                    <a:pt x="5572" y="3446"/>
                    <a:pt x="5565" y="3450"/>
                    <a:pt x="5559" y="3450"/>
                  </a:cubicBezTo>
                  <a:cubicBezTo>
                    <a:pt x="5528" y="3450"/>
                    <a:pt x="5522" y="3362"/>
                    <a:pt x="5498" y="3362"/>
                  </a:cubicBezTo>
                  <a:cubicBezTo>
                    <a:pt x="5494" y="3362"/>
                    <a:pt x="5490" y="3365"/>
                    <a:pt x="5484" y="3371"/>
                  </a:cubicBezTo>
                  <a:lnTo>
                    <a:pt x="5484" y="3371"/>
                  </a:lnTo>
                  <a:cubicBezTo>
                    <a:pt x="5522" y="3312"/>
                    <a:pt x="5486" y="3300"/>
                    <a:pt x="5519" y="3235"/>
                  </a:cubicBezTo>
                  <a:lnTo>
                    <a:pt x="5519" y="3235"/>
                  </a:lnTo>
                  <a:cubicBezTo>
                    <a:pt x="5510" y="3239"/>
                    <a:pt x="5503" y="3246"/>
                    <a:pt x="5498" y="3246"/>
                  </a:cubicBezTo>
                  <a:cubicBezTo>
                    <a:pt x="5492" y="3246"/>
                    <a:pt x="5488" y="3239"/>
                    <a:pt x="5483" y="3217"/>
                  </a:cubicBezTo>
                  <a:cubicBezTo>
                    <a:pt x="5475" y="3217"/>
                    <a:pt x="5475" y="3208"/>
                    <a:pt x="5466" y="3208"/>
                  </a:cubicBezTo>
                  <a:cubicBezTo>
                    <a:pt x="5466" y="3226"/>
                    <a:pt x="5457" y="3235"/>
                    <a:pt x="5448" y="3243"/>
                  </a:cubicBezTo>
                  <a:cubicBezTo>
                    <a:pt x="5404" y="3235"/>
                    <a:pt x="5377" y="3164"/>
                    <a:pt x="5351" y="3146"/>
                  </a:cubicBezTo>
                  <a:cubicBezTo>
                    <a:pt x="5351" y="3133"/>
                    <a:pt x="5355" y="3130"/>
                    <a:pt x="5360" y="3130"/>
                  </a:cubicBezTo>
                  <a:cubicBezTo>
                    <a:pt x="5365" y="3130"/>
                    <a:pt x="5372" y="3134"/>
                    <a:pt x="5378" y="3134"/>
                  </a:cubicBezTo>
                  <a:cubicBezTo>
                    <a:pt x="5381" y="3134"/>
                    <a:pt x="5384" y="3133"/>
                    <a:pt x="5386" y="3129"/>
                  </a:cubicBezTo>
                  <a:lnTo>
                    <a:pt x="5342" y="3102"/>
                  </a:lnTo>
                  <a:cubicBezTo>
                    <a:pt x="5368" y="3089"/>
                    <a:pt x="5375" y="3044"/>
                    <a:pt x="5394" y="3044"/>
                  </a:cubicBezTo>
                  <a:cubicBezTo>
                    <a:pt x="5401" y="3044"/>
                    <a:pt x="5410" y="3050"/>
                    <a:pt x="5422" y="3067"/>
                  </a:cubicBezTo>
                  <a:lnTo>
                    <a:pt x="5404" y="3005"/>
                  </a:lnTo>
                  <a:cubicBezTo>
                    <a:pt x="5413" y="2970"/>
                    <a:pt x="5404" y="2917"/>
                    <a:pt x="5377" y="2890"/>
                  </a:cubicBezTo>
                  <a:cubicBezTo>
                    <a:pt x="5377" y="2873"/>
                    <a:pt x="5351" y="2856"/>
                    <a:pt x="5343" y="2851"/>
                  </a:cubicBezTo>
                  <a:lnTo>
                    <a:pt x="5343" y="2851"/>
                  </a:lnTo>
                  <a:cubicBezTo>
                    <a:pt x="5344" y="2852"/>
                    <a:pt x="5347" y="2853"/>
                    <a:pt x="5351" y="2855"/>
                  </a:cubicBezTo>
                  <a:lnTo>
                    <a:pt x="5298" y="2775"/>
                  </a:lnTo>
                  <a:lnTo>
                    <a:pt x="5298" y="2767"/>
                  </a:lnTo>
                  <a:cubicBezTo>
                    <a:pt x="5271" y="2678"/>
                    <a:pt x="5174" y="2608"/>
                    <a:pt x="5210" y="2484"/>
                  </a:cubicBezTo>
                  <a:cubicBezTo>
                    <a:pt x="5183" y="2457"/>
                    <a:pt x="5166" y="2431"/>
                    <a:pt x="5157" y="2378"/>
                  </a:cubicBezTo>
                  <a:lnTo>
                    <a:pt x="5183" y="2360"/>
                  </a:lnTo>
                  <a:cubicBezTo>
                    <a:pt x="5157" y="2325"/>
                    <a:pt x="5166" y="2228"/>
                    <a:pt x="5130" y="2228"/>
                  </a:cubicBezTo>
                  <a:cubicBezTo>
                    <a:pt x="5192" y="2148"/>
                    <a:pt x="5068" y="2025"/>
                    <a:pt x="5051" y="1954"/>
                  </a:cubicBezTo>
                  <a:lnTo>
                    <a:pt x="5015" y="1972"/>
                  </a:lnTo>
                  <a:cubicBezTo>
                    <a:pt x="4998" y="1919"/>
                    <a:pt x="4962" y="1884"/>
                    <a:pt x="4918" y="1831"/>
                  </a:cubicBezTo>
                  <a:lnTo>
                    <a:pt x="4883" y="1848"/>
                  </a:lnTo>
                  <a:cubicBezTo>
                    <a:pt x="4839" y="1813"/>
                    <a:pt x="4848" y="1716"/>
                    <a:pt x="4795" y="1636"/>
                  </a:cubicBezTo>
                  <a:cubicBezTo>
                    <a:pt x="4812" y="1636"/>
                    <a:pt x="4821" y="1654"/>
                    <a:pt x="4821" y="1672"/>
                  </a:cubicBezTo>
                  <a:cubicBezTo>
                    <a:pt x="4839" y="1539"/>
                    <a:pt x="4653" y="1522"/>
                    <a:pt x="4653" y="1407"/>
                  </a:cubicBezTo>
                  <a:cubicBezTo>
                    <a:pt x="4627" y="1398"/>
                    <a:pt x="4618" y="1380"/>
                    <a:pt x="4618" y="1363"/>
                  </a:cubicBezTo>
                  <a:cubicBezTo>
                    <a:pt x="4618" y="1359"/>
                    <a:pt x="4618" y="1356"/>
                    <a:pt x="4618" y="1354"/>
                  </a:cubicBezTo>
                  <a:cubicBezTo>
                    <a:pt x="4609" y="1336"/>
                    <a:pt x="4583" y="1318"/>
                    <a:pt x="4565" y="1301"/>
                  </a:cubicBezTo>
                  <a:lnTo>
                    <a:pt x="4592" y="1274"/>
                  </a:lnTo>
                  <a:lnTo>
                    <a:pt x="4583" y="1265"/>
                  </a:lnTo>
                  <a:cubicBezTo>
                    <a:pt x="4583" y="1258"/>
                    <a:pt x="4580" y="1255"/>
                    <a:pt x="4577" y="1255"/>
                  </a:cubicBezTo>
                  <a:cubicBezTo>
                    <a:pt x="4568" y="1255"/>
                    <a:pt x="4551" y="1273"/>
                    <a:pt x="4539" y="1292"/>
                  </a:cubicBezTo>
                  <a:cubicBezTo>
                    <a:pt x="4530" y="1283"/>
                    <a:pt x="4512" y="1283"/>
                    <a:pt x="4494" y="1274"/>
                  </a:cubicBezTo>
                  <a:cubicBezTo>
                    <a:pt x="4539" y="1221"/>
                    <a:pt x="4441" y="1239"/>
                    <a:pt x="4477" y="1168"/>
                  </a:cubicBezTo>
                  <a:lnTo>
                    <a:pt x="4477" y="1168"/>
                  </a:lnTo>
                  <a:cubicBezTo>
                    <a:pt x="4475" y="1169"/>
                    <a:pt x="4474" y="1169"/>
                    <a:pt x="4472" y="1169"/>
                  </a:cubicBezTo>
                  <a:cubicBezTo>
                    <a:pt x="4441" y="1169"/>
                    <a:pt x="4389" y="1108"/>
                    <a:pt x="4338" y="1108"/>
                  </a:cubicBezTo>
                  <a:cubicBezTo>
                    <a:pt x="4333" y="1108"/>
                    <a:pt x="4328" y="1108"/>
                    <a:pt x="4323" y="1110"/>
                  </a:cubicBezTo>
                  <a:lnTo>
                    <a:pt x="4323" y="1110"/>
                  </a:lnTo>
                  <a:cubicBezTo>
                    <a:pt x="4308" y="1085"/>
                    <a:pt x="4298" y="1062"/>
                    <a:pt x="4265" y="1054"/>
                  </a:cubicBezTo>
                  <a:lnTo>
                    <a:pt x="4291" y="1009"/>
                  </a:lnTo>
                  <a:lnTo>
                    <a:pt x="4203" y="1009"/>
                  </a:lnTo>
                  <a:cubicBezTo>
                    <a:pt x="4195" y="963"/>
                    <a:pt x="4201" y="937"/>
                    <a:pt x="4238" y="937"/>
                  </a:cubicBezTo>
                  <a:cubicBezTo>
                    <a:pt x="4243" y="937"/>
                    <a:pt x="4249" y="938"/>
                    <a:pt x="4256" y="939"/>
                  </a:cubicBezTo>
                  <a:cubicBezTo>
                    <a:pt x="4150" y="903"/>
                    <a:pt x="4185" y="895"/>
                    <a:pt x="4088" y="877"/>
                  </a:cubicBezTo>
                  <a:lnTo>
                    <a:pt x="4115" y="859"/>
                  </a:lnTo>
                  <a:cubicBezTo>
                    <a:pt x="4097" y="842"/>
                    <a:pt x="4035" y="833"/>
                    <a:pt x="4044" y="806"/>
                  </a:cubicBezTo>
                  <a:cubicBezTo>
                    <a:pt x="4044" y="718"/>
                    <a:pt x="3832" y="577"/>
                    <a:pt x="3753" y="427"/>
                  </a:cubicBezTo>
                  <a:cubicBezTo>
                    <a:pt x="3743" y="448"/>
                    <a:pt x="3736" y="456"/>
                    <a:pt x="3731" y="456"/>
                  </a:cubicBezTo>
                  <a:cubicBezTo>
                    <a:pt x="3716" y="456"/>
                    <a:pt x="3715" y="390"/>
                    <a:pt x="3691" y="390"/>
                  </a:cubicBezTo>
                  <a:cubicBezTo>
                    <a:pt x="3686" y="390"/>
                    <a:pt x="3680" y="393"/>
                    <a:pt x="3673" y="400"/>
                  </a:cubicBezTo>
                  <a:cubicBezTo>
                    <a:pt x="3682" y="374"/>
                    <a:pt x="3673" y="347"/>
                    <a:pt x="3709" y="347"/>
                  </a:cubicBezTo>
                  <a:cubicBezTo>
                    <a:pt x="3634" y="314"/>
                    <a:pt x="3637" y="249"/>
                    <a:pt x="3564" y="249"/>
                  </a:cubicBezTo>
                  <a:cubicBezTo>
                    <a:pt x="3560" y="249"/>
                    <a:pt x="3555" y="250"/>
                    <a:pt x="3550" y="250"/>
                  </a:cubicBezTo>
                  <a:cubicBezTo>
                    <a:pt x="3558" y="224"/>
                    <a:pt x="3585" y="232"/>
                    <a:pt x="3585" y="215"/>
                  </a:cubicBezTo>
                  <a:cubicBezTo>
                    <a:pt x="3576" y="215"/>
                    <a:pt x="3550" y="215"/>
                    <a:pt x="3558" y="197"/>
                  </a:cubicBezTo>
                  <a:cubicBezTo>
                    <a:pt x="3558" y="190"/>
                    <a:pt x="3562" y="187"/>
                    <a:pt x="3567" y="187"/>
                  </a:cubicBezTo>
                  <a:cubicBezTo>
                    <a:pt x="3573" y="187"/>
                    <a:pt x="3584" y="192"/>
                    <a:pt x="3594" y="197"/>
                  </a:cubicBezTo>
                  <a:cubicBezTo>
                    <a:pt x="3571" y="177"/>
                    <a:pt x="3550" y="169"/>
                    <a:pt x="3531" y="169"/>
                  </a:cubicBezTo>
                  <a:cubicBezTo>
                    <a:pt x="3490" y="169"/>
                    <a:pt x="3456" y="205"/>
                    <a:pt x="3426" y="241"/>
                  </a:cubicBezTo>
                  <a:cubicBezTo>
                    <a:pt x="3414" y="205"/>
                    <a:pt x="3402" y="185"/>
                    <a:pt x="3378" y="185"/>
                  </a:cubicBezTo>
                  <a:cubicBezTo>
                    <a:pt x="3367" y="185"/>
                    <a:pt x="3354" y="189"/>
                    <a:pt x="3338" y="197"/>
                  </a:cubicBezTo>
                  <a:cubicBezTo>
                    <a:pt x="3338" y="177"/>
                    <a:pt x="3333" y="152"/>
                    <a:pt x="3349" y="152"/>
                  </a:cubicBezTo>
                  <a:cubicBezTo>
                    <a:pt x="3354" y="152"/>
                    <a:pt x="3362" y="155"/>
                    <a:pt x="3373" y="162"/>
                  </a:cubicBezTo>
                  <a:cubicBezTo>
                    <a:pt x="3358" y="140"/>
                    <a:pt x="3264" y="63"/>
                    <a:pt x="3218" y="63"/>
                  </a:cubicBezTo>
                  <a:cubicBezTo>
                    <a:pt x="3208" y="63"/>
                    <a:pt x="3201" y="66"/>
                    <a:pt x="3196" y="73"/>
                  </a:cubicBezTo>
                  <a:cubicBezTo>
                    <a:pt x="3196" y="56"/>
                    <a:pt x="3152" y="56"/>
                    <a:pt x="3143" y="56"/>
                  </a:cubicBezTo>
                  <a:cubicBezTo>
                    <a:pt x="3073" y="29"/>
                    <a:pt x="3073" y="20"/>
                    <a:pt x="2993" y="3"/>
                  </a:cubicBezTo>
                  <a:lnTo>
                    <a:pt x="2993" y="3"/>
                  </a:lnTo>
                  <a:lnTo>
                    <a:pt x="3020" y="20"/>
                  </a:lnTo>
                  <a:cubicBezTo>
                    <a:pt x="3005" y="38"/>
                    <a:pt x="2993" y="44"/>
                    <a:pt x="2982" y="44"/>
                  </a:cubicBezTo>
                  <a:cubicBezTo>
                    <a:pt x="2959" y="44"/>
                    <a:pt x="2937" y="20"/>
                    <a:pt x="2896" y="20"/>
                  </a:cubicBezTo>
                  <a:lnTo>
                    <a:pt x="2896" y="12"/>
                  </a:lnTo>
                  <a:cubicBezTo>
                    <a:pt x="2863" y="3"/>
                    <a:pt x="2843" y="0"/>
                    <a:pt x="2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0" name="Google Shape;6420;p28"/>
            <p:cNvSpPr/>
            <p:nvPr/>
          </p:nvSpPr>
          <p:spPr>
            <a:xfrm>
              <a:off x="1175017" y="4867239"/>
              <a:ext cx="1589" cy="2840"/>
            </a:xfrm>
            <a:custGeom>
              <a:avLst/>
              <a:gdLst/>
              <a:ahLst/>
              <a:cxnLst/>
              <a:rect l="l" t="t" r="r" b="b"/>
              <a:pathLst>
                <a:path w="9" h="27" extrusionOk="0">
                  <a:moveTo>
                    <a:pt x="9" y="0"/>
                  </a:moveTo>
                  <a:cubicBezTo>
                    <a:pt x="0" y="0"/>
                    <a:pt x="0" y="9"/>
                    <a:pt x="0" y="26"/>
                  </a:cubicBezTo>
                  <a:cubicBezTo>
                    <a:pt x="0"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1" name="Google Shape;6421;p28"/>
            <p:cNvSpPr/>
            <p:nvPr/>
          </p:nvSpPr>
          <p:spPr>
            <a:xfrm>
              <a:off x="895881" y="4975898"/>
              <a:ext cx="177" cy="947"/>
            </a:xfrm>
            <a:custGeom>
              <a:avLst/>
              <a:gdLst/>
              <a:ahLst/>
              <a:cxnLst/>
              <a:rect l="l" t="t" r="r" b="b"/>
              <a:pathLst>
                <a:path w="1" h="9" extrusionOk="0">
                  <a:moveTo>
                    <a:pt x="1" y="0"/>
                  </a:moveTo>
                  <a:lnTo>
                    <a:pt x="1"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2" name="Google Shape;6422;p28"/>
            <p:cNvSpPr/>
            <p:nvPr/>
          </p:nvSpPr>
          <p:spPr>
            <a:xfrm>
              <a:off x="1430672" y="5053843"/>
              <a:ext cx="1766" cy="2945"/>
            </a:xfrm>
            <a:custGeom>
              <a:avLst/>
              <a:gdLst/>
              <a:ahLst/>
              <a:cxnLst/>
              <a:rect l="l" t="t" r="r" b="b"/>
              <a:pathLst>
                <a:path w="10" h="28" extrusionOk="0">
                  <a:moveTo>
                    <a:pt x="9" y="1"/>
                  </a:moveTo>
                  <a:cubicBezTo>
                    <a:pt x="0" y="1"/>
                    <a:pt x="0" y="10"/>
                    <a:pt x="9" y="27"/>
                  </a:cubicBezTo>
                  <a:cubicBezTo>
                    <a:pt x="9"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3" name="Google Shape;6423;p28"/>
            <p:cNvSpPr/>
            <p:nvPr/>
          </p:nvSpPr>
          <p:spPr>
            <a:xfrm>
              <a:off x="1583393" y="5179227"/>
              <a:ext cx="4944" cy="4733"/>
            </a:xfrm>
            <a:custGeom>
              <a:avLst/>
              <a:gdLst/>
              <a:ahLst/>
              <a:cxnLst/>
              <a:rect l="l" t="t" r="r" b="b"/>
              <a:pathLst>
                <a:path w="28" h="45" extrusionOk="0">
                  <a:moveTo>
                    <a:pt x="24" y="33"/>
                  </a:moveTo>
                  <a:lnTo>
                    <a:pt x="27" y="36"/>
                  </a:lnTo>
                  <a:cubicBezTo>
                    <a:pt x="27" y="34"/>
                    <a:pt x="26" y="33"/>
                    <a:pt x="24" y="33"/>
                  </a:cubicBezTo>
                  <a:close/>
                  <a:moveTo>
                    <a:pt x="1" y="1"/>
                  </a:moveTo>
                  <a:cubicBezTo>
                    <a:pt x="9" y="18"/>
                    <a:pt x="9" y="27"/>
                    <a:pt x="1" y="45"/>
                  </a:cubicBezTo>
                  <a:cubicBezTo>
                    <a:pt x="7" y="39"/>
                    <a:pt x="17" y="32"/>
                    <a:pt x="23" y="32"/>
                  </a:cubicBezTo>
                  <a:cubicBezTo>
                    <a:pt x="24" y="32"/>
                    <a:pt x="24" y="33"/>
                    <a:pt x="24" y="33"/>
                  </a:cubicBezTo>
                  <a:lnTo>
                    <a:pt x="24" y="3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4" name="Google Shape;6424;p28"/>
            <p:cNvSpPr/>
            <p:nvPr/>
          </p:nvSpPr>
          <p:spPr>
            <a:xfrm>
              <a:off x="1569445" y="5228665"/>
              <a:ext cx="6356" cy="3682"/>
            </a:xfrm>
            <a:custGeom>
              <a:avLst/>
              <a:gdLst/>
              <a:ahLst/>
              <a:cxnLst/>
              <a:rect l="l" t="t" r="r" b="b"/>
              <a:pathLst>
                <a:path w="36" h="35" extrusionOk="0">
                  <a:moveTo>
                    <a:pt x="11" y="0"/>
                  </a:moveTo>
                  <a:cubicBezTo>
                    <a:pt x="5" y="0"/>
                    <a:pt x="0" y="5"/>
                    <a:pt x="0" y="16"/>
                  </a:cubicBezTo>
                  <a:cubicBezTo>
                    <a:pt x="9" y="25"/>
                    <a:pt x="9" y="34"/>
                    <a:pt x="18" y="34"/>
                  </a:cubicBezTo>
                  <a:lnTo>
                    <a:pt x="35" y="25"/>
                  </a:lnTo>
                  <a:cubicBezTo>
                    <a:pt x="30" y="10"/>
                    <a:pt x="19"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5" name="Google Shape;6425;p28"/>
            <p:cNvSpPr/>
            <p:nvPr/>
          </p:nvSpPr>
          <p:spPr>
            <a:xfrm>
              <a:off x="1563089" y="5192270"/>
              <a:ext cx="14301" cy="6627"/>
            </a:xfrm>
            <a:custGeom>
              <a:avLst/>
              <a:gdLst/>
              <a:ahLst/>
              <a:cxnLst/>
              <a:rect l="l" t="t" r="r" b="b"/>
              <a:pathLst>
                <a:path w="81" h="63" extrusionOk="0">
                  <a:moveTo>
                    <a:pt x="27" y="0"/>
                  </a:moveTo>
                  <a:cubicBezTo>
                    <a:pt x="1" y="18"/>
                    <a:pt x="18" y="36"/>
                    <a:pt x="36" y="62"/>
                  </a:cubicBezTo>
                  <a:cubicBezTo>
                    <a:pt x="80" y="53"/>
                    <a:pt x="54" y="27"/>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6" name="Google Shape;6426;p28"/>
            <p:cNvSpPr/>
            <p:nvPr/>
          </p:nvSpPr>
          <p:spPr>
            <a:xfrm>
              <a:off x="1570858" y="5199738"/>
              <a:ext cx="4944" cy="2840"/>
            </a:xfrm>
            <a:custGeom>
              <a:avLst/>
              <a:gdLst/>
              <a:ahLst/>
              <a:cxnLst/>
              <a:rect l="l" t="t" r="r" b="b"/>
              <a:pathLst>
                <a:path w="28" h="27" extrusionOk="0">
                  <a:moveTo>
                    <a:pt x="1" y="0"/>
                  </a:moveTo>
                  <a:cubicBezTo>
                    <a:pt x="1" y="9"/>
                    <a:pt x="1" y="18"/>
                    <a:pt x="10" y="27"/>
                  </a:cubicBezTo>
                  <a:cubicBezTo>
                    <a:pt x="27" y="27"/>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7" name="Google Shape;6427;p28"/>
            <p:cNvSpPr/>
            <p:nvPr/>
          </p:nvSpPr>
          <p:spPr>
            <a:xfrm>
              <a:off x="1560794" y="5154297"/>
              <a:ext cx="14125" cy="3682"/>
            </a:xfrm>
            <a:custGeom>
              <a:avLst/>
              <a:gdLst/>
              <a:ahLst/>
              <a:cxnLst/>
              <a:rect l="l" t="t" r="r" b="b"/>
              <a:pathLst>
                <a:path w="80" h="35" extrusionOk="0">
                  <a:moveTo>
                    <a:pt x="11" y="1"/>
                  </a:moveTo>
                  <a:cubicBezTo>
                    <a:pt x="2" y="1"/>
                    <a:pt x="0" y="7"/>
                    <a:pt x="14" y="26"/>
                  </a:cubicBezTo>
                  <a:cubicBezTo>
                    <a:pt x="14" y="32"/>
                    <a:pt x="20" y="34"/>
                    <a:pt x="27" y="34"/>
                  </a:cubicBezTo>
                  <a:cubicBezTo>
                    <a:pt x="35" y="34"/>
                    <a:pt x="44" y="32"/>
                    <a:pt x="48" y="32"/>
                  </a:cubicBezTo>
                  <a:cubicBezTo>
                    <a:pt x="50" y="32"/>
                    <a:pt x="51" y="33"/>
                    <a:pt x="49" y="35"/>
                  </a:cubicBezTo>
                  <a:cubicBezTo>
                    <a:pt x="80" y="35"/>
                    <a:pt x="29"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8" name="Google Shape;6428;p28"/>
            <p:cNvSpPr/>
            <p:nvPr/>
          </p:nvSpPr>
          <p:spPr>
            <a:xfrm>
              <a:off x="1550730" y="5195952"/>
              <a:ext cx="7945" cy="2945"/>
            </a:xfrm>
            <a:custGeom>
              <a:avLst/>
              <a:gdLst/>
              <a:ahLst/>
              <a:cxnLst/>
              <a:rect l="l" t="t" r="r" b="b"/>
              <a:pathLst>
                <a:path w="45" h="28" extrusionOk="0">
                  <a:moveTo>
                    <a:pt x="0" y="1"/>
                  </a:moveTo>
                  <a:lnTo>
                    <a:pt x="0" y="27"/>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9" name="Google Shape;6429;p28"/>
            <p:cNvSpPr/>
            <p:nvPr/>
          </p:nvSpPr>
          <p:spPr>
            <a:xfrm>
              <a:off x="1541373" y="5173547"/>
              <a:ext cx="4767" cy="5785"/>
            </a:xfrm>
            <a:custGeom>
              <a:avLst/>
              <a:gdLst/>
              <a:ahLst/>
              <a:cxnLst/>
              <a:rect l="l" t="t" r="r" b="b"/>
              <a:pathLst>
                <a:path w="27" h="55" extrusionOk="0">
                  <a:moveTo>
                    <a:pt x="5" y="0"/>
                  </a:moveTo>
                  <a:cubicBezTo>
                    <a:pt x="4" y="0"/>
                    <a:pt x="2" y="1"/>
                    <a:pt x="0" y="2"/>
                  </a:cubicBezTo>
                  <a:lnTo>
                    <a:pt x="9" y="46"/>
                  </a:lnTo>
                  <a:cubicBezTo>
                    <a:pt x="18" y="46"/>
                    <a:pt x="18" y="55"/>
                    <a:pt x="27" y="55"/>
                  </a:cubicBezTo>
                  <a:cubicBezTo>
                    <a:pt x="19" y="31"/>
                    <a:pt x="18"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0" name="Google Shape;6430;p28"/>
            <p:cNvSpPr/>
            <p:nvPr/>
          </p:nvSpPr>
          <p:spPr>
            <a:xfrm>
              <a:off x="1545963" y="5179227"/>
              <a:ext cx="3355" cy="3892"/>
            </a:xfrm>
            <a:custGeom>
              <a:avLst/>
              <a:gdLst/>
              <a:ahLst/>
              <a:cxnLst/>
              <a:rect l="l" t="t" r="r" b="b"/>
              <a:pathLst>
                <a:path w="19" h="37" extrusionOk="0">
                  <a:moveTo>
                    <a:pt x="1" y="1"/>
                  </a:moveTo>
                  <a:cubicBezTo>
                    <a:pt x="1" y="18"/>
                    <a:pt x="9" y="36"/>
                    <a:pt x="18" y="36"/>
                  </a:cubicBezTo>
                  <a:cubicBezTo>
                    <a:pt x="18" y="27"/>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1" name="Google Shape;6431;p28"/>
            <p:cNvSpPr/>
            <p:nvPr/>
          </p:nvSpPr>
          <p:spPr>
            <a:xfrm>
              <a:off x="1544374" y="5187642"/>
              <a:ext cx="1766" cy="4733"/>
            </a:xfrm>
            <a:custGeom>
              <a:avLst/>
              <a:gdLst/>
              <a:ahLst/>
              <a:cxnLst/>
              <a:rect l="l" t="t" r="r" b="b"/>
              <a:pathLst>
                <a:path w="10" h="45" extrusionOk="0">
                  <a:moveTo>
                    <a:pt x="1" y="0"/>
                  </a:moveTo>
                  <a:lnTo>
                    <a:pt x="10" y="44"/>
                  </a:lnTo>
                  <a:lnTo>
                    <a:pt x="10"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2" name="Google Shape;6432;p28"/>
            <p:cNvSpPr/>
            <p:nvPr/>
          </p:nvSpPr>
          <p:spPr>
            <a:xfrm>
              <a:off x="1502354" y="5115167"/>
              <a:ext cx="7945" cy="5575"/>
            </a:xfrm>
            <a:custGeom>
              <a:avLst/>
              <a:gdLst/>
              <a:ahLst/>
              <a:cxnLst/>
              <a:rect l="l" t="t" r="r" b="b"/>
              <a:pathLst>
                <a:path w="45" h="53" extrusionOk="0">
                  <a:moveTo>
                    <a:pt x="18" y="1"/>
                  </a:moveTo>
                  <a:cubicBezTo>
                    <a:pt x="0" y="1"/>
                    <a:pt x="0" y="18"/>
                    <a:pt x="9" y="36"/>
                  </a:cubicBezTo>
                  <a:cubicBezTo>
                    <a:pt x="21" y="42"/>
                    <a:pt x="29" y="52"/>
                    <a:pt x="36" y="52"/>
                  </a:cubicBezTo>
                  <a:cubicBezTo>
                    <a:pt x="39" y="52"/>
                    <a:pt x="42" y="50"/>
                    <a:pt x="45" y="4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3" name="Google Shape;6433;p28"/>
            <p:cNvSpPr/>
            <p:nvPr/>
          </p:nvSpPr>
          <p:spPr>
            <a:xfrm>
              <a:off x="1496174" y="5137467"/>
              <a:ext cx="9534" cy="2840"/>
            </a:xfrm>
            <a:custGeom>
              <a:avLst/>
              <a:gdLst/>
              <a:ahLst/>
              <a:cxnLst/>
              <a:rect l="l" t="t" r="r" b="b"/>
              <a:pathLst>
                <a:path w="54" h="27" extrusionOk="0">
                  <a:moveTo>
                    <a:pt x="53" y="0"/>
                  </a:moveTo>
                  <a:lnTo>
                    <a:pt x="0" y="9"/>
                  </a:lnTo>
                  <a:lnTo>
                    <a:pt x="35" y="27"/>
                  </a:lnTo>
                  <a:cubicBezTo>
                    <a:pt x="35" y="9"/>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4" name="Google Shape;6434;p28"/>
            <p:cNvSpPr/>
            <p:nvPr/>
          </p:nvSpPr>
          <p:spPr>
            <a:xfrm>
              <a:off x="1481873" y="5122530"/>
              <a:ext cx="8651" cy="5470"/>
            </a:xfrm>
            <a:custGeom>
              <a:avLst/>
              <a:gdLst/>
              <a:ahLst/>
              <a:cxnLst/>
              <a:rect l="l" t="t" r="r" b="b"/>
              <a:pathLst>
                <a:path w="49" h="52" extrusionOk="0">
                  <a:moveTo>
                    <a:pt x="4" y="0"/>
                  </a:moveTo>
                  <a:cubicBezTo>
                    <a:pt x="1" y="0"/>
                    <a:pt x="2" y="7"/>
                    <a:pt x="10" y="28"/>
                  </a:cubicBezTo>
                  <a:cubicBezTo>
                    <a:pt x="16" y="28"/>
                    <a:pt x="34" y="51"/>
                    <a:pt x="42" y="51"/>
                  </a:cubicBezTo>
                  <a:cubicBezTo>
                    <a:pt x="47" y="51"/>
                    <a:pt x="49" y="45"/>
                    <a:pt x="46" y="28"/>
                  </a:cubicBezTo>
                  <a:cubicBezTo>
                    <a:pt x="34" y="28"/>
                    <a:pt x="10"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5" name="Google Shape;6435;p28"/>
            <p:cNvSpPr/>
            <p:nvPr/>
          </p:nvSpPr>
          <p:spPr>
            <a:xfrm>
              <a:off x="1447798" y="5039958"/>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6" name="Google Shape;6436;p28"/>
            <p:cNvSpPr/>
            <p:nvPr/>
          </p:nvSpPr>
          <p:spPr>
            <a:xfrm>
              <a:off x="1354223" y="4988100"/>
              <a:ext cx="15714" cy="7363"/>
            </a:xfrm>
            <a:custGeom>
              <a:avLst/>
              <a:gdLst/>
              <a:ahLst/>
              <a:cxnLst/>
              <a:rect l="l" t="t" r="r" b="b"/>
              <a:pathLst>
                <a:path w="89" h="70" extrusionOk="0">
                  <a:moveTo>
                    <a:pt x="33" y="1"/>
                  </a:moveTo>
                  <a:cubicBezTo>
                    <a:pt x="24" y="1"/>
                    <a:pt x="16" y="7"/>
                    <a:pt x="1" y="25"/>
                  </a:cubicBezTo>
                  <a:cubicBezTo>
                    <a:pt x="6" y="45"/>
                    <a:pt x="14" y="51"/>
                    <a:pt x="22" y="51"/>
                  </a:cubicBezTo>
                  <a:cubicBezTo>
                    <a:pt x="30" y="51"/>
                    <a:pt x="39" y="44"/>
                    <a:pt x="47" y="44"/>
                  </a:cubicBezTo>
                  <a:cubicBezTo>
                    <a:pt x="54" y="44"/>
                    <a:pt x="60" y="50"/>
                    <a:pt x="62" y="70"/>
                  </a:cubicBezTo>
                  <a:cubicBezTo>
                    <a:pt x="89" y="70"/>
                    <a:pt x="54" y="17"/>
                    <a:pt x="80" y="17"/>
                  </a:cubicBezTo>
                  <a:cubicBezTo>
                    <a:pt x="55" y="11"/>
                    <a:pt x="44"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7" name="Google Shape;6437;p28"/>
            <p:cNvSpPr/>
            <p:nvPr/>
          </p:nvSpPr>
          <p:spPr>
            <a:xfrm>
              <a:off x="1368347" y="4990730"/>
              <a:ext cx="3178" cy="1052"/>
            </a:xfrm>
            <a:custGeom>
              <a:avLst/>
              <a:gdLst/>
              <a:ahLst/>
              <a:cxnLst/>
              <a:rect l="l" t="t" r="r" b="b"/>
              <a:pathLst>
                <a:path w="18" h="10" extrusionOk="0">
                  <a:moveTo>
                    <a:pt x="0" y="0"/>
                  </a:moveTo>
                  <a:cubicBezTo>
                    <a:pt x="0" y="0"/>
                    <a:pt x="9" y="0"/>
                    <a:pt x="18" y="9"/>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8" name="Google Shape;6438;p28"/>
            <p:cNvSpPr/>
            <p:nvPr/>
          </p:nvSpPr>
          <p:spPr>
            <a:xfrm>
              <a:off x="599619" y="5365936"/>
              <a:ext cx="6533" cy="3787"/>
            </a:xfrm>
            <a:custGeom>
              <a:avLst/>
              <a:gdLst/>
              <a:ahLst/>
              <a:cxnLst/>
              <a:rect l="l" t="t" r="r" b="b"/>
              <a:pathLst>
                <a:path w="37" h="36" extrusionOk="0">
                  <a:moveTo>
                    <a:pt x="19" y="1"/>
                  </a:moveTo>
                  <a:lnTo>
                    <a:pt x="1" y="36"/>
                  </a:lnTo>
                  <a:lnTo>
                    <a:pt x="36" y="9"/>
                  </a:lnTo>
                  <a:lnTo>
                    <a:pt x="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9" name="Google Shape;6439;p28"/>
            <p:cNvSpPr/>
            <p:nvPr/>
          </p:nvSpPr>
          <p:spPr>
            <a:xfrm>
              <a:off x="604386" y="5374351"/>
              <a:ext cx="9534" cy="3787"/>
            </a:xfrm>
            <a:custGeom>
              <a:avLst/>
              <a:gdLst/>
              <a:ahLst/>
              <a:cxnLst/>
              <a:rect l="l" t="t" r="r" b="b"/>
              <a:pathLst>
                <a:path w="54" h="36" extrusionOk="0">
                  <a:moveTo>
                    <a:pt x="53" y="0"/>
                  </a:moveTo>
                  <a:lnTo>
                    <a:pt x="0" y="9"/>
                  </a:lnTo>
                  <a:lnTo>
                    <a:pt x="53" y="35"/>
                  </a:lnTo>
                  <a:cubicBezTo>
                    <a:pt x="45" y="27"/>
                    <a:pt x="45"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0" name="Google Shape;6440;p28"/>
            <p:cNvSpPr/>
            <p:nvPr/>
          </p:nvSpPr>
          <p:spPr>
            <a:xfrm>
              <a:off x="1065905" y="4880177"/>
              <a:ext cx="6356" cy="1999"/>
            </a:xfrm>
            <a:custGeom>
              <a:avLst/>
              <a:gdLst/>
              <a:ahLst/>
              <a:cxnLst/>
              <a:rect l="l" t="t" r="r" b="b"/>
              <a:pathLst>
                <a:path w="36" h="19" extrusionOk="0">
                  <a:moveTo>
                    <a:pt x="35" y="1"/>
                  </a:moveTo>
                  <a:cubicBezTo>
                    <a:pt x="18" y="1"/>
                    <a:pt x="9" y="1"/>
                    <a:pt x="0" y="9"/>
                  </a:cubicBezTo>
                  <a:lnTo>
                    <a:pt x="35" y="18"/>
                  </a:lnTo>
                  <a:lnTo>
                    <a:pt x="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1" name="Google Shape;6441;p28"/>
            <p:cNvSpPr/>
            <p:nvPr/>
          </p:nvSpPr>
          <p:spPr>
            <a:xfrm>
              <a:off x="992634" y="4914573"/>
              <a:ext cx="7945" cy="3787"/>
            </a:xfrm>
            <a:custGeom>
              <a:avLst/>
              <a:gdLst/>
              <a:ahLst/>
              <a:cxnLst/>
              <a:rect l="l" t="t" r="r" b="b"/>
              <a:pathLst>
                <a:path w="45" h="36" extrusionOk="0">
                  <a:moveTo>
                    <a:pt x="0" y="0"/>
                  </a:moveTo>
                  <a:lnTo>
                    <a:pt x="44" y="36"/>
                  </a:lnTo>
                  <a:lnTo>
                    <a:pt x="44"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2" name="Google Shape;6442;p28"/>
            <p:cNvSpPr/>
            <p:nvPr/>
          </p:nvSpPr>
          <p:spPr>
            <a:xfrm>
              <a:off x="940726" y="4952652"/>
              <a:ext cx="14654" cy="4733"/>
            </a:xfrm>
            <a:custGeom>
              <a:avLst/>
              <a:gdLst/>
              <a:ahLst/>
              <a:cxnLst/>
              <a:rect l="l" t="t" r="r" b="b"/>
              <a:pathLst>
                <a:path w="83" h="45" extrusionOk="0">
                  <a:moveTo>
                    <a:pt x="82" y="0"/>
                  </a:moveTo>
                  <a:lnTo>
                    <a:pt x="82" y="0"/>
                  </a:lnTo>
                  <a:cubicBezTo>
                    <a:pt x="77" y="3"/>
                    <a:pt x="72" y="8"/>
                    <a:pt x="67" y="13"/>
                  </a:cubicBezTo>
                  <a:lnTo>
                    <a:pt x="67" y="13"/>
                  </a:lnTo>
                  <a:cubicBezTo>
                    <a:pt x="73" y="10"/>
                    <a:pt x="78" y="6"/>
                    <a:pt x="82" y="0"/>
                  </a:cubicBezTo>
                  <a:close/>
                  <a:moveTo>
                    <a:pt x="67" y="13"/>
                  </a:moveTo>
                  <a:lnTo>
                    <a:pt x="67" y="13"/>
                  </a:lnTo>
                  <a:cubicBezTo>
                    <a:pt x="39" y="29"/>
                    <a:pt x="1" y="15"/>
                    <a:pt x="38" y="44"/>
                  </a:cubicBezTo>
                  <a:cubicBezTo>
                    <a:pt x="50" y="38"/>
                    <a:pt x="58" y="24"/>
                    <a:pt x="67"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3" name="Google Shape;6443;p28"/>
            <p:cNvSpPr/>
            <p:nvPr/>
          </p:nvSpPr>
          <p:spPr>
            <a:xfrm>
              <a:off x="1417606" y="5357941"/>
              <a:ext cx="6886" cy="2525"/>
            </a:xfrm>
            <a:custGeom>
              <a:avLst/>
              <a:gdLst/>
              <a:ahLst/>
              <a:cxnLst/>
              <a:rect l="l" t="t" r="r" b="b"/>
              <a:pathLst>
                <a:path w="39" h="24" extrusionOk="0">
                  <a:moveTo>
                    <a:pt x="10" y="1"/>
                  </a:moveTo>
                  <a:cubicBezTo>
                    <a:pt x="4" y="1"/>
                    <a:pt x="0" y="3"/>
                    <a:pt x="4" y="6"/>
                  </a:cubicBezTo>
                  <a:cubicBezTo>
                    <a:pt x="4" y="15"/>
                    <a:pt x="30" y="24"/>
                    <a:pt x="39" y="24"/>
                  </a:cubicBezTo>
                  <a:cubicBezTo>
                    <a:pt x="39" y="7"/>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4" name="Google Shape;6444;p28"/>
            <p:cNvSpPr/>
            <p:nvPr/>
          </p:nvSpPr>
          <p:spPr>
            <a:xfrm>
              <a:off x="1407190" y="5336273"/>
              <a:ext cx="4944" cy="2840"/>
            </a:xfrm>
            <a:custGeom>
              <a:avLst/>
              <a:gdLst/>
              <a:ahLst/>
              <a:cxnLst/>
              <a:rect l="l" t="t" r="r" b="b"/>
              <a:pathLst>
                <a:path w="28" h="27" extrusionOk="0">
                  <a:moveTo>
                    <a:pt x="1" y="0"/>
                  </a:moveTo>
                  <a:lnTo>
                    <a:pt x="18" y="27"/>
                  </a:lnTo>
                  <a:lnTo>
                    <a:pt x="27"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5" name="Google Shape;6445;p28"/>
            <p:cNvSpPr/>
            <p:nvPr/>
          </p:nvSpPr>
          <p:spPr>
            <a:xfrm>
              <a:off x="1399421" y="5322283"/>
              <a:ext cx="15714" cy="10308"/>
            </a:xfrm>
            <a:custGeom>
              <a:avLst/>
              <a:gdLst/>
              <a:ahLst/>
              <a:cxnLst/>
              <a:rect l="l" t="t" r="r" b="b"/>
              <a:pathLst>
                <a:path w="89" h="98" extrusionOk="0">
                  <a:moveTo>
                    <a:pt x="62" y="1"/>
                  </a:moveTo>
                  <a:lnTo>
                    <a:pt x="62" y="1"/>
                  </a:lnTo>
                  <a:cubicBezTo>
                    <a:pt x="1" y="18"/>
                    <a:pt x="71" y="54"/>
                    <a:pt x="54" y="80"/>
                  </a:cubicBezTo>
                  <a:lnTo>
                    <a:pt x="36" y="89"/>
                  </a:lnTo>
                  <a:lnTo>
                    <a:pt x="89" y="98"/>
                  </a:lnTo>
                  <a:cubicBezTo>
                    <a:pt x="80" y="71"/>
                    <a:pt x="45" y="27"/>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6" name="Google Shape;6446;p28"/>
            <p:cNvSpPr/>
            <p:nvPr/>
          </p:nvSpPr>
          <p:spPr>
            <a:xfrm>
              <a:off x="1428200" y="5311974"/>
              <a:ext cx="2648" cy="2104"/>
            </a:xfrm>
            <a:custGeom>
              <a:avLst/>
              <a:gdLst/>
              <a:ahLst/>
              <a:cxnLst/>
              <a:rect l="l" t="t" r="r" b="b"/>
              <a:pathLst>
                <a:path w="15" h="20" extrusionOk="0">
                  <a:moveTo>
                    <a:pt x="1" y="0"/>
                  </a:moveTo>
                  <a:cubicBezTo>
                    <a:pt x="0" y="0"/>
                    <a:pt x="2" y="2"/>
                    <a:pt x="5" y="3"/>
                  </a:cubicBezTo>
                  <a:lnTo>
                    <a:pt x="5" y="3"/>
                  </a:lnTo>
                  <a:cubicBezTo>
                    <a:pt x="3" y="1"/>
                    <a:pt x="2" y="0"/>
                    <a:pt x="1" y="0"/>
                  </a:cubicBezTo>
                  <a:close/>
                  <a:moveTo>
                    <a:pt x="14" y="1"/>
                  </a:moveTo>
                  <a:cubicBezTo>
                    <a:pt x="11" y="3"/>
                    <a:pt x="9" y="3"/>
                    <a:pt x="7" y="3"/>
                  </a:cubicBezTo>
                  <a:cubicBezTo>
                    <a:pt x="6" y="3"/>
                    <a:pt x="5" y="3"/>
                    <a:pt x="5" y="3"/>
                  </a:cubicBezTo>
                  <a:lnTo>
                    <a:pt x="5" y="3"/>
                  </a:lnTo>
                  <a:cubicBezTo>
                    <a:pt x="7" y="6"/>
                    <a:pt x="10" y="11"/>
                    <a:pt x="14" y="19"/>
                  </a:cubicBezTo>
                  <a:cubicBezTo>
                    <a:pt x="14" y="19"/>
                    <a:pt x="14" y="10"/>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7" name="Google Shape;6447;p28"/>
            <p:cNvSpPr/>
            <p:nvPr/>
          </p:nvSpPr>
          <p:spPr>
            <a:xfrm>
              <a:off x="1430672" y="5313447"/>
              <a:ext cx="2295" cy="1157"/>
            </a:xfrm>
            <a:custGeom>
              <a:avLst/>
              <a:gdLst/>
              <a:ahLst/>
              <a:cxnLst/>
              <a:rect l="l" t="t" r="r" b="b"/>
              <a:pathLst>
                <a:path w="13" h="11" extrusionOk="0">
                  <a:moveTo>
                    <a:pt x="8" y="0"/>
                  </a:moveTo>
                  <a:cubicBezTo>
                    <a:pt x="6" y="0"/>
                    <a:pt x="4" y="1"/>
                    <a:pt x="0" y="5"/>
                  </a:cubicBezTo>
                  <a:cubicBezTo>
                    <a:pt x="2" y="9"/>
                    <a:pt x="4" y="10"/>
                    <a:pt x="6" y="10"/>
                  </a:cubicBezTo>
                  <a:cubicBezTo>
                    <a:pt x="10" y="10"/>
                    <a:pt x="13"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8" name="Google Shape;6448;p28"/>
            <p:cNvSpPr/>
            <p:nvPr/>
          </p:nvSpPr>
          <p:spPr>
            <a:xfrm>
              <a:off x="1425905" y="5304506"/>
              <a:ext cx="9534" cy="3050"/>
            </a:xfrm>
            <a:custGeom>
              <a:avLst/>
              <a:gdLst/>
              <a:ahLst/>
              <a:cxnLst/>
              <a:rect l="l" t="t" r="r" b="b"/>
              <a:pathLst>
                <a:path w="54" h="29" extrusionOk="0">
                  <a:moveTo>
                    <a:pt x="34" y="0"/>
                  </a:moveTo>
                  <a:cubicBezTo>
                    <a:pt x="25" y="0"/>
                    <a:pt x="16" y="6"/>
                    <a:pt x="1" y="11"/>
                  </a:cubicBezTo>
                  <a:lnTo>
                    <a:pt x="27" y="28"/>
                  </a:lnTo>
                  <a:cubicBezTo>
                    <a:pt x="42" y="28"/>
                    <a:pt x="38" y="9"/>
                    <a:pt x="48" y="9"/>
                  </a:cubicBezTo>
                  <a:cubicBezTo>
                    <a:pt x="49" y="9"/>
                    <a:pt x="51" y="9"/>
                    <a:pt x="54" y="11"/>
                  </a:cubicBezTo>
                  <a:cubicBezTo>
                    <a:pt x="46" y="3"/>
                    <a:pt x="40"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9" name="Google Shape;6449;p28"/>
            <p:cNvSpPr/>
            <p:nvPr/>
          </p:nvSpPr>
          <p:spPr>
            <a:xfrm>
              <a:off x="1418136" y="5304611"/>
              <a:ext cx="3355" cy="1052"/>
            </a:xfrm>
            <a:custGeom>
              <a:avLst/>
              <a:gdLst/>
              <a:ahLst/>
              <a:cxnLst/>
              <a:rect l="l" t="t" r="r" b="b"/>
              <a:pathLst>
                <a:path w="19" h="10" extrusionOk="0">
                  <a:moveTo>
                    <a:pt x="1" y="1"/>
                  </a:moveTo>
                  <a:lnTo>
                    <a:pt x="9" y="10"/>
                  </a:lnTo>
                  <a:cubicBezTo>
                    <a:pt x="18"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0" name="Google Shape;6450;p28"/>
            <p:cNvSpPr/>
            <p:nvPr/>
          </p:nvSpPr>
          <p:spPr>
            <a:xfrm>
              <a:off x="1414958" y="5305558"/>
              <a:ext cx="9534" cy="1999"/>
            </a:xfrm>
            <a:custGeom>
              <a:avLst/>
              <a:gdLst/>
              <a:ahLst/>
              <a:cxnLst/>
              <a:rect l="l" t="t" r="r" b="b"/>
              <a:pathLst>
                <a:path w="54" h="19" extrusionOk="0">
                  <a:moveTo>
                    <a:pt x="27" y="1"/>
                  </a:moveTo>
                  <a:lnTo>
                    <a:pt x="27" y="1"/>
                  </a:lnTo>
                  <a:cubicBezTo>
                    <a:pt x="19" y="9"/>
                    <a:pt x="1" y="9"/>
                    <a:pt x="36" y="9"/>
                  </a:cubicBezTo>
                  <a:cubicBezTo>
                    <a:pt x="19" y="9"/>
                    <a:pt x="36" y="18"/>
                    <a:pt x="54" y="18"/>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1" name="Google Shape;6451;p28"/>
            <p:cNvSpPr/>
            <p:nvPr/>
          </p:nvSpPr>
          <p:spPr>
            <a:xfrm>
              <a:off x="1414958" y="5309239"/>
              <a:ext cx="9887" cy="4313"/>
            </a:xfrm>
            <a:custGeom>
              <a:avLst/>
              <a:gdLst/>
              <a:ahLst/>
              <a:cxnLst/>
              <a:rect l="l" t="t" r="r" b="b"/>
              <a:pathLst>
                <a:path w="56" h="41" extrusionOk="0">
                  <a:moveTo>
                    <a:pt x="45" y="1"/>
                  </a:moveTo>
                  <a:lnTo>
                    <a:pt x="45" y="1"/>
                  </a:lnTo>
                  <a:cubicBezTo>
                    <a:pt x="39" y="13"/>
                    <a:pt x="33" y="26"/>
                    <a:pt x="20" y="26"/>
                  </a:cubicBezTo>
                  <a:cubicBezTo>
                    <a:pt x="15" y="26"/>
                    <a:pt x="9" y="24"/>
                    <a:pt x="1" y="19"/>
                  </a:cubicBezTo>
                  <a:lnTo>
                    <a:pt x="1" y="19"/>
                  </a:lnTo>
                  <a:cubicBezTo>
                    <a:pt x="8" y="33"/>
                    <a:pt x="20" y="40"/>
                    <a:pt x="30" y="40"/>
                  </a:cubicBezTo>
                  <a:cubicBezTo>
                    <a:pt x="45" y="40"/>
                    <a:pt x="55" y="27"/>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2" name="Google Shape;6452;p28"/>
            <p:cNvSpPr/>
            <p:nvPr/>
          </p:nvSpPr>
          <p:spPr>
            <a:xfrm>
              <a:off x="1396243" y="5322283"/>
              <a:ext cx="6533" cy="2945"/>
            </a:xfrm>
            <a:custGeom>
              <a:avLst/>
              <a:gdLst/>
              <a:ahLst/>
              <a:cxnLst/>
              <a:rect l="l" t="t" r="r" b="b"/>
              <a:pathLst>
                <a:path w="37" h="28" extrusionOk="0">
                  <a:moveTo>
                    <a:pt x="19" y="1"/>
                  </a:moveTo>
                  <a:lnTo>
                    <a:pt x="1" y="18"/>
                  </a:lnTo>
                  <a:lnTo>
                    <a:pt x="19" y="27"/>
                  </a:lnTo>
                  <a:cubicBezTo>
                    <a:pt x="10" y="18"/>
                    <a:pt x="36"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3" name="Google Shape;6453;p28"/>
            <p:cNvSpPr/>
            <p:nvPr/>
          </p:nvSpPr>
          <p:spPr>
            <a:xfrm>
              <a:off x="1418136" y="5291673"/>
              <a:ext cx="7945" cy="3787"/>
            </a:xfrm>
            <a:custGeom>
              <a:avLst/>
              <a:gdLst/>
              <a:ahLst/>
              <a:cxnLst/>
              <a:rect l="l" t="t" r="r" b="b"/>
              <a:pathLst>
                <a:path w="45" h="36" extrusionOk="0">
                  <a:moveTo>
                    <a:pt x="45" y="0"/>
                  </a:moveTo>
                  <a:cubicBezTo>
                    <a:pt x="39" y="0"/>
                    <a:pt x="35" y="2"/>
                    <a:pt x="32" y="6"/>
                  </a:cubicBezTo>
                  <a:lnTo>
                    <a:pt x="32" y="6"/>
                  </a:lnTo>
                  <a:cubicBezTo>
                    <a:pt x="37" y="3"/>
                    <a:pt x="41" y="0"/>
                    <a:pt x="45" y="0"/>
                  </a:cubicBezTo>
                  <a:close/>
                  <a:moveTo>
                    <a:pt x="32" y="6"/>
                  </a:moveTo>
                  <a:cubicBezTo>
                    <a:pt x="23" y="11"/>
                    <a:pt x="12" y="18"/>
                    <a:pt x="1" y="18"/>
                  </a:cubicBezTo>
                  <a:lnTo>
                    <a:pt x="18" y="36"/>
                  </a:lnTo>
                  <a:cubicBezTo>
                    <a:pt x="24" y="24"/>
                    <a:pt x="26" y="12"/>
                    <a:pt x="32"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4" name="Google Shape;6454;p28"/>
            <p:cNvSpPr/>
            <p:nvPr/>
          </p:nvSpPr>
          <p:spPr>
            <a:xfrm>
              <a:off x="1413546" y="5291673"/>
              <a:ext cx="4767" cy="2525"/>
            </a:xfrm>
            <a:custGeom>
              <a:avLst/>
              <a:gdLst/>
              <a:ahLst/>
              <a:cxnLst/>
              <a:rect l="l" t="t" r="r" b="b"/>
              <a:pathLst>
                <a:path w="27" h="24" extrusionOk="0">
                  <a:moveTo>
                    <a:pt x="0" y="0"/>
                  </a:moveTo>
                  <a:cubicBezTo>
                    <a:pt x="0" y="17"/>
                    <a:pt x="7" y="23"/>
                    <a:pt x="15" y="23"/>
                  </a:cubicBezTo>
                  <a:cubicBezTo>
                    <a:pt x="19" y="23"/>
                    <a:pt x="23" y="21"/>
                    <a:pt x="27" y="1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5" name="Google Shape;6455;p28"/>
            <p:cNvSpPr/>
            <p:nvPr/>
          </p:nvSpPr>
          <p:spPr>
            <a:xfrm>
              <a:off x="1405601" y="5305558"/>
              <a:ext cx="11123" cy="2945"/>
            </a:xfrm>
            <a:custGeom>
              <a:avLst/>
              <a:gdLst/>
              <a:ahLst/>
              <a:cxnLst/>
              <a:rect l="l" t="t" r="r" b="b"/>
              <a:pathLst>
                <a:path w="63" h="28" extrusionOk="0">
                  <a:moveTo>
                    <a:pt x="1" y="1"/>
                  </a:moveTo>
                  <a:lnTo>
                    <a:pt x="63"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6" name="Google Shape;6456;p28"/>
            <p:cNvSpPr/>
            <p:nvPr/>
          </p:nvSpPr>
          <p:spPr>
            <a:xfrm>
              <a:off x="1419725" y="5282311"/>
              <a:ext cx="7945" cy="1052"/>
            </a:xfrm>
            <a:custGeom>
              <a:avLst/>
              <a:gdLst/>
              <a:ahLst/>
              <a:cxnLst/>
              <a:rect l="l" t="t" r="r" b="b"/>
              <a:pathLst>
                <a:path w="45" h="10" extrusionOk="0">
                  <a:moveTo>
                    <a:pt x="0" y="1"/>
                  </a:moveTo>
                  <a:lnTo>
                    <a:pt x="45" y="10"/>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7" name="Google Shape;6457;p28"/>
            <p:cNvSpPr/>
            <p:nvPr/>
          </p:nvSpPr>
          <p:spPr>
            <a:xfrm>
              <a:off x="1418136" y="5272108"/>
              <a:ext cx="9534" cy="4733"/>
            </a:xfrm>
            <a:custGeom>
              <a:avLst/>
              <a:gdLst/>
              <a:ahLst/>
              <a:cxnLst/>
              <a:rect l="l" t="t" r="r" b="b"/>
              <a:pathLst>
                <a:path w="54" h="45" extrusionOk="0">
                  <a:moveTo>
                    <a:pt x="1" y="1"/>
                  </a:moveTo>
                  <a:cubicBezTo>
                    <a:pt x="9" y="10"/>
                    <a:pt x="18" y="27"/>
                    <a:pt x="1" y="45"/>
                  </a:cubicBezTo>
                  <a:cubicBezTo>
                    <a:pt x="23" y="45"/>
                    <a:pt x="33" y="25"/>
                    <a:pt x="46" y="25"/>
                  </a:cubicBezTo>
                  <a:cubicBezTo>
                    <a:pt x="49" y="25"/>
                    <a:pt x="51" y="26"/>
                    <a:pt x="54" y="27"/>
                  </a:cubicBezTo>
                  <a:cubicBezTo>
                    <a:pt x="45"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8" name="Google Shape;6458;p28"/>
            <p:cNvSpPr/>
            <p:nvPr/>
          </p:nvSpPr>
          <p:spPr>
            <a:xfrm>
              <a:off x="1411957" y="5271161"/>
              <a:ext cx="6356" cy="1052"/>
            </a:xfrm>
            <a:custGeom>
              <a:avLst/>
              <a:gdLst/>
              <a:ahLst/>
              <a:cxnLst/>
              <a:rect l="l" t="t" r="r" b="b"/>
              <a:pathLst>
                <a:path w="36" h="10" extrusionOk="0">
                  <a:moveTo>
                    <a:pt x="0" y="1"/>
                  </a:moveTo>
                  <a:cubicBezTo>
                    <a:pt x="9" y="1"/>
                    <a:pt x="18" y="10"/>
                    <a:pt x="36" y="10"/>
                  </a:cubicBezTo>
                  <a:cubicBezTo>
                    <a:pt x="27" y="10"/>
                    <a:pt x="18"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9" name="Google Shape;6459;p28"/>
            <p:cNvSpPr/>
            <p:nvPr/>
          </p:nvSpPr>
          <p:spPr>
            <a:xfrm>
              <a:off x="1411957" y="5285151"/>
              <a:ext cx="6356" cy="2840"/>
            </a:xfrm>
            <a:custGeom>
              <a:avLst/>
              <a:gdLst/>
              <a:ahLst/>
              <a:cxnLst/>
              <a:rect l="l" t="t" r="r" b="b"/>
              <a:pathLst>
                <a:path w="36" h="27" extrusionOk="0">
                  <a:moveTo>
                    <a:pt x="36" y="0"/>
                  </a:moveTo>
                  <a:lnTo>
                    <a:pt x="0" y="18"/>
                  </a:lnTo>
                  <a:lnTo>
                    <a:pt x="0" y="27"/>
                  </a:lnTo>
                  <a:cubicBezTo>
                    <a:pt x="9" y="27"/>
                    <a:pt x="27" y="18"/>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0" name="Google Shape;6460;p28"/>
            <p:cNvSpPr/>
            <p:nvPr/>
          </p:nvSpPr>
          <p:spPr>
            <a:xfrm>
              <a:off x="1411957" y="5285151"/>
              <a:ext cx="177" cy="1999"/>
            </a:xfrm>
            <a:custGeom>
              <a:avLst/>
              <a:gdLst/>
              <a:ahLst/>
              <a:cxnLst/>
              <a:rect l="l" t="t" r="r" b="b"/>
              <a:pathLst>
                <a:path w="1" h="19" extrusionOk="0">
                  <a:moveTo>
                    <a:pt x="0" y="18"/>
                  </a:moveTo>
                  <a:lnTo>
                    <a:pt x="0" y="18"/>
                  </a:lnTo>
                  <a:cubicBezTo>
                    <a:pt x="0" y="9"/>
                    <a:pt x="0" y="0"/>
                    <a:pt x="0" y="0"/>
                  </a:cubicBezTo>
                  <a:cubicBezTo>
                    <a:pt x="0" y="0"/>
                    <a:pt x="0" y="9"/>
                    <a:pt x="0"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1" name="Google Shape;6461;p28"/>
            <p:cNvSpPr/>
            <p:nvPr/>
          </p:nvSpPr>
          <p:spPr>
            <a:xfrm>
              <a:off x="1411957" y="5287886"/>
              <a:ext cx="177" cy="105"/>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2" name="Google Shape;6462;p28"/>
            <p:cNvSpPr/>
            <p:nvPr/>
          </p:nvSpPr>
          <p:spPr>
            <a:xfrm>
              <a:off x="1396243" y="5297563"/>
              <a:ext cx="14301" cy="1893"/>
            </a:xfrm>
            <a:custGeom>
              <a:avLst/>
              <a:gdLst/>
              <a:ahLst/>
              <a:cxnLst/>
              <a:rect l="l" t="t" r="r" b="b"/>
              <a:pathLst>
                <a:path w="81" h="18" extrusionOk="0">
                  <a:moveTo>
                    <a:pt x="32" y="1"/>
                  </a:moveTo>
                  <a:cubicBezTo>
                    <a:pt x="22" y="1"/>
                    <a:pt x="11" y="4"/>
                    <a:pt x="1" y="15"/>
                  </a:cubicBezTo>
                  <a:cubicBezTo>
                    <a:pt x="7" y="17"/>
                    <a:pt x="12" y="17"/>
                    <a:pt x="17" y="17"/>
                  </a:cubicBezTo>
                  <a:cubicBezTo>
                    <a:pt x="31" y="17"/>
                    <a:pt x="43" y="12"/>
                    <a:pt x="60" y="12"/>
                  </a:cubicBezTo>
                  <a:cubicBezTo>
                    <a:pt x="66" y="12"/>
                    <a:pt x="73" y="13"/>
                    <a:pt x="80" y="15"/>
                  </a:cubicBezTo>
                  <a:cubicBezTo>
                    <a:pt x="64" y="9"/>
                    <a:pt x="48"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3" name="Google Shape;6463;p28"/>
            <p:cNvSpPr/>
            <p:nvPr/>
          </p:nvSpPr>
          <p:spPr>
            <a:xfrm>
              <a:off x="1405601" y="5290726"/>
              <a:ext cx="4944" cy="2840"/>
            </a:xfrm>
            <a:custGeom>
              <a:avLst/>
              <a:gdLst/>
              <a:ahLst/>
              <a:cxnLst/>
              <a:rect l="l" t="t" r="r" b="b"/>
              <a:pathLst>
                <a:path w="28" h="27" extrusionOk="0">
                  <a:moveTo>
                    <a:pt x="23" y="15"/>
                  </a:moveTo>
                  <a:lnTo>
                    <a:pt x="27" y="18"/>
                  </a:lnTo>
                  <a:cubicBezTo>
                    <a:pt x="26" y="16"/>
                    <a:pt x="24" y="15"/>
                    <a:pt x="23" y="15"/>
                  </a:cubicBezTo>
                  <a:close/>
                  <a:moveTo>
                    <a:pt x="1" y="0"/>
                  </a:moveTo>
                  <a:lnTo>
                    <a:pt x="1" y="27"/>
                  </a:lnTo>
                  <a:cubicBezTo>
                    <a:pt x="7" y="21"/>
                    <a:pt x="13" y="14"/>
                    <a:pt x="20" y="14"/>
                  </a:cubicBezTo>
                  <a:cubicBezTo>
                    <a:pt x="21" y="14"/>
                    <a:pt x="22" y="15"/>
                    <a:pt x="23" y="15"/>
                  </a:cubicBezTo>
                  <a:lnTo>
                    <a:pt x="23" y="15"/>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4" name="Google Shape;6464;p28"/>
            <p:cNvSpPr/>
            <p:nvPr/>
          </p:nvSpPr>
          <p:spPr>
            <a:xfrm>
              <a:off x="1402599" y="5289780"/>
              <a:ext cx="3178" cy="1052"/>
            </a:xfrm>
            <a:custGeom>
              <a:avLst/>
              <a:gdLst/>
              <a:ahLst/>
              <a:cxnLst/>
              <a:rect l="l" t="t" r="r" b="b"/>
              <a:pathLst>
                <a:path w="18" h="10" extrusionOk="0">
                  <a:moveTo>
                    <a:pt x="0" y="1"/>
                  </a:moveTo>
                  <a:lnTo>
                    <a:pt x="18"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5" name="Google Shape;6465;p28"/>
            <p:cNvSpPr/>
            <p:nvPr/>
          </p:nvSpPr>
          <p:spPr>
            <a:xfrm>
              <a:off x="1402599" y="5274001"/>
              <a:ext cx="7945" cy="3787"/>
            </a:xfrm>
            <a:custGeom>
              <a:avLst/>
              <a:gdLst/>
              <a:ahLst/>
              <a:cxnLst/>
              <a:rect l="l" t="t" r="r" b="b"/>
              <a:pathLst>
                <a:path w="45" h="36" extrusionOk="0">
                  <a:moveTo>
                    <a:pt x="9" y="0"/>
                  </a:moveTo>
                  <a:cubicBezTo>
                    <a:pt x="0" y="9"/>
                    <a:pt x="0" y="27"/>
                    <a:pt x="9" y="36"/>
                  </a:cubicBezTo>
                  <a:cubicBezTo>
                    <a:pt x="18" y="36"/>
                    <a:pt x="44" y="36"/>
                    <a:pt x="36" y="27"/>
                  </a:cubicBezTo>
                  <a:cubicBezTo>
                    <a:pt x="18"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6" name="Google Shape;6466;p28"/>
            <p:cNvSpPr/>
            <p:nvPr/>
          </p:nvSpPr>
          <p:spPr>
            <a:xfrm>
              <a:off x="1408779" y="5281470"/>
              <a:ext cx="1766" cy="105"/>
            </a:xfrm>
            <a:custGeom>
              <a:avLst/>
              <a:gdLst/>
              <a:ahLst/>
              <a:cxnLst/>
              <a:rect l="l" t="t" r="r" b="b"/>
              <a:pathLst>
                <a:path w="10" h="1" extrusionOk="0">
                  <a:moveTo>
                    <a:pt x="9" y="0"/>
                  </a:moveTo>
                  <a:lnTo>
                    <a:pt x="1"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7" name="Google Shape;6467;p28"/>
            <p:cNvSpPr/>
            <p:nvPr/>
          </p:nvSpPr>
          <p:spPr>
            <a:xfrm>
              <a:off x="1394831" y="5261905"/>
              <a:ext cx="1589" cy="1052"/>
            </a:xfrm>
            <a:custGeom>
              <a:avLst/>
              <a:gdLst/>
              <a:ahLst/>
              <a:cxnLst/>
              <a:rect l="l" t="t" r="r" b="b"/>
              <a:pathLst>
                <a:path w="9" h="10" extrusionOk="0">
                  <a:moveTo>
                    <a:pt x="9" y="1"/>
                  </a:moveTo>
                  <a:lnTo>
                    <a:pt x="0" y="9"/>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8" name="Google Shape;6468;p28"/>
            <p:cNvSpPr/>
            <p:nvPr/>
          </p:nvSpPr>
          <p:spPr>
            <a:xfrm>
              <a:off x="1402599" y="5277683"/>
              <a:ext cx="3178" cy="2945"/>
            </a:xfrm>
            <a:custGeom>
              <a:avLst/>
              <a:gdLst/>
              <a:ahLst/>
              <a:cxnLst/>
              <a:rect l="l" t="t" r="r" b="b"/>
              <a:pathLst>
                <a:path w="18" h="28" extrusionOk="0">
                  <a:moveTo>
                    <a:pt x="9" y="1"/>
                  </a:moveTo>
                  <a:cubicBezTo>
                    <a:pt x="0" y="1"/>
                    <a:pt x="0" y="10"/>
                    <a:pt x="0" y="10"/>
                  </a:cubicBezTo>
                  <a:cubicBezTo>
                    <a:pt x="0" y="18"/>
                    <a:pt x="9" y="18"/>
                    <a:pt x="18" y="27"/>
                  </a:cubicBezTo>
                  <a:cubicBezTo>
                    <a:pt x="18"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9" name="Google Shape;6469;p28"/>
            <p:cNvSpPr/>
            <p:nvPr/>
          </p:nvSpPr>
          <p:spPr>
            <a:xfrm>
              <a:off x="1405601" y="5268426"/>
              <a:ext cx="3355" cy="2840"/>
            </a:xfrm>
            <a:custGeom>
              <a:avLst/>
              <a:gdLst/>
              <a:ahLst/>
              <a:cxnLst/>
              <a:rect l="l" t="t" r="r" b="b"/>
              <a:pathLst>
                <a:path w="19" h="27" extrusionOk="0">
                  <a:moveTo>
                    <a:pt x="10" y="0"/>
                  </a:moveTo>
                  <a:cubicBezTo>
                    <a:pt x="1" y="9"/>
                    <a:pt x="1" y="18"/>
                    <a:pt x="1" y="27"/>
                  </a:cubicBezTo>
                  <a:cubicBezTo>
                    <a:pt x="10" y="18"/>
                    <a:pt x="19"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0" name="Google Shape;6470;p28"/>
            <p:cNvSpPr/>
            <p:nvPr/>
          </p:nvSpPr>
          <p:spPr>
            <a:xfrm>
              <a:off x="1410368" y="5280523"/>
              <a:ext cx="1766" cy="105"/>
            </a:xfrm>
            <a:custGeom>
              <a:avLst/>
              <a:gdLst/>
              <a:ahLst/>
              <a:cxnLst/>
              <a:rect l="l" t="t" r="r" b="b"/>
              <a:pathLst>
                <a:path w="10" h="1" extrusionOk="0">
                  <a:moveTo>
                    <a:pt x="0" y="0"/>
                  </a:moveTo>
                  <a:lnTo>
                    <a:pt x="9" y="0"/>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1" name="Google Shape;6471;p28"/>
            <p:cNvSpPr/>
            <p:nvPr/>
          </p:nvSpPr>
          <p:spPr>
            <a:xfrm>
              <a:off x="1405601" y="5280523"/>
              <a:ext cx="4944" cy="1052"/>
            </a:xfrm>
            <a:custGeom>
              <a:avLst/>
              <a:gdLst/>
              <a:ahLst/>
              <a:cxnLst/>
              <a:rect l="l" t="t" r="r" b="b"/>
              <a:pathLst>
                <a:path w="28" h="10" extrusionOk="0">
                  <a:moveTo>
                    <a:pt x="1" y="0"/>
                  </a:moveTo>
                  <a:cubicBezTo>
                    <a:pt x="10" y="0"/>
                    <a:pt x="19" y="9"/>
                    <a:pt x="19" y="9"/>
                  </a:cubicBezTo>
                  <a:cubicBezTo>
                    <a:pt x="27" y="9"/>
                    <a:pt x="27"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2" name="Google Shape;6472;p28"/>
            <p:cNvSpPr/>
            <p:nvPr/>
          </p:nvSpPr>
          <p:spPr>
            <a:xfrm>
              <a:off x="1355812" y="5261905"/>
              <a:ext cx="39196" cy="9467"/>
            </a:xfrm>
            <a:custGeom>
              <a:avLst/>
              <a:gdLst/>
              <a:ahLst/>
              <a:cxnLst/>
              <a:rect l="l" t="t" r="r" b="b"/>
              <a:pathLst>
                <a:path w="222" h="90" extrusionOk="0">
                  <a:moveTo>
                    <a:pt x="168" y="1"/>
                  </a:moveTo>
                  <a:cubicBezTo>
                    <a:pt x="160" y="17"/>
                    <a:pt x="152" y="55"/>
                    <a:pt x="124" y="55"/>
                  </a:cubicBezTo>
                  <a:cubicBezTo>
                    <a:pt x="121" y="55"/>
                    <a:pt x="118" y="54"/>
                    <a:pt x="115" y="54"/>
                  </a:cubicBezTo>
                  <a:cubicBezTo>
                    <a:pt x="89" y="36"/>
                    <a:pt x="115" y="27"/>
                    <a:pt x="133" y="9"/>
                  </a:cubicBezTo>
                  <a:lnTo>
                    <a:pt x="133" y="9"/>
                  </a:lnTo>
                  <a:cubicBezTo>
                    <a:pt x="122" y="18"/>
                    <a:pt x="111" y="20"/>
                    <a:pt x="99" y="20"/>
                  </a:cubicBezTo>
                  <a:cubicBezTo>
                    <a:pt x="85" y="20"/>
                    <a:pt x="71" y="17"/>
                    <a:pt x="54" y="17"/>
                  </a:cubicBezTo>
                  <a:cubicBezTo>
                    <a:pt x="40" y="17"/>
                    <a:pt x="26" y="19"/>
                    <a:pt x="9" y="27"/>
                  </a:cubicBezTo>
                  <a:lnTo>
                    <a:pt x="36" y="45"/>
                  </a:lnTo>
                  <a:cubicBezTo>
                    <a:pt x="27" y="45"/>
                    <a:pt x="9" y="45"/>
                    <a:pt x="0" y="54"/>
                  </a:cubicBezTo>
                  <a:cubicBezTo>
                    <a:pt x="9" y="52"/>
                    <a:pt x="17" y="50"/>
                    <a:pt x="25" y="50"/>
                  </a:cubicBezTo>
                  <a:cubicBezTo>
                    <a:pt x="49" y="50"/>
                    <a:pt x="65" y="62"/>
                    <a:pt x="45" y="89"/>
                  </a:cubicBezTo>
                  <a:cubicBezTo>
                    <a:pt x="47" y="90"/>
                    <a:pt x="50" y="90"/>
                    <a:pt x="53" y="90"/>
                  </a:cubicBezTo>
                  <a:cubicBezTo>
                    <a:pt x="94" y="90"/>
                    <a:pt x="180" y="42"/>
                    <a:pt x="221" y="9"/>
                  </a:cubicBezTo>
                  <a:cubicBezTo>
                    <a:pt x="217" y="9"/>
                    <a:pt x="210" y="12"/>
                    <a:pt x="201" y="12"/>
                  </a:cubicBezTo>
                  <a:cubicBezTo>
                    <a:pt x="192" y="12"/>
                    <a:pt x="181" y="9"/>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3" name="Google Shape;6473;p28"/>
            <p:cNvSpPr/>
            <p:nvPr/>
          </p:nvSpPr>
          <p:spPr>
            <a:xfrm>
              <a:off x="1396243" y="5261905"/>
              <a:ext cx="8122" cy="5680"/>
            </a:xfrm>
            <a:custGeom>
              <a:avLst/>
              <a:gdLst/>
              <a:ahLst/>
              <a:cxnLst/>
              <a:rect l="l" t="t" r="r" b="b"/>
              <a:pathLst>
                <a:path w="46" h="54" extrusionOk="0">
                  <a:moveTo>
                    <a:pt x="1" y="1"/>
                  </a:moveTo>
                  <a:lnTo>
                    <a:pt x="10" y="45"/>
                  </a:lnTo>
                  <a:lnTo>
                    <a:pt x="10" y="54"/>
                  </a:lnTo>
                  <a:cubicBezTo>
                    <a:pt x="19" y="45"/>
                    <a:pt x="27" y="27"/>
                    <a:pt x="45" y="9"/>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4" name="Google Shape;6474;p28"/>
            <p:cNvSpPr/>
            <p:nvPr/>
          </p:nvSpPr>
          <p:spPr>
            <a:xfrm>
              <a:off x="1385473" y="5267480"/>
              <a:ext cx="20304" cy="7574"/>
            </a:xfrm>
            <a:custGeom>
              <a:avLst/>
              <a:gdLst/>
              <a:ahLst/>
              <a:cxnLst/>
              <a:rect l="l" t="t" r="r" b="b"/>
              <a:pathLst>
                <a:path w="115" h="72" extrusionOk="0">
                  <a:moveTo>
                    <a:pt x="71" y="1"/>
                  </a:moveTo>
                  <a:cubicBezTo>
                    <a:pt x="71" y="9"/>
                    <a:pt x="80" y="18"/>
                    <a:pt x="88" y="36"/>
                  </a:cubicBezTo>
                  <a:cubicBezTo>
                    <a:pt x="91" y="33"/>
                    <a:pt x="93" y="32"/>
                    <a:pt x="95" y="32"/>
                  </a:cubicBezTo>
                  <a:cubicBezTo>
                    <a:pt x="98" y="32"/>
                    <a:pt x="100" y="36"/>
                    <a:pt x="106" y="36"/>
                  </a:cubicBezTo>
                  <a:lnTo>
                    <a:pt x="71" y="1"/>
                  </a:lnTo>
                  <a:close/>
                  <a:moveTo>
                    <a:pt x="115" y="27"/>
                  </a:moveTo>
                  <a:lnTo>
                    <a:pt x="106" y="36"/>
                  </a:lnTo>
                  <a:lnTo>
                    <a:pt x="88" y="36"/>
                  </a:lnTo>
                  <a:cubicBezTo>
                    <a:pt x="97" y="45"/>
                    <a:pt x="97" y="54"/>
                    <a:pt x="106" y="62"/>
                  </a:cubicBezTo>
                  <a:cubicBezTo>
                    <a:pt x="106" y="54"/>
                    <a:pt x="106" y="45"/>
                    <a:pt x="115" y="27"/>
                  </a:cubicBezTo>
                  <a:close/>
                  <a:moveTo>
                    <a:pt x="88" y="36"/>
                  </a:moveTo>
                  <a:lnTo>
                    <a:pt x="88" y="36"/>
                  </a:lnTo>
                  <a:cubicBezTo>
                    <a:pt x="80" y="38"/>
                    <a:pt x="72" y="39"/>
                    <a:pt x="65" y="39"/>
                  </a:cubicBezTo>
                  <a:cubicBezTo>
                    <a:pt x="58" y="39"/>
                    <a:pt x="51" y="38"/>
                    <a:pt x="44" y="38"/>
                  </a:cubicBezTo>
                  <a:cubicBezTo>
                    <a:pt x="31" y="38"/>
                    <a:pt x="18" y="40"/>
                    <a:pt x="0" y="54"/>
                  </a:cubicBezTo>
                  <a:cubicBezTo>
                    <a:pt x="5" y="67"/>
                    <a:pt x="13" y="69"/>
                    <a:pt x="23" y="69"/>
                  </a:cubicBezTo>
                  <a:cubicBezTo>
                    <a:pt x="28" y="69"/>
                    <a:pt x="34" y="69"/>
                    <a:pt x="39" y="69"/>
                  </a:cubicBezTo>
                  <a:cubicBezTo>
                    <a:pt x="44" y="69"/>
                    <a:pt x="49" y="69"/>
                    <a:pt x="53" y="71"/>
                  </a:cubicBezTo>
                  <a:cubicBezTo>
                    <a:pt x="47" y="59"/>
                    <a:pt x="48" y="56"/>
                    <a:pt x="53" y="56"/>
                  </a:cubicBezTo>
                  <a:cubicBezTo>
                    <a:pt x="57" y="56"/>
                    <a:pt x="61" y="57"/>
                    <a:pt x="67" y="57"/>
                  </a:cubicBezTo>
                  <a:cubicBezTo>
                    <a:pt x="75" y="57"/>
                    <a:pt x="85" y="54"/>
                    <a:pt x="88"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5" name="Google Shape;6475;p28"/>
            <p:cNvSpPr/>
            <p:nvPr/>
          </p:nvSpPr>
          <p:spPr>
            <a:xfrm>
              <a:off x="1382295" y="5299036"/>
              <a:ext cx="1766" cy="105"/>
            </a:xfrm>
            <a:custGeom>
              <a:avLst/>
              <a:gdLst/>
              <a:ahLst/>
              <a:cxnLst/>
              <a:rect l="l" t="t" r="r" b="b"/>
              <a:pathLst>
                <a:path w="10" h="1" extrusionOk="0">
                  <a:moveTo>
                    <a:pt x="0" y="1"/>
                  </a:moveTo>
                  <a:cubicBezTo>
                    <a:pt x="0" y="1"/>
                    <a:pt x="9" y="1"/>
                    <a:pt x="9" y="1"/>
                  </a:cubicBez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6" name="Google Shape;6476;p28"/>
            <p:cNvSpPr/>
            <p:nvPr/>
          </p:nvSpPr>
          <p:spPr>
            <a:xfrm>
              <a:off x="1383884" y="5291673"/>
              <a:ext cx="15714" cy="7784"/>
            </a:xfrm>
            <a:custGeom>
              <a:avLst/>
              <a:gdLst/>
              <a:ahLst/>
              <a:cxnLst/>
              <a:rect l="l" t="t" r="r" b="b"/>
              <a:pathLst>
                <a:path w="89" h="74" extrusionOk="0">
                  <a:moveTo>
                    <a:pt x="89" y="0"/>
                  </a:moveTo>
                  <a:cubicBezTo>
                    <a:pt x="86" y="0"/>
                    <a:pt x="80" y="4"/>
                    <a:pt x="74" y="9"/>
                  </a:cubicBezTo>
                  <a:lnTo>
                    <a:pt x="74" y="9"/>
                  </a:lnTo>
                  <a:cubicBezTo>
                    <a:pt x="79" y="7"/>
                    <a:pt x="84" y="4"/>
                    <a:pt x="89" y="0"/>
                  </a:cubicBezTo>
                  <a:close/>
                  <a:moveTo>
                    <a:pt x="74" y="9"/>
                  </a:moveTo>
                  <a:lnTo>
                    <a:pt x="74" y="9"/>
                  </a:lnTo>
                  <a:cubicBezTo>
                    <a:pt x="52" y="22"/>
                    <a:pt x="31" y="32"/>
                    <a:pt x="9" y="53"/>
                  </a:cubicBezTo>
                  <a:cubicBezTo>
                    <a:pt x="18" y="53"/>
                    <a:pt x="27" y="53"/>
                    <a:pt x="27" y="62"/>
                  </a:cubicBezTo>
                  <a:cubicBezTo>
                    <a:pt x="22" y="66"/>
                    <a:pt x="18" y="66"/>
                    <a:pt x="14" y="66"/>
                  </a:cubicBezTo>
                  <a:cubicBezTo>
                    <a:pt x="9" y="66"/>
                    <a:pt x="5" y="66"/>
                    <a:pt x="0" y="71"/>
                  </a:cubicBezTo>
                  <a:cubicBezTo>
                    <a:pt x="5" y="71"/>
                    <a:pt x="14" y="73"/>
                    <a:pt x="22" y="73"/>
                  </a:cubicBezTo>
                  <a:cubicBezTo>
                    <a:pt x="31" y="73"/>
                    <a:pt x="40" y="71"/>
                    <a:pt x="44" y="62"/>
                  </a:cubicBezTo>
                  <a:lnTo>
                    <a:pt x="36" y="53"/>
                  </a:lnTo>
                  <a:cubicBezTo>
                    <a:pt x="42" y="41"/>
                    <a:pt x="60" y="21"/>
                    <a:pt x="7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7" name="Google Shape;6477;p28"/>
            <p:cNvSpPr/>
            <p:nvPr/>
          </p:nvSpPr>
          <p:spPr>
            <a:xfrm>
              <a:off x="1382295" y="5281470"/>
              <a:ext cx="9534" cy="3787"/>
            </a:xfrm>
            <a:custGeom>
              <a:avLst/>
              <a:gdLst/>
              <a:ahLst/>
              <a:cxnLst/>
              <a:rect l="l" t="t" r="r" b="b"/>
              <a:pathLst>
                <a:path w="54" h="36" extrusionOk="0">
                  <a:moveTo>
                    <a:pt x="27" y="0"/>
                  </a:moveTo>
                  <a:lnTo>
                    <a:pt x="0" y="27"/>
                  </a:lnTo>
                  <a:lnTo>
                    <a:pt x="18" y="18"/>
                  </a:lnTo>
                  <a:cubicBezTo>
                    <a:pt x="18" y="31"/>
                    <a:pt x="25" y="35"/>
                    <a:pt x="32" y="35"/>
                  </a:cubicBezTo>
                  <a:cubicBezTo>
                    <a:pt x="40" y="35"/>
                    <a:pt x="49" y="31"/>
                    <a:pt x="53" y="27"/>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8" name="Google Shape;6478;p28"/>
            <p:cNvSpPr/>
            <p:nvPr/>
          </p:nvSpPr>
          <p:spPr>
            <a:xfrm>
              <a:off x="1394831" y="5260011"/>
              <a:ext cx="10947" cy="1052"/>
            </a:xfrm>
            <a:custGeom>
              <a:avLst/>
              <a:gdLst/>
              <a:ahLst/>
              <a:cxnLst/>
              <a:rect l="l" t="t" r="r" b="b"/>
              <a:pathLst>
                <a:path w="62" h="10" extrusionOk="0">
                  <a:moveTo>
                    <a:pt x="0" y="1"/>
                  </a:moveTo>
                  <a:lnTo>
                    <a:pt x="27" y="10"/>
                  </a:lnTo>
                  <a:lnTo>
                    <a:pt x="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9" name="Google Shape;6479;p28"/>
            <p:cNvSpPr/>
            <p:nvPr/>
          </p:nvSpPr>
          <p:spPr>
            <a:xfrm>
              <a:off x="1394831" y="5255383"/>
              <a:ext cx="6356" cy="1052"/>
            </a:xfrm>
            <a:custGeom>
              <a:avLst/>
              <a:gdLst/>
              <a:ahLst/>
              <a:cxnLst/>
              <a:rect l="l" t="t" r="r" b="b"/>
              <a:pathLst>
                <a:path w="36" h="10" extrusionOk="0">
                  <a:moveTo>
                    <a:pt x="9" y="1"/>
                  </a:moveTo>
                  <a:lnTo>
                    <a:pt x="0" y="10"/>
                  </a:lnTo>
                  <a:lnTo>
                    <a:pt x="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0" name="Google Shape;6480;p28"/>
            <p:cNvSpPr/>
            <p:nvPr/>
          </p:nvSpPr>
          <p:spPr>
            <a:xfrm>
              <a:off x="1076675" y="5142095"/>
              <a:ext cx="177" cy="1052"/>
            </a:xfrm>
            <a:custGeom>
              <a:avLst/>
              <a:gdLst/>
              <a:ahLst/>
              <a:cxnLst/>
              <a:rect l="l" t="t" r="r" b="b"/>
              <a:pathLst>
                <a:path w="1" h="10" extrusionOk="0">
                  <a:moveTo>
                    <a:pt x="1" y="1"/>
                  </a:moveTo>
                  <a:lnTo>
                    <a:pt x="1" y="9"/>
                  </a:lnTo>
                  <a:cubicBezTo>
                    <a:pt x="1" y="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1" name="Google Shape;6481;p28"/>
            <p:cNvSpPr/>
            <p:nvPr/>
          </p:nvSpPr>
          <p:spPr>
            <a:xfrm>
              <a:off x="1086033" y="5138414"/>
              <a:ext cx="177" cy="1893"/>
            </a:xfrm>
            <a:custGeom>
              <a:avLst/>
              <a:gdLst/>
              <a:ahLst/>
              <a:cxnLst/>
              <a:rect l="l" t="t" r="r" b="b"/>
              <a:pathLst>
                <a:path w="1" h="18" extrusionOk="0">
                  <a:moveTo>
                    <a:pt x="1" y="18"/>
                  </a:moveTo>
                  <a:lnTo>
                    <a:pt x="1" y="0"/>
                  </a:lnTo>
                  <a:cubicBezTo>
                    <a:pt x="1" y="9"/>
                    <a:pt x="1" y="18"/>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2" name="Google Shape;6482;p28"/>
            <p:cNvSpPr/>
            <p:nvPr/>
          </p:nvSpPr>
          <p:spPr>
            <a:xfrm>
              <a:off x="1319971" y="5141569"/>
              <a:ext cx="8828" cy="5259"/>
            </a:xfrm>
            <a:custGeom>
              <a:avLst/>
              <a:gdLst/>
              <a:ahLst/>
              <a:cxnLst/>
              <a:rect l="l" t="t" r="r" b="b"/>
              <a:pathLst>
                <a:path w="50" h="50" extrusionOk="0">
                  <a:moveTo>
                    <a:pt x="40" y="1"/>
                  </a:moveTo>
                  <a:cubicBezTo>
                    <a:pt x="38" y="1"/>
                    <a:pt x="33" y="2"/>
                    <a:pt x="27" y="6"/>
                  </a:cubicBezTo>
                  <a:lnTo>
                    <a:pt x="0" y="23"/>
                  </a:lnTo>
                  <a:cubicBezTo>
                    <a:pt x="9" y="32"/>
                    <a:pt x="9" y="41"/>
                    <a:pt x="0" y="50"/>
                  </a:cubicBezTo>
                  <a:cubicBezTo>
                    <a:pt x="22" y="28"/>
                    <a:pt x="49" y="1"/>
                    <a:pt x="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3" name="Google Shape;6483;p28"/>
            <p:cNvSpPr/>
            <p:nvPr/>
          </p:nvSpPr>
          <p:spPr>
            <a:xfrm>
              <a:off x="1181197" y="5114221"/>
              <a:ext cx="1766" cy="3892"/>
            </a:xfrm>
            <a:custGeom>
              <a:avLst/>
              <a:gdLst/>
              <a:ahLst/>
              <a:cxnLst/>
              <a:rect l="l" t="t" r="r" b="b"/>
              <a:pathLst>
                <a:path w="10" h="37" extrusionOk="0">
                  <a:moveTo>
                    <a:pt x="9" y="1"/>
                  </a:moveTo>
                  <a:lnTo>
                    <a:pt x="0" y="27"/>
                  </a:lnTo>
                  <a:lnTo>
                    <a:pt x="0" y="36"/>
                  </a:lnTo>
                  <a:cubicBezTo>
                    <a:pt x="0" y="27"/>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4" name="Google Shape;6484;p28"/>
            <p:cNvSpPr/>
            <p:nvPr/>
          </p:nvSpPr>
          <p:spPr>
            <a:xfrm>
              <a:off x="1173428" y="5129999"/>
              <a:ext cx="3178" cy="2945"/>
            </a:xfrm>
            <a:custGeom>
              <a:avLst/>
              <a:gdLst/>
              <a:ahLst/>
              <a:cxnLst/>
              <a:rect l="l" t="t" r="r" b="b"/>
              <a:pathLst>
                <a:path w="18" h="28" extrusionOk="0">
                  <a:moveTo>
                    <a:pt x="0" y="1"/>
                  </a:moveTo>
                  <a:cubicBezTo>
                    <a:pt x="0" y="10"/>
                    <a:pt x="9" y="18"/>
                    <a:pt x="18"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5" name="Google Shape;6485;p28"/>
            <p:cNvSpPr/>
            <p:nvPr/>
          </p:nvSpPr>
          <p:spPr>
            <a:xfrm>
              <a:off x="1036244" y="5165342"/>
              <a:ext cx="6356" cy="3787"/>
            </a:xfrm>
            <a:custGeom>
              <a:avLst/>
              <a:gdLst/>
              <a:ahLst/>
              <a:cxnLst/>
              <a:rect l="l" t="t" r="r" b="b"/>
              <a:pathLst>
                <a:path w="36" h="36" extrusionOk="0">
                  <a:moveTo>
                    <a:pt x="0" y="0"/>
                  </a:moveTo>
                  <a:lnTo>
                    <a:pt x="27" y="36"/>
                  </a:lnTo>
                  <a:cubicBezTo>
                    <a:pt x="36" y="27"/>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6" name="Google Shape;6486;p28"/>
            <p:cNvSpPr/>
            <p:nvPr/>
          </p:nvSpPr>
          <p:spPr>
            <a:xfrm>
              <a:off x="1358460" y="5207102"/>
              <a:ext cx="5297" cy="4944"/>
            </a:xfrm>
            <a:custGeom>
              <a:avLst/>
              <a:gdLst/>
              <a:ahLst/>
              <a:cxnLst/>
              <a:rect l="l" t="t" r="r" b="b"/>
              <a:pathLst>
                <a:path w="30" h="47" extrusionOk="0">
                  <a:moveTo>
                    <a:pt x="30" y="1"/>
                  </a:moveTo>
                  <a:lnTo>
                    <a:pt x="30" y="1"/>
                  </a:lnTo>
                  <a:cubicBezTo>
                    <a:pt x="22" y="24"/>
                    <a:pt x="1" y="47"/>
                    <a:pt x="13" y="47"/>
                  </a:cubicBezTo>
                  <a:cubicBezTo>
                    <a:pt x="15" y="47"/>
                    <a:pt x="17" y="46"/>
                    <a:pt x="21" y="45"/>
                  </a:cubicBezTo>
                  <a:cubicBezTo>
                    <a:pt x="30" y="27"/>
                    <a:pt x="30" y="10"/>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7" name="Google Shape;6487;p28"/>
            <p:cNvSpPr/>
            <p:nvPr/>
          </p:nvSpPr>
          <p:spPr>
            <a:xfrm>
              <a:off x="1053370" y="5104017"/>
              <a:ext cx="1766" cy="2945"/>
            </a:xfrm>
            <a:custGeom>
              <a:avLst/>
              <a:gdLst/>
              <a:ahLst/>
              <a:cxnLst/>
              <a:rect l="l" t="t" r="r" b="b"/>
              <a:pathLst>
                <a:path w="10" h="28" extrusionOk="0">
                  <a:moveTo>
                    <a:pt x="0" y="1"/>
                  </a:moveTo>
                  <a:cubicBezTo>
                    <a:pt x="0" y="9"/>
                    <a:pt x="0" y="18"/>
                    <a:pt x="0" y="27"/>
                  </a:cubicBez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8" name="Google Shape;6488;p28"/>
            <p:cNvSpPr/>
            <p:nvPr/>
          </p:nvSpPr>
          <p:spPr>
            <a:xfrm>
              <a:off x="1360402" y="5203420"/>
              <a:ext cx="6533" cy="3787"/>
            </a:xfrm>
            <a:custGeom>
              <a:avLst/>
              <a:gdLst/>
              <a:ahLst/>
              <a:cxnLst/>
              <a:rect l="l" t="t" r="r" b="b"/>
              <a:pathLst>
                <a:path w="37" h="36" extrusionOk="0">
                  <a:moveTo>
                    <a:pt x="10" y="0"/>
                  </a:moveTo>
                  <a:cubicBezTo>
                    <a:pt x="1" y="9"/>
                    <a:pt x="1" y="9"/>
                    <a:pt x="1" y="18"/>
                  </a:cubicBezTo>
                  <a:cubicBezTo>
                    <a:pt x="10" y="18"/>
                    <a:pt x="19" y="27"/>
                    <a:pt x="19" y="36"/>
                  </a:cubicBezTo>
                  <a:cubicBezTo>
                    <a:pt x="27" y="27"/>
                    <a:pt x="36"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9" name="Google Shape;6489;p28"/>
            <p:cNvSpPr/>
            <p:nvPr/>
          </p:nvSpPr>
          <p:spPr>
            <a:xfrm>
              <a:off x="937901" y="5293461"/>
              <a:ext cx="177" cy="10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0" name="Google Shape;6490;p28"/>
            <p:cNvSpPr/>
            <p:nvPr/>
          </p:nvSpPr>
          <p:spPr>
            <a:xfrm>
              <a:off x="866219" y="5332486"/>
              <a:ext cx="1766" cy="1999"/>
            </a:xfrm>
            <a:custGeom>
              <a:avLst/>
              <a:gdLst/>
              <a:ahLst/>
              <a:cxnLst/>
              <a:rect l="l" t="t" r="r" b="b"/>
              <a:pathLst>
                <a:path w="10" h="19" extrusionOk="0">
                  <a:moveTo>
                    <a:pt x="10" y="18"/>
                  </a:moveTo>
                  <a:cubicBezTo>
                    <a:pt x="1" y="10"/>
                    <a:pt x="1" y="1"/>
                    <a:pt x="1" y="1"/>
                  </a:cubicBezTo>
                  <a:cubicBezTo>
                    <a:pt x="1" y="1"/>
                    <a:pt x="1" y="10"/>
                    <a:pt x="10"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1" name="Google Shape;6491;p28"/>
            <p:cNvSpPr/>
            <p:nvPr/>
          </p:nvSpPr>
          <p:spPr>
            <a:xfrm>
              <a:off x="1385473" y="5237817"/>
              <a:ext cx="1412" cy="421"/>
            </a:xfrm>
            <a:custGeom>
              <a:avLst/>
              <a:gdLst/>
              <a:ahLst/>
              <a:cxnLst/>
              <a:rect l="l" t="t" r="r" b="b"/>
              <a:pathLst>
                <a:path w="8" h="4" extrusionOk="0">
                  <a:moveTo>
                    <a:pt x="0" y="0"/>
                  </a:moveTo>
                  <a:cubicBezTo>
                    <a:pt x="3" y="3"/>
                    <a:pt x="5" y="4"/>
                    <a:pt x="6" y="4"/>
                  </a:cubicBezTo>
                  <a:cubicBezTo>
                    <a:pt x="8" y="4"/>
                    <a:pt x="6"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2" name="Google Shape;6492;p28"/>
            <p:cNvSpPr/>
            <p:nvPr/>
          </p:nvSpPr>
          <p:spPr>
            <a:xfrm>
              <a:off x="1361991" y="5248020"/>
              <a:ext cx="3355" cy="1052"/>
            </a:xfrm>
            <a:custGeom>
              <a:avLst/>
              <a:gdLst/>
              <a:ahLst/>
              <a:cxnLst/>
              <a:rect l="l" t="t" r="r" b="b"/>
              <a:pathLst>
                <a:path w="19" h="10" extrusionOk="0">
                  <a:moveTo>
                    <a:pt x="18" y="0"/>
                  </a:moveTo>
                  <a:cubicBezTo>
                    <a:pt x="18" y="0"/>
                    <a:pt x="10" y="0"/>
                    <a:pt x="1" y="9"/>
                  </a:cubicBezTo>
                  <a:cubicBezTo>
                    <a:pt x="10" y="0"/>
                    <a:pt x="18"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3" name="Google Shape;6493;p28"/>
            <p:cNvSpPr/>
            <p:nvPr/>
          </p:nvSpPr>
          <p:spPr>
            <a:xfrm>
              <a:off x="1316792" y="5203420"/>
              <a:ext cx="1766" cy="105"/>
            </a:xfrm>
            <a:custGeom>
              <a:avLst/>
              <a:gdLst/>
              <a:ahLst/>
              <a:cxnLst/>
              <a:rect l="l" t="t" r="r" b="b"/>
              <a:pathLst>
                <a:path w="10" h="1" extrusionOk="0">
                  <a:moveTo>
                    <a:pt x="9" y="0"/>
                  </a:moveTo>
                  <a:lnTo>
                    <a:pt x="9"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4" name="Google Shape;6494;p28"/>
            <p:cNvSpPr/>
            <p:nvPr/>
          </p:nvSpPr>
          <p:spPr>
            <a:xfrm>
              <a:off x="1383884" y="5238658"/>
              <a:ext cx="1766" cy="1999"/>
            </a:xfrm>
            <a:custGeom>
              <a:avLst/>
              <a:gdLst/>
              <a:ahLst/>
              <a:cxnLst/>
              <a:rect l="l" t="t" r="r" b="b"/>
              <a:pathLst>
                <a:path w="10" h="19" extrusionOk="0">
                  <a:moveTo>
                    <a:pt x="9" y="1"/>
                  </a:moveTo>
                  <a:cubicBezTo>
                    <a:pt x="9" y="1"/>
                    <a:pt x="0" y="10"/>
                    <a:pt x="0" y="19"/>
                  </a:cubicBezTo>
                  <a:cubicBezTo>
                    <a:pt x="9"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5" name="Google Shape;6495;p28"/>
            <p:cNvSpPr/>
            <p:nvPr/>
          </p:nvSpPr>
          <p:spPr>
            <a:xfrm>
              <a:off x="1386886" y="5239605"/>
              <a:ext cx="1589" cy="526"/>
            </a:xfrm>
            <a:custGeom>
              <a:avLst/>
              <a:gdLst/>
              <a:ahLst/>
              <a:cxnLst/>
              <a:rect l="l" t="t" r="r" b="b"/>
              <a:pathLst>
                <a:path w="9" h="5" extrusionOk="0">
                  <a:moveTo>
                    <a:pt x="1" y="1"/>
                  </a:moveTo>
                  <a:cubicBezTo>
                    <a:pt x="4" y="4"/>
                    <a:pt x="6" y="5"/>
                    <a:pt x="7" y="5"/>
                  </a:cubicBezTo>
                  <a:cubicBezTo>
                    <a:pt x="9" y="5"/>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6" name="Google Shape;6496;p28"/>
            <p:cNvSpPr/>
            <p:nvPr/>
          </p:nvSpPr>
          <p:spPr>
            <a:xfrm>
              <a:off x="1385473" y="5236870"/>
              <a:ext cx="177" cy="1893"/>
            </a:xfrm>
            <a:custGeom>
              <a:avLst/>
              <a:gdLst/>
              <a:ahLst/>
              <a:cxnLst/>
              <a:rect l="l" t="t" r="r" b="b"/>
              <a:pathLst>
                <a:path w="1" h="18" extrusionOk="0">
                  <a:moveTo>
                    <a:pt x="0" y="0"/>
                  </a:moveTo>
                  <a:cubicBezTo>
                    <a:pt x="0" y="0"/>
                    <a:pt x="0" y="9"/>
                    <a:pt x="0" y="18"/>
                  </a:cubicBezTo>
                  <a:cubicBezTo>
                    <a:pt x="0" y="9"/>
                    <a:pt x="0" y="9"/>
                    <a:pt x="0" y="9"/>
                  </a:cubicBezTo>
                  <a:cubicBezTo>
                    <a:pt x="0" y="9"/>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7" name="Google Shape;6497;p28"/>
            <p:cNvSpPr/>
            <p:nvPr/>
          </p:nvSpPr>
          <p:spPr>
            <a:xfrm>
              <a:off x="961384" y="5214570"/>
              <a:ext cx="1412" cy="1157"/>
            </a:xfrm>
            <a:custGeom>
              <a:avLst/>
              <a:gdLst/>
              <a:ahLst/>
              <a:cxnLst/>
              <a:rect l="l" t="t" r="r" b="b"/>
              <a:pathLst>
                <a:path w="8" h="11" extrusionOk="0">
                  <a:moveTo>
                    <a:pt x="0" y="0"/>
                  </a:moveTo>
                  <a:lnTo>
                    <a:pt x="0" y="0"/>
                  </a:lnTo>
                  <a:cubicBezTo>
                    <a:pt x="4" y="8"/>
                    <a:pt x="6" y="11"/>
                    <a:pt x="7" y="11"/>
                  </a:cubicBezTo>
                  <a:cubicBezTo>
                    <a:pt x="8" y="11"/>
                    <a:pt x="6" y="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8" name="Google Shape;6498;p28"/>
            <p:cNvSpPr/>
            <p:nvPr/>
          </p:nvSpPr>
          <p:spPr>
            <a:xfrm>
              <a:off x="1241932" y="5144935"/>
              <a:ext cx="177" cy="947"/>
            </a:xfrm>
            <a:custGeom>
              <a:avLst/>
              <a:gdLst/>
              <a:ahLst/>
              <a:cxnLst/>
              <a:rect l="l" t="t" r="r" b="b"/>
              <a:pathLst>
                <a:path w="1" h="9" extrusionOk="0">
                  <a:moveTo>
                    <a:pt x="1" y="9"/>
                  </a:moveTo>
                  <a:lnTo>
                    <a:pt x="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9" name="Google Shape;6499;p28"/>
            <p:cNvSpPr/>
            <p:nvPr/>
          </p:nvSpPr>
          <p:spPr>
            <a:xfrm>
              <a:off x="1235753" y="5137467"/>
              <a:ext cx="18892" cy="8415"/>
            </a:xfrm>
            <a:custGeom>
              <a:avLst/>
              <a:gdLst/>
              <a:ahLst/>
              <a:cxnLst/>
              <a:rect l="l" t="t" r="r" b="b"/>
              <a:pathLst>
                <a:path w="107" h="80" extrusionOk="0">
                  <a:moveTo>
                    <a:pt x="106" y="0"/>
                  </a:moveTo>
                  <a:lnTo>
                    <a:pt x="106" y="0"/>
                  </a:lnTo>
                  <a:cubicBezTo>
                    <a:pt x="71" y="27"/>
                    <a:pt x="36" y="53"/>
                    <a:pt x="0" y="80"/>
                  </a:cubicBezTo>
                  <a:cubicBezTo>
                    <a:pt x="18" y="67"/>
                    <a:pt x="29" y="62"/>
                    <a:pt x="35" y="62"/>
                  </a:cubicBezTo>
                  <a:cubicBezTo>
                    <a:pt x="40" y="62"/>
                    <a:pt x="40" y="67"/>
                    <a:pt x="36" y="71"/>
                  </a:cubicBezTo>
                  <a:lnTo>
                    <a:pt x="1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0" name="Google Shape;6500;p28"/>
            <p:cNvSpPr/>
            <p:nvPr/>
          </p:nvSpPr>
          <p:spPr>
            <a:xfrm>
              <a:off x="861629" y="5090764"/>
              <a:ext cx="533380" cy="253923"/>
            </a:xfrm>
            <a:custGeom>
              <a:avLst/>
              <a:gdLst/>
              <a:ahLst/>
              <a:cxnLst/>
              <a:rect l="l" t="t" r="r" b="b"/>
              <a:pathLst>
                <a:path w="3021" h="2414" extrusionOk="0">
                  <a:moveTo>
                    <a:pt x="1828" y="321"/>
                  </a:moveTo>
                  <a:cubicBezTo>
                    <a:pt x="1837" y="321"/>
                    <a:pt x="1846" y="321"/>
                    <a:pt x="1855" y="330"/>
                  </a:cubicBezTo>
                  <a:cubicBezTo>
                    <a:pt x="1851" y="336"/>
                    <a:pt x="1848" y="339"/>
                    <a:pt x="1844" y="339"/>
                  </a:cubicBezTo>
                  <a:cubicBezTo>
                    <a:pt x="1839" y="339"/>
                    <a:pt x="1834" y="332"/>
                    <a:pt x="1828" y="321"/>
                  </a:cubicBezTo>
                  <a:close/>
                  <a:moveTo>
                    <a:pt x="1351" y="427"/>
                  </a:moveTo>
                  <a:cubicBezTo>
                    <a:pt x="1351" y="429"/>
                    <a:pt x="1350" y="431"/>
                    <a:pt x="1350" y="434"/>
                  </a:cubicBezTo>
                  <a:lnTo>
                    <a:pt x="1350" y="434"/>
                  </a:lnTo>
                  <a:cubicBezTo>
                    <a:pt x="1351" y="431"/>
                    <a:pt x="1351" y="429"/>
                    <a:pt x="1351" y="427"/>
                  </a:cubicBezTo>
                  <a:close/>
                  <a:moveTo>
                    <a:pt x="1243" y="466"/>
                  </a:moveTo>
                  <a:lnTo>
                    <a:pt x="1243" y="466"/>
                  </a:lnTo>
                  <a:cubicBezTo>
                    <a:pt x="1240" y="467"/>
                    <a:pt x="1238" y="469"/>
                    <a:pt x="1237" y="471"/>
                  </a:cubicBezTo>
                  <a:cubicBezTo>
                    <a:pt x="1240" y="471"/>
                    <a:pt x="1242" y="469"/>
                    <a:pt x="1243" y="466"/>
                  </a:cubicBezTo>
                  <a:close/>
                  <a:moveTo>
                    <a:pt x="2192" y="565"/>
                  </a:moveTo>
                  <a:cubicBezTo>
                    <a:pt x="2191" y="566"/>
                    <a:pt x="2191" y="567"/>
                    <a:pt x="2190" y="568"/>
                  </a:cubicBezTo>
                  <a:cubicBezTo>
                    <a:pt x="2191" y="567"/>
                    <a:pt x="2192" y="566"/>
                    <a:pt x="2192" y="565"/>
                  </a:cubicBezTo>
                  <a:close/>
                  <a:moveTo>
                    <a:pt x="2217" y="762"/>
                  </a:moveTo>
                  <a:cubicBezTo>
                    <a:pt x="2217" y="763"/>
                    <a:pt x="2217" y="763"/>
                    <a:pt x="2217" y="764"/>
                  </a:cubicBezTo>
                  <a:lnTo>
                    <a:pt x="2217" y="764"/>
                  </a:lnTo>
                  <a:lnTo>
                    <a:pt x="2217" y="762"/>
                  </a:lnTo>
                  <a:close/>
                  <a:moveTo>
                    <a:pt x="918" y="810"/>
                  </a:moveTo>
                  <a:lnTo>
                    <a:pt x="919" y="815"/>
                  </a:lnTo>
                  <a:cubicBezTo>
                    <a:pt x="919" y="814"/>
                    <a:pt x="918" y="812"/>
                    <a:pt x="918" y="810"/>
                  </a:cubicBezTo>
                  <a:close/>
                  <a:moveTo>
                    <a:pt x="874" y="824"/>
                  </a:moveTo>
                  <a:lnTo>
                    <a:pt x="874" y="824"/>
                  </a:lnTo>
                  <a:cubicBezTo>
                    <a:pt x="873" y="826"/>
                    <a:pt x="872" y="828"/>
                    <a:pt x="871" y="831"/>
                  </a:cubicBezTo>
                  <a:lnTo>
                    <a:pt x="871" y="831"/>
                  </a:lnTo>
                  <a:cubicBezTo>
                    <a:pt x="873" y="830"/>
                    <a:pt x="874" y="828"/>
                    <a:pt x="874" y="824"/>
                  </a:cubicBezTo>
                  <a:close/>
                  <a:moveTo>
                    <a:pt x="769" y="1036"/>
                  </a:moveTo>
                  <a:cubicBezTo>
                    <a:pt x="768" y="1036"/>
                    <a:pt x="768" y="1037"/>
                    <a:pt x="768" y="1037"/>
                  </a:cubicBezTo>
                  <a:lnTo>
                    <a:pt x="768" y="1037"/>
                  </a:lnTo>
                  <a:cubicBezTo>
                    <a:pt x="768" y="1037"/>
                    <a:pt x="769" y="1036"/>
                    <a:pt x="769" y="1036"/>
                  </a:cubicBezTo>
                  <a:close/>
                  <a:moveTo>
                    <a:pt x="292" y="1169"/>
                  </a:moveTo>
                  <a:cubicBezTo>
                    <a:pt x="292" y="1176"/>
                    <a:pt x="290" y="1179"/>
                    <a:pt x="288" y="1179"/>
                  </a:cubicBezTo>
                  <a:cubicBezTo>
                    <a:pt x="284" y="1179"/>
                    <a:pt x="279" y="1174"/>
                    <a:pt x="274" y="1169"/>
                  </a:cubicBezTo>
                  <a:close/>
                  <a:moveTo>
                    <a:pt x="2571" y="1212"/>
                  </a:moveTo>
                  <a:cubicBezTo>
                    <a:pt x="2571" y="1212"/>
                    <a:pt x="2570" y="1213"/>
                    <a:pt x="2570" y="1213"/>
                  </a:cubicBezTo>
                  <a:cubicBezTo>
                    <a:pt x="2570" y="1213"/>
                    <a:pt x="2570" y="1213"/>
                    <a:pt x="2570" y="1213"/>
                  </a:cubicBezTo>
                  <a:lnTo>
                    <a:pt x="2570" y="1213"/>
                  </a:lnTo>
                  <a:cubicBezTo>
                    <a:pt x="2570" y="1213"/>
                    <a:pt x="2571" y="1212"/>
                    <a:pt x="2571" y="1212"/>
                  </a:cubicBezTo>
                  <a:close/>
                  <a:moveTo>
                    <a:pt x="2570" y="1213"/>
                  </a:moveTo>
                  <a:lnTo>
                    <a:pt x="2570" y="1213"/>
                  </a:lnTo>
                  <a:cubicBezTo>
                    <a:pt x="2565" y="1216"/>
                    <a:pt x="2559" y="1219"/>
                    <a:pt x="2552" y="1221"/>
                  </a:cubicBezTo>
                  <a:cubicBezTo>
                    <a:pt x="2561" y="1221"/>
                    <a:pt x="2579" y="1221"/>
                    <a:pt x="2587" y="1230"/>
                  </a:cubicBezTo>
                  <a:cubicBezTo>
                    <a:pt x="2578" y="1242"/>
                    <a:pt x="2573" y="1246"/>
                    <a:pt x="2568" y="1246"/>
                  </a:cubicBezTo>
                  <a:cubicBezTo>
                    <a:pt x="2561" y="1246"/>
                    <a:pt x="2558" y="1233"/>
                    <a:pt x="2546" y="1233"/>
                  </a:cubicBezTo>
                  <a:cubicBezTo>
                    <a:pt x="2540" y="1233"/>
                    <a:pt x="2531" y="1237"/>
                    <a:pt x="2517" y="1248"/>
                  </a:cubicBezTo>
                  <a:cubicBezTo>
                    <a:pt x="2525" y="1244"/>
                    <a:pt x="2533" y="1242"/>
                    <a:pt x="2541" y="1242"/>
                  </a:cubicBezTo>
                  <a:cubicBezTo>
                    <a:pt x="2565" y="1242"/>
                    <a:pt x="2585" y="1259"/>
                    <a:pt x="2605" y="1266"/>
                  </a:cubicBezTo>
                  <a:cubicBezTo>
                    <a:pt x="2649" y="1239"/>
                    <a:pt x="2597" y="1222"/>
                    <a:pt x="2570" y="1213"/>
                  </a:cubicBezTo>
                  <a:close/>
                  <a:moveTo>
                    <a:pt x="2903" y="1302"/>
                  </a:moveTo>
                  <a:cubicBezTo>
                    <a:pt x="2904" y="1302"/>
                    <a:pt x="2901" y="1309"/>
                    <a:pt x="2897" y="1319"/>
                  </a:cubicBezTo>
                  <a:cubicBezTo>
                    <a:pt x="2900" y="1307"/>
                    <a:pt x="2903" y="1302"/>
                    <a:pt x="2903" y="1302"/>
                  </a:cubicBezTo>
                  <a:close/>
                  <a:moveTo>
                    <a:pt x="132" y="1539"/>
                  </a:moveTo>
                  <a:cubicBezTo>
                    <a:pt x="130" y="1539"/>
                    <a:pt x="127" y="1539"/>
                    <a:pt x="124" y="1539"/>
                  </a:cubicBezTo>
                  <a:cubicBezTo>
                    <a:pt x="128" y="1539"/>
                    <a:pt x="132" y="1539"/>
                    <a:pt x="135" y="1539"/>
                  </a:cubicBezTo>
                  <a:lnTo>
                    <a:pt x="135" y="1539"/>
                  </a:lnTo>
                  <a:cubicBezTo>
                    <a:pt x="134" y="1539"/>
                    <a:pt x="133" y="1539"/>
                    <a:pt x="132" y="1539"/>
                  </a:cubicBezTo>
                  <a:close/>
                  <a:moveTo>
                    <a:pt x="1337" y="0"/>
                  </a:moveTo>
                  <a:cubicBezTo>
                    <a:pt x="1318" y="0"/>
                    <a:pt x="1354" y="68"/>
                    <a:pt x="1325" y="82"/>
                  </a:cubicBezTo>
                  <a:cubicBezTo>
                    <a:pt x="1316" y="56"/>
                    <a:pt x="1325" y="12"/>
                    <a:pt x="1289" y="12"/>
                  </a:cubicBezTo>
                  <a:cubicBezTo>
                    <a:pt x="1288" y="11"/>
                    <a:pt x="1287" y="10"/>
                    <a:pt x="1286" y="10"/>
                  </a:cubicBezTo>
                  <a:cubicBezTo>
                    <a:pt x="1270" y="10"/>
                    <a:pt x="1244" y="83"/>
                    <a:pt x="1207" y="83"/>
                  </a:cubicBezTo>
                  <a:cubicBezTo>
                    <a:pt x="1199" y="83"/>
                    <a:pt x="1192" y="80"/>
                    <a:pt x="1184" y="74"/>
                  </a:cubicBezTo>
                  <a:lnTo>
                    <a:pt x="1184" y="74"/>
                  </a:lnTo>
                  <a:cubicBezTo>
                    <a:pt x="1201" y="100"/>
                    <a:pt x="1210" y="118"/>
                    <a:pt x="1201" y="135"/>
                  </a:cubicBezTo>
                  <a:cubicBezTo>
                    <a:pt x="1198" y="138"/>
                    <a:pt x="1194" y="138"/>
                    <a:pt x="1190" y="138"/>
                  </a:cubicBezTo>
                  <a:cubicBezTo>
                    <a:pt x="1171" y="138"/>
                    <a:pt x="1143" y="123"/>
                    <a:pt x="1124" y="123"/>
                  </a:cubicBezTo>
                  <a:cubicBezTo>
                    <a:pt x="1110" y="123"/>
                    <a:pt x="1101" y="132"/>
                    <a:pt x="1104" y="162"/>
                  </a:cubicBezTo>
                  <a:cubicBezTo>
                    <a:pt x="1095" y="153"/>
                    <a:pt x="1095" y="153"/>
                    <a:pt x="1086" y="144"/>
                  </a:cubicBezTo>
                  <a:cubicBezTo>
                    <a:pt x="1078" y="171"/>
                    <a:pt x="1033" y="206"/>
                    <a:pt x="1042" y="241"/>
                  </a:cubicBezTo>
                  <a:cubicBezTo>
                    <a:pt x="1024" y="218"/>
                    <a:pt x="1011" y="209"/>
                    <a:pt x="1000" y="209"/>
                  </a:cubicBezTo>
                  <a:cubicBezTo>
                    <a:pt x="968" y="209"/>
                    <a:pt x="960" y="287"/>
                    <a:pt x="933" y="287"/>
                  </a:cubicBezTo>
                  <a:cubicBezTo>
                    <a:pt x="925" y="287"/>
                    <a:pt x="914" y="279"/>
                    <a:pt x="901" y="259"/>
                  </a:cubicBezTo>
                  <a:cubicBezTo>
                    <a:pt x="883" y="277"/>
                    <a:pt x="874" y="286"/>
                    <a:pt x="857" y="303"/>
                  </a:cubicBezTo>
                  <a:lnTo>
                    <a:pt x="848" y="294"/>
                  </a:lnTo>
                  <a:cubicBezTo>
                    <a:pt x="813" y="312"/>
                    <a:pt x="822" y="347"/>
                    <a:pt x="830" y="383"/>
                  </a:cubicBezTo>
                  <a:cubicBezTo>
                    <a:pt x="822" y="383"/>
                    <a:pt x="813" y="365"/>
                    <a:pt x="813" y="356"/>
                  </a:cubicBezTo>
                  <a:cubicBezTo>
                    <a:pt x="751" y="383"/>
                    <a:pt x="742" y="391"/>
                    <a:pt x="760" y="471"/>
                  </a:cubicBezTo>
                  <a:lnTo>
                    <a:pt x="724" y="444"/>
                  </a:lnTo>
                  <a:lnTo>
                    <a:pt x="724" y="444"/>
                  </a:lnTo>
                  <a:cubicBezTo>
                    <a:pt x="733" y="471"/>
                    <a:pt x="618" y="471"/>
                    <a:pt x="618" y="542"/>
                  </a:cubicBezTo>
                  <a:cubicBezTo>
                    <a:pt x="618" y="542"/>
                    <a:pt x="610" y="533"/>
                    <a:pt x="610" y="524"/>
                  </a:cubicBezTo>
                  <a:cubicBezTo>
                    <a:pt x="610" y="603"/>
                    <a:pt x="424" y="586"/>
                    <a:pt x="539" y="692"/>
                  </a:cubicBezTo>
                  <a:lnTo>
                    <a:pt x="548" y="745"/>
                  </a:lnTo>
                  <a:cubicBezTo>
                    <a:pt x="554" y="738"/>
                    <a:pt x="560" y="736"/>
                    <a:pt x="566" y="736"/>
                  </a:cubicBezTo>
                  <a:cubicBezTo>
                    <a:pt x="589" y="736"/>
                    <a:pt x="605" y="781"/>
                    <a:pt x="631" y="781"/>
                  </a:cubicBezTo>
                  <a:cubicBezTo>
                    <a:pt x="632" y="781"/>
                    <a:pt x="634" y="780"/>
                    <a:pt x="636" y="780"/>
                  </a:cubicBezTo>
                  <a:lnTo>
                    <a:pt x="636" y="780"/>
                  </a:lnTo>
                  <a:cubicBezTo>
                    <a:pt x="632" y="789"/>
                    <a:pt x="614" y="793"/>
                    <a:pt x="599" y="793"/>
                  </a:cubicBezTo>
                  <a:cubicBezTo>
                    <a:pt x="583" y="793"/>
                    <a:pt x="570" y="789"/>
                    <a:pt x="574" y="780"/>
                  </a:cubicBezTo>
                  <a:lnTo>
                    <a:pt x="583" y="780"/>
                  </a:lnTo>
                  <a:cubicBezTo>
                    <a:pt x="568" y="767"/>
                    <a:pt x="557" y="763"/>
                    <a:pt x="548" y="763"/>
                  </a:cubicBezTo>
                  <a:cubicBezTo>
                    <a:pt x="524" y="763"/>
                    <a:pt x="514" y="794"/>
                    <a:pt x="493" y="794"/>
                  </a:cubicBezTo>
                  <a:cubicBezTo>
                    <a:pt x="488" y="794"/>
                    <a:pt x="483" y="792"/>
                    <a:pt x="477" y="789"/>
                  </a:cubicBezTo>
                  <a:cubicBezTo>
                    <a:pt x="433" y="877"/>
                    <a:pt x="354" y="957"/>
                    <a:pt x="309" y="1045"/>
                  </a:cubicBezTo>
                  <a:lnTo>
                    <a:pt x="371" y="1054"/>
                  </a:lnTo>
                  <a:lnTo>
                    <a:pt x="354" y="1089"/>
                  </a:lnTo>
                  <a:cubicBezTo>
                    <a:pt x="336" y="1089"/>
                    <a:pt x="301" y="1080"/>
                    <a:pt x="318" y="1054"/>
                  </a:cubicBezTo>
                  <a:cubicBezTo>
                    <a:pt x="274" y="1054"/>
                    <a:pt x="327" y="1107"/>
                    <a:pt x="336" y="1107"/>
                  </a:cubicBezTo>
                  <a:cubicBezTo>
                    <a:pt x="329" y="1113"/>
                    <a:pt x="323" y="1116"/>
                    <a:pt x="317" y="1116"/>
                  </a:cubicBezTo>
                  <a:cubicBezTo>
                    <a:pt x="295" y="1116"/>
                    <a:pt x="279" y="1078"/>
                    <a:pt x="275" y="1078"/>
                  </a:cubicBezTo>
                  <a:cubicBezTo>
                    <a:pt x="274" y="1078"/>
                    <a:pt x="274" y="1078"/>
                    <a:pt x="274" y="1080"/>
                  </a:cubicBezTo>
                  <a:lnTo>
                    <a:pt x="265" y="1098"/>
                  </a:lnTo>
                  <a:lnTo>
                    <a:pt x="274" y="1098"/>
                  </a:lnTo>
                  <a:cubicBezTo>
                    <a:pt x="292" y="1124"/>
                    <a:pt x="318" y="1133"/>
                    <a:pt x="309" y="1160"/>
                  </a:cubicBezTo>
                  <a:cubicBezTo>
                    <a:pt x="306" y="1162"/>
                    <a:pt x="302" y="1162"/>
                    <a:pt x="297" y="1162"/>
                  </a:cubicBezTo>
                  <a:cubicBezTo>
                    <a:pt x="286" y="1162"/>
                    <a:pt x="274" y="1157"/>
                    <a:pt x="268" y="1157"/>
                  </a:cubicBezTo>
                  <a:cubicBezTo>
                    <a:pt x="266" y="1157"/>
                    <a:pt x="265" y="1158"/>
                    <a:pt x="265" y="1160"/>
                  </a:cubicBezTo>
                  <a:cubicBezTo>
                    <a:pt x="256" y="1160"/>
                    <a:pt x="256" y="1160"/>
                    <a:pt x="256" y="1169"/>
                  </a:cubicBezTo>
                  <a:lnTo>
                    <a:pt x="239" y="1204"/>
                  </a:lnTo>
                  <a:lnTo>
                    <a:pt x="292" y="1204"/>
                  </a:lnTo>
                  <a:cubicBezTo>
                    <a:pt x="301" y="1230"/>
                    <a:pt x="274" y="1239"/>
                    <a:pt x="327" y="1248"/>
                  </a:cubicBezTo>
                  <a:cubicBezTo>
                    <a:pt x="324" y="1248"/>
                    <a:pt x="322" y="1248"/>
                    <a:pt x="319" y="1248"/>
                  </a:cubicBezTo>
                  <a:cubicBezTo>
                    <a:pt x="239" y="1248"/>
                    <a:pt x="247" y="1381"/>
                    <a:pt x="221" y="1389"/>
                  </a:cubicBezTo>
                  <a:cubicBezTo>
                    <a:pt x="248" y="1425"/>
                    <a:pt x="239" y="1442"/>
                    <a:pt x="221" y="1478"/>
                  </a:cubicBezTo>
                  <a:cubicBezTo>
                    <a:pt x="223" y="1476"/>
                    <a:pt x="226" y="1475"/>
                    <a:pt x="230" y="1475"/>
                  </a:cubicBezTo>
                  <a:cubicBezTo>
                    <a:pt x="247" y="1475"/>
                    <a:pt x="281" y="1490"/>
                    <a:pt x="274" y="1504"/>
                  </a:cubicBezTo>
                  <a:cubicBezTo>
                    <a:pt x="251" y="1494"/>
                    <a:pt x="235" y="1491"/>
                    <a:pt x="223" y="1491"/>
                  </a:cubicBezTo>
                  <a:cubicBezTo>
                    <a:pt x="184" y="1491"/>
                    <a:pt x="192" y="1534"/>
                    <a:pt x="135" y="1539"/>
                  </a:cubicBezTo>
                  <a:lnTo>
                    <a:pt x="135" y="1539"/>
                  </a:lnTo>
                  <a:cubicBezTo>
                    <a:pt x="174" y="1542"/>
                    <a:pt x="127" y="1611"/>
                    <a:pt x="192" y="1611"/>
                  </a:cubicBezTo>
                  <a:cubicBezTo>
                    <a:pt x="195" y="1611"/>
                    <a:pt x="199" y="1610"/>
                    <a:pt x="203" y="1610"/>
                  </a:cubicBezTo>
                  <a:lnTo>
                    <a:pt x="203" y="1610"/>
                  </a:lnTo>
                  <a:cubicBezTo>
                    <a:pt x="200" y="1614"/>
                    <a:pt x="196" y="1615"/>
                    <a:pt x="191" y="1615"/>
                  </a:cubicBezTo>
                  <a:cubicBezTo>
                    <a:pt x="179" y="1615"/>
                    <a:pt x="165" y="1605"/>
                    <a:pt x="149" y="1605"/>
                  </a:cubicBezTo>
                  <a:cubicBezTo>
                    <a:pt x="144" y="1605"/>
                    <a:pt x="138" y="1606"/>
                    <a:pt x="133" y="1610"/>
                  </a:cubicBezTo>
                  <a:cubicBezTo>
                    <a:pt x="159" y="1672"/>
                    <a:pt x="71" y="1716"/>
                    <a:pt x="71" y="1787"/>
                  </a:cubicBezTo>
                  <a:cubicBezTo>
                    <a:pt x="89" y="1795"/>
                    <a:pt x="106" y="1787"/>
                    <a:pt x="133" y="1804"/>
                  </a:cubicBezTo>
                  <a:lnTo>
                    <a:pt x="53" y="1822"/>
                  </a:lnTo>
                  <a:cubicBezTo>
                    <a:pt x="53" y="1840"/>
                    <a:pt x="133" y="1857"/>
                    <a:pt x="80" y="1866"/>
                  </a:cubicBezTo>
                  <a:cubicBezTo>
                    <a:pt x="89" y="1866"/>
                    <a:pt x="106" y="1866"/>
                    <a:pt x="115" y="1875"/>
                  </a:cubicBezTo>
                  <a:cubicBezTo>
                    <a:pt x="18" y="1999"/>
                    <a:pt x="133" y="2149"/>
                    <a:pt x="0" y="2281"/>
                  </a:cubicBezTo>
                  <a:cubicBezTo>
                    <a:pt x="10" y="2274"/>
                    <a:pt x="17" y="2271"/>
                    <a:pt x="21" y="2271"/>
                  </a:cubicBezTo>
                  <a:cubicBezTo>
                    <a:pt x="27" y="2271"/>
                    <a:pt x="27" y="2279"/>
                    <a:pt x="27" y="2290"/>
                  </a:cubicBezTo>
                  <a:cubicBezTo>
                    <a:pt x="30" y="2287"/>
                    <a:pt x="35" y="2286"/>
                    <a:pt x="41" y="2286"/>
                  </a:cubicBezTo>
                  <a:cubicBezTo>
                    <a:pt x="53" y="2286"/>
                    <a:pt x="71" y="2290"/>
                    <a:pt x="89" y="2290"/>
                  </a:cubicBezTo>
                  <a:lnTo>
                    <a:pt x="36" y="2343"/>
                  </a:lnTo>
                  <a:cubicBezTo>
                    <a:pt x="89" y="2352"/>
                    <a:pt x="36" y="2414"/>
                    <a:pt x="89" y="2414"/>
                  </a:cubicBezTo>
                  <a:lnTo>
                    <a:pt x="80" y="2396"/>
                  </a:lnTo>
                  <a:lnTo>
                    <a:pt x="80" y="2396"/>
                  </a:lnTo>
                  <a:cubicBezTo>
                    <a:pt x="88" y="2398"/>
                    <a:pt x="96" y="2399"/>
                    <a:pt x="104" y="2399"/>
                  </a:cubicBezTo>
                  <a:cubicBezTo>
                    <a:pt x="161" y="2399"/>
                    <a:pt x="231" y="2352"/>
                    <a:pt x="301" y="2352"/>
                  </a:cubicBezTo>
                  <a:cubicBezTo>
                    <a:pt x="230" y="2334"/>
                    <a:pt x="398" y="2290"/>
                    <a:pt x="301" y="2255"/>
                  </a:cubicBezTo>
                  <a:cubicBezTo>
                    <a:pt x="304" y="2253"/>
                    <a:pt x="308" y="2252"/>
                    <a:pt x="311" y="2252"/>
                  </a:cubicBezTo>
                  <a:cubicBezTo>
                    <a:pt x="319" y="2252"/>
                    <a:pt x="326" y="2257"/>
                    <a:pt x="335" y="2257"/>
                  </a:cubicBezTo>
                  <a:cubicBezTo>
                    <a:pt x="338" y="2257"/>
                    <a:pt x="341" y="2256"/>
                    <a:pt x="345" y="2255"/>
                  </a:cubicBezTo>
                  <a:cubicBezTo>
                    <a:pt x="309" y="2246"/>
                    <a:pt x="301" y="2237"/>
                    <a:pt x="318" y="2210"/>
                  </a:cubicBezTo>
                  <a:lnTo>
                    <a:pt x="318" y="2210"/>
                  </a:lnTo>
                  <a:lnTo>
                    <a:pt x="327" y="2219"/>
                  </a:lnTo>
                  <a:cubicBezTo>
                    <a:pt x="318" y="2149"/>
                    <a:pt x="362" y="2131"/>
                    <a:pt x="389" y="2060"/>
                  </a:cubicBezTo>
                  <a:lnTo>
                    <a:pt x="345" y="2060"/>
                  </a:lnTo>
                  <a:cubicBezTo>
                    <a:pt x="354" y="2051"/>
                    <a:pt x="371" y="2043"/>
                    <a:pt x="380" y="2043"/>
                  </a:cubicBezTo>
                  <a:cubicBezTo>
                    <a:pt x="369" y="2038"/>
                    <a:pt x="361" y="2036"/>
                    <a:pt x="356" y="2036"/>
                  </a:cubicBezTo>
                  <a:cubicBezTo>
                    <a:pt x="337" y="2036"/>
                    <a:pt x="353" y="2064"/>
                    <a:pt x="328" y="2064"/>
                  </a:cubicBezTo>
                  <a:cubicBezTo>
                    <a:pt x="323" y="2064"/>
                    <a:pt x="317" y="2063"/>
                    <a:pt x="309" y="2060"/>
                  </a:cubicBezTo>
                  <a:cubicBezTo>
                    <a:pt x="389" y="2051"/>
                    <a:pt x="318" y="1954"/>
                    <a:pt x="415" y="1954"/>
                  </a:cubicBezTo>
                  <a:cubicBezTo>
                    <a:pt x="420" y="1941"/>
                    <a:pt x="409" y="1941"/>
                    <a:pt x="397" y="1941"/>
                  </a:cubicBezTo>
                  <a:cubicBezTo>
                    <a:pt x="384" y="1941"/>
                    <a:pt x="371" y="1941"/>
                    <a:pt x="371" y="1928"/>
                  </a:cubicBezTo>
                  <a:lnTo>
                    <a:pt x="398" y="1928"/>
                  </a:lnTo>
                  <a:lnTo>
                    <a:pt x="371" y="1919"/>
                  </a:lnTo>
                  <a:cubicBezTo>
                    <a:pt x="380" y="1901"/>
                    <a:pt x="407" y="1901"/>
                    <a:pt x="433" y="1901"/>
                  </a:cubicBezTo>
                  <a:cubicBezTo>
                    <a:pt x="424" y="1910"/>
                    <a:pt x="433" y="1910"/>
                    <a:pt x="433" y="1919"/>
                  </a:cubicBezTo>
                  <a:cubicBezTo>
                    <a:pt x="468" y="1901"/>
                    <a:pt x="433" y="1866"/>
                    <a:pt x="442" y="1857"/>
                  </a:cubicBezTo>
                  <a:lnTo>
                    <a:pt x="442" y="1857"/>
                  </a:lnTo>
                  <a:lnTo>
                    <a:pt x="424" y="1875"/>
                  </a:lnTo>
                  <a:cubicBezTo>
                    <a:pt x="415" y="1813"/>
                    <a:pt x="468" y="1742"/>
                    <a:pt x="433" y="1672"/>
                  </a:cubicBezTo>
                  <a:lnTo>
                    <a:pt x="415" y="1672"/>
                  </a:lnTo>
                  <a:cubicBezTo>
                    <a:pt x="389" y="1610"/>
                    <a:pt x="442" y="1636"/>
                    <a:pt x="442" y="1584"/>
                  </a:cubicBezTo>
                  <a:lnTo>
                    <a:pt x="451" y="1584"/>
                  </a:lnTo>
                  <a:cubicBezTo>
                    <a:pt x="433" y="1575"/>
                    <a:pt x="424" y="1557"/>
                    <a:pt x="433" y="1539"/>
                  </a:cubicBezTo>
                  <a:lnTo>
                    <a:pt x="433" y="1539"/>
                  </a:lnTo>
                  <a:cubicBezTo>
                    <a:pt x="438" y="1545"/>
                    <a:pt x="445" y="1546"/>
                    <a:pt x="452" y="1546"/>
                  </a:cubicBezTo>
                  <a:cubicBezTo>
                    <a:pt x="460" y="1546"/>
                    <a:pt x="469" y="1544"/>
                    <a:pt x="477" y="1544"/>
                  </a:cubicBezTo>
                  <a:cubicBezTo>
                    <a:pt x="487" y="1544"/>
                    <a:pt x="497" y="1547"/>
                    <a:pt x="504" y="1557"/>
                  </a:cubicBezTo>
                  <a:cubicBezTo>
                    <a:pt x="477" y="1495"/>
                    <a:pt x="477" y="1522"/>
                    <a:pt x="424" y="1469"/>
                  </a:cubicBezTo>
                  <a:lnTo>
                    <a:pt x="459" y="1469"/>
                  </a:lnTo>
                  <a:cubicBezTo>
                    <a:pt x="433" y="1451"/>
                    <a:pt x="424" y="1442"/>
                    <a:pt x="424" y="1416"/>
                  </a:cubicBezTo>
                  <a:lnTo>
                    <a:pt x="424" y="1416"/>
                  </a:lnTo>
                  <a:cubicBezTo>
                    <a:pt x="442" y="1442"/>
                    <a:pt x="468" y="1416"/>
                    <a:pt x="495" y="1451"/>
                  </a:cubicBezTo>
                  <a:cubicBezTo>
                    <a:pt x="578" y="1418"/>
                    <a:pt x="473" y="1353"/>
                    <a:pt x="549" y="1353"/>
                  </a:cubicBezTo>
                  <a:cubicBezTo>
                    <a:pt x="554" y="1353"/>
                    <a:pt x="559" y="1353"/>
                    <a:pt x="565" y="1354"/>
                  </a:cubicBezTo>
                  <a:cubicBezTo>
                    <a:pt x="546" y="1341"/>
                    <a:pt x="533" y="1337"/>
                    <a:pt x="523" y="1337"/>
                  </a:cubicBezTo>
                  <a:cubicBezTo>
                    <a:pt x="498" y="1337"/>
                    <a:pt x="498" y="1368"/>
                    <a:pt x="492" y="1368"/>
                  </a:cubicBezTo>
                  <a:cubicBezTo>
                    <a:pt x="490" y="1368"/>
                    <a:pt x="488" y="1366"/>
                    <a:pt x="486" y="1363"/>
                  </a:cubicBezTo>
                  <a:cubicBezTo>
                    <a:pt x="484" y="1364"/>
                    <a:pt x="481" y="1364"/>
                    <a:pt x="479" y="1364"/>
                  </a:cubicBezTo>
                  <a:cubicBezTo>
                    <a:pt x="455" y="1364"/>
                    <a:pt x="435" y="1326"/>
                    <a:pt x="451" y="1310"/>
                  </a:cubicBezTo>
                  <a:cubicBezTo>
                    <a:pt x="459" y="1292"/>
                    <a:pt x="565" y="1319"/>
                    <a:pt x="574" y="1274"/>
                  </a:cubicBezTo>
                  <a:cubicBezTo>
                    <a:pt x="574" y="1283"/>
                    <a:pt x="583" y="1283"/>
                    <a:pt x="583" y="1283"/>
                  </a:cubicBezTo>
                  <a:cubicBezTo>
                    <a:pt x="610" y="1283"/>
                    <a:pt x="565" y="1248"/>
                    <a:pt x="601" y="1239"/>
                  </a:cubicBezTo>
                  <a:cubicBezTo>
                    <a:pt x="557" y="1213"/>
                    <a:pt x="618" y="1221"/>
                    <a:pt x="557" y="1186"/>
                  </a:cubicBezTo>
                  <a:lnTo>
                    <a:pt x="557" y="1230"/>
                  </a:lnTo>
                  <a:cubicBezTo>
                    <a:pt x="548" y="1204"/>
                    <a:pt x="486" y="1151"/>
                    <a:pt x="530" y="1133"/>
                  </a:cubicBezTo>
                  <a:lnTo>
                    <a:pt x="530" y="1133"/>
                  </a:lnTo>
                  <a:cubicBezTo>
                    <a:pt x="548" y="1142"/>
                    <a:pt x="557" y="1160"/>
                    <a:pt x="565" y="1169"/>
                  </a:cubicBezTo>
                  <a:cubicBezTo>
                    <a:pt x="583" y="1169"/>
                    <a:pt x="557" y="1142"/>
                    <a:pt x="583" y="1142"/>
                  </a:cubicBezTo>
                  <a:cubicBezTo>
                    <a:pt x="645" y="1169"/>
                    <a:pt x="574" y="1195"/>
                    <a:pt x="610" y="1239"/>
                  </a:cubicBezTo>
                  <a:cubicBezTo>
                    <a:pt x="637" y="1239"/>
                    <a:pt x="606" y="1202"/>
                    <a:pt x="620" y="1202"/>
                  </a:cubicBezTo>
                  <a:cubicBezTo>
                    <a:pt x="624" y="1202"/>
                    <a:pt x="631" y="1205"/>
                    <a:pt x="645" y="1213"/>
                  </a:cubicBezTo>
                  <a:cubicBezTo>
                    <a:pt x="574" y="1160"/>
                    <a:pt x="671" y="1177"/>
                    <a:pt x="627" y="1124"/>
                  </a:cubicBezTo>
                  <a:lnTo>
                    <a:pt x="627" y="1124"/>
                  </a:lnTo>
                  <a:lnTo>
                    <a:pt x="663" y="1142"/>
                  </a:lnTo>
                  <a:cubicBezTo>
                    <a:pt x="654" y="1133"/>
                    <a:pt x="645" y="1116"/>
                    <a:pt x="645" y="1107"/>
                  </a:cubicBezTo>
                  <a:lnTo>
                    <a:pt x="645" y="1107"/>
                  </a:lnTo>
                  <a:lnTo>
                    <a:pt x="689" y="1142"/>
                  </a:lnTo>
                  <a:cubicBezTo>
                    <a:pt x="663" y="1107"/>
                    <a:pt x="742" y="1124"/>
                    <a:pt x="733" y="1089"/>
                  </a:cubicBezTo>
                  <a:lnTo>
                    <a:pt x="733" y="1089"/>
                  </a:lnTo>
                  <a:cubicBezTo>
                    <a:pt x="728" y="1102"/>
                    <a:pt x="721" y="1107"/>
                    <a:pt x="713" y="1107"/>
                  </a:cubicBezTo>
                  <a:cubicBezTo>
                    <a:pt x="696" y="1107"/>
                    <a:pt x="675" y="1088"/>
                    <a:pt x="653" y="1088"/>
                  </a:cubicBezTo>
                  <a:cubicBezTo>
                    <a:pt x="651" y="1088"/>
                    <a:pt x="648" y="1088"/>
                    <a:pt x="645" y="1089"/>
                  </a:cubicBezTo>
                  <a:cubicBezTo>
                    <a:pt x="639" y="1061"/>
                    <a:pt x="652" y="1054"/>
                    <a:pt x="671" y="1054"/>
                  </a:cubicBezTo>
                  <a:cubicBezTo>
                    <a:pt x="690" y="1054"/>
                    <a:pt x="714" y="1060"/>
                    <a:pt x="734" y="1060"/>
                  </a:cubicBezTo>
                  <a:cubicBezTo>
                    <a:pt x="751" y="1060"/>
                    <a:pt x="765" y="1055"/>
                    <a:pt x="768" y="1037"/>
                  </a:cubicBezTo>
                  <a:lnTo>
                    <a:pt x="768" y="1037"/>
                  </a:lnTo>
                  <a:cubicBezTo>
                    <a:pt x="767" y="1042"/>
                    <a:pt x="756" y="1046"/>
                    <a:pt x="745" y="1046"/>
                  </a:cubicBezTo>
                  <a:cubicBezTo>
                    <a:pt x="737" y="1046"/>
                    <a:pt x="728" y="1044"/>
                    <a:pt x="724" y="1036"/>
                  </a:cubicBezTo>
                  <a:cubicBezTo>
                    <a:pt x="733" y="1027"/>
                    <a:pt x="751" y="1018"/>
                    <a:pt x="777" y="1018"/>
                  </a:cubicBezTo>
                  <a:cubicBezTo>
                    <a:pt x="786" y="983"/>
                    <a:pt x="733" y="1010"/>
                    <a:pt x="724" y="983"/>
                  </a:cubicBezTo>
                  <a:lnTo>
                    <a:pt x="724" y="983"/>
                  </a:lnTo>
                  <a:cubicBezTo>
                    <a:pt x="730" y="984"/>
                    <a:pt x="734" y="984"/>
                    <a:pt x="738" y="984"/>
                  </a:cubicBezTo>
                  <a:cubicBezTo>
                    <a:pt x="765" y="984"/>
                    <a:pt x="716" y="954"/>
                    <a:pt x="716" y="930"/>
                  </a:cubicBezTo>
                  <a:lnTo>
                    <a:pt x="716" y="930"/>
                  </a:lnTo>
                  <a:lnTo>
                    <a:pt x="751" y="948"/>
                  </a:lnTo>
                  <a:cubicBezTo>
                    <a:pt x="795" y="921"/>
                    <a:pt x="680" y="895"/>
                    <a:pt x="733" y="868"/>
                  </a:cubicBezTo>
                  <a:lnTo>
                    <a:pt x="733" y="868"/>
                  </a:lnTo>
                  <a:lnTo>
                    <a:pt x="769" y="912"/>
                  </a:lnTo>
                  <a:lnTo>
                    <a:pt x="769" y="886"/>
                  </a:lnTo>
                  <a:lnTo>
                    <a:pt x="804" y="921"/>
                  </a:lnTo>
                  <a:cubicBezTo>
                    <a:pt x="786" y="877"/>
                    <a:pt x="795" y="877"/>
                    <a:pt x="822" y="859"/>
                  </a:cubicBezTo>
                  <a:cubicBezTo>
                    <a:pt x="795" y="851"/>
                    <a:pt x="760" y="824"/>
                    <a:pt x="777" y="806"/>
                  </a:cubicBezTo>
                  <a:cubicBezTo>
                    <a:pt x="795" y="806"/>
                    <a:pt x="801" y="818"/>
                    <a:pt x="805" y="818"/>
                  </a:cubicBezTo>
                  <a:cubicBezTo>
                    <a:pt x="808" y="818"/>
                    <a:pt x="810" y="815"/>
                    <a:pt x="813" y="806"/>
                  </a:cubicBezTo>
                  <a:cubicBezTo>
                    <a:pt x="827" y="821"/>
                    <a:pt x="847" y="835"/>
                    <a:pt x="830" y="835"/>
                  </a:cubicBezTo>
                  <a:cubicBezTo>
                    <a:pt x="826" y="835"/>
                    <a:pt x="821" y="835"/>
                    <a:pt x="813" y="833"/>
                  </a:cubicBezTo>
                  <a:lnTo>
                    <a:pt x="813" y="833"/>
                  </a:lnTo>
                  <a:lnTo>
                    <a:pt x="839" y="868"/>
                  </a:lnTo>
                  <a:cubicBezTo>
                    <a:pt x="868" y="868"/>
                    <a:pt x="867" y="844"/>
                    <a:pt x="871" y="831"/>
                  </a:cubicBezTo>
                  <a:lnTo>
                    <a:pt x="871" y="831"/>
                  </a:lnTo>
                  <a:cubicBezTo>
                    <a:pt x="868" y="833"/>
                    <a:pt x="862" y="833"/>
                    <a:pt x="857" y="833"/>
                  </a:cubicBezTo>
                  <a:lnTo>
                    <a:pt x="839" y="762"/>
                  </a:lnTo>
                  <a:lnTo>
                    <a:pt x="839" y="762"/>
                  </a:lnTo>
                  <a:cubicBezTo>
                    <a:pt x="857" y="771"/>
                    <a:pt x="866" y="780"/>
                    <a:pt x="866" y="789"/>
                  </a:cubicBezTo>
                  <a:lnTo>
                    <a:pt x="866" y="789"/>
                  </a:lnTo>
                  <a:cubicBezTo>
                    <a:pt x="866" y="780"/>
                    <a:pt x="857" y="762"/>
                    <a:pt x="866" y="754"/>
                  </a:cubicBezTo>
                  <a:cubicBezTo>
                    <a:pt x="882" y="770"/>
                    <a:pt x="912" y="793"/>
                    <a:pt x="918" y="810"/>
                  </a:cubicBezTo>
                  <a:lnTo>
                    <a:pt x="918" y="810"/>
                  </a:lnTo>
                  <a:lnTo>
                    <a:pt x="910" y="762"/>
                  </a:lnTo>
                  <a:lnTo>
                    <a:pt x="910" y="762"/>
                  </a:lnTo>
                  <a:cubicBezTo>
                    <a:pt x="927" y="771"/>
                    <a:pt x="954" y="771"/>
                    <a:pt x="963" y="789"/>
                  </a:cubicBezTo>
                  <a:cubicBezTo>
                    <a:pt x="989" y="780"/>
                    <a:pt x="945" y="701"/>
                    <a:pt x="980" y="701"/>
                  </a:cubicBezTo>
                  <a:cubicBezTo>
                    <a:pt x="980" y="692"/>
                    <a:pt x="980" y="692"/>
                    <a:pt x="980" y="683"/>
                  </a:cubicBezTo>
                  <a:cubicBezTo>
                    <a:pt x="998" y="665"/>
                    <a:pt x="1042" y="683"/>
                    <a:pt x="1033" y="630"/>
                  </a:cubicBezTo>
                  <a:lnTo>
                    <a:pt x="1033" y="630"/>
                  </a:lnTo>
                  <a:lnTo>
                    <a:pt x="1086" y="656"/>
                  </a:lnTo>
                  <a:cubicBezTo>
                    <a:pt x="1095" y="630"/>
                    <a:pt x="1025" y="621"/>
                    <a:pt x="1033" y="577"/>
                  </a:cubicBezTo>
                  <a:cubicBezTo>
                    <a:pt x="1037" y="569"/>
                    <a:pt x="1042" y="566"/>
                    <a:pt x="1046" y="566"/>
                  </a:cubicBezTo>
                  <a:cubicBezTo>
                    <a:pt x="1062" y="566"/>
                    <a:pt x="1081" y="605"/>
                    <a:pt x="1095" y="612"/>
                  </a:cubicBezTo>
                  <a:cubicBezTo>
                    <a:pt x="1088" y="590"/>
                    <a:pt x="1074" y="536"/>
                    <a:pt x="1102" y="536"/>
                  </a:cubicBezTo>
                  <a:cubicBezTo>
                    <a:pt x="1107" y="536"/>
                    <a:pt x="1114" y="538"/>
                    <a:pt x="1122" y="542"/>
                  </a:cubicBezTo>
                  <a:cubicBezTo>
                    <a:pt x="1122" y="568"/>
                    <a:pt x="1113" y="559"/>
                    <a:pt x="1113" y="568"/>
                  </a:cubicBezTo>
                  <a:lnTo>
                    <a:pt x="1139" y="586"/>
                  </a:lnTo>
                  <a:cubicBezTo>
                    <a:pt x="1157" y="639"/>
                    <a:pt x="1131" y="639"/>
                    <a:pt x="1175" y="665"/>
                  </a:cubicBezTo>
                  <a:cubicBezTo>
                    <a:pt x="1113" y="568"/>
                    <a:pt x="1219" y="612"/>
                    <a:pt x="1166" y="515"/>
                  </a:cubicBezTo>
                  <a:lnTo>
                    <a:pt x="1166" y="515"/>
                  </a:lnTo>
                  <a:lnTo>
                    <a:pt x="1184" y="533"/>
                  </a:lnTo>
                  <a:cubicBezTo>
                    <a:pt x="1184" y="533"/>
                    <a:pt x="1184" y="542"/>
                    <a:pt x="1184" y="542"/>
                  </a:cubicBezTo>
                  <a:cubicBezTo>
                    <a:pt x="1189" y="546"/>
                    <a:pt x="1193" y="548"/>
                    <a:pt x="1196" y="548"/>
                  </a:cubicBezTo>
                  <a:cubicBezTo>
                    <a:pt x="1211" y="548"/>
                    <a:pt x="1162" y="462"/>
                    <a:pt x="1192" y="462"/>
                  </a:cubicBezTo>
                  <a:lnTo>
                    <a:pt x="1192" y="462"/>
                  </a:lnTo>
                  <a:cubicBezTo>
                    <a:pt x="1210" y="462"/>
                    <a:pt x="1219" y="471"/>
                    <a:pt x="1219" y="489"/>
                  </a:cubicBezTo>
                  <a:lnTo>
                    <a:pt x="1237" y="453"/>
                  </a:lnTo>
                  <a:cubicBezTo>
                    <a:pt x="1242" y="453"/>
                    <a:pt x="1244" y="461"/>
                    <a:pt x="1243" y="466"/>
                  </a:cubicBezTo>
                  <a:lnTo>
                    <a:pt x="1243" y="466"/>
                  </a:lnTo>
                  <a:cubicBezTo>
                    <a:pt x="1252" y="459"/>
                    <a:pt x="1265" y="453"/>
                    <a:pt x="1272" y="453"/>
                  </a:cubicBezTo>
                  <a:cubicBezTo>
                    <a:pt x="1272" y="436"/>
                    <a:pt x="1272" y="409"/>
                    <a:pt x="1281" y="391"/>
                  </a:cubicBezTo>
                  <a:lnTo>
                    <a:pt x="1281" y="391"/>
                  </a:lnTo>
                  <a:cubicBezTo>
                    <a:pt x="1289" y="409"/>
                    <a:pt x="1272" y="409"/>
                    <a:pt x="1281" y="418"/>
                  </a:cubicBezTo>
                  <a:lnTo>
                    <a:pt x="1298" y="383"/>
                  </a:lnTo>
                  <a:lnTo>
                    <a:pt x="1298" y="383"/>
                  </a:lnTo>
                  <a:cubicBezTo>
                    <a:pt x="1307" y="409"/>
                    <a:pt x="1298" y="444"/>
                    <a:pt x="1289" y="444"/>
                  </a:cubicBezTo>
                  <a:cubicBezTo>
                    <a:pt x="1305" y="475"/>
                    <a:pt x="1312" y="485"/>
                    <a:pt x="1316" y="485"/>
                  </a:cubicBezTo>
                  <a:cubicBezTo>
                    <a:pt x="1323" y="485"/>
                    <a:pt x="1318" y="450"/>
                    <a:pt x="1332" y="450"/>
                  </a:cubicBezTo>
                  <a:cubicBezTo>
                    <a:pt x="1336" y="450"/>
                    <a:pt x="1342" y="453"/>
                    <a:pt x="1351" y="462"/>
                  </a:cubicBezTo>
                  <a:lnTo>
                    <a:pt x="1342" y="480"/>
                  </a:lnTo>
                  <a:cubicBezTo>
                    <a:pt x="1369" y="542"/>
                    <a:pt x="1369" y="515"/>
                    <a:pt x="1395" y="550"/>
                  </a:cubicBezTo>
                  <a:cubicBezTo>
                    <a:pt x="1395" y="534"/>
                    <a:pt x="1349" y="470"/>
                    <a:pt x="1350" y="434"/>
                  </a:cubicBezTo>
                  <a:lnTo>
                    <a:pt x="1350" y="434"/>
                  </a:lnTo>
                  <a:cubicBezTo>
                    <a:pt x="1349" y="441"/>
                    <a:pt x="1345" y="450"/>
                    <a:pt x="1340" y="450"/>
                  </a:cubicBezTo>
                  <a:cubicBezTo>
                    <a:pt x="1338" y="450"/>
                    <a:pt x="1336" y="449"/>
                    <a:pt x="1334" y="444"/>
                  </a:cubicBezTo>
                  <a:cubicBezTo>
                    <a:pt x="1334" y="422"/>
                    <a:pt x="1336" y="416"/>
                    <a:pt x="1339" y="416"/>
                  </a:cubicBezTo>
                  <a:cubicBezTo>
                    <a:pt x="1342" y="416"/>
                    <a:pt x="1347" y="422"/>
                    <a:pt x="1351" y="427"/>
                  </a:cubicBezTo>
                  <a:cubicBezTo>
                    <a:pt x="1351" y="427"/>
                    <a:pt x="1351" y="427"/>
                    <a:pt x="1351" y="427"/>
                  </a:cubicBezTo>
                  <a:lnTo>
                    <a:pt x="1351" y="427"/>
                  </a:lnTo>
                  <a:cubicBezTo>
                    <a:pt x="1355" y="430"/>
                    <a:pt x="1358" y="432"/>
                    <a:pt x="1361" y="432"/>
                  </a:cubicBezTo>
                  <a:cubicBezTo>
                    <a:pt x="1367" y="432"/>
                    <a:pt x="1372" y="426"/>
                    <a:pt x="1378" y="409"/>
                  </a:cubicBezTo>
                  <a:cubicBezTo>
                    <a:pt x="1383" y="435"/>
                    <a:pt x="1388" y="443"/>
                    <a:pt x="1395" y="443"/>
                  </a:cubicBezTo>
                  <a:cubicBezTo>
                    <a:pt x="1400" y="443"/>
                    <a:pt x="1406" y="439"/>
                    <a:pt x="1413" y="436"/>
                  </a:cubicBezTo>
                  <a:lnTo>
                    <a:pt x="1413" y="489"/>
                  </a:lnTo>
                  <a:cubicBezTo>
                    <a:pt x="1431" y="471"/>
                    <a:pt x="1422" y="444"/>
                    <a:pt x="1431" y="418"/>
                  </a:cubicBezTo>
                  <a:cubicBezTo>
                    <a:pt x="1448" y="427"/>
                    <a:pt x="1457" y="462"/>
                    <a:pt x="1466" y="497"/>
                  </a:cubicBezTo>
                  <a:cubicBezTo>
                    <a:pt x="1468" y="498"/>
                    <a:pt x="1469" y="498"/>
                    <a:pt x="1470" y="498"/>
                  </a:cubicBezTo>
                  <a:cubicBezTo>
                    <a:pt x="1487" y="498"/>
                    <a:pt x="1442" y="435"/>
                    <a:pt x="1475" y="418"/>
                  </a:cubicBezTo>
                  <a:lnTo>
                    <a:pt x="1475" y="418"/>
                  </a:lnTo>
                  <a:cubicBezTo>
                    <a:pt x="1482" y="423"/>
                    <a:pt x="1488" y="425"/>
                    <a:pt x="1493" y="425"/>
                  </a:cubicBezTo>
                  <a:cubicBezTo>
                    <a:pt x="1508" y="425"/>
                    <a:pt x="1520" y="409"/>
                    <a:pt x="1546" y="383"/>
                  </a:cubicBezTo>
                  <a:cubicBezTo>
                    <a:pt x="1563" y="400"/>
                    <a:pt x="1546" y="418"/>
                    <a:pt x="1546" y="436"/>
                  </a:cubicBezTo>
                  <a:lnTo>
                    <a:pt x="1563" y="391"/>
                  </a:lnTo>
                  <a:cubicBezTo>
                    <a:pt x="1572" y="391"/>
                    <a:pt x="1563" y="400"/>
                    <a:pt x="1563" y="409"/>
                  </a:cubicBezTo>
                  <a:cubicBezTo>
                    <a:pt x="1581" y="391"/>
                    <a:pt x="1572" y="356"/>
                    <a:pt x="1590" y="347"/>
                  </a:cubicBezTo>
                  <a:cubicBezTo>
                    <a:pt x="1591" y="336"/>
                    <a:pt x="1594" y="332"/>
                    <a:pt x="1597" y="332"/>
                  </a:cubicBezTo>
                  <a:cubicBezTo>
                    <a:pt x="1608" y="332"/>
                    <a:pt x="1627" y="384"/>
                    <a:pt x="1648" y="384"/>
                  </a:cubicBezTo>
                  <a:cubicBezTo>
                    <a:pt x="1655" y="384"/>
                    <a:pt x="1662" y="379"/>
                    <a:pt x="1669" y="365"/>
                  </a:cubicBezTo>
                  <a:lnTo>
                    <a:pt x="1669" y="365"/>
                  </a:lnTo>
                  <a:cubicBezTo>
                    <a:pt x="1678" y="383"/>
                    <a:pt x="1660" y="400"/>
                    <a:pt x="1660" y="418"/>
                  </a:cubicBezTo>
                  <a:cubicBezTo>
                    <a:pt x="1704" y="383"/>
                    <a:pt x="1696" y="391"/>
                    <a:pt x="1740" y="339"/>
                  </a:cubicBezTo>
                  <a:lnTo>
                    <a:pt x="1766" y="374"/>
                  </a:lnTo>
                  <a:cubicBezTo>
                    <a:pt x="1749" y="330"/>
                    <a:pt x="1775" y="286"/>
                    <a:pt x="1802" y="250"/>
                  </a:cubicBezTo>
                  <a:cubicBezTo>
                    <a:pt x="1802" y="233"/>
                    <a:pt x="1793" y="215"/>
                    <a:pt x="1793" y="206"/>
                  </a:cubicBezTo>
                  <a:lnTo>
                    <a:pt x="1837" y="180"/>
                  </a:lnTo>
                  <a:lnTo>
                    <a:pt x="1837" y="180"/>
                  </a:lnTo>
                  <a:cubicBezTo>
                    <a:pt x="1837" y="188"/>
                    <a:pt x="1828" y="206"/>
                    <a:pt x="1819" y="224"/>
                  </a:cubicBezTo>
                  <a:lnTo>
                    <a:pt x="1828" y="215"/>
                  </a:lnTo>
                  <a:lnTo>
                    <a:pt x="1828" y="215"/>
                  </a:lnTo>
                  <a:cubicBezTo>
                    <a:pt x="1846" y="233"/>
                    <a:pt x="1828" y="268"/>
                    <a:pt x="1819" y="294"/>
                  </a:cubicBezTo>
                  <a:lnTo>
                    <a:pt x="1810" y="259"/>
                  </a:lnTo>
                  <a:cubicBezTo>
                    <a:pt x="1793" y="294"/>
                    <a:pt x="1784" y="330"/>
                    <a:pt x="1784" y="356"/>
                  </a:cubicBezTo>
                  <a:cubicBezTo>
                    <a:pt x="1784" y="347"/>
                    <a:pt x="1793" y="347"/>
                    <a:pt x="1793" y="347"/>
                  </a:cubicBezTo>
                  <a:cubicBezTo>
                    <a:pt x="1793" y="356"/>
                    <a:pt x="1793" y="356"/>
                    <a:pt x="1793" y="365"/>
                  </a:cubicBezTo>
                  <a:cubicBezTo>
                    <a:pt x="1793" y="367"/>
                    <a:pt x="1793" y="367"/>
                    <a:pt x="1793" y="367"/>
                  </a:cubicBezTo>
                  <a:cubicBezTo>
                    <a:pt x="1793" y="367"/>
                    <a:pt x="1794" y="354"/>
                    <a:pt x="1802" y="347"/>
                  </a:cubicBezTo>
                  <a:lnTo>
                    <a:pt x="1802" y="409"/>
                  </a:lnTo>
                  <a:lnTo>
                    <a:pt x="1810" y="383"/>
                  </a:lnTo>
                  <a:lnTo>
                    <a:pt x="1855" y="427"/>
                  </a:lnTo>
                  <a:cubicBezTo>
                    <a:pt x="1899" y="374"/>
                    <a:pt x="1943" y="286"/>
                    <a:pt x="1996" y="277"/>
                  </a:cubicBezTo>
                  <a:lnTo>
                    <a:pt x="1996" y="277"/>
                  </a:lnTo>
                  <a:cubicBezTo>
                    <a:pt x="1978" y="312"/>
                    <a:pt x="1987" y="339"/>
                    <a:pt x="1969" y="391"/>
                  </a:cubicBezTo>
                  <a:cubicBezTo>
                    <a:pt x="1969" y="377"/>
                    <a:pt x="1967" y="371"/>
                    <a:pt x="1962" y="371"/>
                  </a:cubicBezTo>
                  <a:cubicBezTo>
                    <a:pt x="1952" y="371"/>
                    <a:pt x="1934" y="394"/>
                    <a:pt x="1917" y="394"/>
                  </a:cubicBezTo>
                  <a:cubicBezTo>
                    <a:pt x="1914" y="394"/>
                    <a:pt x="1911" y="394"/>
                    <a:pt x="1908" y="391"/>
                  </a:cubicBezTo>
                  <a:lnTo>
                    <a:pt x="1908" y="391"/>
                  </a:lnTo>
                  <a:cubicBezTo>
                    <a:pt x="1916" y="400"/>
                    <a:pt x="1908" y="427"/>
                    <a:pt x="1908" y="436"/>
                  </a:cubicBezTo>
                  <a:lnTo>
                    <a:pt x="1961" y="391"/>
                  </a:lnTo>
                  <a:lnTo>
                    <a:pt x="1961" y="391"/>
                  </a:lnTo>
                  <a:cubicBezTo>
                    <a:pt x="1952" y="436"/>
                    <a:pt x="1969" y="427"/>
                    <a:pt x="1969" y="444"/>
                  </a:cubicBezTo>
                  <a:cubicBezTo>
                    <a:pt x="1978" y="365"/>
                    <a:pt x="2014" y="400"/>
                    <a:pt x="2040" y="374"/>
                  </a:cubicBezTo>
                  <a:lnTo>
                    <a:pt x="2040" y="374"/>
                  </a:lnTo>
                  <a:cubicBezTo>
                    <a:pt x="2032" y="397"/>
                    <a:pt x="2025" y="420"/>
                    <a:pt x="2011" y="420"/>
                  </a:cubicBezTo>
                  <a:cubicBezTo>
                    <a:pt x="2009" y="420"/>
                    <a:pt x="2007" y="419"/>
                    <a:pt x="2005" y="418"/>
                  </a:cubicBezTo>
                  <a:lnTo>
                    <a:pt x="2005" y="418"/>
                  </a:lnTo>
                  <a:cubicBezTo>
                    <a:pt x="2006" y="431"/>
                    <a:pt x="2009" y="436"/>
                    <a:pt x="2013" y="436"/>
                  </a:cubicBezTo>
                  <a:cubicBezTo>
                    <a:pt x="2026" y="436"/>
                    <a:pt x="2047" y="377"/>
                    <a:pt x="2059" y="377"/>
                  </a:cubicBezTo>
                  <a:cubicBezTo>
                    <a:pt x="2063" y="377"/>
                    <a:pt x="2065" y="381"/>
                    <a:pt x="2067" y="391"/>
                  </a:cubicBezTo>
                  <a:cubicBezTo>
                    <a:pt x="2062" y="391"/>
                    <a:pt x="2060" y="389"/>
                    <a:pt x="2059" y="389"/>
                  </a:cubicBezTo>
                  <a:cubicBezTo>
                    <a:pt x="2058" y="389"/>
                    <a:pt x="2058" y="391"/>
                    <a:pt x="2058" y="400"/>
                  </a:cubicBezTo>
                  <a:cubicBezTo>
                    <a:pt x="2062" y="394"/>
                    <a:pt x="2067" y="391"/>
                    <a:pt x="2071" y="391"/>
                  </a:cubicBezTo>
                  <a:cubicBezTo>
                    <a:pt x="2082" y="391"/>
                    <a:pt x="2088" y="414"/>
                    <a:pt x="2075" y="427"/>
                  </a:cubicBezTo>
                  <a:cubicBezTo>
                    <a:pt x="2089" y="436"/>
                    <a:pt x="2109" y="446"/>
                    <a:pt x="2132" y="446"/>
                  </a:cubicBezTo>
                  <a:cubicBezTo>
                    <a:pt x="2152" y="446"/>
                    <a:pt x="2174" y="439"/>
                    <a:pt x="2199" y="418"/>
                  </a:cubicBezTo>
                  <a:lnTo>
                    <a:pt x="2199" y="418"/>
                  </a:lnTo>
                  <a:cubicBezTo>
                    <a:pt x="2190" y="427"/>
                    <a:pt x="2137" y="480"/>
                    <a:pt x="2128" y="489"/>
                  </a:cubicBezTo>
                  <a:cubicBezTo>
                    <a:pt x="2190" y="436"/>
                    <a:pt x="2270" y="400"/>
                    <a:pt x="2349" y="365"/>
                  </a:cubicBezTo>
                  <a:lnTo>
                    <a:pt x="2349" y="365"/>
                  </a:lnTo>
                  <a:cubicBezTo>
                    <a:pt x="2296" y="409"/>
                    <a:pt x="2199" y="515"/>
                    <a:pt x="2155" y="515"/>
                  </a:cubicBezTo>
                  <a:cubicBezTo>
                    <a:pt x="2155" y="533"/>
                    <a:pt x="2146" y="542"/>
                    <a:pt x="2172" y="542"/>
                  </a:cubicBezTo>
                  <a:cubicBezTo>
                    <a:pt x="2181" y="533"/>
                    <a:pt x="2227" y="479"/>
                    <a:pt x="2241" y="479"/>
                  </a:cubicBezTo>
                  <a:cubicBezTo>
                    <a:pt x="2242" y="479"/>
                    <a:pt x="2243" y="479"/>
                    <a:pt x="2243" y="480"/>
                  </a:cubicBezTo>
                  <a:cubicBezTo>
                    <a:pt x="2209" y="532"/>
                    <a:pt x="2225" y="516"/>
                    <a:pt x="2192" y="565"/>
                  </a:cubicBezTo>
                  <a:lnTo>
                    <a:pt x="2192" y="565"/>
                  </a:lnTo>
                  <a:cubicBezTo>
                    <a:pt x="2206" y="547"/>
                    <a:pt x="2266" y="514"/>
                    <a:pt x="2283" y="514"/>
                  </a:cubicBezTo>
                  <a:cubicBezTo>
                    <a:pt x="2285" y="514"/>
                    <a:pt x="2286" y="514"/>
                    <a:pt x="2287" y="515"/>
                  </a:cubicBezTo>
                  <a:cubicBezTo>
                    <a:pt x="2278" y="524"/>
                    <a:pt x="2208" y="568"/>
                    <a:pt x="2199" y="568"/>
                  </a:cubicBezTo>
                  <a:cubicBezTo>
                    <a:pt x="2231" y="568"/>
                    <a:pt x="2256" y="561"/>
                    <a:pt x="2287" y="553"/>
                  </a:cubicBezTo>
                  <a:lnTo>
                    <a:pt x="2287" y="553"/>
                  </a:lnTo>
                  <a:cubicBezTo>
                    <a:pt x="2265" y="562"/>
                    <a:pt x="2223" y="597"/>
                    <a:pt x="2208" y="612"/>
                  </a:cubicBezTo>
                  <a:cubicBezTo>
                    <a:pt x="2211" y="609"/>
                    <a:pt x="2213" y="608"/>
                    <a:pt x="2215" y="608"/>
                  </a:cubicBezTo>
                  <a:cubicBezTo>
                    <a:pt x="2223" y="608"/>
                    <a:pt x="2220" y="639"/>
                    <a:pt x="2234" y="639"/>
                  </a:cubicBezTo>
                  <a:lnTo>
                    <a:pt x="2243" y="621"/>
                  </a:lnTo>
                  <a:cubicBezTo>
                    <a:pt x="2245" y="630"/>
                    <a:pt x="2255" y="633"/>
                    <a:pt x="2268" y="633"/>
                  </a:cubicBezTo>
                  <a:cubicBezTo>
                    <a:pt x="2294" y="633"/>
                    <a:pt x="2333" y="622"/>
                    <a:pt x="2361" y="622"/>
                  </a:cubicBezTo>
                  <a:cubicBezTo>
                    <a:pt x="2378" y="622"/>
                    <a:pt x="2391" y="626"/>
                    <a:pt x="2393" y="639"/>
                  </a:cubicBezTo>
                  <a:cubicBezTo>
                    <a:pt x="2376" y="648"/>
                    <a:pt x="2278" y="674"/>
                    <a:pt x="2278" y="701"/>
                  </a:cubicBezTo>
                  <a:cubicBezTo>
                    <a:pt x="2321" y="693"/>
                    <a:pt x="2444" y="669"/>
                    <a:pt x="2518" y="669"/>
                  </a:cubicBezTo>
                  <a:cubicBezTo>
                    <a:pt x="2536" y="669"/>
                    <a:pt x="2551" y="671"/>
                    <a:pt x="2561" y="674"/>
                  </a:cubicBezTo>
                  <a:lnTo>
                    <a:pt x="2534" y="692"/>
                  </a:lnTo>
                  <a:lnTo>
                    <a:pt x="2579" y="709"/>
                  </a:lnTo>
                  <a:cubicBezTo>
                    <a:pt x="2508" y="718"/>
                    <a:pt x="2340" y="727"/>
                    <a:pt x="2278" y="727"/>
                  </a:cubicBezTo>
                  <a:cubicBezTo>
                    <a:pt x="2261" y="754"/>
                    <a:pt x="2252" y="745"/>
                    <a:pt x="2261" y="762"/>
                  </a:cubicBezTo>
                  <a:cubicBezTo>
                    <a:pt x="2253" y="770"/>
                    <a:pt x="2244" y="773"/>
                    <a:pt x="2236" y="773"/>
                  </a:cubicBezTo>
                  <a:cubicBezTo>
                    <a:pt x="2226" y="773"/>
                    <a:pt x="2218" y="768"/>
                    <a:pt x="2217" y="764"/>
                  </a:cubicBezTo>
                  <a:lnTo>
                    <a:pt x="2217" y="764"/>
                  </a:lnTo>
                  <a:lnTo>
                    <a:pt x="2225" y="824"/>
                  </a:lnTo>
                  <a:cubicBezTo>
                    <a:pt x="2236" y="818"/>
                    <a:pt x="2246" y="815"/>
                    <a:pt x="2255" y="815"/>
                  </a:cubicBezTo>
                  <a:cubicBezTo>
                    <a:pt x="2276" y="815"/>
                    <a:pt x="2294" y="828"/>
                    <a:pt x="2313" y="828"/>
                  </a:cubicBezTo>
                  <a:cubicBezTo>
                    <a:pt x="2319" y="828"/>
                    <a:pt x="2325" y="827"/>
                    <a:pt x="2331" y="824"/>
                  </a:cubicBezTo>
                  <a:lnTo>
                    <a:pt x="2252" y="789"/>
                  </a:lnTo>
                  <a:cubicBezTo>
                    <a:pt x="2275" y="777"/>
                    <a:pt x="2310" y="771"/>
                    <a:pt x="2343" y="771"/>
                  </a:cubicBezTo>
                  <a:cubicBezTo>
                    <a:pt x="2385" y="771"/>
                    <a:pt x="2424" y="782"/>
                    <a:pt x="2429" y="806"/>
                  </a:cubicBezTo>
                  <a:cubicBezTo>
                    <a:pt x="2411" y="824"/>
                    <a:pt x="2331" y="833"/>
                    <a:pt x="2314" y="842"/>
                  </a:cubicBezTo>
                  <a:cubicBezTo>
                    <a:pt x="2331" y="842"/>
                    <a:pt x="2358" y="868"/>
                    <a:pt x="2349" y="877"/>
                  </a:cubicBezTo>
                  <a:lnTo>
                    <a:pt x="2314" y="868"/>
                  </a:lnTo>
                  <a:lnTo>
                    <a:pt x="2314" y="868"/>
                  </a:lnTo>
                  <a:cubicBezTo>
                    <a:pt x="2305" y="895"/>
                    <a:pt x="2402" y="877"/>
                    <a:pt x="2358" y="921"/>
                  </a:cubicBezTo>
                  <a:cubicBezTo>
                    <a:pt x="2358" y="929"/>
                    <a:pt x="2314" y="967"/>
                    <a:pt x="2326" y="967"/>
                  </a:cubicBezTo>
                  <a:cubicBezTo>
                    <a:pt x="2327" y="967"/>
                    <a:pt x="2329" y="966"/>
                    <a:pt x="2331" y="965"/>
                  </a:cubicBezTo>
                  <a:cubicBezTo>
                    <a:pt x="2384" y="930"/>
                    <a:pt x="2568" y="851"/>
                    <a:pt x="2622" y="842"/>
                  </a:cubicBezTo>
                  <a:lnTo>
                    <a:pt x="2622" y="842"/>
                  </a:lnTo>
                  <a:cubicBezTo>
                    <a:pt x="2612" y="845"/>
                    <a:pt x="2578" y="913"/>
                    <a:pt x="2561" y="939"/>
                  </a:cubicBezTo>
                  <a:cubicBezTo>
                    <a:pt x="2517" y="965"/>
                    <a:pt x="2437" y="957"/>
                    <a:pt x="2402" y="983"/>
                  </a:cubicBezTo>
                  <a:lnTo>
                    <a:pt x="2446" y="983"/>
                  </a:lnTo>
                  <a:cubicBezTo>
                    <a:pt x="2437" y="1001"/>
                    <a:pt x="2402" y="1001"/>
                    <a:pt x="2411" y="1018"/>
                  </a:cubicBezTo>
                  <a:cubicBezTo>
                    <a:pt x="2418" y="1016"/>
                    <a:pt x="2423" y="1015"/>
                    <a:pt x="2428" y="1015"/>
                  </a:cubicBezTo>
                  <a:cubicBezTo>
                    <a:pt x="2446" y="1015"/>
                    <a:pt x="2443" y="1032"/>
                    <a:pt x="2447" y="1032"/>
                  </a:cubicBezTo>
                  <a:cubicBezTo>
                    <a:pt x="2449" y="1032"/>
                    <a:pt x="2453" y="1026"/>
                    <a:pt x="2464" y="1010"/>
                  </a:cubicBezTo>
                  <a:lnTo>
                    <a:pt x="2464" y="1010"/>
                  </a:lnTo>
                  <a:cubicBezTo>
                    <a:pt x="2482" y="1018"/>
                    <a:pt x="2455" y="1036"/>
                    <a:pt x="2473" y="1054"/>
                  </a:cubicBezTo>
                  <a:cubicBezTo>
                    <a:pt x="2488" y="1043"/>
                    <a:pt x="2528" y="1039"/>
                    <a:pt x="2564" y="1039"/>
                  </a:cubicBezTo>
                  <a:cubicBezTo>
                    <a:pt x="2589" y="1039"/>
                    <a:pt x="2612" y="1041"/>
                    <a:pt x="2623" y="1045"/>
                  </a:cubicBezTo>
                  <a:cubicBezTo>
                    <a:pt x="2605" y="1054"/>
                    <a:pt x="2587" y="1063"/>
                    <a:pt x="2579" y="1071"/>
                  </a:cubicBezTo>
                  <a:cubicBezTo>
                    <a:pt x="2596" y="1116"/>
                    <a:pt x="2579" y="1142"/>
                    <a:pt x="2596" y="1186"/>
                  </a:cubicBezTo>
                  <a:cubicBezTo>
                    <a:pt x="2590" y="1192"/>
                    <a:pt x="2584" y="1203"/>
                    <a:pt x="2571" y="1212"/>
                  </a:cubicBezTo>
                  <a:lnTo>
                    <a:pt x="2571" y="1212"/>
                  </a:lnTo>
                  <a:cubicBezTo>
                    <a:pt x="2597" y="1201"/>
                    <a:pt x="2625" y="1197"/>
                    <a:pt x="2654" y="1197"/>
                  </a:cubicBezTo>
                  <a:cubicBezTo>
                    <a:pt x="2694" y="1197"/>
                    <a:pt x="2733" y="1206"/>
                    <a:pt x="2764" y="1221"/>
                  </a:cubicBezTo>
                  <a:cubicBezTo>
                    <a:pt x="2791" y="1248"/>
                    <a:pt x="2729" y="1248"/>
                    <a:pt x="2738" y="1257"/>
                  </a:cubicBezTo>
                  <a:cubicBezTo>
                    <a:pt x="2746" y="1319"/>
                    <a:pt x="2870" y="1257"/>
                    <a:pt x="2844" y="1327"/>
                  </a:cubicBezTo>
                  <a:cubicBezTo>
                    <a:pt x="2808" y="1363"/>
                    <a:pt x="2764" y="1363"/>
                    <a:pt x="2729" y="1380"/>
                  </a:cubicBezTo>
                  <a:cubicBezTo>
                    <a:pt x="2702" y="1363"/>
                    <a:pt x="2746" y="1327"/>
                    <a:pt x="2738" y="1310"/>
                  </a:cubicBezTo>
                  <a:lnTo>
                    <a:pt x="2738" y="1310"/>
                  </a:lnTo>
                  <a:lnTo>
                    <a:pt x="2720" y="1336"/>
                  </a:lnTo>
                  <a:cubicBezTo>
                    <a:pt x="2702" y="1336"/>
                    <a:pt x="2685" y="1327"/>
                    <a:pt x="2693" y="1310"/>
                  </a:cubicBezTo>
                  <a:lnTo>
                    <a:pt x="2693" y="1310"/>
                  </a:lnTo>
                  <a:cubicBezTo>
                    <a:pt x="2667" y="1345"/>
                    <a:pt x="2729" y="1416"/>
                    <a:pt x="2711" y="1478"/>
                  </a:cubicBezTo>
                  <a:cubicBezTo>
                    <a:pt x="2723" y="1478"/>
                    <a:pt x="2739" y="1481"/>
                    <a:pt x="2750" y="1481"/>
                  </a:cubicBezTo>
                  <a:cubicBezTo>
                    <a:pt x="2756" y="1481"/>
                    <a:pt x="2761" y="1480"/>
                    <a:pt x="2764" y="1478"/>
                  </a:cubicBezTo>
                  <a:lnTo>
                    <a:pt x="2755" y="1460"/>
                  </a:lnTo>
                  <a:cubicBezTo>
                    <a:pt x="2763" y="1452"/>
                    <a:pt x="2772" y="1449"/>
                    <a:pt x="2779" y="1449"/>
                  </a:cubicBezTo>
                  <a:cubicBezTo>
                    <a:pt x="2789" y="1449"/>
                    <a:pt x="2797" y="1453"/>
                    <a:pt x="2804" y="1453"/>
                  </a:cubicBezTo>
                  <a:cubicBezTo>
                    <a:pt x="2810" y="1453"/>
                    <a:pt x="2814" y="1450"/>
                    <a:pt x="2817" y="1442"/>
                  </a:cubicBezTo>
                  <a:cubicBezTo>
                    <a:pt x="2852" y="1460"/>
                    <a:pt x="2897" y="1469"/>
                    <a:pt x="2888" y="1504"/>
                  </a:cubicBezTo>
                  <a:lnTo>
                    <a:pt x="2856" y="1517"/>
                  </a:lnTo>
                  <a:lnTo>
                    <a:pt x="2856" y="1517"/>
                  </a:lnTo>
                  <a:cubicBezTo>
                    <a:pt x="2864" y="1509"/>
                    <a:pt x="2865" y="1495"/>
                    <a:pt x="2852" y="1495"/>
                  </a:cubicBezTo>
                  <a:cubicBezTo>
                    <a:pt x="2869" y="1495"/>
                    <a:pt x="2808" y="1549"/>
                    <a:pt x="2858" y="1549"/>
                  </a:cubicBezTo>
                  <a:cubicBezTo>
                    <a:pt x="2861" y="1549"/>
                    <a:pt x="2865" y="1549"/>
                    <a:pt x="2870" y="1548"/>
                  </a:cubicBezTo>
                  <a:lnTo>
                    <a:pt x="2897" y="1513"/>
                  </a:lnTo>
                  <a:cubicBezTo>
                    <a:pt x="2923" y="1531"/>
                    <a:pt x="2985" y="1531"/>
                    <a:pt x="2985" y="1566"/>
                  </a:cubicBezTo>
                  <a:cubicBezTo>
                    <a:pt x="3020" y="1531"/>
                    <a:pt x="2976" y="1557"/>
                    <a:pt x="3020" y="1522"/>
                  </a:cubicBezTo>
                  <a:lnTo>
                    <a:pt x="3020" y="1522"/>
                  </a:lnTo>
                  <a:cubicBezTo>
                    <a:pt x="3010" y="1529"/>
                    <a:pt x="3002" y="1532"/>
                    <a:pt x="2997" y="1532"/>
                  </a:cubicBezTo>
                  <a:cubicBezTo>
                    <a:pt x="2976" y="1532"/>
                    <a:pt x="2984" y="1490"/>
                    <a:pt x="2966" y="1490"/>
                  </a:cubicBezTo>
                  <a:cubicBezTo>
                    <a:pt x="2963" y="1490"/>
                    <a:pt x="2959" y="1491"/>
                    <a:pt x="2955" y="1494"/>
                  </a:cubicBezTo>
                  <a:lnTo>
                    <a:pt x="2955" y="1494"/>
                  </a:lnTo>
                  <a:cubicBezTo>
                    <a:pt x="2985" y="1468"/>
                    <a:pt x="2954" y="1464"/>
                    <a:pt x="2994" y="1425"/>
                  </a:cubicBezTo>
                  <a:cubicBezTo>
                    <a:pt x="2989" y="1425"/>
                    <a:pt x="2981" y="1430"/>
                    <a:pt x="2975" y="1430"/>
                  </a:cubicBezTo>
                  <a:cubicBezTo>
                    <a:pt x="2970" y="1430"/>
                    <a:pt x="2967" y="1427"/>
                    <a:pt x="2967" y="1416"/>
                  </a:cubicBezTo>
                  <a:lnTo>
                    <a:pt x="2949" y="1416"/>
                  </a:lnTo>
                  <a:cubicBezTo>
                    <a:pt x="2949" y="1425"/>
                    <a:pt x="2941" y="1433"/>
                    <a:pt x="2932" y="1442"/>
                  </a:cubicBezTo>
                  <a:cubicBezTo>
                    <a:pt x="2897" y="1442"/>
                    <a:pt x="2879" y="1407"/>
                    <a:pt x="2861" y="1407"/>
                  </a:cubicBezTo>
                  <a:cubicBezTo>
                    <a:pt x="2861" y="1398"/>
                    <a:pt x="2866" y="1398"/>
                    <a:pt x="2871" y="1398"/>
                  </a:cubicBezTo>
                  <a:cubicBezTo>
                    <a:pt x="2877" y="1398"/>
                    <a:pt x="2883" y="1398"/>
                    <a:pt x="2888" y="1389"/>
                  </a:cubicBezTo>
                  <a:lnTo>
                    <a:pt x="2861" y="1380"/>
                  </a:lnTo>
                  <a:cubicBezTo>
                    <a:pt x="2874" y="1376"/>
                    <a:pt x="2885" y="1363"/>
                    <a:pt x="2897" y="1354"/>
                  </a:cubicBezTo>
                  <a:lnTo>
                    <a:pt x="2897" y="1354"/>
                  </a:lnTo>
                  <a:cubicBezTo>
                    <a:pt x="2905" y="1354"/>
                    <a:pt x="2905" y="1354"/>
                    <a:pt x="2914" y="1346"/>
                  </a:cubicBezTo>
                  <a:lnTo>
                    <a:pt x="2914" y="1346"/>
                  </a:lnTo>
                  <a:cubicBezTo>
                    <a:pt x="2914" y="1346"/>
                    <a:pt x="2915" y="1346"/>
                    <a:pt x="2915" y="1346"/>
                  </a:cubicBezTo>
                  <a:cubicBezTo>
                    <a:pt x="2920" y="1346"/>
                    <a:pt x="2926" y="1348"/>
                    <a:pt x="2932" y="1354"/>
                  </a:cubicBezTo>
                  <a:lnTo>
                    <a:pt x="2923" y="1319"/>
                  </a:lnTo>
                  <a:cubicBezTo>
                    <a:pt x="2941" y="1301"/>
                    <a:pt x="2941" y="1274"/>
                    <a:pt x="2914" y="1266"/>
                  </a:cubicBezTo>
                  <a:cubicBezTo>
                    <a:pt x="2923" y="1248"/>
                    <a:pt x="2870" y="1248"/>
                    <a:pt x="2897" y="1248"/>
                  </a:cubicBezTo>
                  <a:lnTo>
                    <a:pt x="2861" y="1221"/>
                  </a:lnTo>
                  <a:lnTo>
                    <a:pt x="2870" y="1213"/>
                  </a:lnTo>
                  <a:cubicBezTo>
                    <a:pt x="2852" y="1169"/>
                    <a:pt x="2773" y="1151"/>
                    <a:pt x="2817" y="1080"/>
                  </a:cubicBezTo>
                  <a:cubicBezTo>
                    <a:pt x="2808" y="1071"/>
                    <a:pt x="2791" y="1063"/>
                    <a:pt x="2791" y="1036"/>
                  </a:cubicBezTo>
                  <a:lnTo>
                    <a:pt x="2817" y="1018"/>
                  </a:lnTo>
                  <a:cubicBezTo>
                    <a:pt x="2801" y="1002"/>
                    <a:pt x="2822" y="956"/>
                    <a:pt x="2798" y="956"/>
                  </a:cubicBezTo>
                  <a:cubicBezTo>
                    <a:pt x="2796" y="956"/>
                    <a:pt x="2793" y="956"/>
                    <a:pt x="2791" y="957"/>
                  </a:cubicBezTo>
                  <a:cubicBezTo>
                    <a:pt x="2870" y="904"/>
                    <a:pt x="2782" y="859"/>
                    <a:pt x="2782" y="824"/>
                  </a:cubicBezTo>
                  <a:lnTo>
                    <a:pt x="2738" y="842"/>
                  </a:lnTo>
                  <a:cubicBezTo>
                    <a:pt x="2738" y="815"/>
                    <a:pt x="2711" y="798"/>
                    <a:pt x="2685" y="780"/>
                  </a:cubicBezTo>
                  <a:lnTo>
                    <a:pt x="2658" y="798"/>
                  </a:lnTo>
                  <a:cubicBezTo>
                    <a:pt x="2614" y="789"/>
                    <a:pt x="2658" y="727"/>
                    <a:pt x="2640" y="692"/>
                  </a:cubicBezTo>
                  <a:cubicBezTo>
                    <a:pt x="2649" y="692"/>
                    <a:pt x="2649" y="701"/>
                    <a:pt x="2649" y="709"/>
                  </a:cubicBezTo>
                  <a:cubicBezTo>
                    <a:pt x="2711" y="639"/>
                    <a:pt x="2552" y="648"/>
                    <a:pt x="2596" y="577"/>
                  </a:cubicBezTo>
                  <a:cubicBezTo>
                    <a:pt x="2579" y="577"/>
                    <a:pt x="2579" y="568"/>
                    <a:pt x="2579" y="550"/>
                  </a:cubicBezTo>
                  <a:lnTo>
                    <a:pt x="2579" y="550"/>
                  </a:lnTo>
                  <a:lnTo>
                    <a:pt x="2587" y="559"/>
                  </a:lnTo>
                  <a:cubicBezTo>
                    <a:pt x="2587" y="559"/>
                    <a:pt x="2587" y="550"/>
                    <a:pt x="2587" y="550"/>
                  </a:cubicBezTo>
                  <a:cubicBezTo>
                    <a:pt x="2587" y="542"/>
                    <a:pt x="2587" y="533"/>
                    <a:pt x="2596" y="524"/>
                  </a:cubicBezTo>
                  <a:lnTo>
                    <a:pt x="2596" y="524"/>
                  </a:lnTo>
                  <a:cubicBezTo>
                    <a:pt x="2587" y="533"/>
                    <a:pt x="2587" y="542"/>
                    <a:pt x="2579" y="550"/>
                  </a:cubicBezTo>
                  <a:cubicBezTo>
                    <a:pt x="2579" y="542"/>
                    <a:pt x="2570" y="533"/>
                    <a:pt x="2552" y="524"/>
                  </a:cubicBezTo>
                  <a:lnTo>
                    <a:pt x="2587" y="497"/>
                  </a:lnTo>
                  <a:cubicBezTo>
                    <a:pt x="2590" y="492"/>
                    <a:pt x="2589" y="490"/>
                    <a:pt x="2585" y="490"/>
                  </a:cubicBezTo>
                  <a:cubicBezTo>
                    <a:pt x="2577" y="490"/>
                    <a:pt x="2556" y="503"/>
                    <a:pt x="2543" y="515"/>
                  </a:cubicBezTo>
                  <a:cubicBezTo>
                    <a:pt x="2534" y="515"/>
                    <a:pt x="2517" y="506"/>
                    <a:pt x="2508" y="506"/>
                  </a:cubicBezTo>
                  <a:cubicBezTo>
                    <a:pt x="2561" y="471"/>
                    <a:pt x="2473" y="489"/>
                    <a:pt x="2526" y="444"/>
                  </a:cubicBezTo>
                  <a:lnTo>
                    <a:pt x="2526" y="444"/>
                  </a:lnTo>
                  <a:cubicBezTo>
                    <a:pt x="2524" y="445"/>
                    <a:pt x="2522" y="445"/>
                    <a:pt x="2520" y="445"/>
                  </a:cubicBezTo>
                  <a:cubicBezTo>
                    <a:pt x="2501" y="445"/>
                    <a:pt x="2481" y="416"/>
                    <a:pt x="2444" y="416"/>
                  </a:cubicBezTo>
                  <a:cubicBezTo>
                    <a:pt x="2432" y="416"/>
                    <a:pt x="2418" y="419"/>
                    <a:pt x="2402" y="427"/>
                  </a:cubicBezTo>
                  <a:cubicBezTo>
                    <a:pt x="2411" y="418"/>
                    <a:pt x="2411" y="418"/>
                    <a:pt x="2420" y="418"/>
                  </a:cubicBezTo>
                  <a:cubicBezTo>
                    <a:pt x="2420" y="400"/>
                    <a:pt x="2411" y="383"/>
                    <a:pt x="2393" y="383"/>
                  </a:cubicBezTo>
                  <a:lnTo>
                    <a:pt x="2429" y="347"/>
                  </a:lnTo>
                  <a:lnTo>
                    <a:pt x="2429" y="347"/>
                  </a:lnTo>
                  <a:cubicBezTo>
                    <a:pt x="2402" y="356"/>
                    <a:pt x="2376" y="356"/>
                    <a:pt x="2349" y="365"/>
                  </a:cubicBezTo>
                  <a:cubicBezTo>
                    <a:pt x="2358" y="330"/>
                    <a:pt x="2367" y="312"/>
                    <a:pt x="2411" y="303"/>
                  </a:cubicBezTo>
                  <a:cubicBezTo>
                    <a:pt x="2351" y="303"/>
                    <a:pt x="2356" y="288"/>
                    <a:pt x="2329" y="288"/>
                  </a:cubicBezTo>
                  <a:cubicBezTo>
                    <a:pt x="2320" y="288"/>
                    <a:pt x="2307" y="290"/>
                    <a:pt x="2287" y="294"/>
                  </a:cubicBezTo>
                  <a:lnTo>
                    <a:pt x="2314" y="268"/>
                  </a:lnTo>
                  <a:cubicBezTo>
                    <a:pt x="2309" y="266"/>
                    <a:pt x="2303" y="265"/>
                    <a:pt x="2297" y="265"/>
                  </a:cubicBezTo>
                  <a:cubicBezTo>
                    <a:pt x="2290" y="265"/>
                    <a:pt x="2283" y="266"/>
                    <a:pt x="2277" y="266"/>
                  </a:cubicBezTo>
                  <a:cubicBezTo>
                    <a:pt x="2265" y="266"/>
                    <a:pt x="2256" y="263"/>
                    <a:pt x="2261" y="250"/>
                  </a:cubicBezTo>
                  <a:cubicBezTo>
                    <a:pt x="2261" y="171"/>
                    <a:pt x="2102" y="162"/>
                    <a:pt x="2031" y="91"/>
                  </a:cubicBezTo>
                  <a:cubicBezTo>
                    <a:pt x="2031" y="121"/>
                    <a:pt x="2028" y="131"/>
                    <a:pt x="2024" y="131"/>
                  </a:cubicBezTo>
                  <a:cubicBezTo>
                    <a:pt x="2017" y="131"/>
                    <a:pt x="2004" y="98"/>
                    <a:pt x="1995" y="98"/>
                  </a:cubicBezTo>
                  <a:cubicBezTo>
                    <a:pt x="1992" y="98"/>
                    <a:pt x="1989" y="103"/>
                    <a:pt x="1987" y="118"/>
                  </a:cubicBezTo>
                  <a:cubicBezTo>
                    <a:pt x="1987" y="91"/>
                    <a:pt x="1969" y="82"/>
                    <a:pt x="1987" y="65"/>
                  </a:cubicBezTo>
                  <a:lnTo>
                    <a:pt x="1987" y="65"/>
                  </a:lnTo>
                  <a:cubicBezTo>
                    <a:pt x="1981" y="67"/>
                    <a:pt x="1976" y="68"/>
                    <a:pt x="1971" y="68"/>
                  </a:cubicBezTo>
                  <a:cubicBezTo>
                    <a:pt x="1951" y="68"/>
                    <a:pt x="1940" y="52"/>
                    <a:pt x="1926" y="52"/>
                  </a:cubicBezTo>
                  <a:cubicBezTo>
                    <a:pt x="1918" y="52"/>
                    <a:pt x="1910" y="57"/>
                    <a:pt x="1899" y="74"/>
                  </a:cubicBezTo>
                  <a:cubicBezTo>
                    <a:pt x="1899" y="56"/>
                    <a:pt x="1908" y="47"/>
                    <a:pt x="1908" y="29"/>
                  </a:cubicBezTo>
                  <a:lnTo>
                    <a:pt x="1908" y="29"/>
                  </a:lnTo>
                  <a:cubicBezTo>
                    <a:pt x="1908" y="36"/>
                    <a:pt x="1899" y="42"/>
                    <a:pt x="1894" y="42"/>
                  </a:cubicBezTo>
                  <a:cubicBezTo>
                    <a:pt x="1891" y="42"/>
                    <a:pt x="1890" y="41"/>
                    <a:pt x="1890" y="38"/>
                  </a:cubicBezTo>
                  <a:cubicBezTo>
                    <a:pt x="1890" y="21"/>
                    <a:pt x="1899" y="21"/>
                    <a:pt x="1908" y="12"/>
                  </a:cubicBezTo>
                  <a:cubicBezTo>
                    <a:pt x="1905" y="11"/>
                    <a:pt x="1903" y="11"/>
                    <a:pt x="1900" y="11"/>
                  </a:cubicBezTo>
                  <a:cubicBezTo>
                    <a:pt x="1862" y="11"/>
                    <a:pt x="1854" y="78"/>
                    <a:pt x="1846" y="144"/>
                  </a:cubicBezTo>
                  <a:cubicBezTo>
                    <a:pt x="1838" y="129"/>
                    <a:pt x="1832" y="122"/>
                    <a:pt x="1826" y="122"/>
                  </a:cubicBezTo>
                  <a:cubicBezTo>
                    <a:pt x="1819" y="122"/>
                    <a:pt x="1812" y="133"/>
                    <a:pt x="1802" y="153"/>
                  </a:cubicBezTo>
                  <a:cubicBezTo>
                    <a:pt x="1793" y="135"/>
                    <a:pt x="1784" y="109"/>
                    <a:pt x="1810" y="100"/>
                  </a:cubicBezTo>
                  <a:cubicBezTo>
                    <a:pt x="1800" y="100"/>
                    <a:pt x="1773" y="89"/>
                    <a:pt x="1751" y="89"/>
                  </a:cubicBezTo>
                  <a:cubicBezTo>
                    <a:pt x="1735" y="89"/>
                    <a:pt x="1722" y="95"/>
                    <a:pt x="1722" y="118"/>
                  </a:cubicBezTo>
                  <a:cubicBezTo>
                    <a:pt x="1718" y="110"/>
                    <a:pt x="1715" y="108"/>
                    <a:pt x="1711" y="108"/>
                  </a:cubicBezTo>
                  <a:cubicBezTo>
                    <a:pt x="1706" y="108"/>
                    <a:pt x="1701" y="113"/>
                    <a:pt x="1696" y="118"/>
                  </a:cubicBezTo>
                  <a:cubicBezTo>
                    <a:pt x="1669" y="109"/>
                    <a:pt x="1660" y="109"/>
                    <a:pt x="1634" y="109"/>
                  </a:cubicBezTo>
                  <a:lnTo>
                    <a:pt x="1643" y="118"/>
                  </a:lnTo>
                  <a:cubicBezTo>
                    <a:pt x="1635" y="143"/>
                    <a:pt x="1630" y="151"/>
                    <a:pt x="1624" y="151"/>
                  </a:cubicBezTo>
                  <a:cubicBezTo>
                    <a:pt x="1615" y="151"/>
                    <a:pt x="1605" y="135"/>
                    <a:pt x="1590" y="135"/>
                  </a:cubicBezTo>
                  <a:cubicBezTo>
                    <a:pt x="1570" y="119"/>
                    <a:pt x="1561" y="114"/>
                    <a:pt x="1554" y="114"/>
                  </a:cubicBezTo>
                  <a:cubicBezTo>
                    <a:pt x="1547" y="114"/>
                    <a:pt x="1544" y="121"/>
                    <a:pt x="1537" y="121"/>
                  </a:cubicBezTo>
                  <a:cubicBezTo>
                    <a:pt x="1530" y="121"/>
                    <a:pt x="1521" y="117"/>
                    <a:pt x="1501" y="100"/>
                  </a:cubicBezTo>
                  <a:lnTo>
                    <a:pt x="1501" y="100"/>
                  </a:lnTo>
                  <a:lnTo>
                    <a:pt x="1510" y="144"/>
                  </a:lnTo>
                  <a:cubicBezTo>
                    <a:pt x="1510" y="163"/>
                    <a:pt x="1507" y="170"/>
                    <a:pt x="1502" y="170"/>
                  </a:cubicBezTo>
                  <a:cubicBezTo>
                    <a:pt x="1489" y="170"/>
                    <a:pt x="1460" y="120"/>
                    <a:pt x="1436" y="120"/>
                  </a:cubicBezTo>
                  <a:cubicBezTo>
                    <a:pt x="1431" y="120"/>
                    <a:pt x="1426" y="122"/>
                    <a:pt x="1422" y="127"/>
                  </a:cubicBezTo>
                  <a:lnTo>
                    <a:pt x="1440" y="153"/>
                  </a:lnTo>
                  <a:cubicBezTo>
                    <a:pt x="1438" y="155"/>
                    <a:pt x="1436" y="156"/>
                    <a:pt x="1435" y="156"/>
                  </a:cubicBezTo>
                  <a:cubicBezTo>
                    <a:pt x="1415" y="156"/>
                    <a:pt x="1376" y="38"/>
                    <a:pt x="1351" y="29"/>
                  </a:cubicBezTo>
                  <a:cubicBezTo>
                    <a:pt x="1342" y="21"/>
                    <a:pt x="1351" y="21"/>
                    <a:pt x="1360" y="12"/>
                  </a:cubicBezTo>
                  <a:cubicBezTo>
                    <a:pt x="1349" y="4"/>
                    <a:pt x="1342" y="0"/>
                    <a:pt x="1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1" name="Google Shape;6501;p28"/>
            <p:cNvSpPr/>
            <p:nvPr/>
          </p:nvSpPr>
          <p:spPr>
            <a:xfrm>
              <a:off x="1175017" y="5128211"/>
              <a:ext cx="1589" cy="2840"/>
            </a:xfrm>
            <a:custGeom>
              <a:avLst/>
              <a:gdLst/>
              <a:ahLst/>
              <a:cxnLst/>
              <a:rect l="l" t="t" r="r" b="b"/>
              <a:pathLst>
                <a:path w="9" h="27" extrusionOk="0">
                  <a:moveTo>
                    <a:pt x="9" y="0"/>
                  </a:moveTo>
                  <a:cubicBezTo>
                    <a:pt x="9" y="9"/>
                    <a:pt x="0" y="18"/>
                    <a:pt x="9" y="27"/>
                  </a:cubicBezTo>
                  <a:cubicBezTo>
                    <a:pt x="9"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2" name="Google Shape;6502;p28"/>
            <p:cNvSpPr/>
            <p:nvPr/>
          </p:nvSpPr>
          <p:spPr>
            <a:xfrm>
              <a:off x="1036244" y="5165342"/>
              <a:ext cx="177" cy="10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3" name="Google Shape;6503;p28"/>
            <p:cNvSpPr/>
            <p:nvPr/>
          </p:nvSpPr>
          <p:spPr>
            <a:xfrm>
              <a:off x="1284129" y="5195005"/>
              <a:ext cx="1766" cy="1999"/>
            </a:xfrm>
            <a:custGeom>
              <a:avLst/>
              <a:gdLst/>
              <a:ahLst/>
              <a:cxnLst/>
              <a:rect l="l" t="t" r="r" b="b"/>
              <a:pathLst>
                <a:path w="10" h="19" extrusionOk="0">
                  <a:moveTo>
                    <a:pt x="9" y="1"/>
                  </a:moveTo>
                  <a:cubicBezTo>
                    <a:pt x="0" y="1"/>
                    <a:pt x="0" y="10"/>
                    <a:pt x="0" y="19"/>
                  </a:cubicBezTo>
                  <a:cubicBezTo>
                    <a:pt x="0"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4" name="Google Shape;6504;p28"/>
            <p:cNvSpPr/>
            <p:nvPr/>
          </p:nvSpPr>
          <p:spPr>
            <a:xfrm>
              <a:off x="1391653" y="5245180"/>
              <a:ext cx="3355" cy="2945"/>
            </a:xfrm>
            <a:custGeom>
              <a:avLst/>
              <a:gdLst/>
              <a:ahLst/>
              <a:cxnLst/>
              <a:rect l="l" t="t" r="r" b="b"/>
              <a:pathLst>
                <a:path w="19" h="28" extrusionOk="0">
                  <a:moveTo>
                    <a:pt x="0" y="1"/>
                  </a:moveTo>
                  <a:cubicBezTo>
                    <a:pt x="9" y="10"/>
                    <a:pt x="0" y="18"/>
                    <a:pt x="0" y="27"/>
                  </a:cubicBezTo>
                  <a:cubicBezTo>
                    <a:pt x="6" y="22"/>
                    <a:pt x="11" y="16"/>
                    <a:pt x="15" y="15"/>
                  </a:cubicBezTo>
                  <a:lnTo>
                    <a:pt x="15" y="15"/>
                  </a:lnTo>
                  <a:lnTo>
                    <a:pt x="18" y="18"/>
                  </a:lnTo>
                  <a:cubicBezTo>
                    <a:pt x="18" y="16"/>
                    <a:pt x="17" y="15"/>
                    <a:pt x="16" y="15"/>
                  </a:cubicBezTo>
                  <a:cubicBezTo>
                    <a:pt x="16" y="15"/>
                    <a:pt x="15" y="15"/>
                    <a:pt x="15" y="15"/>
                  </a:cubicBezTo>
                  <a:lnTo>
                    <a:pt x="15" y="1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5" name="Google Shape;6505;p28"/>
            <p:cNvSpPr/>
            <p:nvPr/>
          </p:nvSpPr>
          <p:spPr>
            <a:xfrm>
              <a:off x="1366758" y="5273265"/>
              <a:ext cx="4767" cy="1788"/>
            </a:xfrm>
            <a:custGeom>
              <a:avLst/>
              <a:gdLst/>
              <a:ahLst/>
              <a:cxnLst/>
              <a:rect l="l" t="t" r="r" b="b"/>
              <a:pathLst>
                <a:path w="27" h="17" extrusionOk="0">
                  <a:moveTo>
                    <a:pt x="10" y="1"/>
                  </a:moveTo>
                  <a:cubicBezTo>
                    <a:pt x="5" y="1"/>
                    <a:pt x="0" y="3"/>
                    <a:pt x="0" y="7"/>
                  </a:cubicBezTo>
                  <a:cubicBezTo>
                    <a:pt x="0" y="16"/>
                    <a:pt x="0" y="16"/>
                    <a:pt x="9" y="16"/>
                  </a:cubicBezTo>
                  <a:lnTo>
                    <a:pt x="27" y="7"/>
                  </a:lnTo>
                  <a:cubicBezTo>
                    <a:pt x="22" y="3"/>
                    <a:pt x="16"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6" name="Google Shape;6506;p28"/>
            <p:cNvSpPr/>
            <p:nvPr/>
          </p:nvSpPr>
          <p:spPr>
            <a:xfrm>
              <a:off x="1370113" y="5254541"/>
              <a:ext cx="12006" cy="2840"/>
            </a:xfrm>
            <a:custGeom>
              <a:avLst/>
              <a:gdLst/>
              <a:ahLst/>
              <a:cxnLst/>
              <a:rect l="l" t="t" r="r" b="b"/>
              <a:pathLst>
                <a:path w="68" h="27" extrusionOk="0">
                  <a:moveTo>
                    <a:pt x="25" y="0"/>
                  </a:moveTo>
                  <a:cubicBezTo>
                    <a:pt x="0" y="8"/>
                    <a:pt x="7" y="17"/>
                    <a:pt x="23" y="25"/>
                  </a:cubicBezTo>
                  <a:lnTo>
                    <a:pt x="23" y="25"/>
                  </a:lnTo>
                  <a:cubicBezTo>
                    <a:pt x="67" y="17"/>
                    <a:pt x="42" y="8"/>
                    <a:pt x="25" y="0"/>
                  </a:cubicBezTo>
                  <a:close/>
                  <a:moveTo>
                    <a:pt x="23" y="25"/>
                  </a:moveTo>
                  <a:cubicBezTo>
                    <a:pt x="21" y="26"/>
                    <a:pt x="19" y="26"/>
                    <a:pt x="17" y="27"/>
                  </a:cubicBezTo>
                  <a:lnTo>
                    <a:pt x="25" y="27"/>
                  </a:lnTo>
                  <a:cubicBezTo>
                    <a:pt x="25" y="26"/>
                    <a:pt x="24" y="26"/>
                    <a:pt x="23" y="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7" name="Google Shape;6507;p28"/>
            <p:cNvSpPr/>
            <p:nvPr/>
          </p:nvSpPr>
          <p:spPr>
            <a:xfrm>
              <a:off x="1374527" y="5258223"/>
              <a:ext cx="4767" cy="1052"/>
            </a:xfrm>
            <a:custGeom>
              <a:avLst/>
              <a:gdLst/>
              <a:ahLst/>
              <a:cxnLst/>
              <a:rect l="l" t="t" r="r" b="b"/>
              <a:pathLst>
                <a:path w="27" h="10" extrusionOk="0">
                  <a:moveTo>
                    <a:pt x="0" y="0"/>
                  </a:moveTo>
                  <a:cubicBezTo>
                    <a:pt x="0" y="0"/>
                    <a:pt x="0" y="9"/>
                    <a:pt x="0" y="9"/>
                  </a:cubicBezTo>
                  <a:cubicBezTo>
                    <a:pt x="27"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8" name="Google Shape;6508;p28"/>
            <p:cNvSpPr/>
            <p:nvPr/>
          </p:nvSpPr>
          <p:spPr>
            <a:xfrm>
              <a:off x="1376645" y="5234451"/>
              <a:ext cx="12712" cy="1788"/>
            </a:xfrm>
            <a:custGeom>
              <a:avLst/>
              <a:gdLst/>
              <a:ahLst/>
              <a:cxnLst/>
              <a:rect l="l" t="t" r="r" b="b"/>
              <a:pathLst>
                <a:path w="72" h="17" extrusionOk="0">
                  <a:moveTo>
                    <a:pt x="21" y="0"/>
                  </a:moveTo>
                  <a:cubicBezTo>
                    <a:pt x="9" y="0"/>
                    <a:pt x="1" y="4"/>
                    <a:pt x="15" y="14"/>
                  </a:cubicBezTo>
                  <a:cubicBezTo>
                    <a:pt x="13" y="16"/>
                    <a:pt x="14" y="17"/>
                    <a:pt x="16" y="17"/>
                  </a:cubicBezTo>
                  <a:cubicBezTo>
                    <a:pt x="23" y="17"/>
                    <a:pt x="42" y="12"/>
                    <a:pt x="49" y="12"/>
                  </a:cubicBezTo>
                  <a:cubicBezTo>
                    <a:pt x="51" y="12"/>
                    <a:pt x="52" y="13"/>
                    <a:pt x="50" y="14"/>
                  </a:cubicBezTo>
                  <a:cubicBezTo>
                    <a:pt x="72" y="9"/>
                    <a:pt x="4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9" name="Google Shape;6509;p28"/>
            <p:cNvSpPr/>
            <p:nvPr/>
          </p:nvSpPr>
          <p:spPr>
            <a:xfrm>
              <a:off x="1357401" y="5257276"/>
              <a:ext cx="6356" cy="1999"/>
            </a:xfrm>
            <a:custGeom>
              <a:avLst/>
              <a:gdLst/>
              <a:ahLst/>
              <a:cxnLst/>
              <a:rect l="l" t="t" r="r" b="b"/>
              <a:pathLst>
                <a:path w="36" h="19" extrusionOk="0">
                  <a:moveTo>
                    <a:pt x="36" y="1"/>
                  </a:moveTo>
                  <a:lnTo>
                    <a:pt x="0" y="9"/>
                  </a:lnTo>
                  <a:lnTo>
                    <a:pt x="0" y="18"/>
                  </a:ln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0" name="Google Shape;6510;p28"/>
            <p:cNvSpPr/>
            <p:nvPr/>
          </p:nvSpPr>
          <p:spPr>
            <a:xfrm>
              <a:off x="1354223" y="5247073"/>
              <a:ext cx="3355" cy="2840"/>
            </a:xfrm>
            <a:custGeom>
              <a:avLst/>
              <a:gdLst/>
              <a:ahLst/>
              <a:cxnLst/>
              <a:rect l="l" t="t" r="r" b="b"/>
              <a:pathLst>
                <a:path w="19" h="27" extrusionOk="0">
                  <a:moveTo>
                    <a:pt x="1" y="0"/>
                  </a:moveTo>
                  <a:lnTo>
                    <a:pt x="1" y="27"/>
                  </a:lnTo>
                  <a:lnTo>
                    <a:pt x="18" y="27"/>
                  </a:lnTo>
                  <a:cubicBezTo>
                    <a:pt x="9" y="18"/>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1" name="Google Shape;6511;p28"/>
            <p:cNvSpPr/>
            <p:nvPr/>
          </p:nvSpPr>
          <p:spPr>
            <a:xfrm>
              <a:off x="1357401" y="5249808"/>
              <a:ext cx="1766" cy="1999"/>
            </a:xfrm>
            <a:custGeom>
              <a:avLst/>
              <a:gdLst/>
              <a:ahLst/>
              <a:cxnLst/>
              <a:rect l="l" t="t" r="r" b="b"/>
              <a:pathLst>
                <a:path w="10" h="19" extrusionOk="0">
                  <a:moveTo>
                    <a:pt x="0" y="1"/>
                  </a:moveTo>
                  <a:cubicBezTo>
                    <a:pt x="0" y="10"/>
                    <a:pt x="0" y="19"/>
                    <a:pt x="9" y="19"/>
                  </a:cubicBezTo>
                  <a:cubicBezTo>
                    <a:pt x="9"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2" name="Google Shape;6512;p28"/>
            <p:cNvSpPr/>
            <p:nvPr/>
          </p:nvSpPr>
          <p:spPr>
            <a:xfrm>
              <a:off x="1352634" y="5254541"/>
              <a:ext cx="1766" cy="2840"/>
            </a:xfrm>
            <a:custGeom>
              <a:avLst/>
              <a:gdLst/>
              <a:ahLst/>
              <a:cxnLst/>
              <a:rect l="l" t="t" r="r" b="b"/>
              <a:pathLst>
                <a:path w="10" h="27" extrusionOk="0">
                  <a:moveTo>
                    <a:pt x="1" y="0"/>
                  </a:moveTo>
                  <a:lnTo>
                    <a:pt x="1" y="27"/>
                  </a:lnTo>
                  <a:lnTo>
                    <a:pt x="10"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3" name="Google Shape;6513;p28"/>
            <p:cNvSpPr/>
            <p:nvPr/>
          </p:nvSpPr>
          <p:spPr>
            <a:xfrm>
              <a:off x="1332329" y="5220145"/>
              <a:ext cx="6533" cy="2630"/>
            </a:xfrm>
            <a:custGeom>
              <a:avLst/>
              <a:gdLst/>
              <a:ahLst/>
              <a:cxnLst/>
              <a:rect l="l" t="t" r="r" b="b"/>
              <a:pathLst>
                <a:path w="37" h="25" extrusionOk="0">
                  <a:moveTo>
                    <a:pt x="19" y="0"/>
                  </a:moveTo>
                  <a:cubicBezTo>
                    <a:pt x="1" y="9"/>
                    <a:pt x="1" y="18"/>
                    <a:pt x="10" y="18"/>
                  </a:cubicBezTo>
                  <a:cubicBezTo>
                    <a:pt x="14" y="22"/>
                    <a:pt x="19" y="25"/>
                    <a:pt x="23" y="25"/>
                  </a:cubicBezTo>
                  <a:cubicBezTo>
                    <a:pt x="27" y="25"/>
                    <a:pt x="32" y="22"/>
                    <a:pt x="36"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4" name="Google Shape;6514;p28"/>
            <p:cNvSpPr/>
            <p:nvPr/>
          </p:nvSpPr>
          <p:spPr>
            <a:xfrm>
              <a:off x="1321560" y="5232242"/>
              <a:ext cx="7945" cy="1893"/>
            </a:xfrm>
            <a:custGeom>
              <a:avLst/>
              <a:gdLst/>
              <a:ahLst/>
              <a:cxnLst/>
              <a:rect l="l" t="t" r="r" b="b"/>
              <a:pathLst>
                <a:path w="45" h="18" extrusionOk="0">
                  <a:moveTo>
                    <a:pt x="44" y="0"/>
                  </a:moveTo>
                  <a:lnTo>
                    <a:pt x="0" y="18"/>
                  </a:lnTo>
                  <a:lnTo>
                    <a:pt x="27" y="18"/>
                  </a:lnTo>
                  <a:cubicBezTo>
                    <a:pt x="27" y="9"/>
                    <a:pt x="35" y="9"/>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5" name="Google Shape;6515;p28"/>
            <p:cNvSpPr/>
            <p:nvPr/>
          </p:nvSpPr>
          <p:spPr>
            <a:xfrm>
              <a:off x="1310790" y="5226982"/>
              <a:ext cx="7769" cy="2209"/>
            </a:xfrm>
            <a:custGeom>
              <a:avLst/>
              <a:gdLst/>
              <a:ahLst/>
              <a:cxnLst/>
              <a:rect l="l" t="t" r="r" b="b"/>
              <a:pathLst>
                <a:path w="44" h="21" extrusionOk="0">
                  <a:moveTo>
                    <a:pt x="12" y="0"/>
                  </a:moveTo>
                  <a:cubicBezTo>
                    <a:pt x="4" y="0"/>
                    <a:pt x="1" y="3"/>
                    <a:pt x="8" y="15"/>
                  </a:cubicBezTo>
                  <a:cubicBezTo>
                    <a:pt x="18" y="15"/>
                    <a:pt x="28" y="21"/>
                    <a:pt x="35" y="21"/>
                  </a:cubicBezTo>
                  <a:cubicBezTo>
                    <a:pt x="40" y="21"/>
                    <a:pt x="43" y="17"/>
                    <a:pt x="43" y="6"/>
                  </a:cubicBezTo>
                  <a:cubicBezTo>
                    <a:pt x="38" y="6"/>
                    <a:pt x="22"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6" name="Google Shape;6516;p28"/>
            <p:cNvSpPr/>
            <p:nvPr/>
          </p:nvSpPr>
          <p:spPr>
            <a:xfrm>
              <a:off x="1304257" y="5184802"/>
              <a:ext cx="14301" cy="2945"/>
            </a:xfrm>
            <a:custGeom>
              <a:avLst/>
              <a:gdLst/>
              <a:ahLst/>
              <a:cxnLst/>
              <a:rect l="l" t="t" r="r" b="b"/>
              <a:pathLst>
                <a:path w="81" h="28" extrusionOk="0">
                  <a:moveTo>
                    <a:pt x="1" y="27"/>
                  </a:moveTo>
                  <a:lnTo>
                    <a:pt x="1" y="27"/>
                  </a:lnTo>
                  <a:lnTo>
                    <a:pt x="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7" name="Google Shape;6517;p28"/>
            <p:cNvSpPr/>
            <p:nvPr/>
          </p:nvSpPr>
          <p:spPr>
            <a:xfrm>
              <a:off x="1249348" y="5161660"/>
              <a:ext cx="11476" cy="3787"/>
            </a:xfrm>
            <a:custGeom>
              <a:avLst/>
              <a:gdLst/>
              <a:ahLst/>
              <a:cxnLst/>
              <a:rect l="l" t="t" r="r" b="b"/>
              <a:pathLst>
                <a:path w="65" h="36" extrusionOk="0">
                  <a:moveTo>
                    <a:pt x="40" y="0"/>
                  </a:moveTo>
                  <a:cubicBezTo>
                    <a:pt x="34" y="0"/>
                    <a:pt x="25" y="4"/>
                    <a:pt x="3" y="18"/>
                  </a:cubicBezTo>
                  <a:cubicBezTo>
                    <a:pt x="1" y="27"/>
                    <a:pt x="3" y="30"/>
                    <a:pt x="7" y="30"/>
                  </a:cubicBezTo>
                  <a:cubicBezTo>
                    <a:pt x="14" y="30"/>
                    <a:pt x="27" y="23"/>
                    <a:pt x="34" y="23"/>
                  </a:cubicBezTo>
                  <a:cubicBezTo>
                    <a:pt x="38" y="23"/>
                    <a:pt x="41" y="26"/>
                    <a:pt x="38" y="35"/>
                  </a:cubicBezTo>
                  <a:cubicBezTo>
                    <a:pt x="56" y="35"/>
                    <a:pt x="47" y="9"/>
                    <a:pt x="65" y="9"/>
                  </a:cubicBezTo>
                  <a:cubicBezTo>
                    <a:pt x="52" y="4"/>
                    <a:pt x="47" y="0"/>
                    <a:pt x="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8" name="Google Shape;6518;p28"/>
            <p:cNvSpPr/>
            <p:nvPr/>
          </p:nvSpPr>
          <p:spPr>
            <a:xfrm>
              <a:off x="1260647" y="5162502"/>
              <a:ext cx="3355" cy="105"/>
            </a:xfrm>
            <a:custGeom>
              <a:avLst/>
              <a:gdLst/>
              <a:ahLst/>
              <a:cxnLst/>
              <a:rect l="l" t="t" r="r" b="b"/>
              <a:pathLst>
                <a:path w="19" h="1" extrusionOk="0">
                  <a:moveTo>
                    <a:pt x="1" y="1"/>
                  </a:moveTo>
                  <a:cubicBezTo>
                    <a:pt x="10" y="1"/>
                    <a:pt x="10" y="1"/>
                    <a:pt x="18" y="1"/>
                  </a:cubicBezTo>
                  <a:cubicBezTo>
                    <a:pt x="10"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9" name="Google Shape;6519;p28"/>
            <p:cNvSpPr/>
            <p:nvPr/>
          </p:nvSpPr>
          <p:spPr>
            <a:xfrm>
              <a:off x="856862" y="5342689"/>
              <a:ext cx="4944" cy="1999"/>
            </a:xfrm>
            <a:custGeom>
              <a:avLst/>
              <a:gdLst/>
              <a:ahLst/>
              <a:cxnLst/>
              <a:rect l="l" t="t" r="r" b="b"/>
              <a:pathLst>
                <a:path w="28" h="19" extrusionOk="0">
                  <a:moveTo>
                    <a:pt x="19" y="1"/>
                  </a:moveTo>
                  <a:lnTo>
                    <a:pt x="1" y="19"/>
                  </a:lnTo>
                  <a:lnTo>
                    <a:pt x="27" y="10"/>
                  </a:lnTo>
                  <a:lnTo>
                    <a:pt x="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0" name="Google Shape;6520;p28"/>
            <p:cNvSpPr/>
            <p:nvPr/>
          </p:nvSpPr>
          <p:spPr>
            <a:xfrm>
              <a:off x="861629" y="5346476"/>
              <a:ext cx="9534" cy="1893"/>
            </a:xfrm>
            <a:custGeom>
              <a:avLst/>
              <a:gdLst/>
              <a:ahLst/>
              <a:cxnLst/>
              <a:rect l="l" t="t" r="r" b="b"/>
              <a:pathLst>
                <a:path w="54" h="18" extrusionOk="0">
                  <a:moveTo>
                    <a:pt x="53" y="0"/>
                  </a:moveTo>
                  <a:lnTo>
                    <a:pt x="0" y="9"/>
                  </a:lnTo>
                  <a:lnTo>
                    <a:pt x="50" y="17"/>
                  </a:lnTo>
                  <a:lnTo>
                    <a:pt x="50" y="17"/>
                  </a:lnTo>
                  <a:cubicBezTo>
                    <a:pt x="45" y="15"/>
                    <a:pt x="46" y="8"/>
                    <a:pt x="53" y="0"/>
                  </a:cubicBezTo>
                  <a:close/>
                  <a:moveTo>
                    <a:pt x="50" y="17"/>
                  </a:moveTo>
                  <a:cubicBezTo>
                    <a:pt x="51" y="18"/>
                    <a:pt x="52" y="18"/>
                    <a:pt x="53" y="18"/>
                  </a:cubicBezTo>
                  <a:lnTo>
                    <a:pt x="50"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1" name="Google Shape;6521;p28"/>
            <p:cNvSpPr/>
            <p:nvPr/>
          </p:nvSpPr>
          <p:spPr>
            <a:xfrm>
              <a:off x="1107926" y="5143042"/>
              <a:ext cx="3355" cy="2840"/>
            </a:xfrm>
            <a:custGeom>
              <a:avLst/>
              <a:gdLst/>
              <a:ahLst/>
              <a:cxnLst/>
              <a:rect l="l" t="t" r="r" b="b"/>
              <a:pathLst>
                <a:path w="19" h="27" extrusionOk="0">
                  <a:moveTo>
                    <a:pt x="0" y="0"/>
                  </a:moveTo>
                  <a:lnTo>
                    <a:pt x="18" y="27"/>
                  </a:lnTo>
                  <a:lnTo>
                    <a:pt x="18" y="18"/>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2" name="Google Shape;6522;p28"/>
            <p:cNvSpPr/>
            <p:nvPr/>
          </p:nvSpPr>
          <p:spPr>
            <a:xfrm>
              <a:off x="1073674" y="5143989"/>
              <a:ext cx="6356" cy="3787"/>
            </a:xfrm>
            <a:custGeom>
              <a:avLst/>
              <a:gdLst/>
              <a:ahLst/>
              <a:cxnLst/>
              <a:rect l="l" t="t" r="r" b="b"/>
              <a:pathLst>
                <a:path w="36" h="36" extrusionOk="0">
                  <a:moveTo>
                    <a:pt x="0" y="0"/>
                  </a:moveTo>
                  <a:lnTo>
                    <a:pt x="27" y="36"/>
                  </a:lnTo>
                  <a:lnTo>
                    <a:pt x="36"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3" name="Google Shape;6523;p28"/>
            <p:cNvSpPr/>
            <p:nvPr/>
          </p:nvSpPr>
          <p:spPr>
            <a:xfrm>
              <a:off x="1058490" y="5160398"/>
              <a:ext cx="6003" cy="2209"/>
            </a:xfrm>
            <a:custGeom>
              <a:avLst/>
              <a:gdLst/>
              <a:ahLst/>
              <a:cxnLst/>
              <a:rect l="l" t="t" r="r" b="b"/>
              <a:pathLst>
                <a:path w="34" h="21" extrusionOk="0">
                  <a:moveTo>
                    <a:pt x="33" y="3"/>
                  </a:moveTo>
                  <a:cubicBezTo>
                    <a:pt x="30" y="3"/>
                    <a:pt x="28" y="5"/>
                    <a:pt x="27" y="8"/>
                  </a:cubicBezTo>
                  <a:lnTo>
                    <a:pt x="27" y="8"/>
                  </a:lnTo>
                  <a:cubicBezTo>
                    <a:pt x="30" y="7"/>
                    <a:pt x="32" y="6"/>
                    <a:pt x="33" y="3"/>
                  </a:cubicBezTo>
                  <a:close/>
                  <a:moveTo>
                    <a:pt x="3" y="1"/>
                  </a:moveTo>
                  <a:cubicBezTo>
                    <a:pt x="0" y="1"/>
                    <a:pt x="3" y="5"/>
                    <a:pt x="16" y="21"/>
                  </a:cubicBezTo>
                  <a:cubicBezTo>
                    <a:pt x="22" y="21"/>
                    <a:pt x="23" y="13"/>
                    <a:pt x="27" y="8"/>
                  </a:cubicBezTo>
                  <a:lnTo>
                    <a:pt x="27" y="8"/>
                  </a:lnTo>
                  <a:cubicBezTo>
                    <a:pt x="26" y="8"/>
                    <a:pt x="26" y="8"/>
                    <a:pt x="25" y="8"/>
                  </a:cubicBezTo>
                  <a:cubicBezTo>
                    <a:pt x="17" y="8"/>
                    <a:pt x="6"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6524" name="Google Shape;6524;p28"/>
          <p:cNvGrpSpPr/>
          <p:nvPr/>
        </p:nvGrpSpPr>
        <p:grpSpPr>
          <a:xfrm>
            <a:off x="8913997" y="-550002"/>
            <a:ext cx="2284273" cy="2021796"/>
            <a:chOff x="7428330" y="-412502"/>
            <a:chExt cx="1903561" cy="1516347"/>
          </a:xfrm>
        </p:grpSpPr>
        <p:sp>
          <p:nvSpPr>
            <p:cNvPr id="6525" name="Google Shape;6525;p28"/>
            <p:cNvSpPr/>
            <p:nvPr/>
          </p:nvSpPr>
          <p:spPr>
            <a:xfrm rot="-6049856">
              <a:off x="8152471" y="-247395"/>
              <a:ext cx="1393" cy="2710"/>
            </a:xfrm>
            <a:custGeom>
              <a:avLst/>
              <a:gdLst/>
              <a:ahLst/>
              <a:cxnLst/>
              <a:rect l="l" t="t" r="r" b="b"/>
              <a:pathLst>
                <a:path w="10" h="18" extrusionOk="0">
                  <a:moveTo>
                    <a:pt x="0" y="0"/>
                  </a:moveTo>
                  <a:lnTo>
                    <a:pt x="9" y="18"/>
                  </a:ln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6" name="Google Shape;6526;p28"/>
            <p:cNvSpPr/>
            <p:nvPr/>
          </p:nvSpPr>
          <p:spPr>
            <a:xfrm rot="-6049856">
              <a:off x="8127361" y="-239449"/>
              <a:ext cx="3902" cy="1054"/>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7" name="Google Shape;6527;p28"/>
            <p:cNvSpPr/>
            <p:nvPr/>
          </p:nvSpPr>
          <p:spPr>
            <a:xfrm rot="-6049856">
              <a:off x="7720287" y="-70547"/>
              <a:ext cx="13099" cy="9636"/>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8" name="Google Shape;6528;p28"/>
            <p:cNvSpPr/>
            <p:nvPr/>
          </p:nvSpPr>
          <p:spPr>
            <a:xfrm rot="-6049856">
              <a:off x="7942818" y="-163999"/>
              <a:ext cx="7525" cy="4065"/>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9" name="Google Shape;6529;p28"/>
            <p:cNvSpPr/>
            <p:nvPr/>
          </p:nvSpPr>
          <p:spPr>
            <a:xfrm rot="-6049856">
              <a:off x="7946512" y="-194706"/>
              <a:ext cx="5156" cy="6776"/>
            </a:xfrm>
            <a:custGeom>
              <a:avLst/>
              <a:gdLst/>
              <a:ahLst/>
              <a:cxnLst/>
              <a:rect l="l" t="t" r="r" b="b"/>
              <a:pathLst>
                <a:path w="37" h="45" extrusionOk="0">
                  <a:moveTo>
                    <a:pt x="36" y="0"/>
                  </a:moveTo>
                  <a:lnTo>
                    <a:pt x="1" y="44"/>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0" name="Google Shape;6530;p28"/>
            <p:cNvSpPr/>
            <p:nvPr/>
          </p:nvSpPr>
          <p:spPr>
            <a:xfrm rot="-6049856">
              <a:off x="8272777" y="-285029"/>
              <a:ext cx="7525" cy="4668"/>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1" name="Google Shape;6531;p28"/>
            <p:cNvSpPr/>
            <p:nvPr/>
          </p:nvSpPr>
          <p:spPr>
            <a:xfrm rot="-6049856">
              <a:off x="7519621" y="-37179"/>
              <a:ext cx="10033" cy="9486"/>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2" name="Google Shape;6532;p28"/>
            <p:cNvSpPr/>
            <p:nvPr/>
          </p:nvSpPr>
          <p:spPr>
            <a:xfrm rot="-6049856">
              <a:off x="8156748" y="-172741"/>
              <a:ext cx="5156" cy="2710"/>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3" name="Google Shape;6533;p28"/>
            <p:cNvSpPr/>
            <p:nvPr/>
          </p:nvSpPr>
          <p:spPr>
            <a:xfrm rot="-6049856">
              <a:off x="7532453" y="-34431"/>
              <a:ext cx="7525" cy="12046"/>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4" name="Google Shape;6534;p28"/>
            <p:cNvSpPr/>
            <p:nvPr/>
          </p:nvSpPr>
          <p:spPr>
            <a:xfrm rot="-6049856">
              <a:off x="8732400" y="-370673"/>
              <a:ext cx="139" cy="1355"/>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5" name="Google Shape;6535;p28"/>
            <p:cNvSpPr/>
            <p:nvPr/>
          </p:nvSpPr>
          <p:spPr>
            <a:xfrm rot="-6049856">
              <a:off x="8876827" y="-330326"/>
              <a:ext cx="1254" cy="6776"/>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6" name="Google Shape;6536;p28"/>
            <p:cNvSpPr/>
            <p:nvPr/>
          </p:nvSpPr>
          <p:spPr>
            <a:xfrm rot="-6049856">
              <a:off x="7561296" y="-81653"/>
              <a:ext cx="1393" cy="151"/>
            </a:xfrm>
            <a:custGeom>
              <a:avLst/>
              <a:gdLst/>
              <a:ahLst/>
              <a:cxnLst/>
              <a:rect l="l" t="t" r="r" b="b"/>
              <a:pathLst>
                <a:path w="10" h="1" extrusionOk="0">
                  <a:moveTo>
                    <a:pt x="0" y="0"/>
                  </a:moveTo>
                  <a:lnTo>
                    <a:pt x="0" y="0"/>
                  </a:lnTo>
                  <a:cubicBezTo>
                    <a:pt x="9"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7" name="Google Shape;6537;p28"/>
            <p:cNvSpPr/>
            <p:nvPr/>
          </p:nvSpPr>
          <p:spPr>
            <a:xfrm rot="-6049856">
              <a:off x="8492128" y="-301852"/>
              <a:ext cx="2508" cy="3011"/>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8" name="Google Shape;6538;p28"/>
            <p:cNvSpPr/>
            <p:nvPr/>
          </p:nvSpPr>
          <p:spPr>
            <a:xfrm rot="-6049856">
              <a:off x="7782417" y="-160955"/>
              <a:ext cx="1393" cy="150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9" name="Google Shape;6539;p28"/>
            <p:cNvSpPr/>
            <p:nvPr/>
          </p:nvSpPr>
          <p:spPr>
            <a:xfrm rot="-6049856">
              <a:off x="7777458" y="-159501"/>
              <a:ext cx="25919" cy="1084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0" name="Google Shape;6540;p28"/>
            <p:cNvSpPr/>
            <p:nvPr/>
          </p:nvSpPr>
          <p:spPr>
            <a:xfrm rot="-6049856">
              <a:off x="8109119" y="-947817"/>
              <a:ext cx="139069" cy="1486577"/>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1" name="Google Shape;6541;p28"/>
            <p:cNvSpPr/>
            <p:nvPr/>
          </p:nvSpPr>
          <p:spPr>
            <a:xfrm rot="-6049856">
              <a:off x="7447252" y="-80734"/>
              <a:ext cx="14771" cy="50742"/>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2" name="Google Shape;6542;p28"/>
            <p:cNvSpPr/>
            <p:nvPr/>
          </p:nvSpPr>
          <p:spPr>
            <a:xfrm rot="-6049856">
              <a:off x="8092415" y="-234681"/>
              <a:ext cx="13656" cy="8131"/>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3" name="Google Shape;6543;p28"/>
            <p:cNvSpPr/>
            <p:nvPr/>
          </p:nvSpPr>
          <p:spPr>
            <a:xfrm rot="-6049856">
              <a:off x="7929304" y="-178920"/>
              <a:ext cx="5017" cy="6926"/>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4" name="Google Shape;6544;p28"/>
            <p:cNvSpPr/>
            <p:nvPr/>
          </p:nvSpPr>
          <p:spPr>
            <a:xfrm rot="-6049856">
              <a:off x="8532920" y="-257416"/>
              <a:ext cx="2926" cy="3011"/>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5" name="Google Shape;6545;p28"/>
            <p:cNvSpPr/>
            <p:nvPr/>
          </p:nvSpPr>
          <p:spPr>
            <a:xfrm rot="-6049856">
              <a:off x="7944975" y="-188297"/>
              <a:ext cx="3762" cy="1054"/>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6" name="Google Shape;6546;p28"/>
            <p:cNvSpPr/>
            <p:nvPr/>
          </p:nvSpPr>
          <p:spPr>
            <a:xfrm rot="-6049856">
              <a:off x="8274936" y="-278257"/>
              <a:ext cx="1254" cy="151"/>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7" name="Google Shape;6547;p28"/>
            <p:cNvSpPr/>
            <p:nvPr/>
          </p:nvSpPr>
          <p:spPr>
            <a:xfrm rot="-6049856">
              <a:off x="7596352" y="-121228"/>
              <a:ext cx="3762" cy="5421"/>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8" name="Google Shape;6548;p28"/>
            <p:cNvSpPr/>
            <p:nvPr/>
          </p:nvSpPr>
          <p:spPr>
            <a:xfrm rot="-6049856">
              <a:off x="7498967" y="-66886"/>
              <a:ext cx="6131" cy="8884"/>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9" name="Google Shape;6549;p28"/>
            <p:cNvSpPr/>
            <p:nvPr/>
          </p:nvSpPr>
          <p:spPr>
            <a:xfrm rot="-6049856">
              <a:off x="7466796" y="-77073"/>
              <a:ext cx="10033" cy="4216"/>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0" name="Google Shape;6550;p28"/>
            <p:cNvSpPr/>
            <p:nvPr/>
          </p:nvSpPr>
          <p:spPr>
            <a:xfrm rot="-6049856">
              <a:off x="7488902" y="-91084"/>
              <a:ext cx="7803" cy="8884"/>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1" name="Google Shape;6551;p28"/>
            <p:cNvSpPr/>
            <p:nvPr/>
          </p:nvSpPr>
          <p:spPr>
            <a:xfrm rot="-6049856">
              <a:off x="7605705" y="-87948"/>
              <a:ext cx="17279" cy="1506"/>
            </a:xfrm>
            <a:custGeom>
              <a:avLst/>
              <a:gdLst/>
              <a:ahLst/>
              <a:cxnLst/>
              <a:rect l="l" t="t" r="r" b="b"/>
              <a:pathLst>
                <a:path w="124" h="10" extrusionOk="0">
                  <a:moveTo>
                    <a:pt x="0" y="1"/>
                  </a:moveTo>
                  <a:lnTo>
                    <a:pt x="124" y="9"/>
                  </a:ln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2" name="Google Shape;6552;p28"/>
            <p:cNvSpPr/>
            <p:nvPr/>
          </p:nvSpPr>
          <p:spPr>
            <a:xfrm rot="-6049856">
              <a:off x="7697207" y="-157210"/>
              <a:ext cx="17418" cy="1234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3" name="Google Shape;6553;p28"/>
            <p:cNvSpPr/>
            <p:nvPr/>
          </p:nvSpPr>
          <p:spPr>
            <a:xfrm rot="-6049856">
              <a:off x="7704955" y="-142521"/>
              <a:ext cx="2508" cy="2861"/>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4" name="Google Shape;6554;p28"/>
            <p:cNvSpPr/>
            <p:nvPr/>
          </p:nvSpPr>
          <p:spPr>
            <a:xfrm rot="-6049856">
              <a:off x="8903967" y="-326524"/>
              <a:ext cx="6271" cy="5421"/>
            </a:xfrm>
            <a:custGeom>
              <a:avLst/>
              <a:gdLst/>
              <a:ahLst/>
              <a:cxnLst/>
              <a:rect l="l" t="t" r="r" b="b"/>
              <a:pathLst>
                <a:path w="45" h="36" extrusionOk="0">
                  <a:moveTo>
                    <a:pt x="27" y="1"/>
                  </a:moveTo>
                  <a:lnTo>
                    <a:pt x="1" y="36"/>
                  </a:lnTo>
                  <a:lnTo>
                    <a:pt x="45" y="9"/>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5" name="Google Shape;6555;p28"/>
            <p:cNvSpPr/>
            <p:nvPr/>
          </p:nvSpPr>
          <p:spPr>
            <a:xfrm rot="-6049856">
              <a:off x="8911080" y="-336403"/>
              <a:ext cx="10033" cy="5421"/>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6" name="Google Shape;6556;p28"/>
            <p:cNvSpPr/>
            <p:nvPr/>
          </p:nvSpPr>
          <p:spPr>
            <a:xfrm rot="-6049856">
              <a:off x="8073043" y="-247787"/>
              <a:ext cx="6271" cy="5571"/>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7" name="Google Shape;6557;p28"/>
            <p:cNvSpPr/>
            <p:nvPr/>
          </p:nvSpPr>
          <p:spPr>
            <a:xfrm rot="-6049856">
              <a:off x="8153028" y="-254596"/>
              <a:ext cx="9894" cy="4065"/>
            </a:xfrm>
            <a:custGeom>
              <a:avLst/>
              <a:gdLst/>
              <a:ahLst/>
              <a:cxnLst/>
              <a:rect l="l" t="t" r="r" b="b"/>
              <a:pathLst>
                <a:path w="71" h="27" extrusionOk="0">
                  <a:moveTo>
                    <a:pt x="71" y="0"/>
                  </a:moveTo>
                  <a:lnTo>
                    <a:pt x="0" y="27"/>
                  </a:lnTo>
                  <a:lnTo>
                    <a:pt x="71"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8" name="Google Shape;6558;p28"/>
            <p:cNvSpPr/>
            <p:nvPr/>
          </p:nvSpPr>
          <p:spPr>
            <a:xfrm rot="-6049856">
              <a:off x="8215221" y="-283676"/>
              <a:ext cx="8361" cy="9636"/>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9" name="Google Shape;6559;p28"/>
            <p:cNvSpPr/>
            <p:nvPr/>
          </p:nvSpPr>
          <p:spPr>
            <a:xfrm rot="-6049856">
              <a:off x="8412667" y="676753"/>
              <a:ext cx="1393" cy="4216"/>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0" name="Google Shape;6560;p28"/>
            <p:cNvSpPr/>
            <p:nvPr/>
          </p:nvSpPr>
          <p:spPr>
            <a:xfrm rot="-6049856">
              <a:off x="8386947" y="685436"/>
              <a:ext cx="3762" cy="1205"/>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1" name="Google Shape;6561;p28"/>
            <p:cNvSpPr/>
            <p:nvPr/>
          </p:nvSpPr>
          <p:spPr>
            <a:xfrm rot="-6049856">
              <a:off x="7967767" y="847990"/>
              <a:ext cx="13099" cy="9636"/>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2" name="Google Shape;6562;p28"/>
            <p:cNvSpPr/>
            <p:nvPr/>
          </p:nvSpPr>
          <p:spPr>
            <a:xfrm rot="-6049856">
              <a:off x="8196391" y="758338"/>
              <a:ext cx="7525" cy="4065"/>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3" name="Google Shape;6563;p28"/>
            <p:cNvSpPr/>
            <p:nvPr/>
          </p:nvSpPr>
          <p:spPr>
            <a:xfrm rot="-6049856">
              <a:off x="8201498" y="727445"/>
              <a:ext cx="5017" cy="6776"/>
            </a:xfrm>
            <a:custGeom>
              <a:avLst/>
              <a:gdLst/>
              <a:ahLst/>
              <a:cxnLst/>
              <a:rect l="l" t="t" r="r" b="b"/>
              <a:pathLst>
                <a:path w="36" h="45" extrusionOk="0">
                  <a:moveTo>
                    <a:pt x="36" y="0"/>
                  </a:moveTo>
                  <a:lnTo>
                    <a:pt x="1" y="45"/>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4" name="Google Shape;6564;p28"/>
            <p:cNvSpPr/>
            <p:nvPr/>
          </p:nvSpPr>
          <p:spPr>
            <a:xfrm rot="-6049856">
              <a:off x="8536671" y="641576"/>
              <a:ext cx="7525" cy="4668"/>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5" name="Google Shape;6565;p28"/>
            <p:cNvSpPr/>
            <p:nvPr/>
          </p:nvSpPr>
          <p:spPr>
            <a:xfrm rot="-6049856">
              <a:off x="7761657" y="876775"/>
              <a:ext cx="9894" cy="10690"/>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6" name="Google Shape;6566;p28"/>
            <p:cNvSpPr/>
            <p:nvPr/>
          </p:nvSpPr>
          <p:spPr>
            <a:xfrm rot="-6049856">
              <a:off x="8415748" y="753014"/>
              <a:ext cx="3762" cy="2861"/>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7" name="Google Shape;6567;p28"/>
            <p:cNvSpPr/>
            <p:nvPr/>
          </p:nvSpPr>
          <p:spPr>
            <a:xfrm rot="-6049856">
              <a:off x="7775843" y="880606"/>
              <a:ext cx="6271" cy="12196"/>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8" name="Google Shape;6568;p28"/>
            <p:cNvSpPr/>
            <p:nvPr/>
          </p:nvSpPr>
          <p:spPr>
            <a:xfrm rot="-6049856">
              <a:off x="9006813" y="564512"/>
              <a:ext cx="1393" cy="1355"/>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9" name="Google Shape;6569;p28"/>
            <p:cNvSpPr/>
            <p:nvPr/>
          </p:nvSpPr>
          <p:spPr>
            <a:xfrm rot="-6049856">
              <a:off x="9153548" y="607804"/>
              <a:ext cx="139" cy="5421"/>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0" name="Google Shape;6570;p28"/>
            <p:cNvSpPr/>
            <p:nvPr/>
          </p:nvSpPr>
          <p:spPr>
            <a:xfrm rot="-6049856">
              <a:off x="7671350" y="906420"/>
              <a:ext cx="139" cy="2861"/>
            </a:xfrm>
            <a:custGeom>
              <a:avLst/>
              <a:gdLst/>
              <a:ahLst/>
              <a:cxnLst/>
              <a:rect l="l" t="t" r="r" b="b"/>
              <a:pathLst>
                <a:path w="1" h="19" extrusionOk="0">
                  <a:moveTo>
                    <a:pt x="0" y="18"/>
                  </a:moveTo>
                  <a:cubicBezTo>
                    <a:pt x="0" y="0"/>
                    <a:pt x="0" y="18"/>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1" name="Google Shape;6571;p28"/>
            <p:cNvSpPr/>
            <p:nvPr/>
          </p:nvSpPr>
          <p:spPr>
            <a:xfrm rot="-6049856">
              <a:off x="7651303" y="879857"/>
              <a:ext cx="3902" cy="150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2" name="Google Shape;6572;p28"/>
            <p:cNvSpPr/>
            <p:nvPr/>
          </p:nvSpPr>
          <p:spPr>
            <a:xfrm rot="-6049856">
              <a:off x="7805277" y="833591"/>
              <a:ext cx="1115" cy="75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3" name="Google Shape;6573;p28"/>
            <p:cNvSpPr/>
            <p:nvPr/>
          </p:nvSpPr>
          <p:spPr>
            <a:xfrm rot="-6049856">
              <a:off x="7669041" y="903474"/>
              <a:ext cx="2508" cy="4216"/>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4" name="Google Shape;6574;p28"/>
            <p:cNvSpPr/>
            <p:nvPr/>
          </p:nvSpPr>
          <p:spPr>
            <a:xfrm rot="-6049856">
              <a:off x="7666102" y="907184"/>
              <a:ext cx="2648" cy="2861"/>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5" name="Google Shape;6575;p28"/>
            <p:cNvSpPr/>
            <p:nvPr/>
          </p:nvSpPr>
          <p:spPr>
            <a:xfrm rot="-6049856">
              <a:off x="7674524" y="903774"/>
              <a:ext cx="1393" cy="5421"/>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6" name="Google Shape;6576;p28"/>
            <p:cNvSpPr/>
            <p:nvPr/>
          </p:nvSpPr>
          <p:spPr>
            <a:xfrm rot="-6049856">
              <a:off x="8761032" y="629163"/>
              <a:ext cx="2090" cy="2710"/>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7" name="Google Shape;6577;p28"/>
            <p:cNvSpPr/>
            <p:nvPr/>
          </p:nvSpPr>
          <p:spPr>
            <a:xfrm rot="-6049856">
              <a:off x="8032795" y="758305"/>
              <a:ext cx="1393" cy="150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8" name="Google Shape;6578;p28"/>
            <p:cNvSpPr/>
            <p:nvPr/>
          </p:nvSpPr>
          <p:spPr>
            <a:xfrm rot="-6049856">
              <a:off x="8027762" y="759849"/>
              <a:ext cx="25919" cy="10690"/>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9" name="Google Shape;6579;p28"/>
            <p:cNvSpPr/>
            <p:nvPr/>
          </p:nvSpPr>
          <p:spPr>
            <a:xfrm rot="-6049856">
              <a:off x="8346264" y="-67470"/>
              <a:ext cx="125691" cy="1575715"/>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0" name="Google Shape;6580;p28"/>
            <p:cNvSpPr/>
            <p:nvPr/>
          </p:nvSpPr>
          <p:spPr>
            <a:xfrm rot="-6049856">
              <a:off x="7628575" y="899946"/>
              <a:ext cx="14910" cy="16864"/>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1" name="Google Shape;6581;p28"/>
            <p:cNvSpPr/>
            <p:nvPr/>
          </p:nvSpPr>
          <p:spPr>
            <a:xfrm rot="-6049856">
              <a:off x="7633612" y="869580"/>
              <a:ext cx="17279" cy="20026"/>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2" name="Google Shape;6582;p28"/>
            <p:cNvSpPr/>
            <p:nvPr/>
          </p:nvSpPr>
          <p:spPr>
            <a:xfrm rot="-6049856">
              <a:off x="8350583" y="689030"/>
              <a:ext cx="14910" cy="9486"/>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3" name="Google Shape;6583;p28"/>
            <p:cNvSpPr/>
            <p:nvPr/>
          </p:nvSpPr>
          <p:spPr>
            <a:xfrm rot="-6049856">
              <a:off x="8183380" y="741442"/>
              <a:ext cx="5017" cy="8131"/>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4" name="Google Shape;6584;p28"/>
            <p:cNvSpPr/>
            <p:nvPr/>
          </p:nvSpPr>
          <p:spPr>
            <a:xfrm rot="-6049856">
              <a:off x="7705898" y="892893"/>
              <a:ext cx="2508" cy="3614"/>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5" name="Google Shape;6585;p28"/>
            <p:cNvSpPr/>
            <p:nvPr/>
          </p:nvSpPr>
          <p:spPr>
            <a:xfrm rot="-6049856">
              <a:off x="7693981" y="889814"/>
              <a:ext cx="5017" cy="647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6" name="Google Shape;6586;p28"/>
            <p:cNvSpPr/>
            <p:nvPr/>
          </p:nvSpPr>
          <p:spPr>
            <a:xfrm rot="-6049856">
              <a:off x="8800510" y="673665"/>
              <a:ext cx="4041" cy="4065"/>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7" name="Google Shape;6587;p28"/>
            <p:cNvSpPr/>
            <p:nvPr/>
          </p:nvSpPr>
          <p:spPr>
            <a:xfrm rot="-6049856">
              <a:off x="8199156" y="733304"/>
              <a:ext cx="3902" cy="2409"/>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8" name="Google Shape;6588;p28"/>
            <p:cNvSpPr/>
            <p:nvPr/>
          </p:nvSpPr>
          <p:spPr>
            <a:xfrm rot="-6049856">
              <a:off x="8538182" y="647928"/>
              <a:ext cx="1393" cy="1355"/>
            </a:xfrm>
            <a:custGeom>
              <a:avLst/>
              <a:gdLst/>
              <a:ahLst/>
              <a:cxnLst/>
              <a:rect l="l" t="t" r="r" b="b"/>
              <a:pathLst>
                <a:path w="10" h="9" extrusionOk="0">
                  <a:moveTo>
                    <a:pt x="1" y="0"/>
                  </a:moveTo>
                  <a:cubicBezTo>
                    <a:pt x="1" y="9"/>
                    <a:pt x="1" y="9"/>
                    <a:pt x="10"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9" name="Google Shape;6589;p28"/>
            <p:cNvSpPr/>
            <p:nvPr/>
          </p:nvSpPr>
          <p:spPr>
            <a:xfrm rot="-6049856">
              <a:off x="7842696" y="795651"/>
              <a:ext cx="3762" cy="4065"/>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0" name="Google Shape;6590;p28"/>
            <p:cNvSpPr/>
            <p:nvPr/>
          </p:nvSpPr>
          <p:spPr>
            <a:xfrm rot="-6049856">
              <a:off x="7677462" y="900484"/>
              <a:ext cx="12263" cy="7378"/>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1" name="Google Shape;6591;p28"/>
            <p:cNvSpPr/>
            <p:nvPr/>
          </p:nvSpPr>
          <p:spPr>
            <a:xfrm rot="-6049856">
              <a:off x="7653602" y="865279"/>
              <a:ext cx="5017" cy="1084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2" name="Google Shape;6592;p28"/>
            <p:cNvSpPr/>
            <p:nvPr/>
          </p:nvSpPr>
          <p:spPr>
            <a:xfrm rot="-6049856">
              <a:off x="7647170" y="870652"/>
              <a:ext cx="2648" cy="5421"/>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3" name="Google Shape;6593;p28"/>
            <p:cNvSpPr/>
            <p:nvPr/>
          </p:nvSpPr>
          <p:spPr>
            <a:xfrm rot="-6049856">
              <a:off x="7741281" y="847598"/>
              <a:ext cx="6271" cy="858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4" name="Google Shape;6594;p28"/>
            <p:cNvSpPr/>
            <p:nvPr/>
          </p:nvSpPr>
          <p:spPr>
            <a:xfrm rot="-6049856">
              <a:off x="7709498" y="837431"/>
              <a:ext cx="9894" cy="4065"/>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5" name="Google Shape;6595;p28"/>
            <p:cNvSpPr/>
            <p:nvPr/>
          </p:nvSpPr>
          <p:spPr>
            <a:xfrm rot="-6049856">
              <a:off x="7732156" y="823088"/>
              <a:ext cx="7525" cy="9636"/>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6" name="Google Shape;6596;p28"/>
            <p:cNvSpPr/>
            <p:nvPr/>
          </p:nvSpPr>
          <p:spPr>
            <a:xfrm rot="-6049856">
              <a:off x="7852071" y="829065"/>
              <a:ext cx="16164" cy="1506"/>
            </a:xfrm>
            <a:custGeom>
              <a:avLst/>
              <a:gdLst/>
              <a:ahLst/>
              <a:cxnLst/>
              <a:rect l="l" t="t" r="r" b="b"/>
              <a:pathLst>
                <a:path w="116" h="10" extrusionOk="0">
                  <a:moveTo>
                    <a:pt x="1" y="1"/>
                  </a:moveTo>
                  <a:lnTo>
                    <a:pt x="116" y="10"/>
                  </a:lnTo>
                  <a:lnTo>
                    <a:pt x="1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7" name="Google Shape;6597;p28"/>
            <p:cNvSpPr/>
            <p:nvPr/>
          </p:nvSpPr>
          <p:spPr>
            <a:xfrm rot="-6049856">
              <a:off x="7946018" y="761072"/>
              <a:ext cx="17418" cy="1234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8" name="Google Shape;6598;p28"/>
            <p:cNvSpPr/>
            <p:nvPr/>
          </p:nvSpPr>
          <p:spPr>
            <a:xfrm rot="-6049856">
              <a:off x="7953101" y="775211"/>
              <a:ext cx="2508" cy="4216"/>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9" name="Google Shape;6599;p28"/>
            <p:cNvSpPr/>
            <p:nvPr/>
          </p:nvSpPr>
          <p:spPr>
            <a:xfrm rot="-6049856">
              <a:off x="9180901" y="611348"/>
              <a:ext cx="6271" cy="5421"/>
            </a:xfrm>
            <a:custGeom>
              <a:avLst/>
              <a:gdLst/>
              <a:ahLst/>
              <a:cxnLst/>
              <a:rect l="l" t="t" r="r" b="b"/>
              <a:pathLst>
                <a:path w="45" h="36" extrusionOk="0">
                  <a:moveTo>
                    <a:pt x="27" y="0"/>
                  </a:moveTo>
                  <a:lnTo>
                    <a:pt x="0" y="36"/>
                  </a:lnTo>
                  <a:lnTo>
                    <a:pt x="0" y="36"/>
                  </a:lnTo>
                  <a:lnTo>
                    <a:pt x="44"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0" name="Google Shape;6600;p28"/>
            <p:cNvSpPr/>
            <p:nvPr/>
          </p:nvSpPr>
          <p:spPr>
            <a:xfrm rot="-6049856">
              <a:off x="9188762" y="601769"/>
              <a:ext cx="11287" cy="5571"/>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1" name="Google Shape;6601;p28"/>
            <p:cNvSpPr/>
            <p:nvPr/>
          </p:nvSpPr>
          <p:spPr>
            <a:xfrm rot="-6049856">
              <a:off x="8332311" y="675948"/>
              <a:ext cx="6271" cy="5421"/>
            </a:xfrm>
            <a:custGeom>
              <a:avLst/>
              <a:gdLst/>
              <a:ahLst/>
              <a:cxnLst/>
              <a:rect l="l" t="t" r="r" b="b"/>
              <a:pathLst>
                <a:path w="45" h="36" extrusionOk="0">
                  <a:moveTo>
                    <a:pt x="18" y="1"/>
                  </a:moveTo>
                  <a:cubicBezTo>
                    <a:pt x="0" y="9"/>
                    <a:pt x="0" y="18"/>
                    <a:pt x="0" y="36"/>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2" name="Google Shape;6602;p28"/>
            <p:cNvSpPr/>
            <p:nvPr/>
          </p:nvSpPr>
          <p:spPr>
            <a:xfrm rot="-6049856">
              <a:off x="8413377" y="672070"/>
              <a:ext cx="10033" cy="2861"/>
            </a:xfrm>
            <a:custGeom>
              <a:avLst/>
              <a:gdLst/>
              <a:ahLst/>
              <a:cxnLst/>
              <a:rect l="l" t="t" r="r" b="b"/>
              <a:pathLst>
                <a:path w="72" h="19" extrusionOk="0">
                  <a:moveTo>
                    <a:pt x="71" y="1"/>
                  </a:moveTo>
                  <a:lnTo>
                    <a:pt x="1" y="19"/>
                  </a:lnTo>
                  <a:lnTo>
                    <a:pt x="71" y="10"/>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3" name="Google Shape;6603;p28"/>
            <p:cNvSpPr/>
            <p:nvPr/>
          </p:nvSpPr>
          <p:spPr>
            <a:xfrm rot="-6049856">
              <a:off x="8476409" y="644847"/>
              <a:ext cx="11566" cy="9486"/>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4" name="Google Shape;6604;p28"/>
            <p:cNvSpPr/>
            <p:nvPr/>
          </p:nvSpPr>
          <p:spPr>
            <a:xfrm rot="-6049856">
              <a:off x="8919884" y="-168290"/>
              <a:ext cx="8221" cy="2560"/>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5" name="Google Shape;6605;p28"/>
            <p:cNvSpPr/>
            <p:nvPr/>
          </p:nvSpPr>
          <p:spPr>
            <a:xfrm rot="-6049856">
              <a:off x="8883203" y="-141710"/>
              <a:ext cx="7525" cy="5421"/>
            </a:xfrm>
            <a:custGeom>
              <a:avLst/>
              <a:gdLst/>
              <a:ahLst/>
              <a:cxnLst/>
              <a:rect l="l" t="t" r="r" b="b"/>
              <a:pathLst>
                <a:path w="54" h="36" extrusionOk="0">
                  <a:moveTo>
                    <a:pt x="0" y="1"/>
                  </a:moveTo>
                  <a:lnTo>
                    <a:pt x="27" y="36"/>
                  </a:lnTo>
                  <a:lnTo>
                    <a:pt x="53" y="3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6" name="Google Shape;6606;p28"/>
            <p:cNvSpPr/>
            <p:nvPr/>
          </p:nvSpPr>
          <p:spPr>
            <a:xfrm rot="-6049856">
              <a:off x="8857511" y="-142558"/>
              <a:ext cx="16164" cy="24091"/>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7" name="Google Shape;6607;p28"/>
            <p:cNvSpPr/>
            <p:nvPr/>
          </p:nvSpPr>
          <p:spPr>
            <a:xfrm rot="-6049856">
              <a:off x="8829260" y="-152630"/>
              <a:ext cx="3623" cy="4668"/>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8" name="Google Shape;6608;p28"/>
            <p:cNvSpPr/>
            <p:nvPr/>
          </p:nvSpPr>
          <p:spPr>
            <a:xfrm rot="-6049856">
              <a:off x="8830607" y="-154397"/>
              <a:ext cx="2369" cy="2108"/>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9" name="Google Shape;6609;p28"/>
            <p:cNvSpPr/>
            <p:nvPr/>
          </p:nvSpPr>
          <p:spPr>
            <a:xfrm rot="-6049856">
              <a:off x="8810994" y="-154367"/>
              <a:ext cx="9894" cy="7830"/>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0" name="Google Shape;6610;p28"/>
            <p:cNvSpPr/>
            <p:nvPr/>
          </p:nvSpPr>
          <p:spPr>
            <a:xfrm rot="-6049856">
              <a:off x="8812193" y="-139608"/>
              <a:ext cx="3762" cy="2861"/>
            </a:xfrm>
            <a:custGeom>
              <a:avLst/>
              <a:gdLst/>
              <a:ahLst/>
              <a:cxnLst/>
              <a:rect l="l" t="t" r="r" b="b"/>
              <a:pathLst>
                <a:path w="27" h="19" extrusionOk="0">
                  <a:moveTo>
                    <a:pt x="0" y="1"/>
                  </a:moveTo>
                  <a:lnTo>
                    <a:pt x="18" y="18"/>
                  </a:lnTo>
                  <a:cubicBezTo>
                    <a:pt x="27" y="9"/>
                    <a:pt x="27"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1" name="Google Shape;6611;p28"/>
            <p:cNvSpPr/>
            <p:nvPr/>
          </p:nvSpPr>
          <p:spPr>
            <a:xfrm rot="-6049856">
              <a:off x="8813094" y="-141022"/>
              <a:ext cx="10033" cy="5421"/>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2" name="Google Shape;6612;p28"/>
            <p:cNvSpPr/>
            <p:nvPr/>
          </p:nvSpPr>
          <p:spPr>
            <a:xfrm rot="-6049856">
              <a:off x="8823369" y="-144120"/>
              <a:ext cx="8918" cy="9034"/>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3" name="Google Shape;6613;p28"/>
            <p:cNvSpPr/>
            <p:nvPr/>
          </p:nvSpPr>
          <p:spPr>
            <a:xfrm rot="-6049856">
              <a:off x="8854390" y="-123791"/>
              <a:ext cx="7525" cy="8131"/>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4" name="Google Shape;6614;p28"/>
            <p:cNvSpPr/>
            <p:nvPr/>
          </p:nvSpPr>
          <p:spPr>
            <a:xfrm rot="-6049856">
              <a:off x="8782350" y="-143337"/>
              <a:ext cx="10033" cy="6776"/>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5" name="Google Shape;6615;p28"/>
            <p:cNvSpPr/>
            <p:nvPr/>
          </p:nvSpPr>
          <p:spPr>
            <a:xfrm rot="-6049856">
              <a:off x="8782919" y="-134769"/>
              <a:ext cx="5017" cy="5421"/>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6" name="Google Shape;6616;p28"/>
            <p:cNvSpPr/>
            <p:nvPr/>
          </p:nvSpPr>
          <p:spPr>
            <a:xfrm rot="-6049856">
              <a:off x="8812348" y="-133574"/>
              <a:ext cx="9894" cy="10841"/>
            </a:xfrm>
            <a:custGeom>
              <a:avLst/>
              <a:gdLst/>
              <a:ahLst/>
              <a:cxnLst/>
              <a:rect l="l" t="t" r="r" b="b"/>
              <a:pathLst>
                <a:path w="71" h="72" extrusionOk="0">
                  <a:moveTo>
                    <a:pt x="0" y="1"/>
                  </a:moveTo>
                  <a:lnTo>
                    <a:pt x="9" y="19"/>
                  </a:lnTo>
                  <a:lnTo>
                    <a:pt x="71" y="72"/>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7" name="Google Shape;6617;p28"/>
            <p:cNvSpPr/>
            <p:nvPr/>
          </p:nvSpPr>
          <p:spPr>
            <a:xfrm rot="-6049856">
              <a:off x="8757018" y="-144055"/>
              <a:ext cx="10033" cy="5421"/>
            </a:xfrm>
            <a:custGeom>
              <a:avLst/>
              <a:gdLst/>
              <a:ahLst/>
              <a:cxnLst/>
              <a:rect l="l" t="t" r="r" b="b"/>
              <a:pathLst>
                <a:path w="72" h="36" extrusionOk="0">
                  <a:moveTo>
                    <a:pt x="1" y="0"/>
                  </a:moveTo>
                  <a:lnTo>
                    <a:pt x="27" y="18"/>
                  </a:lnTo>
                  <a:lnTo>
                    <a:pt x="72" y="36"/>
                  </a:lnTo>
                  <a:lnTo>
                    <a:pt x="72" y="36"/>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8" name="Google Shape;6618;p28"/>
            <p:cNvSpPr/>
            <p:nvPr/>
          </p:nvSpPr>
          <p:spPr>
            <a:xfrm rot="-6049856">
              <a:off x="8736738" y="-145146"/>
              <a:ext cx="11287" cy="11293"/>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9" name="Google Shape;6619;p28"/>
            <p:cNvSpPr/>
            <p:nvPr/>
          </p:nvSpPr>
          <p:spPr>
            <a:xfrm rot="-6049856">
              <a:off x="8732774" y="-135323"/>
              <a:ext cx="5017" cy="5571"/>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0" name="Google Shape;6620;p28"/>
            <p:cNvSpPr/>
            <p:nvPr/>
          </p:nvSpPr>
          <p:spPr>
            <a:xfrm rot="-6049856">
              <a:off x="8766848" y="-134488"/>
              <a:ext cx="7525" cy="5421"/>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1" name="Google Shape;6621;p28"/>
            <p:cNvSpPr/>
            <p:nvPr/>
          </p:nvSpPr>
          <p:spPr>
            <a:xfrm rot="-6049856">
              <a:off x="8768647" y="-130441"/>
              <a:ext cx="139" cy="5571"/>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2" name="Google Shape;6622;p28"/>
            <p:cNvSpPr/>
            <p:nvPr/>
          </p:nvSpPr>
          <p:spPr>
            <a:xfrm rot="-6049856">
              <a:off x="8773823" y="-128721"/>
              <a:ext cx="139" cy="151"/>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3" name="Google Shape;6623;p28"/>
            <p:cNvSpPr/>
            <p:nvPr/>
          </p:nvSpPr>
          <p:spPr>
            <a:xfrm rot="-6049856">
              <a:off x="8790501" y="-121590"/>
              <a:ext cx="13656" cy="5722"/>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4" name="Google Shape;6624;p28"/>
            <p:cNvSpPr/>
            <p:nvPr/>
          </p:nvSpPr>
          <p:spPr>
            <a:xfrm rot="-6049856">
              <a:off x="8777956" y="-126459"/>
              <a:ext cx="6271" cy="6776"/>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5" name="Google Shape;6625;p28"/>
            <p:cNvSpPr/>
            <p:nvPr/>
          </p:nvSpPr>
          <p:spPr>
            <a:xfrm rot="-6049856">
              <a:off x="8775014" y="-121229"/>
              <a:ext cx="3902" cy="2861"/>
            </a:xfrm>
            <a:custGeom>
              <a:avLst/>
              <a:gdLst/>
              <a:ahLst/>
              <a:cxnLst/>
              <a:rect l="l" t="t" r="r" b="b"/>
              <a:pathLst>
                <a:path w="28" h="19" extrusionOk="0">
                  <a:moveTo>
                    <a:pt x="1" y="1"/>
                  </a:moveTo>
                  <a:lnTo>
                    <a:pt x="19" y="18"/>
                  </a:lnTo>
                  <a:lnTo>
                    <a:pt x="27" y="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6" name="Google Shape;6626;p28"/>
            <p:cNvSpPr/>
            <p:nvPr/>
          </p:nvSpPr>
          <p:spPr>
            <a:xfrm rot="-6049856">
              <a:off x="8739683" y="-127487"/>
              <a:ext cx="6271" cy="10992"/>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7" name="Google Shape;6627;p28"/>
            <p:cNvSpPr/>
            <p:nvPr/>
          </p:nvSpPr>
          <p:spPr>
            <a:xfrm rot="-6049856">
              <a:off x="8757637" y="-125106"/>
              <a:ext cx="1393" cy="151"/>
            </a:xfrm>
            <a:custGeom>
              <a:avLst/>
              <a:gdLst/>
              <a:ahLst/>
              <a:cxnLst/>
              <a:rect l="l" t="t" r="r" b="b"/>
              <a:pathLst>
                <a:path w="10" h="1" extrusionOk="0">
                  <a:moveTo>
                    <a:pt x="9" y="1"/>
                  </a:moveTo>
                  <a:lnTo>
                    <a:pt x="9" y="1"/>
                  </a:lnTo>
                  <a:cubicBezTo>
                    <a:pt x="9" y="1"/>
                    <a:pt x="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8" name="Google Shape;6628;p28"/>
            <p:cNvSpPr/>
            <p:nvPr/>
          </p:nvSpPr>
          <p:spPr>
            <a:xfrm rot="-6049856">
              <a:off x="8706861" y="-112296"/>
              <a:ext cx="1254" cy="150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9" name="Google Shape;6629;p28"/>
            <p:cNvSpPr/>
            <p:nvPr/>
          </p:nvSpPr>
          <p:spPr>
            <a:xfrm rot="-6049856">
              <a:off x="8749382" y="-122628"/>
              <a:ext cx="3762" cy="5421"/>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0" name="Google Shape;6630;p28"/>
            <p:cNvSpPr/>
            <p:nvPr/>
          </p:nvSpPr>
          <p:spPr>
            <a:xfrm rot="-6049856">
              <a:off x="8725658" y="-125765"/>
              <a:ext cx="5017" cy="4216"/>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1" name="Google Shape;6631;p28"/>
            <p:cNvSpPr/>
            <p:nvPr/>
          </p:nvSpPr>
          <p:spPr>
            <a:xfrm rot="-6049856">
              <a:off x="8755034" y="-128899"/>
              <a:ext cx="1393" cy="1355"/>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2" name="Google Shape;6632;p28"/>
            <p:cNvSpPr/>
            <p:nvPr/>
          </p:nvSpPr>
          <p:spPr>
            <a:xfrm rot="-6049856">
              <a:off x="8753133" y="-127793"/>
              <a:ext cx="5017" cy="5421"/>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3" name="Google Shape;6633;p28"/>
            <p:cNvSpPr/>
            <p:nvPr/>
          </p:nvSpPr>
          <p:spPr>
            <a:xfrm rot="-6049856">
              <a:off x="8686277" y="-99754"/>
              <a:ext cx="44452" cy="22284"/>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4" name="Google Shape;6634;p28"/>
            <p:cNvSpPr/>
            <p:nvPr/>
          </p:nvSpPr>
          <p:spPr>
            <a:xfrm rot="-6049856">
              <a:off x="8709647" y="-123243"/>
              <a:ext cx="8640" cy="13401"/>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5" name="Google Shape;6635;p28"/>
            <p:cNvSpPr/>
            <p:nvPr/>
          </p:nvSpPr>
          <p:spPr>
            <a:xfrm rot="-6049856">
              <a:off x="8719794" y="-117882"/>
              <a:ext cx="22296" cy="17466"/>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6" name="Google Shape;6636;p28"/>
            <p:cNvSpPr/>
            <p:nvPr/>
          </p:nvSpPr>
          <p:spPr>
            <a:xfrm rot="-6049856">
              <a:off x="8795250" y="-96433"/>
              <a:ext cx="1393" cy="1054"/>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7" name="Google Shape;6637;p28"/>
            <p:cNvSpPr/>
            <p:nvPr/>
          </p:nvSpPr>
          <p:spPr>
            <a:xfrm rot="-6049856">
              <a:off x="8780022" y="-112771"/>
              <a:ext cx="19787" cy="14756"/>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8" name="Google Shape;6638;p28"/>
            <p:cNvSpPr/>
            <p:nvPr/>
          </p:nvSpPr>
          <p:spPr>
            <a:xfrm rot="-6049856">
              <a:off x="8752645" y="-105845"/>
              <a:ext cx="10033" cy="10690"/>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9" name="Google Shape;6639;p28"/>
            <p:cNvSpPr/>
            <p:nvPr/>
          </p:nvSpPr>
          <p:spPr>
            <a:xfrm rot="-6049856">
              <a:off x="8697439" y="-119653"/>
              <a:ext cx="11287" cy="5421"/>
            </a:xfrm>
            <a:custGeom>
              <a:avLst/>
              <a:gdLst/>
              <a:ahLst/>
              <a:cxnLst/>
              <a:rect l="l" t="t" r="r" b="b"/>
              <a:pathLst>
                <a:path w="81" h="36" extrusionOk="0">
                  <a:moveTo>
                    <a:pt x="1" y="0"/>
                  </a:moveTo>
                  <a:lnTo>
                    <a:pt x="27" y="27"/>
                  </a:lnTo>
                  <a:lnTo>
                    <a:pt x="80" y="36"/>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0" name="Google Shape;6640;p28"/>
            <p:cNvSpPr/>
            <p:nvPr/>
          </p:nvSpPr>
          <p:spPr>
            <a:xfrm rot="-6049856">
              <a:off x="8688190" y="-116124"/>
              <a:ext cx="6271" cy="2861"/>
            </a:xfrm>
            <a:custGeom>
              <a:avLst/>
              <a:gdLst/>
              <a:ahLst/>
              <a:cxnLst/>
              <a:rect l="l" t="t" r="r" b="b"/>
              <a:pathLst>
                <a:path w="45" h="19" extrusionOk="0">
                  <a:moveTo>
                    <a:pt x="18" y="1"/>
                  </a:moveTo>
                  <a:lnTo>
                    <a:pt x="1" y="18"/>
                  </a:lnTo>
                  <a:lnTo>
                    <a:pt x="45"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1" name="Google Shape;6641;p28"/>
            <p:cNvSpPr/>
            <p:nvPr/>
          </p:nvSpPr>
          <p:spPr>
            <a:xfrm rot="-6049856">
              <a:off x="8024285" y="125951"/>
              <a:ext cx="2648" cy="2710"/>
            </a:xfrm>
            <a:custGeom>
              <a:avLst/>
              <a:gdLst/>
              <a:ahLst/>
              <a:cxnLst/>
              <a:rect l="l" t="t" r="r" b="b"/>
              <a:pathLst>
                <a:path w="19" h="18" extrusionOk="0">
                  <a:moveTo>
                    <a:pt x="1" y="0"/>
                  </a:moveTo>
                  <a:cubicBezTo>
                    <a:pt x="1" y="9"/>
                    <a:pt x="10" y="9"/>
                    <a:pt x="18" y="18"/>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2" name="Google Shape;6642;p28"/>
            <p:cNvSpPr/>
            <p:nvPr/>
          </p:nvSpPr>
          <p:spPr>
            <a:xfrm rot="-6049856">
              <a:off x="8044445" y="120519"/>
              <a:ext cx="2648" cy="75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3" name="Google Shape;6643;p28"/>
            <p:cNvSpPr/>
            <p:nvPr/>
          </p:nvSpPr>
          <p:spPr>
            <a:xfrm rot="-6049856">
              <a:off x="8381236" y="-52931"/>
              <a:ext cx="16164" cy="9486"/>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4" name="Google Shape;6644;p28"/>
            <p:cNvSpPr/>
            <p:nvPr/>
          </p:nvSpPr>
          <p:spPr>
            <a:xfrm rot="-6049856">
              <a:off x="8198442" y="44491"/>
              <a:ext cx="7525" cy="2861"/>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5" name="Google Shape;6645;p28"/>
            <p:cNvSpPr/>
            <p:nvPr/>
          </p:nvSpPr>
          <p:spPr>
            <a:xfrm rot="-6049856">
              <a:off x="8198504" y="72164"/>
              <a:ext cx="5017" cy="5571"/>
            </a:xfrm>
            <a:custGeom>
              <a:avLst/>
              <a:gdLst/>
              <a:ahLst/>
              <a:cxnLst/>
              <a:rect l="l" t="t" r="r" b="b"/>
              <a:pathLst>
                <a:path w="36" h="37" extrusionOk="0">
                  <a:moveTo>
                    <a:pt x="36" y="1"/>
                  </a:moveTo>
                  <a:cubicBezTo>
                    <a:pt x="18" y="10"/>
                    <a:pt x="9" y="27"/>
                    <a:pt x="0" y="36"/>
                  </a:cubicBez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6" name="Google Shape;6646;p28"/>
            <p:cNvSpPr/>
            <p:nvPr/>
          </p:nvSpPr>
          <p:spPr>
            <a:xfrm rot="-6049856">
              <a:off x="7915245" y="160938"/>
              <a:ext cx="7525" cy="3463"/>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7" name="Google Shape;6647;p28"/>
            <p:cNvSpPr/>
            <p:nvPr/>
          </p:nvSpPr>
          <p:spPr>
            <a:xfrm rot="-6049856">
              <a:off x="8559831" y="-83392"/>
              <a:ext cx="10033" cy="9486"/>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8" name="Google Shape;6648;p28"/>
            <p:cNvSpPr/>
            <p:nvPr/>
          </p:nvSpPr>
          <p:spPr>
            <a:xfrm rot="-6049856">
              <a:off x="8013582" y="51972"/>
              <a:ext cx="3902" cy="2861"/>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9" name="Google Shape;6649;p28"/>
            <p:cNvSpPr/>
            <p:nvPr/>
          </p:nvSpPr>
          <p:spPr>
            <a:xfrm rot="-6049856">
              <a:off x="8550764" y="-87660"/>
              <a:ext cx="7525" cy="9486"/>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0" name="Google Shape;6650;p28"/>
            <p:cNvSpPr/>
            <p:nvPr/>
          </p:nvSpPr>
          <p:spPr>
            <a:xfrm rot="-6049856">
              <a:off x="7522880" y="244522"/>
              <a:ext cx="1393" cy="150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1" name="Google Shape;6651;p28"/>
            <p:cNvSpPr/>
            <p:nvPr/>
          </p:nvSpPr>
          <p:spPr>
            <a:xfrm rot="-6049856">
              <a:off x="8644567" y="-105347"/>
              <a:ext cx="139" cy="2861"/>
            </a:xfrm>
            <a:custGeom>
              <a:avLst/>
              <a:gdLst/>
              <a:ahLst/>
              <a:cxnLst/>
              <a:rect l="l" t="t" r="r" b="b"/>
              <a:pathLst>
                <a:path w="1" h="19" extrusionOk="0">
                  <a:moveTo>
                    <a:pt x="0" y="1"/>
                  </a:moveTo>
                  <a:cubicBezTo>
                    <a:pt x="0" y="18"/>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2" name="Google Shape;6652;p28"/>
            <p:cNvSpPr/>
            <p:nvPr/>
          </p:nvSpPr>
          <p:spPr>
            <a:xfrm rot="-6049856">
              <a:off x="8660704" y="-77401"/>
              <a:ext cx="3902" cy="150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3" name="Google Shape;6653;p28"/>
            <p:cNvSpPr/>
            <p:nvPr/>
          </p:nvSpPr>
          <p:spPr>
            <a:xfrm rot="-6049856">
              <a:off x="8533781" y="-31255"/>
              <a:ext cx="1672" cy="1054"/>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4" name="Google Shape;6654;p28"/>
            <p:cNvSpPr/>
            <p:nvPr/>
          </p:nvSpPr>
          <p:spPr>
            <a:xfrm rot="-6049856">
              <a:off x="8645115" y="-103138"/>
              <a:ext cx="2648" cy="2861"/>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5" name="Google Shape;6655;p28"/>
            <p:cNvSpPr/>
            <p:nvPr/>
          </p:nvSpPr>
          <p:spPr>
            <a:xfrm rot="-6049856">
              <a:off x="8647341" y="-105479"/>
              <a:ext cx="2090" cy="225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6" name="Google Shape;6656;p28"/>
            <p:cNvSpPr/>
            <p:nvPr/>
          </p:nvSpPr>
          <p:spPr>
            <a:xfrm rot="-6049856">
              <a:off x="8642135" y="-104965"/>
              <a:ext cx="1393" cy="4065"/>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7" name="Google Shape;6657;p28"/>
            <p:cNvSpPr/>
            <p:nvPr/>
          </p:nvSpPr>
          <p:spPr>
            <a:xfrm rot="-6049856">
              <a:off x="7729073" y="177762"/>
              <a:ext cx="2090" cy="1656"/>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8" name="Google Shape;6658;p28"/>
            <p:cNvSpPr/>
            <p:nvPr/>
          </p:nvSpPr>
          <p:spPr>
            <a:xfrm rot="-6049856">
              <a:off x="8345652" y="45983"/>
              <a:ext cx="139" cy="151"/>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9" name="Google Shape;6659;p28"/>
            <p:cNvSpPr/>
            <p:nvPr/>
          </p:nvSpPr>
          <p:spPr>
            <a:xfrm rot="-6049856">
              <a:off x="8326080" y="34870"/>
              <a:ext cx="27312" cy="9486"/>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0" name="Google Shape;6660;p28"/>
            <p:cNvSpPr/>
            <p:nvPr/>
          </p:nvSpPr>
          <p:spPr>
            <a:xfrm rot="-6049856">
              <a:off x="8027235" y="-544846"/>
              <a:ext cx="149520" cy="1216605"/>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1" name="Google Shape;6661;p28"/>
            <p:cNvSpPr/>
            <p:nvPr/>
          </p:nvSpPr>
          <p:spPr>
            <a:xfrm rot="-6049856">
              <a:off x="8064776" y="108837"/>
              <a:ext cx="13656" cy="8131"/>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2" name="Google Shape;6662;p28"/>
            <p:cNvSpPr/>
            <p:nvPr/>
          </p:nvSpPr>
          <p:spPr>
            <a:xfrm rot="-6049856">
              <a:off x="8212459" y="56248"/>
              <a:ext cx="5156" cy="6926"/>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3" name="Google Shape;6663;p28"/>
            <p:cNvSpPr/>
            <p:nvPr/>
          </p:nvSpPr>
          <p:spPr>
            <a:xfrm rot="-6049856">
              <a:off x="8614236" y="-92716"/>
              <a:ext cx="2648" cy="3764"/>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4" name="Google Shape;6664;p28"/>
            <p:cNvSpPr/>
            <p:nvPr/>
          </p:nvSpPr>
          <p:spPr>
            <a:xfrm rot="-6049856">
              <a:off x="8621791" y="-92809"/>
              <a:ext cx="5017" cy="5571"/>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5" name="Google Shape;6665;p28"/>
            <p:cNvSpPr/>
            <p:nvPr/>
          </p:nvSpPr>
          <p:spPr>
            <a:xfrm rot="-6049856">
              <a:off x="7689941" y="132600"/>
              <a:ext cx="2787" cy="225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6" name="Google Shape;6666;p28"/>
            <p:cNvSpPr/>
            <p:nvPr/>
          </p:nvSpPr>
          <p:spPr>
            <a:xfrm rot="-6049856">
              <a:off x="8201369" y="70183"/>
              <a:ext cx="3902" cy="2409"/>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7" name="Google Shape;6667;p28"/>
            <p:cNvSpPr/>
            <p:nvPr/>
          </p:nvSpPr>
          <p:spPr>
            <a:xfrm rot="-6049856">
              <a:off x="7919126" y="157438"/>
              <a:ext cx="1393" cy="1355"/>
            </a:xfrm>
            <a:custGeom>
              <a:avLst/>
              <a:gdLst/>
              <a:ahLst/>
              <a:cxnLst/>
              <a:rect l="l" t="t" r="r" b="b"/>
              <a:pathLst>
                <a:path w="10" h="9" extrusionOk="0">
                  <a:moveTo>
                    <a:pt x="0" y="0"/>
                  </a:moveTo>
                  <a:lnTo>
                    <a:pt x="9" y="9"/>
                  </a:lnTo>
                  <a:cubicBezTo>
                    <a:pt x="9" y="0"/>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8" name="Google Shape;6668;p28"/>
            <p:cNvSpPr/>
            <p:nvPr/>
          </p:nvSpPr>
          <p:spPr>
            <a:xfrm rot="-6049856">
              <a:off x="8503303" y="3994"/>
              <a:ext cx="3902" cy="4216"/>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9" name="Google Shape;6669;p28"/>
            <p:cNvSpPr/>
            <p:nvPr/>
          </p:nvSpPr>
          <p:spPr>
            <a:xfrm rot="-6049856">
              <a:off x="8664519" y="-114146"/>
              <a:ext cx="5017" cy="6926"/>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0" name="Google Shape;6670;p28"/>
            <p:cNvSpPr/>
            <p:nvPr/>
          </p:nvSpPr>
          <p:spPr>
            <a:xfrm rot="-6049856">
              <a:off x="8727108" y="-81302"/>
              <a:ext cx="5017" cy="4969"/>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1" name="Google Shape;6671;p28"/>
            <p:cNvSpPr/>
            <p:nvPr/>
          </p:nvSpPr>
          <p:spPr>
            <a:xfrm rot="-6049856">
              <a:off x="8679036" y="-93360"/>
              <a:ext cx="12681" cy="8131"/>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2" name="Google Shape;6672;p28"/>
            <p:cNvSpPr/>
            <p:nvPr/>
          </p:nvSpPr>
          <p:spPr>
            <a:xfrm rot="-6049856">
              <a:off x="8690382" y="-91342"/>
              <a:ext cx="3762" cy="316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3" name="Google Shape;6673;p28"/>
            <p:cNvSpPr/>
            <p:nvPr/>
          </p:nvSpPr>
          <p:spPr>
            <a:xfrm rot="-6049856">
              <a:off x="8628668" y="-103237"/>
              <a:ext cx="11984" cy="5722"/>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4" name="Google Shape;6674;p28"/>
            <p:cNvSpPr/>
            <p:nvPr/>
          </p:nvSpPr>
          <p:spPr>
            <a:xfrm rot="-6049856">
              <a:off x="8682878" y="-73906"/>
              <a:ext cx="7525" cy="4065"/>
            </a:xfrm>
            <a:custGeom>
              <a:avLst/>
              <a:gdLst/>
              <a:ahLst/>
              <a:cxnLst/>
              <a:rect l="l" t="t" r="r" b="b"/>
              <a:pathLst>
                <a:path w="54" h="27" extrusionOk="0">
                  <a:moveTo>
                    <a:pt x="9" y="0"/>
                  </a:moveTo>
                  <a:lnTo>
                    <a:pt x="0" y="27"/>
                  </a:lnTo>
                  <a:lnTo>
                    <a:pt x="53" y="9"/>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5" name="Google Shape;6675;p28"/>
            <p:cNvSpPr/>
            <p:nvPr/>
          </p:nvSpPr>
          <p:spPr>
            <a:xfrm rot="-6049856">
              <a:off x="8659074" y="-71605"/>
              <a:ext cx="3902" cy="8131"/>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6" name="Google Shape;6676;p28"/>
            <p:cNvSpPr/>
            <p:nvPr/>
          </p:nvSpPr>
          <p:spPr>
            <a:xfrm rot="-6049856">
              <a:off x="8666673" y="-72816"/>
              <a:ext cx="1393" cy="5571"/>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7" name="Google Shape;6677;p28"/>
            <p:cNvSpPr/>
            <p:nvPr/>
          </p:nvSpPr>
          <p:spPr>
            <a:xfrm rot="-6049856">
              <a:off x="8675982" y="-67161"/>
              <a:ext cx="2648" cy="6776"/>
            </a:xfrm>
            <a:custGeom>
              <a:avLst/>
              <a:gdLst/>
              <a:ahLst/>
              <a:cxnLst/>
              <a:rect l="l" t="t" r="r" b="b"/>
              <a:pathLst>
                <a:path w="19" h="45" extrusionOk="0">
                  <a:moveTo>
                    <a:pt x="18" y="1"/>
                  </a:moveTo>
                  <a:lnTo>
                    <a:pt x="1" y="45"/>
                  </a:lnTo>
                  <a:lnTo>
                    <a:pt x="18" y="36"/>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8" name="Google Shape;6678;p28"/>
            <p:cNvSpPr/>
            <p:nvPr/>
          </p:nvSpPr>
          <p:spPr>
            <a:xfrm rot="-6049856">
              <a:off x="8583207" y="-52853"/>
              <a:ext cx="7246" cy="7528"/>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9" name="Google Shape;6679;p28"/>
            <p:cNvSpPr/>
            <p:nvPr/>
          </p:nvSpPr>
          <p:spPr>
            <a:xfrm rot="-6049856">
              <a:off x="8608584" y="-38566"/>
              <a:ext cx="9894" cy="4065"/>
            </a:xfrm>
            <a:custGeom>
              <a:avLst/>
              <a:gdLst/>
              <a:ahLst/>
              <a:cxnLst/>
              <a:rect l="l" t="t" r="r" b="b"/>
              <a:pathLst>
                <a:path w="71" h="27" extrusionOk="0">
                  <a:moveTo>
                    <a:pt x="0" y="0"/>
                  </a:moveTo>
                  <a:lnTo>
                    <a:pt x="27" y="27"/>
                  </a:lnTo>
                  <a:cubicBezTo>
                    <a:pt x="36" y="9"/>
                    <a:pt x="53" y="9"/>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0" name="Google Shape;6680;p28"/>
            <p:cNvSpPr/>
            <p:nvPr/>
          </p:nvSpPr>
          <p:spPr>
            <a:xfrm rot="-6049856">
              <a:off x="8591761" y="-27804"/>
              <a:ext cx="7943" cy="7227"/>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1" name="Google Shape;6681;p28"/>
            <p:cNvSpPr/>
            <p:nvPr/>
          </p:nvSpPr>
          <p:spPr>
            <a:xfrm rot="-6049856">
              <a:off x="8481082" y="-26155"/>
              <a:ext cx="17279" cy="1506"/>
            </a:xfrm>
            <a:custGeom>
              <a:avLst/>
              <a:gdLst/>
              <a:ahLst/>
              <a:cxnLst/>
              <a:rect l="l" t="t" r="r" b="b"/>
              <a:pathLst>
                <a:path w="124" h="10" extrusionOk="0">
                  <a:moveTo>
                    <a:pt x="0" y="1"/>
                  </a:moveTo>
                  <a:lnTo>
                    <a:pt x="9" y="10"/>
                  </a:ln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2" name="Google Shape;6682;p28"/>
            <p:cNvSpPr/>
            <p:nvPr/>
          </p:nvSpPr>
          <p:spPr>
            <a:xfrm rot="-6049856">
              <a:off x="8403953" y="32353"/>
              <a:ext cx="16164" cy="10690"/>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3" name="Google Shape;6683;p28"/>
            <p:cNvSpPr/>
            <p:nvPr/>
          </p:nvSpPr>
          <p:spPr>
            <a:xfrm rot="-6049856">
              <a:off x="8410083" y="27032"/>
              <a:ext cx="3762" cy="1355"/>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4" name="Google Shape;6684;p28"/>
            <p:cNvSpPr/>
            <p:nvPr/>
          </p:nvSpPr>
          <p:spPr>
            <a:xfrm rot="-6049856">
              <a:off x="8089298" y="124328"/>
              <a:ext cx="5156" cy="5571"/>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5" name="Google Shape;6685;p28"/>
            <p:cNvSpPr/>
            <p:nvPr/>
          </p:nvSpPr>
          <p:spPr>
            <a:xfrm rot="-6049856">
              <a:off x="8017074" y="132287"/>
              <a:ext cx="8640" cy="2861"/>
            </a:xfrm>
            <a:custGeom>
              <a:avLst/>
              <a:gdLst/>
              <a:ahLst/>
              <a:cxnLst/>
              <a:rect l="l" t="t" r="r" b="b"/>
              <a:pathLst>
                <a:path w="62" h="19" extrusionOk="0">
                  <a:moveTo>
                    <a:pt x="62" y="1"/>
                  </a:moveTo>
                  <a:lnTo>
                    <a:pt x="0" y="10"/>
                  </a:lnTo>
                  <a:lnTo>
                    <a:pt x="0" y="18"/>
                  </a:lnTo>
                  <a:lnTo>
                    <a:pt x="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6" name="Google Shape;6686;p28"/>
            <p:cNvSpPr/>
            <p:nvPr/>
          </p:nvSpPr>
          <p:spPr>
            <a:xfrm rot="-6049856">
              <a:off x="7964743" y="154383"/>
              <a:ext cx="8918" cy="8432"/>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7" name="Google Shape;6687;p28"/>
            <p:cNvSpPr/>
            <p:nvPr/>
          </p:nvSpPr>
          <p:spPr>
            <a:xfrm rot="-6049856">
              <a:off x="8964438" y="309741"/>
              <a:ext cx="12681" cy="2710"/>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8" name="Google Shape;6688;p28"/>
            <p:cNvSpPr/>
            <p:nvPr/>
          </p:nvSpPr>
          <p:spPr>
            <a:xfrm rot="-6049856">
              <a:off x="8921743" y="344859"/>
              <a:ext cx="10033" cy="6776"/>
            </a:xfrm>
            <a:custGeom>
              <a:avLst/>
              <a:gdLst/>
              <a:ahLst/>
              <a:cxnLst/>
              <a:rect l="l" t="t" r="r" b="b"/>
              <a:pathLst>
                <a:path w="72" h="45" extrusionOk="0">
                  <a:moveTo>
                    <a:pt x="1" y="0"/>
                  </a:moveTo>
                  <a:lnTo>
                    <a:pt x="36" y="44"/>
                  </a:lnTo>
                  <a:lnTo>
                    <a:pt x="71"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9" name="Google Shape;6689;p28"/>
            <p:cNvSpPr/>
            <p:nvPr/>
          </p:nvSpPr>
          <p:spPr>
            <a:xfrm rot="-6049856">
              <a:off x="8889680" y="343412"/>
              <a:ext cx="23550" cy="28006"/>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0" name="Google Shape;6690;p28"/>
            <p:cNvSpPr/>
            <p:nvPr/>
          </p:nvSpPr>
          <p:spPr>
            <a:xfrm rot="-6049856">
              <a:off x="8859048" y="319732"/>
              <a:ext cx="4459" cy="6324"/>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1" name="Google Shape;6691;p28"/>
            <p:cNvSpPr/>
            <p:nvPr/>
          </p:nvSpPr>
          <p:spPr>
            <a:xfrm rot="-6049856">
              <a:off x="8860720" y="317544"/>
              <a:ext cx="3762" cy="2108"/>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2" name="Google Shape;6692;p28"/>
            <p:cNvSpPr/>
            <p:nvPr/>
          </p:nvSpPr>
          <p:spPr>
            <a:xfrm rot="-6049856">
              <a:off x="8835628" y="315753"/>
              <a:ext cx="14910" cy="9185"/>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3" name="Google Shape;6693;p28"/>
            <p:cNvSpPr/>
            <p:nvPr/>
          </p:nvSpPr>
          <p:spPr>
            <a:xfrm rot="-6049856">
              <a:off x="8837689" y="337047"/>
              <a:ext cx="5156" cy="2861"/>
            </a:xfrm>
            <a:custGeom>
              <a:avLst/>
              <a:gdLst/>
              <a:ahLst/>
              <a:cxnLst/>
              <a:rect l="l" t="t" r="r" b="b"/>
              <a:pathLst>
                <a:path w="37" h="19" extrusionOk="0">
                  <a:moveTo>
                    <a:pt x="1" y="1"/>
                  </a:moveTo>
                  <a:lnTo>
                    <a:pt x="19" y="18"/>
                  </a:lnTo>
                  <a:cubicBezTo>
                    <a:pt x="27" y="18"/>
                    <a:pt x="36"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4" name="Google Shape;6694;p28"/>
            <p:cNvSpPr/>
            <p:nvPr/>
          </p:nvSpPr>
          <p:spPr>
            <a:xfrm rot="-6049856">
              <a:off x="8838377" y="336060"/>
              <a:ext cx="13656" cy="6776"/>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5" name="Google Shape;6695;p28"/>
            <p:cNvSpPr/>
            <p:nvPr/>
          </p:nvSpPr>
          <p:spPr>
            <a:xfrm rot="-6049856">
              <a:off x="8850509" y="333426"/>
              <a:ext cx="13795" cy="978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6" name="Google Shape;6696;p28"/>
            <p:cNvSpPr/>
            <p:nvPr/>
          </p:nvSpPr>
          <p:spPr>
            <a:xfrm rot="-6049856">
              <a:off x="8886442" y="367034"/>
              <a:ext cx="11148" cy="9486"/>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7" name="Google Shape;6697;p28"/>
            <p:cNvSpPr/>
            <p:nvPr/>
          </p:nvSpPr>
          <p:spPr>
            <a:xfrm rot="-6049856">
              <a:off x="8801077" y="328676"/>
              <a:ext cx="14910" cy="6776"/>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8" name="Google Shape;6698;p28"/>
            <p:cNvSpPr/>
            <p:nvPr/>
          </p:nvSpPr>
          <p:spPr>
            <a:xfrm rot="-6049856">
              <a:off x="8803007" y="340292"/>
              <a:ext cx="7525" cy="6776"/>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9" name="Google Shape;6699;p28"/>
            <p:cNvSpPr/>
            <p:nvPr/>
          </p:nvSpPr>
          <p:spPr>
            <a:xfrm rot="-6049856">
              <a:off x="8837663" y="346646"/>
              <a:ext cx="13656" cy="13401"/>
            </a:xfrm>
            <a:custGeom>
              <a:avLst/>
              <a:gdLst/>
              <a:ahLst/>
              <a:cxnLst/>
              <a:rect l="l" t="t" r="r" b="b"/>
              <a:pathLst>
                <a:path w="98" h="89" extrusionOk="0">
                  <a:moveTo>
                    <a:pt x="1" y="0"/>
                  </a:moveTo>
                  <a:lnTo>
                    <a:pt x="1" y="18"/>
                  </a:lnTo>
                  <a:lnTo>
                    <a:pt x="98" y="8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0" name="Google Shape;6700;p28"/>
            <p:cNvSpPr/>
            <p:nvPr/>
          </p:nvSpPr>
          <p:spPr>
            <a:xfrm rot="-6049856">
              <a:off x="8772368" y="323577"/>
              <a:ext cx="13656" cy="6776"/>
            </a:xfrm>
            <a:custGeom>
              <a:avLst/>
              <a:gdLst/>
              <a:ahLst/>
              <a:cxnLst/>
              <a:rect l="l" t="t" r="r" b="b"/>
              <a:pathLst>
                <a:path w="98" h="45" extrusionOk="0">
                  <a:moveTo>
                    <a:pt x="0" y="0"/>
                  </a:moveTo>
                  <a:lnTo>
                    <a:pt x="36" y="27"/>
                  </a:lnTo>
                  <a:lnTo>
                    <a:pt x="97" y="45"/>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1" name="Google Shape;6701;p28"/>
            <p:cNvSpPr/>
            <p:nvPr/>
          </p:nvSpPr>
          <p:spPr>
            <a:xfrm rot="-6049856">
              <a:off x="8747644" y="319412"/>
              <a:ext cx="16164" cy="14154"/>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2" name="Google Shape;6702;p28"/>
            <p:cNvSpPr/>
            <p:nvPr/>
          </p:nvSpPr>
          <p:spPr>
            <a:xfrm rot="-6049856">
              <a:off x="8743482" y="334007"/>
              <a:ext cx="8779" cy="5421"/>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3" name="Google Shape;6703;p28"/>
            <p:cNvSpPr/>
            <p:nvPr/>
          </p:nvSpPr>
          <p:spPr>
            <a:xfrm rot="-6049856">
              <a:off x="8784551" y="339237"/>
              <a:ext cx="9894" cy="5421"/>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4" name="Google Shape;6704;p28"/>
            <p:cNvSpPr/>
            <p:nvPr/>
          </p:nvSpPr>
          <p:spPr>
            <a:xfrm rot="-6049856">
              <a:off x="8786582" y="344513"/>
              <a:ext cx="1393" cy="6926"/>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5" name="Google Shape;6705;p28"/>
            <p:cNvSpPr/>
            <p:nvPr/>
          </p:nvSpPr>
          <p:spPr>
            <a:xfrm rot="-6049856">
              <a:off x="8791914" y="347399"/>
              <a:ext cx="2648" cy="151"/>
            </a:xfrm>
            <a:custGeom>
              <a:avLst/>
              <a:gdLst/>
              <a:ahLst/>
              <a:cxnLst/>
              <a:rect l="l" t="t" r="r" b="b"/>
              <a:pathLst>
                <a:path w="19" h="1" extrusionOk="0">
                  <a:moveTo>
                    <a:pt x="18" y="1"/>
                  </a:moveTo>
                  <a:lnTo>
                    <a:pt x="18" y="1"/>
                  </a:lnTo>
                  <a:cubicBezTo>
                    <a:pt x="10" y="1"/>
                    <a:pt x="1"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6" name="Google Shape;6706;p28"/>
            <p:cNvSpPr/>
            <p:nvPr/>
          </p:nvSpPr>
          <p:spPr>
            <a:xfrm rot="-6049856">
              <a:off x="8810574" y="361205"/>
              <a:ext cx="21041" cy="8131"/>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7" name="Google Shape;6707;p28"/>
            <p:cNvSpPr/>
            <p:nvPr/>
          </p:nvSpPr>
          <p:spPr>
            <a:xfrm rot="-6049856">
              <a:off x="8796648" y="351799"/>
              <a:ext cx="10033" cy="8131"/>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8" name="Google Shape;6708;p28"/>
            <p:cNvSpPr/>
            <p:nvPr/>
          </p:nvSpPr>
          <p:spPr>
            <a:xfrm rot="-6049856">
              <a:off x="8794531" y="359065"/>
              <a:ext cx="5156" cy="2861"/>
            </a:xfrm>
            <a:custGeom>
              <a:avLst/>
              <a:gdLst/>
              <a:ahLst/>
              <a:cxnLst/>
              <a:rect l="l" t="t" r="r" b="b"/>
              <a:pathLst>
                <a:path w="37" h="19" extrusionOk="0">
                  <a:moveTo>
                    <a:pt x="1" y="1"/>
                  </a:moveTo>
                  <a:lnTo>
                    <a:pt x="27" y="18"/>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9" name="Google Shape;6709;p28"/>
            <p:cNvSpPr/>
            <p:nvPr/>
          </p:nvSpPr>
          <p:spPr>
            <a:xfrm rot="-6049856">
              <a:off x="8752271" y="347147"/>
              <a:ext cx="8640" cy="13401"/>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0" name="Google Shape;6710;p28"/>
            <p:cNvSpPr/>
            <p:nvPr/>
          </p:nvSpPr>
          <p:spPr>
            <a:xfrm rot="-6049856">
              <a:off x="8772822" y="349097"/>
              <a:ext cx="2648" cy="150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1" name="Google Shape;6711;p28"/>
            <p:cNvSpPr/>
            <p:nvPr/>
          </p:nvSpPr>
          <p:spPr>
            <a:xfrm rot="-6049856">
              <a:off x="8714277" y="363011"/>
              <a:ext cx="1393" cy="151"/>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2" name="Google Shape;6712;p28"/>
            <p:cNvSpPr/>
            <p:nvPr/>
          </p:nvSpPr>
          <p:spPr>
            <a:xfrm rot="-6049856">
              <a:off x="8764226" y="353516"/>
              <a:ext cx="5017" cy="8131"/>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3" name="Google Shape;6713;p28"/>
            <p:cNvSpPr/>
            <p:nvPr/>
          </p:nvSpPr>
          <p:spPr>
            <a:xfrm rot="-6049856">
              <a:off x="8734915" y="345644"/>
              <a:ext cx="8779" cy="5571"/>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4" name="Google Shape;6714;p28"/>
            <p:cNvSpPr/>
            <p:nvPr/>
          </p:nvSpPr>
          <p:spPr>
            <a:xfrm rot="-6049856">
              <a:off x="8771302" y="345163"/>
              <a:ext cx="1672" cy="1205"/>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5" name="Google Shape;6715;p28"/>
            <p:cNvSpPr/>
            <p:nvPr/>
          </p:nvSpPr>
          <p:spPr>
            <a:xfrm rot="-6049856">
              <a:off x="8767735" y="348320"/>
              <a:ext cx="7525" cy="4216"/>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6" name="Google Shape;6716;p28"/>
            <p:cNvSpPr/>
            <p:nvPr/>
          </p:nvSpPr>
          <p:spPr>
            <a:xfrm rot="-6049856">
              <a:off x="8681156" y="384410"/>
              <a:ext cx="66608" cy="26500"/>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7" name="Google Shape;6717;p28"/>
            <p:cNvSpPr/>
            <p:nvPr/>
          </p:nvSpPr>
          <p:spPr>
            <a:xfrm rot="-6049856">
              <a:off x="8714323" y="348125"/>
              <a:ext cx="14910" cy="16111"/>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8" name="Google Shape;6718;p28"/>
            <p:cNvSpPr/>
            <p:nvPr/>
          </p:nvSpPr>
          <p:spPr>
            <a:xfrm rot="-6049856">
              <a:off x="8725915" y="358998"/>
              <a:ext cx="33304" cy="2017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9" name="Google Shape;6719;p28"/>
            <p:cNvSpPr/>
            <p:nvPr/>
          </p:nvSpPr>
          <p:spPr>
            <a:xfrm rot="-6049856">
              <a:off x="8817320" y="398185"/>
              <a:ext cx="2648" cy="150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0" name="Google Shape;6720;p28"/>
            <p:cNvSpPr/>
            <p:nvPr/>
          </p:nvSpPr>
          <p:spPr>
            <a:xfrm rot="-6049856">
              <a:off x="8796507" y="375590"/>
              <a:ext cx="30796" cy="15509"/>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1" name="Google Shape;6721;p28"/>
            <p:cNvSpPr/>
            <p:nvPr/>
          </p:nvSpPr>
          <p:spPr>
            <a:xfrm rot="-6049856">
              <a:off x="8766458" y="381996"/>
              <a:ext cx="14910" cy="10992"/>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2" name="Google Shape;6722;p28"/>
            <p:cNvSpPr/>
            <p:nvPr/>
          </p:nvSpPr>
          <p:spPr>
            <a:xfrm rot="-6049856">
              <a:off x="8701779" y="350604"/>
              <a:ext cx="16164" cy="6776"/>
            </a:xfrm>
            <a:custGeom>
              <a:avLst/>
              <a:gdLst/>
              <a:ahLst/>
              <a:cxnLst/>
              <a:rect l="l" t="t" r="r" b="b"/>
              <a:pathLst>
                <a:path w="116" h="45" extrusionOk="0">
                  <a:moveTo>
                    <a:pt x="0" y="1"/>
                  </a:moveTo>
                  <a:lnTo>
                    <a:pt x="36" y="36"/>
                  </a:lnTo>
                  <a:lnTo>
                    <a:pt x="115" y="4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3" name="Google Shape;6723;p28"/>
            <p:cNvSpPr/>
            <p:nvPr/>
          </p:nvSpPr>
          <p:spPr>
            <a:xfrm rot="-6049856">
              <a:off x="8690395" y="354156"/>
              <a:ext cx="10033" cy="4065"/>
            </a:xfrm>
            <a:custGeom>
              <a:avLst/>
              <a:gdLst/>
              <a:ahLst/>
              <a:cxnLst/>
              <a:rect l="l" t="t" r="r" b="b"/>
              <a:pathLst>
                <a:path w="72" h="27" extrusionOk="0">
                  <a:moveTo>
                    <a:pt x="27" y="0"/>
                  </a:moveTo>
                  <a:lnTo>
                    <a:pt x="1" y="27"/>
                  </a:lnTo>
                  <a:lnTo>
                    <a:pt x="71" y="27"/>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4" name="Google Shape;6724;p28"/>
            <p:cNvSpPr/>
            <p:nvPr/>
          </p:nvSpPr>
          <p:spPr>
            <a:xfrm rot="-6049856">
              <a:off x="7904776" y="621659"/>
              <a:ext cx="2508" cy="4065"/>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5" name="Google Shape;6725;p28"/>
            <p:cNvSpPr/>
            <p:nvPr/>
          </p:nvSpPr>
          <p:spPr>
            <a:xfrm rot="-6049856">
              <a:off x="7927913" y="615927"/>
              <a:ext cx="5156" cy="1205"/>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6" name="Google Shape;6726;p28"/>
            <p:cNvSpPr/>
            <p:nvPr/>
          </p:nvSpPr>
          <p:spPr>
            <a:xfrm rot="-6049856">
              <a:off x="8326350" y="407973"/>
              <a:ext cx="23410" cy="933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7" name="Google Shape;6727;p28"/>
            <p:cNvSpPr/>
            <p:nvPr/>
          </p:nvSpPr>
          <p:spPr>
            <a:xfrm rot="-6049856">
              <a:off x="8111326" y="525040"/>
              <a:ext cx="9894" cy="4065"/>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8" name="Google Shape;6728;p28"/>
            <p:cNvSpPr/>
            <p:nvPr/>
          </p:nvSpPr>
          <p:spPr>
            <a:xfrm rot="-6049856">
              <a:off x="8110619" y="567283"/>
              <a:ext cx="7525" cy="5571"/>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9" name="Google Shape;6729;p28"/>
            <p:cNvSpPr/>
            <p:nvPr/>
          </p:nvSpPr>
          <p:spPr>
            <a:xfrm rot="-6049856">
              <a:off x="7773849" y="658691"/>
              <a:ext cx="11287" cy="4668"/>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0" name="Google Shape;6730;p28"/>
            <p:cNvSpPr/>
            <p:nvPr/>
          </p:nvSpPr>
          <p:spPr>
            <a:xfrm rot="-6049856">
              <a:off x="8538048" y="387415"/>
              <a:ext cx="16164" cy="1084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1" name="Google Shape;6731;p28"/>
            <p:cNvSpPr/>
            <p:nvPr/>
          </p:nvSpPr>
          <p:spPr>
            <a:xfrm rot="-6049856">
              <a:off x="7893274" y="510448"/>
              <a:ext cx="6271" cy="3313"/>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2" name="Google Shape;6732;p28"/>
            <p:cNvSpPr/>
            <p:nvPr/>
          </p:nvSpPr>
          <p:spPr>
            <a:xfrm rot="-6049856">
              <a:off x="8529315" y="378354"/>
              <a:ext cx="10033" cy="12196"/>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3" name="Google Shape;6733;p28"/>
            <p:cNvSpPr/>
            <p:nvPr/>
          </p:nvSpPr>
          <p:spPr>
            <a:xfrm rot="-6049856">
              <a:off x="8639882" y="365461"/>
              <a:ext cx="1115" cy="1355"/>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4" name="Google Shape;6734;p28"/>
            <p:cNvSpPr/>
            <p:nvPr/>
          </p:nvSpPr>
          <p:spPr>
            <a:xfrm rot="-6049856">
              <a:off x="8657611" y="407822"/>
              <a:ext cx="6271" cy="150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5" name="Google Shape;6735;p28"/>
            <p:cNvSpPr/>
            <p:nvPr/>
          </p:nvSpPr>
          <p:spPr>
            <a:xfrm rot="-6049856">
              <a:off x="8508842" y="459314"/>
              <a:ext cx="1393" cy="1355"/>
            </a:xfrm>
            <a:custGeom>
              <a:avLst/>
              <a:gdLst/>
              <a:ahLst/>
              <a:cxnLst/>
              <a:rect l="l" t="t" r="r" b="b"/>
              <a:pathLst>
                <a:path w="10" h="9" extrusionOk="0">
                  <a:moveTo>
                    <a:pt x="9" y="0"/>
                  </a:moveTo>
                  <a:lnTo>
                    <a:pt x="9" y="0"/>
                  </a:ln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6" name="Google Shape;6736;p28"/>
            <p:cNvSpPr/>
            <p:nvPr/>
          </p:nvSpPr>
          <p:spPr>
            <a:xfrm rot="-6049856">
              <a:off x="8640501" y="367409"/>
              <a:ext cx="3902" cy="4065"/>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7" name="Google Shape;6737;p28"/>
            <p:cNvSpPr/>
            <p:nvPr/>
          </p:nvSpPr>
          <p:spPr>
            <a:xfrm rot="-6049856">
              <a:off x="8643130" y="363762"/>
              <a:ext cx="3762" cy="2861"/>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8" name="Google Shape;6738;p28"/>
            <p:cNvSpPr/>
            <p:nvPr/>
          </p:nvSpPr>
          <p:spPr>
            <a:xfrm rot="-6049856">
              <a:off x="8636773" y="365131"/>
              <a:ext cx="1393" cy="5421"/>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9" name="Google Shape;6739;p28"/>
            <p:cNvSpPr/>
            <p:nvPr/>
          </p:nvSpPr>
          <p:spPr>
            <a:xfrm rot="-6049856">
              <a:off x="8283859" y="546799"/>
              <a:ext cx="1393" cy="151"/>
            </a:xfrm>
            <a:custGeom>
              <a:avLst/>
              <a:gdLst/>
              <a:ahLst/>
              <a:cxnLst/>
              <a:rect l="l" t="t" r="r" b="b"/>
              <a:pathLst>
                <a:path w="10" h="1" extrusionOk="0">
                  <a:moveTo>
                    <a:pt x="0" y="0"/>
                  </a:moveTo>
                  <a:cubicBezTo>
                    <a:pt x="0" y="0"/>
                    <a:pt x="9" y="0"/>
                    <a:pt x="9" y="0"/>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0" name="Google Shape;6740;p28"/>
            <p:cNvSpPr/>
            <p:nvPr/>
          </p:nvSpPr>
          <p:spPr>
            <a:xfrm rot="-6049856">
              <a:off x="8256727" y="530473"/>
              <a:ext cx="39575" cy="12046"/>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1" name="Google Shape;6741;p28"/>
            <p:cNvSpPr/>
            <p:nvPr/>
          </p:nvSpPr>
          <p:spPr>
            <a:xfrm rot="-6049856">
              <a:off x="8038353" y="-58992"/>
              <a:ext cx="182266" cy="116209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2" name="Google Shape;6742;p28"/>
            <p:cNvSpPr/>
            <p:nvPr/>
          </p:nvSpPr>
          <p:spPr>
            <a:xfrm rot="-6049856">
              <a:off x="7582723" y="665626"/>
              <a:ext cx="29681" cy="24091"/>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3" name="Google Shape;6743;p28"/>
            <p:cNvSpPr/>
            <p:nvPr/>
          </p:nvSpPr>
          <p:spPr>
            <a:xfrm rot="-6049856">
              <a:off x="7950008" y="603596"/>
              <a:ext cx="21041" cy="8131"/>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4" name="Google Shape;6744;p28"/>
            <p:cNvSpPr/>
            <p:nvPr/>
          </p:nvSpPr>
          <p:spPr>
            <a:xfrm rot="-6049856">
              <a:off x="8127632" y="545833"/>
              <a:ext cx="7525" cy="6776"/>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5" name="Google Shape;6745;p28"/>
            <p:cNvSpPr/>
            <p:nvPr/>
          </p:nvSpPr>
          <p:spPr>
            <a:xfrm rot="-6049856">
              <a:off x="8603945" y="379763"/>
              <a:ext cx="3623" cy="3614"/>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6" name="Google Shape;6746;p28"/>
            <p:cNvSpPr/>
            <p:nvPr/>
          </p:nvSpPr>
          <p:spPr>
            <a:xfrm rot="-6049856">
              <a:off x="8612924" y="382001"/>
              <a:ext cx="7525" cy="6023"/>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7" name="Google Shape;6747;p28"/>
            <p:cNvSpPr/>
            <p:nvPr/>
          </p:nvSpPr>
          <p:spPr>
            <a:xfrm rot="-6049856">
              <a:off x="8113174" y="564159"/>
              <a:ext cx="6410" cy="225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8" name="Google Shape;6748;p28"/>
            <p:cNvSpPr/>
            <p:nvPr/>
          </p:nvSpPr>
          <p:spPr>
            <a:xfrm rot="-6049856">
              <a:off x="7780006" y="653811"/>
              <a:ext cx="1254" cy="150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9" name="Google Shape;6749;p28"/>
            <p:cNvSpPr/>
            <p:nvPr/>
          </p:nvSpPr>
          <p:spPr>
            <a:xfrm rot="-6049856">
              <a:off x="8469905" y="507575"/>
              <a:ext cx="6271" cy="4065"/>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0" name="Google Shape;6750;p28"/>
            <p:cNvSpPr/>
            <p:nvPr/>
          </p:nvSpPr>
          <p:spPr>
            <a:xfrm rot="-6049856">
              <a:off x="8664563" y="356187"/>
              <a:ext cx="6271" cy="6776"/>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1" name="Google Shape;6751;p28"/>
            <p:cNvSpPr/>
            <p:nvPr/>
          </p:nvSpPr>
          <p:spPr>
            <a:xfrm rot="-6049856">
              <a:off x="8736519" y="411899"/>
              <a:ext cx="6271" cy="5722"/>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2" name="Google Shape;6752;p28"/>
            <p:cNvSpPr/>
            <p:nvPr/>
          </p:nvSpPr>
          <p:spPr>
            <a:xfrm rot="-6049856">
              <a:off x="8678964" y="389091"/>
              <a:ext cx="17558" cy="9486"/>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3" name="Google Shape;6753;p28"/>
            <p:cNvSpPr/>
            <p:nvPr/>
          </p:nvSpPr>
          <p:spPr>
            <a:xfrm rot="-6049856">
              <a:off x="8693087" y="391465"/>
              <a:ext cx="5435" cy="4065"/>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4" name="Google Shape;6754;p28"/>
            <p:cNvSpPr/>
            <p:nvPr/>
          </p:nvSpPr>
          <p:spPr>
            <a:xfrm rot="-6049856">
              <a:off x="8620126" y="366190"/>
              <a:ext cx="17836" cy="7378"/>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5" name="Google Shape;6755;p28"/>
            <p:cNvSpPr/>
            <p:nvPr/>
          </p:nvSpPr>
          <p:spPr>
            <a:xfrm rot="-6049856">
              <a:off x="8682507" y="418001"/>
              <a:ext cx="12402" cy="4216"/>
            </a:xfrm>
            <a:custGeom>
              <a:avLst/>
              <a:gdLst/>
              <a:ahLst/>
              <a:cxnLst/>
              <a:rect l="l" t="t" r="r" b="b"/>
              <a:pathLst>
                <a:path w="89" h="28" extrusionOk="0">
                  <a:moveTo>
                    <a:pt x="18" y="1"/>
                  </a:moveTo>
                  <a:lnTo>
                    <a:pt x="1" y="27"/>
                  </a:lnTo>
                  <a:lnTo>
                    <a:pt x="1" y="27"/>
                  </a:lnTo>
                  <a:lnTo>
                    <a:pt x="89"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6" name="Google Shape;6756;p28"/>
            <p:cNvSpPr/>
            <p:nvPr/>
          </p:nvSpPr>
          <p:spPr>
            <a:xfrm rot="-6049856">
              <a:off x="8654895" y="416753"/>
              <a:ext cx="7525" cy="10690"/>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7" name="Google Shape;6757;p28"/>
            <p:cNvSpPr/>
            <p:nvPr/>
          </p:nvSpPr>
          <p:spPr>
            <a:xfrm rot="-6049856">
              <a:off x="8665006" y="416581"/>
              <a:ext cx="2508" cy="5571"/>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8" name="Google Shape;6758;p28"/>
            <p:cNvSpPr/>
            <p:nvPr/>
          </p:nvSpPr>
          <p:spPr>
            <a:xfrm rot="-6049856">
              <a:off x="8676562" y="426772"/>
              <a:ext cx="3762" cy="6776"/>
            </a:xfrm>
            <a:custGeom>
              <a:avLst/>
              <a:gdLst/>
              <a:ahLst/>
              <a:cxnLst/>
              <a:rect l="l" t="t" r="r" b="b"/>
              <a:pathLst>
                <a:path w="27" h="45" extrusionOk="0">
                  <a:moveTo>
                    <a:pt x="27" y="1"/>
                  </a:moveTo>
                  <a:lnTo>
                    <a:pt x="0" y="45"/>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9" name="Google Shape;6759;p28"/>
            <p:cNvSpPr/>
            <p:nvPr/>
          </p:nvSpPr>
          <p:spPr>
            <a:xfrm rot="-6049856">
              <a:off x="8566439" y="435502"/>
              <a:ext cx="9754" cy="8884"/>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0" name="Google Shape;6760;p28"/>
            <p:cNvSpPr/>
            <p:nvPr/>
          </p:nvSpPr>
          <p:spPr>
            <a:xfrm rot="-6049856">
              <a:off x="8593956" y="460191"/>
              <a:ext cx="16164" cy="4216"/>
            </a:xfrm>
            <a:custGeom>
              <a:avLst/>
              <a:gdLst/>
              <a:ahLst/>
              <a:cxnLst/>
              <a:rect l="l" t="t" r="r" b="b"/>
              <a:pathLst>
                <a:path w="116" h="28" extrusionOk="0">
                  <a:moveTo>
                    <a:pt x="0" y="1"/>
                  </a:moveTo>
                  <a:lnTo>
                    <a:pt x="44" y="27"/>
                  </a:lnTo>
                  <a:cubicBezTo>
                    <a:pt x="62" y="10"/>
                    <a:pt x="80" y="10"/>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1" name="Google Shape;6761;p28"/>
            <p:cNvSpPr/>
            <p:nvPr/>
          </p:nvSpPr>
          <p:spPr>
            <a:xfrm rot="-6049856">
              <a:off x="8574891" y="472350"/>
              <a:ext cx="12402" cy="933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2" name="Google Shape;6762;p28"/>
            <p:cNvSpPr/>
            <p:nvPr/>
          </p:nvSpPr>
          <p:spPr>
            <a:xfrm rot="-6049856">
              <a:off x="8442538" y="459719"/>
              <a:ext cx="24804" cy="2710"/>
            </a:xfrm>
            <a:custGeom>
              <a:avLst/>
              <a:gdLst/>
              <a:ahLst/>
              <a:cxnLst/>
              <a:rect l="l" t="t" r="r" b="b"/>
              <a:pathLst>
                <a:path w="178" h="18" extrusionOk="0">
                  <a:moveTo>
                    <a:pt x="1" y="0"/>
                  </a:moveTo>
                  <a:lnTo>
                    <a:pt x="1" y="18"/>
                  </a:lnTo>
                  <a:lnTo>
                    <a:pt x="177" y="18"/>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3" name="Google Shape;6763;p28"/>
            <p:cNvSpPr/>
            <p:nvPr/>
          </p:nvSpPr>
          <p:spPr>
            <a:xfrm rot="-6049856">
              <a:off x="8351108" y="537589"/>
              <a:ext cx="24804" cy="12196"/>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4" name="Google Shape;6764;p28"/>
            <p:cNvSpPr/>
            <p:nvPr/>
          </p:nvSpPr>
          <p:spPr>
            <a:xfrm rot="-6049856">
              <a:off x="8361855" y="527888"/>
              <a:ext cx="3762" cy="2710"/>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5" name="Google Shape;6765;p28"/>
            <p:cNvSpPr/>
            <p:nvPr/>
          </p:nvSpPr>
          <p:spPr>
            <a:xfrm rot="-6049856">
              <a:off x="7979645" y="629255"/>
              <a:ext cx="8779" cy="5421"/>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6" name="Google Shape;6766;p28"/>
            <p:cNvSpPr/>
            <p:nvPr/>
          </p:nvSpPr>
          <p:spPr>
            <a:xfrm rot="-6049856">
              <a:off x="7893452" y="631452"/>
              <a:ext cx="14771" cy="1506"/>
            </a:xfrm>
            <a:custGeom>
              <a:avLst/>
              <a:gdLst/>
              <a:ahLst/>
              <a:cxnLst/>
              <a:rect l="l" t="t" r="r" b="b"/>
              <a:pathLst>
                <a:path w="106" h="10" extrusionOk="0">
                  <a:moveTo>
                    <a:pt x="9" y="1"/>
                  </a:moveTo>
                  <a:lnTo>
                    <a:pt x="0" y="10"/>
                  </a:lnTo>
                  <a:lnTo>
                    <a:pt x="1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7" name="Google Shape;6767;p28"/>
            <p:cNvSpPr/>
            <p:nvPr/>
          </p:nvSpPr>
          <p:spPr>
            <a:xfrm rot="-6049856">
              <a:off x="7832242" y="657617"/>
              <a:ext cx="13238" cy="9636"/>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8" name="Google Shape;6768;p28"/>
            <p:cNvSpPr/>
            <p:nvPr/>
          </p:nvSpPr>
          <p:spPr>
            <a:xfrm rot="-6049856">
              <a:off x="9141550" y="660103"/>
              <a:ext cx="1393" cy="150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9" name="Google Shape;6769;p28"/>
            <p:cNvSpPr/>
            <p:nvPr/>
          </p:nvSpPr>
          <p:spPr>
            <a:xfrm rot="-6049856">
              <a:off x="8456202" y="89225"/>
              <a:ext cx="195783" cy="1546354"/>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0" name="Google Shape;6770;p28"/>
            <p:cNvSpPr/>
            <p:nvPr/>
          </p:nvSpPr>
          <p:spPr>
            <a:xfrm rot="-6049856">
              <a:off x="8214532" y="196487"/>
              <a:ext cx="3762" cy="2861"/>
            </a:xfrm>
            <a:custGeom>
              <a:avLst/>
              <a:gdLst/>
              <a:ahLst/>
              <a:cxnLst/>
              <a:rect l="l" t="t" r="r" b="b"/>
              <a:pathLst>
                <a:path w="27" h="19" extrusionOk="0">
                  <a:moveTo>
                    <a:pt x="0" y="1"/>
                  </a:moveTo>
                  <a:lnTo>
                    <a:pt x="27" y="18"/>
                  </a:ln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1" name="Google Shape;6771;p28"/>
            <p:cNvSpPr/>
            <p:nvPr/>
          </p:nvSpPr>
          <p:spPr>
            <a:xfrm rot="-6049856">
              <a:off x="8191415" y="204726"/>
              <a:ext cx="5156" cy="1205"/>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2" name="Google Shape;6772;p28"/>
            <p:cNvSpPr/>
            <p:nvPr/>
          </p:nvSpPr>
          <p:spPr>
            <a:xfrm rot="-6049856">
              <a:off x="7813574" y="402007"/>
              <a:ext cx="23410" cy="9486"/>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3" name="Google Shape;6773;p28"/>
            <p:cNvSpPr/>
            <p:nvPr/>
          </p:nvSpPr>
          <p:spPr>
            <a:xfrm rot="-6049856">
              <a:off x="8020660" y="291893"/>
              <a:ext cx="10033" cy="4065"/>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4" name="Google Shape;6774;p28"/>
            <p:cNvSpPr/>
            <p:nvPr/>
          </p:nvSpPr>
          <p:spPr>
            <a:xfrm rot="-6049856">
              <a:off x="8022327" y="247297"/>
              <a:ext cx="7525" cy="5421"/>
            </a:xfrm>
            <a:custGeom>
              <a:avLst/>
              <a:gdLst/>
              <a:ahLst/>
              <a:cxnLst/>
              <a:rect l="l" t="t" r="r" b="b"/>
              <a:pathLst>
                <a:path w="54" h="36" extrusionOk="0">
                  <a:moveTo>
                    <a:pt x="54" y="0"/>
                  </a:moveTo>
                  <a:lnTo>
                    <a:pt x="1" y="35"/>
                  </a:lnTo>
                  <a:cubicBezTo>
                    <a:pt x="19" y="27"/>
                    <a:pt x="36" y="18"/>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5" name="Google Shape;6775;p28"/>
            <p:cNvSpPr/>
            <p:nvPr/>
          </p:nvSpPr>
          <p:spPr>
            <a:xfrm rot="-6049856">
              <a:off x="8326084" y="158709"/>
              <a:ext cx="11287" cy="4216"/>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6" name="Google Shape;6776;p28"/>
            <p:cNvSpPr/>
            <p:nvPr/>
          </p:nvSpPr>
          <p:spPr>
            <a:xfrm rot="-6049856">
              <a:off x="7628382" y="423851"/>
              <a:ext cx="14910" cy="9486"/>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7" name="Google Shape;6777;p28"/>
            <p:cNvSpPr/>
            <p:nvPr/>
          </p:nvSpPr>
          <p:spPr>
            <a:xfrm rot="-6049856">
              <a:off x="8224914" y="307961"/>
              <a:ext cx="6271" cy="3313"/>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8" name="Google Shape;6778;p28"/>
            <p:cNvSpPr/>
            <p:nvPr/>
          </p:nvSpPr>
          <p:spPr>
            <a:xfrm rot="-6049856">
              <a:off x="7642501" y="430941"/>
              <a:ext cx="10033" cy="1084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9" name="Google Shape;6779;p28"/>
            <p:cNvSpPr/>
            <p:nvPr/>
          </p:nvSpPr>
          <p:spPr>
            <a:xfrm rot="-6049856">
              <a:off x="8752867" y="97558"/>
              <a:ext cx="1393" cy="151"/>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0" name="Google Shape;6780;p28"/>
            <p:cNvSpPr/>
            <p:nvPr/>
          </p:nvSpPr>
          <p:spPr>
            <a:xfrm rot="-6049856">
              <a:off x="8900782" y="166543"/>
              <a:ext cx="2090" cy="4216"/>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1" name="Google Shape;6781;p28"/>
            <p:cNvSpPr/>
            <p:nvPr/>
          </p:nvSpPr>
          <p:spPr>
            <a:xfrm rot="-6049856">
              <a:off x="7665037" y="360654"/>
              <a:ext cx="2508" cy="1506"/>
            </a:xfrm>
            <a:custGeom>
              <a:avLst/>
              <a:gdLst/>
              <a:ahLst/>
              <a:cxnLst/>
              <a:rect l="l" t="t" r="r" b="b"/>
              <a:pathLst>
                <a:path w="18" h="10" extrusionOk="0">
                  <a:moveTo>
                    <a:pt x="0" y="10"/>
                  </a:moveTo>
                  <a:lnTo>
                    <a:pt x="0" y="10"/>
                  </a:lnTo>
                  <a:cubicBezTo>
                    <a:pt x="18" y="1"/>
                    <a:pt x="18"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2" name="Google Shape;6782;p28"/>
            <p:cNvSpPr/>
            <p:nvPr/>
          </p:nvSpPr>
          <p:spPr>
            <a:xfrm rot="-6049856">
              <a:off x="8536521" y="167591"/>
              <a:ext cx="3762" cy="2710"/>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3" name="Google Shape;6783;p28"/>
            <p:cNvSpPr/>
            <p:nvPr/>
          </p:nvSpPr>
          <p:spPr>
            <a:xfrm rot="-6049856">
              <a:off x="7870088" y="272849"/>
              <a:ext cx="139" cy="1355"/>
            </a:xfrm>
            <a:custGeom>
              <a:avLst/>
              <a:gdLst/>
              <a:ahLst/>
              <a:cxnLst/>
              <a:rect l="l" t="t" r="r" b="b"/>
              <a:pathLst>
                <a:path w="1" h="9" extrusionOk="0">
                  <a:moveTo>
                    <a:pt x="0" y="9"/>
                  </a:moveTo>
                  <a:cubicBezTo>
                    <a:pt x="0" y="9"/>
                    <a:pt x="0" y="0"/>
                    <a:pt x="0" y="0"/>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4" name="Google Shape;6784;p28"/>
            <p:cNvSpPr/>
            <p:nvPr/>
          </p:nvSpPr>
          <p:spPr>
            <a:xfrm rot="-6049856">
              <a:off x="7856527" y="278801"/>
              <a:ext cx="40829" cy="10690"/>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5" name="Google Shape;6785;p28"/>
            <p:cNvSpPr/>
            <p:nvPr/>
          </p:nvSpPr>
          <p:spPr>
            <a:xfrm rot="-6049856">
              <a:off x="8138188" y="-446493"/>
              <a:ext cx="188398" cy="1405420"/>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6" name="Google Shape;6786;p28"/>
            <p:cNvSpPr/>
            <p:nvPr/>
          </p:nvSpPr>
          <p:spPr>
            <a:xfrm rot="-6049856">
              <a:off x="7550703" y="428587"/>
              <a:ext cx="11148" cy="1656"/>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7" name="Google Shape;6787;p28"/>
            <p:cNvSpPr/>
            <p:nvPr/>
          </p:nvSpPr>
          <p:spPr>
            <a:xfrm rot="-6049856">
              <a:off x="8156097" y="209622"/>
              <a:ext cx="21041" cy="8131"/>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8" name="Google Shape;6788;p28"/>
            <p:cNvSpPr/>
            <p:nvPr/>
          </p:nvSpPr>
          <p:spPr>
            <a:xfrm rot="-6049856">
              <a:off x="8006034" y="267706"/>
              <a:ext cx="8779" cy="6776"/>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9" name="Google Shape;6789;p28"/>
            <p:cNvSpPr/>
            <p:nvPr/>
          </p:nvSpPr>
          <p:spPr>
            <a:xfrm rot="-6049856">
              <a:off x="7580377" y="439046"/>
              <a:ext cx="3066" cy="2710"/>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0" name="Google Shape;6790;p28"/>
            <p:cNvSpPr/>
            <p:nvPr/>
          </p:nvSpPr>
          <p:spPr>
            <a:xfrm rot="-6049856">
              <a:off x="7567575" y="434907"/>
              <a:ext cx="8779" cy="5571"/>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1" name="Google Shape;6791;p28"/>
            <p:cNvSpPr/>
            <p:nvPr/>
          </p:nvSpPr>
          <p:spPr>
            <a:xfrm rot="-6049856">
              <a:off x="8574534" y="240611"/>
              <a:ext cx="5156" cy="3313"/>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2" name="Google Shape;6792;p28"/>
            <p:cNvSpPr/>
            <p:nvPr/>
          </p:nvSpPr>
          <p:spPr>
            <a:xfrm rot="-6049856">
              <a:off x="8020359" y="254220"/>
              <a:ext cx="7525" cy="225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3" name="Google Shape;6793;p28"/>
            <p:cNvSpPr/>
            <p:nvPr/>
          </p:nvSpPr>
          <p:spPr>
            <a:xfrm rot="-6049856">
              <a:off x="8329229" y="167183"/>
              <a:ext cx="2508" cy="1506"/>
            </a:xfrm>
            <a:custGeom>
              <a:avLst/>
              <a:gdLst/>
              <a:ahLst/>
              <a:cxnLst/>
              <a:rect l="l" t="t" r="r" b="b"/>
              <a:pathLst>
                <a:path w="18" h="10" extrusionOk="0">
                  <a:moveTo>
                    <a:pt x="0" y="1"/>
                  </a:moveTo>
                  <a:lnTo>
                    <a:pt x="0" y="9"/>
                  </a:lnTo>
                  <a:lnTo>
                    <a:pt x="18" y="9"/>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4" name="Google Shape;6794;p28"/>
            <p:cNvSpPr/>
            <p:nvPr/>
          </p:nvSpPr>
          <p:spPr>
            <a:xfrm rot="-6049856">
              <a:off x="7694137" y="308893"/>
              <a:ext cx="6271" cy="4216"/>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5" name="Google Shape;6795;p28"/>
            <p:cNvSpPr/>
            <p:nvPr/>
          </p:nvSpPr>
          <p:spPr>
            <a:xfrm rot="-6049856">
              <a:off x="7552614" y="449056"/>
              <a:ext cx="17976" cy="6776"/>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6" name="Google Shape;6796;p28"/>
            <p:cNvSpPr/>
            <p:nvPr/>
          </p:nvSpPr>
          <p:spPr>
            <a:xfrm rot="-6049856">
              <a:off x="7605507" y="377117"/>
              <a:ext cx="11148" cy="8432"/>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7" name="Google Shape;6797;p28"/>
            <p:cNvSpPr/>
            <p:nvPr/>
          </p:nvSpPr>
          <p:spPr>
            <a:xfrm rot="-6049856">
              <a:off x="7573375" y="358127"/>
              <a:ext cx="14910" cy="4216"/>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8" name="Google Shape;6798;p28"/>
            <p:cNvSpPr/>
            <p:nvPr/>
          </p:nvSpPr>
          <p:spPr>
            <a:xfrm rot="-6049856">
              <a:off x="7594109" y="340304"/>
              <a:ext cx="11705" cy="8281"/>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9" name="Google Shape;6799;p28"/>
            <p:cNvSpPr/>
            <p:nvPr/>
          </p:nvSpPr>
          <p:spPr>
            <a:xfrm rot="-6049856">
              <a:off x="7703184" y="359203"/>
              <a:ext cx="25919" cy="1506"/>
            </a:xfrm>
            <a:custGeom>
              <a:avLst/>
              <a:gdLst/>
              <a:ahLst/>
              <a:cxnLst/>
              <a:rect l="l" t="t" r="r" b="b"/>
              <a:pathLst>
                <a:path w="186" h="10" extrusionOk="0">
                  <a:moveTo>
                    <a:pt x="0" y="1"/>
                  </a:moveTo>
                  <a:lnTo>
                    <a:pt x="185" y="9"/>
                  </a:lnTo>
                  <a:lnTo>
                    <a:pt x="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0" name="Google Shape;6800;p28"/>
            <p:cNvSpPr/>
            <p:nvPr/>
          </p:nvSpPr>
          <p:spPr>
            <a:xfrm rot="-6049856">
              <a:off x="7784399" y="270778"/>
              <a:ext cx="26058" cy="12046"/>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1" name="Google Shape;6801;p28"/>
            <p:cNvSpPr/>
            <p:nvPr/>
          </p:nvSpPr>
          <p:spPr>
            <a:xfrm rot="-6049856">
              <a:off x="7796622" y="290203"/>
              <a:ext cx="3762" cy="2861"/>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2" name="Google Shape;6802;p28"/>
            <p:cNvSpPr/>
            <p:nvPr/>
          </p:nvSpPr>
          <p:spPr>
            <a:xfrm rot="-6049856">
              <a:off x="8927606" y="171032"/>
              <a:ext cx="7525" cy="6776"/>
            </a:xfrm>
            <a:custGeom>
              <a:avLst/>
              <a:gdLst/>
              <a:ahLst/>
              <a:cxnLst/>
              <a:rect l="l" t="t" r="r" b="b"/>
              <a:pathLst>
                <a:path w="54" h="45" extrusionOk="0">
                  <a:moveTo>
                    <a:pt x="35" y="1"/>
                  </a:moveTo>
                  <a:lnTo>
                    <a:pt x="0" y="45"/>
                  </a:lnTo>
                  <a:lnTo>
                    <a:pt x="0" y="45"/>
                  </a:lnTo>
                  <a:lnTo>
                    <a:pt x="53" y="9"/>
                  </a:lnTo>
                  <a:lnTo>
                    <a:pt x="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3" name="Google Shape;6803;p28"/>
            <p:cNvSpPr/>
            <p:nvPr/>
          </p:nvSpPr>
          <p:spPr>
            <a:xfrm rot="-6049856">
              <a:off x="8929381" y="157491"/>
              <a:ext cx="16164" cy="5421"/>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4" name="Google Shape;6804;p28"/>
            <p:cNvSpPr/>
            <p:nvPr/>
          </p:nvSpPr>
          <p:spPr>
            <a:xfrm rot="-6049856">
              <a:off x="8139314" y="187162"/>
              <a:ext cx="8779" cy="4216"/>
            </a:xfrm>
            <a:custGeom>
              <a:avLst/>
              <a:gdLst/>
              <a:ahLst/>
              <a:cxnLst/>
              <a:rect l="l" t="t" r="r" b="b"/>
              <a:pathLst>
                <a:path w="63" h="28" extrusionOk="0">
                  <a:moveTo>
                    <a:pt x="36" y="1"/>
                  </a:moveTo>
                  <a:cubicBezTo>
                    <a:pt x="10" y="1"/>
                    <a:pt x="10" y="10"/>
                    <a:pt x="1" y="27"/>
                  </a:cubicBezTo>
                  <a:lnTo>
                    <a:pt x="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5" name="Google Shape;6805;p28"/>
            <p:cNvSpPr/>
            <p:nvPr/>
          </p:nvSpPr>
          <p:spPr>
            <a:xfrm rot="-6049856">
              <a:off x="8213435" y="188236"/>
              <a:ext cx="13656" cy="2710"/>
            </a:xfrm>
            <a:custGeom>
              <a:avLst/>
              <a:gdLst/>
              <a:ahLst/>
              <a:cxnLst/>
              <a:rect l="l" t="t" r="r" b="b"/>
              <a:pathLst>
                <a:path w="98" h="18" extrusionOk="0">
                  <a:moveTo>
                    <a:pt x="97" y="0"/>
                  </a:moveTo>
                  <a:lnTo>
                    <a:pt x="0" y="18"/>
                  </a:lnTo>
                  <a:lnTo>
                    <a:pt x="97" y="9"/>
                  </a:lnTo>
                  <a:lnTo>
                    <a:pt x="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6" name="Google Shape;6806;p28"/>
            <p:cNvSpPr/>
            <p:nvPr/>
          </p:nvSpPr>
          <p:spPr>
            <a:xfrm rot="-6049856">
              <a:off x="8269725" y="156330"/>
              <a:ext cx="16025" cy="9486"/>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6807" name="Google Shape;6807;p28"/>
          <p:cNvSpPr/>
          <p:nvPr/>
        </p:nvSpPr>
        <p:spPr>
          <a:xfrm rot="-1528266">
            <a:off x="554444" y="814009"/>
            <a:ext cx="193554" cy="156948"/>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08" name="Google Shape;6808;p28"/>
          <p:cNvSpPr/>
          <p:nvPr/>
        </p:nvSpPr>
        <p:spPr>
          <a:xfrm rot="-1528266">
            <a:off x="801073" y="1197609"/>
            <a:ext cx="173859" cy="131441"/>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09" name="Google Shape;6809;p28"/>
          <p:cNvSpPr/>
          <p:nvPr/>
        </p:nvSpPr>
        <p:spPr>
          <a:xfrm rot="-1528266">
            <a:off x="1922410" y="485945"/>
            <a:ext cx="173469" cy="13202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0" name="Google Shape;6810;p28"/>
          <p:cNvSpPr/>
          <p:nvPr/>
        </p:nvSpPr>
        <p:spPr>
          <a:xfrm rot="-1528266">
            <a:off x="512147" y="1040655"/>
            <a:ext cx="155599" cy="129848"/>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1" name="Google Shape;6811;p28"/>
          <p:cNvSpPr/>
          <p:nvPr/>
        </p:nvSpPr>
        <p:spPr>
          <a:xfrm rot="-1528266">
            <a:off x="267551" y="641842"/>
            <a:ext cx="156383" cy="136659"/>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2" name="Google Shape;6812;p28"/>
          <p:cNvSpPr/>
          <p:nvPr/>
        </p:nvSpPr>
        <p:spPr>
          <a:xfrm rot="-1528266">
            <a:off x="332980" y="424095"/>
            <a:ext cx="159252" cy="109704"/>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3" name="Google Shape;6813;p28"/>
          <p:cNvSpPr/>
          <p:nvPr/>
        </p:nvSpPr>
        <p:spPr>
          <a:xfrm rot="-1528266">
            <a:off x="591995" y="239129"/>
            <a:ext cx="191858" cy="135064"/>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4" name="Google Shape;6814;p28"/>
          <p:cNvSpPr/>
          <p:nvPr/>
        </p:nvSpPr>
        <p:spPr>
          <a:xfrm rot="-1528266">
            <a:off x="922068" y="432428"/>
            <a:ext cx="167208" cy="84053"/>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5" name="Google Shape;6815;p28"/>
          <p:cNvSpPr/>
          <p:nvPr/>
        </p:nvSpPr>
        <p:spPr>
          <a:xfrm rot="-1528266">
            <a:off x="1286650" y="454388"/>
            <a:ext cx="168904" cy="118979"/>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6" name="Google Shape;6816;p28"/>
          <p:cNvSpPr/>
          <p:nvPr/>
        </p:nvSpPr>
        <p:spPr>
          <a:xfrm rot="-1528266">
            <a:off x="1440598" y="644531"/>
            <a:ext cx="141383" cy="115356"/>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7" name="Google Shape;6817;p28"/>
          <p:cNvSpPr/>
          <p:nvPr/>
        </p:nvSpPr>
        <p:spPr>
          <a:xfrm rot="-1528266">
            <a:off x="1075329" y="648461"/>
            <a:ext cx="174120" cy="97676"/>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8" name="Google Shape;6818;p28"/>
          <p:cNvSpPr/>
          <p:nvPr/>
        </p:nvSpPr>
        <p:spPr>
          <a:xfrm rot="-1528266">
            <a:off x="1271604" y="868901"/>
            <a:ext cx="129906" cy="81444"/>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9" name="Google Shape;6819;p28"/>
          <p:cNvSpPr/>
          <p:nvPr/>
        </p:nvSpPr>
        <p:spPr>
          <a:xfrm rot="-1528266">
            <a:off x="1745152" y="842261"/>
            <a:ext cx="129906" cy="82749"/>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0" name="Google Shape;6820;p28"/>
          <p:cNvSpPr/>
          <p:nvPr/>
        </p:nvSpPr>
        <p:spPr>
          <a:xfrm rot="-1528266">
            <a:off x="144166" y="831644"/>
            <a:ext cx="159643" cy="133616"/>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1" name="Google Shape;6821;p28"/>
          <p:cNvSpPr/>
          <p:nvPr/>
        </p:nvSpPr>
        <p:spPr>
          <a:xfrm rot="-1528266">
            <a:off x="-83437" y="605406"/>
            <a:ext cx="156252" cy="141151"/>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2" name="Google Shape;6822;p28"/>
          <p:cNvSpPr/>
          <p:nvPr/>
        </p:nvSpPr>
        <p:spPr>
          <a:xfrm rot="-1528266">
            <a:off x="-16164" y="276573"/>
            <a:ext cx="137732" cy="158252"/>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3" name="Google Shape;6823;p28"/>
          <p:cNvSpPr/>
          <p:nvPr/>
        </p:nvSpPr>
        <p:spPr>
          <a:xfrm rot="-1528266">
            <a:off x="17622" y="-14797"/>
            <a:ext cx="203075" cy="146224"/>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4" name="Google Shape;6824;p28"/>
          <p:cNvSpPr/>
          <p:nvPr/>
        </p:nvSpPr>
        <p:spPr>
          <a:xfrm rot="-1528266">
            <a:off x="977612" y="190263"/>
            <a:ext cx="165121" cy="102168"/>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5" name="Google Shape;6825;p28"/>
          <p:cNvSpPr/>
          <p:nvPr/>
        </p:nvSpPr>
        <p:spPr>
          <a:xfrm rot="-1528266">
            <a:off x="1245200" y="188533"/>
            <a:ext cx="158208" cy="105501"/>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6" name="Google Shape;6826;p28"/>
          <p:cNvSpPr/>
          <p:nvPr/>
        </p:nvSpPr>
        <p:spPr>
          <a:xfrm rot="-1528266">
            <a:off x="1531810" y="276889"/>
            <a:ext cx="161860" cy="101008"/>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7" name="Google Shape;6827;p28"/>
          <p:cNvSpPr/>
          <p:nvPr/>
        </p:nvSpPr>
        <p:spPr>
          <a:xfrm rot="-1528266">
            <a:off x="1417380" y="971640"/>
            <a:ext cx="175033" cy="12347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8" name="Google Shape;6828;p28"/>
          <p:cNvSpPr/>
          <p:nvPr/>
        </p:nvSpPr>
        <p:spPr>
          <a:xfrm rot="-1528266">
            <a:off x="1128398" y="1139221"/>
            <a:ext cx="157425" cy="126804"/>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9" name="Google Shape;6829;p28"/>
          <p:cNvSpPr/>
          <p:nvPr/>
        </p:nvSpPr>
        <p:spPr>
          <a:xfrm rot="-1528266">
            <a:off x="688978" y="596691"/>
            <a:ext cx="180771" cy="123181"/>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0" name="Google Shape;6830;p28"/>
          <p:cNvSpPr/>
          <p:nvPr/>
        </p:nvSpPr>
        <p:spPr>
          <a:xfrm rot="-1528266">
            <a:off x="932929" y="909161"/>
            <a:ext cx="174902" cy="76372"/>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1" name="Google Shape;6831;p28"/>
          <p:cNvSpPr/>
          <p:nvPr/>
        </p:nvSpPr>
        <p:spPr>
          <a:xfrm rot="-1528266">
            <a:off x="292277" y="147848"/>
            <a:ext cx="134340" cy="97096"/>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2" name="Google Shape;6832;p28"/>
          <p:cNvSpPr/>
          <p:nvPr/>
        </p:nvSpPr>
        <p:spPr>
          <a:xfrm rot="-1528266">
            <a:off x="-275070" y="-9738"/>
            <a:ext cx="145296" cy="137819"/>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3" name="Google Shape;6833;p28"/>
          <p:cNvSpPr/>
          <p:nvPr/>
        </p:nvSpPr>
        <p:spPr>
          <a:xfrm rot="-1528266">
            <a:off x="-301263" y="363824"/>
            <a:ext cx="144122" cy="137528"/>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4" name="Google Shape;6834;p28"/>
          <p:cNvSpPr/>
          <p:nvPr/>
        </p:nvSpPr>
        <p:spPr>
          <a:xfrm rot="-1528266">
            <a:off x="-569145" y="128281"/>
            <a:ext cx="145296" cy="138397"/>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5" name="Google Shape;6835;p28"/>
          <p:cNvSpPr/>
          <p:nvPr/>
        </p:nvSpPr>
        <p:spPr>
          <a:xfrm rot="-1528266">
            <a:off x="1645139" y="576661"/>
            <a:ext cx="146470" cy="97385"/>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077088324"/>
      </p:ext>
    </p:extLst>
  </p:cSld>
  <p:clrMapOvr>
    <a:masterClrMapping/>
  </p:clrMapOvr>
  <p:transition>
    <p:split orient="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p:cSld name="1_Background">
    <p:spTree>
      <p:nvGrpSpPr>
        <p:cNvPr id="1" name="Shape 6836"/>
        <p:cNvGrpSpPr/>
        <p:nvPr/>
      </p:nvGrpSpPr>
      <p:grpSpPr>
        <a:xfrm>
          <a:off x="0" y="0"/>
          <a:ext cx="0" cy="0"/>
          <a:chOff x="0" y="0"/>
          <a:chExt cx="0" cy="0"/>
        </a:xfrm>
      </p:grpSpPr>
      <p:sp>
        <p:nvSpPr>
          <p:cNvPr id="6837" name="Google Shape;6837;p29"/>
          <p:cNvSpPr/>
          <p:nvPr/>
        </p:nvSpPr>
        <p:spPr>
          <a:xfrm>
            <a:off x="-657387" y="5172408"/>
            <a:ext cx="2457356" cy="212197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rgbClr val="BD9FF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8" name="Google Shape;6838;p29"/>
          <p:cNvSpPr/>
          <p:nvPr/>
        </p:nvSpPr>
        <p:spPr>
          <a:xfrm>
            <a:off x="-756366" y="5008884"/>
            <a:ext cx="2606774" cy="2374557"/>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rgbClr val="BD9FF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6839" name="Google Shape;6839;p29"/>
          <p:cNvGrpSpPr/>
          <p:nvPr/>
        </p:nvGrpSpPr>
        <p:grpSpPr>
          <a:xfrm>
            <a:off x="259472" y="5172401"/>
            <a:ext cx="474378" cy="433267"/>
            <a:chOff x="3091912" y="3127665"/>
            <a:chExt cx="68656" cy="56435"/>
          </a:xfrm>
        </p:grpSpPr>
        <p:sp>
          <p:nvSpPr>
            <p:cNvPr id="6840" name="Google Shape;6840;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1" name="Google Shape;6841;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2" name="Google Shape;6842;p29"/>
            <p:cNvSpPr/>
            <p:nvPr/>
          </p:nvSpPr>
          <p:spPr>
            <a:xfrm>
              <a:off x="3125798"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3" name="Google Shape;6843;p29"/>
            <p:cNvSpPr/>
            <p:nvPr/>
          </p:nvSpPr>
          <p:spPr>
            <a:xfrm>
              <a:off x="3129078"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4" name="Google Shape;6844;p29"/>
            <p:cNvSpPr/>
            <p:nvPr/>
          </p:nvSpPr>
          <p:spPr>
            <a:xfrm>
              <a:off x="3130111"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5" name="Google Shape;6845;p29"/>
            <p:cNvSpPr/>
            <p:nvPr/>
          </p:nvSpPr>
          <p:spPr>
            <a:xfrm>
              <a:off x="3132732"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6" name="Google Shape;6846;p29"/>
            <p:cNvSpPr/>
            <p:nvPr/>
          </p:nvSpPr>
          <p:spPr>
            <a:xfrm>
              <a:off x="3132616"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7" name="Google Shape;6847;p29"/>
            <p:cNvSpPr/>
            <p:nvPr/>
          </p:nvSpPr>
          <p:spPr>
            <a:xfrm>
              <a:off x="3133649"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8" name="Google Shape;6848;p29"/>
            <p:cNvSpPr/>
            <p:nvPr/>
          </p:nvSpPr>
          <p:spPr>
            <a:xfrm>
              <a:off x="3134437"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9" name="Google Shape;6849;p29"/>
            <p:cNvSpPr/>
            <p:nvPr/>
          </p:nvSpPr>
          <p:spPr>
            <a:xfrm>
              <a:off x="3133869"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0" name="Google Shape;6850;p29"/>
            <p:cNvSpPr/>
            <p:nvPr/>
          </p:nvSpPr>
          <p:spPr>
            <a:xfrm>
              <a:off x="3133081"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1" name="Google Shape;6851;p29"/>
            <p:cNvSpPr/>
            <p:nvPr/>
          </p:nvSpPr>
          <p:spPr>
            <a:xfrm>
              <a:off x="3131815"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2" name="Google Shape;6852;p29"/>
            <p:cNvSpPr/>
            <p:nvPr/>
          </p:nvSpPr>
          <p:spPr>
            <a:xfrm>
              <a:off x="3135806"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3" name="Google Shape;6853;p29"/>
            <p:cNvSpPr/>
            <p:nvPr/>
          </p:nvSpPr>
          <p:spPr>
            <a:xfrm>
              <a:off x="3136154"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4" name="Google Shape;6854;p29"/>
            <p:cNvSpPr/>
            <p:nvPr/>
          </p:nvSpPr>
          <p:spPr>
            <a:xfrm>
              <a:off x="3134101"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5" name="Google Shape;6855;p29"/>
            <p:cNvSpPr/>
            <p:nvPr/>
          </p:nvSpPr>
          <p:spPr>
            <a:xfrm>
              <a:off x="3137058"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6" name="Google Shape;6856;p29"/>
            <p:cNvSpPr/>
            <p:nvPr/>
          </p:nvSpPr>
          <p:spPr>
            <a:xfrm>
              <a:off x="3137975"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7" name="Google Shape;6857;p29"/>
            <p:cNvSpPr/>
            <p:nvPr/>
          </p:nvSpPr>
          <p:spPr>
            <a:xfrm>
              <a:off x="3138776"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8" name="Google Shape;6858;p29"/>
            <p:cNvSpPr/>
            <p:nvPr/>
          </p:nvSpPr>
          <p:spPr>
            <a:xfrm>
              <a:off x="3137175"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9" name="Google Shape;6859;p29"/>
            <p:cNvSpPr/>
            <p:nvPr/>
          </p:nvSpPr>
          <p:spPr>
            <a:xfrm>
              <a:off x="3137407"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0" name="Google Shape;6860;p29"/>
            <p:cNvSpPr/>
            <p:nvPr/>
          </p:nvSpPr>
          <p:spPr>
            <a:xfrm>
              <a:off x="3137175"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1" name="Google Shape;6861;p29"/>
            <p:cNvSpPr/>
            <p:nvPr/>
          </p:nvSpPr>
          <p:spPr>
            <a:xfrm>
              <a:off x="3135922"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2" name="Google Shape;6862;p29"/>
            <p:cNvSpPr/>
            <p:nvPr/>
          </p:nvSpPr>
          <p:spPr>
            <a:xfrm>
              <a:off x="3136723"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3" name="Google Shape;6863;p29"/>
            <p:cNvSpPr/>
            <p:nvPr/>
          </p:nvSpPr>
          <p:spPr>
            <a:xfrm>
              <a:off x="3137291"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4" name="Google Shape;6864;p29"/>
            <p:cNvSpPr/>
            <p:nvPr/>
          </p:nvSpPr>
          <p:spPr>
            <a:xfrm>
              <a:off x="3138660"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5" name="Google Shape;6865;p29"/>
            <p:cNvSpPr/>
            <p:nvPr/>
          </p:nvSpPr>
          <p:spPr>
            <a:xfrm>
              <a:off x="3138208"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6" name="Google Shape;6866;p29"/>
            <p:cNvSpPr/>
            <p:nvPr/>
          </p:nvSpPr>
          <p:spPr>
            <a:xfrm>
              <a:off x="3141165"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7" name="Google Shape;6867;p29"/>
            <p:cNvSpPr/>
            <p:nvPr/>
          </p:nvSpPr>
          <p:spPr>
            <a:xfrm>
              <a:off x="3138660"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8" name="Google Shape;6868;p29"/>
            <p:cNvSpPr/>
            <p:nvPr/>
          </p:nvSpPr>
          <p:spPr>
            <a:xfrm>
              <a:off x="3139796"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9" name="Google Shape;6869;p29"/>
            <p:cNvSpPr/>
            <p:nvPr/>
          </p:nvSpPr>
          <p:spPr>
            <a:xfrm>
              <a:off x="3138208"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0" name="Google Shape;6870;p29"/>
            <p:cNvSpPr/>
            <p:nvPr/>
          </p:nvSpPr>
          <p:spPr>
            <a:xfrm>
              <a:off x="3138208"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1" name="Google Shape;6871;p29"/>
            <p:cNvSpPr/>
            <p:nvPr/>
          </p:nvSpPr>
          <p:spPr>
            <a:xfrm>
              <a:off x="3141281"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2" name="Google Shape;6872;p29"/>
            <p:cNvSpPr/>
            <p:nvPr/>
          </p:nvSpPr>
          <p:spPr>
            <a:xfrm>
              <a:off x="3140481"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3" name="Google Shape;6873;p29"/>
            <p:cNvSpPr/>
            <p:nvPr/>
          </p:nvSpPr>
          <p:spPr>
            <a:xfrm>
              <a:off x="3139577"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4" name="Google Shape;6874;p29"/>
            <p:cNvSpPr/>
            <p:nvPr/>
          </p:nvSpPr>
          <p:spPr>
            <a:xfrm>
              <a:off x="3137291"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5" name="Google Shape;6875;p29"/>
            <p:cNvSpPr/>
            <p:nvPr/>
          </p:nvSpPr>
          <p:spPr>
            <a:xfrm>
              <a:off x="3136723"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6" name="Google Shape;6876;p29"/>
            <p:cNvSpPr/>
            <p:nvPr/>
          </p:nvSpPr>
          <p:spPr>
            <a:xfrm>
              <a:off x="3139008"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7" name="Google Shape;6877;p29"/>
            <p:cNvSpPr/>
            <p:nvPr/>
          </p:nvSpPr>
          <p:spPr>
            <a:xfrm>
              <a:off x="3140829"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8" name="Google Shape;6878;p29"/>
            <p:cNvSpPr/>
            <p:nvPr/>
          </p:nvSpPr>
          <p:spPr>
            <a:xfrm>
              <a:off x="3141514"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9" name="Google Shape;6879;p29"/>
            <p:cNvSpPr/>
            <p:nvPr/>
          </p:nvSpPr>
          <p:spPr>
            <a:xfrm>
              <a:off x="3113465"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0" name="Google Shape;6880;p29"/>
            <p:cNvSpPr/>
            <p:nvPr/>
          </p:nvSpPr>
          <p:spPr>
            <a:xfrm>
              <a:off x="3115286"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1" name="Google Shape;6881;p29"/>
            <p:cNvSpPr/>
            <p:nvPr/>
          </p:nvSpPr>
          <p:spPr>
            <a:xfrm>
              <a:off x="3141733"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2" name="Google Shape;6882;p29"/>
            <p:cNvSpPr/>
            <p:nvPr/>
          </p:nvSpPr>
          <p:spPr>
            <a:xfrm>
              <a:off x="3130227"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3" name="Google Shape;6883;p29"/>
            <p:cNvSpPr/>
            <p:nvPr/>
          </p:nvSpPr>
          <p:spPr>
            <a:xfrm>
              <a:off x="3129762"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4" name="Google Shape;6884;p29"/>
            <p:cNvSpPr/>
            <p:nvPr/>
          </p:nvSpPr>
          <p:spPr>
            <a:xfrm>
              <a:off x="3105368"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5" name="Google Shape;6885;p29"/>
            <p:cNvSpPr/>
            <p:nvPr/>
          </p:nvSpPr>
          <p:spPr>
            <a:xfrm>
              <a:off x="3145504"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6" name="Google Shape;6886;p29"/>
            <p:cNvSpPr/>
            <p:nvPr/>
          </p:nvSpPr>
          <p:spPr>
            <a:xfrm>
              <a:off x="3115854"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7" name="Google Shape;6887;p29"/>
            <p:cNvSpPr/>
            <p:nvPr/>
          </p:nvSpPr>
          <p:spPr>
            <a:xfrm>
              <a:off x="3145272"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8" name="Google Shape;6888;p29"/>
            <p:cNvSpPr/>
            <p:nvPr/>
          </p:nvSpPr>
          <p:spPr>
            <a:xfrm>
              <a:off x="3112432"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9" name="Google Shape;6889;p29"/>
            <p:cNvSpPr/>
            <p:nvPr/>
          </p:nvSpPr>
          <p:spPr>
            <a:xfrm>
              <a:off x="3122815"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0" name="Google Shape;6890;p29"/>
            <p:cNvSpPr/>
            <p:nvPr/>
          </p:nvSpPr>
          <p:spPr>
            <a:xfrm>
              <a:off x="3143567"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1" name="Google Shape;6891;p29"/>
            <p:cNvSpPr/>
            <p:nvPr/>
          </p:nvSpPr>
          <p:spPr>
            <a:xfrm>
              <a:off x="3144471"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2" name="Google Shape;6892;p29"/>
            <p:cNvSpPr/>
            <p:nvPr/>
          </p:nvSpPr>
          <p:spPr>
            <a:xfrm>
              <a:off x="3147893"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3" name="Google Shape;6893;p29"/>
            <p:cNvSpPr/>
            <p:nvPr/>
          </p:nvSpPr>
          <p:spPr>
            <a:xfrm>
              <a:off x="3143683"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4" name="Google Shape;6894;p29"/>
            <p:cNvSpPr/>
            <p:nvPr/>
          </p:nvSpPr>
          <p:spPr>
            <a:xfrm>
              <a:off x="3143335"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5" name="Google Shape;6895;p29"/>
            <p:cNvSpPr/>
            <p:nvPr/>
          </p:nvSpPr>
          <p:spPr>
            <a:xfrm>
              <a:off x="3143567"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6" name="Google Shape;6896;p29"/>
            <p:cNvSpPr/>
            <p:nvPr/>
          </p:nvSpPr>
          <p:spPr>
            <a:xfrm>
              <a:off x="3102966"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7" name="Google Shape;6897;p29"/>
            <p:cNvSpPr/>
            <p:nvPr/>
          </p:nvSpPr>
          <p:spPr>
            <a:xfrm>
              <a:off x="3141966"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8" name="Google Shape;6898;p29"/>
            <p:cNvSpPr/>
            <p:nvPr/>
          </p:nvSpPr>
          <p:spPr>
            <a:xfrm>
              <a:off x="3141049"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9" name="Google Shape;6899;p29"/>
            <p:cNvSpPr/>
            <p:nvPr/>
          </p:nvSpPr>
          <p:spPr>
            <a:xfrm>
              <a:off x="3101378"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0" name="Google Shape;6900;p29"/>
            <p:cNvSpPr/>
            <p:nvPr/>
          </p:nvSpPr>
          <p:spPr>
            <a:xfrm>
              <a:off x="3130111"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1" name="Google Shape;6901;p29"/>
            <p:cNvSpPr/>
            <p:nvPr/>
          </p:nvSpPr>
          <p:spPr>
            <a:xfrm>
              <a:off x="3105820"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2" name="Google Shape;6902;p29"/>
            <p:cNvSpPr/>
            <p:nvPr/>
          </p:nvSpPr>
          <p:spPr>
            <a:xfrm>
              <a:off x="3148810"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3" name="Google Shape;6903;p29"/>
            <p:cNvSpPr/>
            <p:nvPr/>
          </p:nvSpPr>
          <p:spPr>
            <a:xfrm>
              <a:off x="3142418"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4" name="Google Shape;6904;p29"/>
            <p:cNvSpPr/>
            <p:nvPr/>
          </p:nvSpPr>
          <p:spPr>
            <a:xfrm>
              <a:off x="3141733"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5" name="Google Shape;6905;p29"/>
            <p:cNvSpPr/>
            <p:nvPr/>
          </p:nvSpPr>
          <p:spPr>
            <a:xfrm>
              <a:off x="3142766"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6" name="Google Shape;6906;p29"/>
            <p:cNvSpPr/>
            <p:nvPr/>
          </p:nvSpPr>
          <p:spPr>
            <a:xfrm>
              <a:off x="3142792"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7" name="Google Shape;6907;p29"/>
            <p:cNvSpPr/>
            <p:nvPr/>
          </p:nvSpPr>
          <p:spPr>
            <a:xfrm>
              <a:off x="3143490"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8" name="Google Shape;6908;p29"/>
            <p:cNvSpPr/>
            <p:nvPr/>
          </p:nvSpPr>
          <p:spPr>
            <a:xfrm>
              <a:off x="3143903"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9" name="Google Shape;6909;p29"/>
            <p:cNvSpPr/>
            <p:nvPr/>
          </p:nvSpPr>
          <p:spPr>
            <a:xfrm>
              <a:off x="3144936"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0" name="Google Shape;6910;p29"/>
            <p:cNvSpPr/>
            <p:nvPr/>
          </p:nvSpPr>
          <p:spPr>
            <a:xfrm>
              <a:off x="3144587"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1" name="Google Shape;6911;p29"/>
            <p:cNvSpPr/>
            <p:nvPr/>
          </p:nvSpPr>
          <p:spPr>
            <a:xfrm>
              <a:off x="3144703"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2" name="Google Shape;6912;p29"/>
            <p:cNvSpPr/>
            <p:nvPr/>
          </p:nvSpPr>
          <p:spPr>
            <a:xfrm>
              <a:off x="3147093"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3" name="Google Shape;6913;p29"/>
            <p:cNvSpPr/>
            <p:nvPr/>
          </p:nvSpPr>
          <p:spPr>
            <a:xfrm>
              <a:off x="3147441"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4" name="Google Shape;6914;p29"/>
            <p:cNvSpPr/>
            <p:nvPr/>
          </p:nvSpPr>
          <p:spPr>
            <a:xfrm>
              <a:off x="3148242"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5" name="Google Shape;6915;p29"/>
            <p:cNvSpPr/>
            <p:nvPr/>
          </p:nvSpPr>
          <p:spPr>
            <a:xfrm>
              <a:off x="3146757"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6" name="Google Shape;6916;p29"/>
            <p:cNvSpPr/>
            <p:nvPr/>
          </p:nvSpPr>
          <p:spPr>
            <a:xfrm>
              <a:off x="3145504"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7" name="Google Shape;6917;p29"/>
            <p:cNvSpPr/>
            <p:nvPr/>
          </p:nvSpPr>
          <p:spPr>
            <a:xfrm>
              <a:off x="3145840"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8" name="Google Shape;6918;p29"/>
            <p:cNvSpPr/>
            <p:nvPr/>
          </p:nvSpPr>
          <p:spPr>
            <a:xfrm>
              <a:off x="3124752"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9" name="Google Shape;6919;p29"/>
            <p:cNvSpPr/>
            <p:nvPr/>
          </p:nvSpPr>
          <p:spPr>
            <a:xfrm>
              <a:off x="3125552"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0" name="Google Shape;6920;p29"/>
            <p:cNvSpPr/>
            <p:nvPr/>
          </p:nvSpPr>
          <p:spPr>
            <a:xfrm>
              <a:off x="3118708"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1" name="Google Shape;6921;p29"/>
            <p:cNvSpPr/>
            <p:nvPr/>
          </p:nvSpPr>
          <p:spPr>
            <a:xfrm>
              <a:off x="3112897"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2" name="Google Shape;6922;p29"/>
            <p:cNvSpPr/>
            <p:nvPr/>
          </p:nvSpPr>
          <p:spPr>
            <a:xfrm>
              <a:off x="3107873"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3" name="Google Shape;6923;p29"/>
            <p:cNvSpPr/>
            <p:nvPr/>
          </p:nvSpPr>
          <p:spPr>
            <a:xfrm>
              <a:off x="3125772"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4" name="Google Shape;6924;p29"/>
            <p:cNvSpPr/>
            <p:nvPr/>
          </p:nvSpPr>
          <p:spPr>
            <a:xfrm>
              <a:off x="3131131"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5" name="Google Shape;6925;p29"/>
            <p:cNvSpPr/>
            <p:nvPr/>
          </p:nvSpPr>
          <p:spPr>
            <a:xfrm>
              <a:off x="3132849"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6" name="Google Shape;6926;p29"/>
            <p:cNvSpPr/>
            <p:nvPr/>
          </p:nvSpPr>
          <p:spPr>
            <a:xfrm>
              <a:off x="3138092"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7" name="Google Shape;6927;p29"/>
            <p:cNvSpPr/>
            <p:nvPr/>
          </p:nvSpPr>
          <p:spPr>
            <a:xfrm>
              <a:off x="3138014"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8" name="Google Shape;6928;p29"/>
            <p:cNvSpPr/>
            <p:nvPr/>
          </p:nvSpPr>
          <p:spPr>
            <a:xfrm>
              <a:off x="3139912"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9" name="Google Shape;6929;p29"/>
            <p:cNvSpPr/>
            <p:nvPr/>
          </p:nvSpPr>
          <p:spPr>
            <a:xfrm>
              <a:off x="3140481"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0" name="Google Shape;6930;p29"/>
            <p:cNvSpPr/>
            <p:nvPr/>
          </p:nvSpPr>
          <p:spPr>
            <a:xfrm>
              <a:off x="3139912"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1" name="Google Shape;6931;p29"/>
            <p:cNvSpPr/>
            <p:nvPr/>
          </p:nvSpPr>
          <p:spPr>
            <a:xfrm>
              <a:off x="3138259"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2" name="Google Shape;6932;p29"/>
            <p:cNvSpPr/>
            <p:nvPr/>
          </p:nvSpPr>
          <p:spPr>
            <a:xfrm>
              <a:off x="3135005"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3" name="Google Shape;6933;p29"/>
            <p:cNvSpPr/>
            <p:nvPr/>
          </p:nvSpPr>
          <p:spPr>
            <a:xfrm>
              <a:off x="3143451"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4" name="Google Shape;6934;p29"/>
            <p:cNvSpPr/>
            <p:nvPr/>
          </p:nvSpPr>
          <p:spPr>
            <a:xfrm>
              <a:off x="3143683"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5" name="Google Shape;6935;p29"/>
            <p:cNvSpPr/>
            <p:nvPr/>
          </p:nvSpPr>
          <p:spPr>
            <a:xfrm>
              <a:off x="3139693"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6" name="Google Shape;6936;p29"/>
            <p:cNvSpPr/>
            <p:nvPr/>
          </p:nvSpPr>
          <p:spPr>
            <a:xfrm>
              <a:off x="3146524"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7" name="Google Shape;6937;p29"/>
            <p:cNvSpPr/>
            <p:nvPr/>
          </p:nvSpPr>
          <p:spPr>
            <a:xfrm>
              <a:off x="3148190"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8" name="Google Shape;6938;p29"/>
            <p:cNvSpPr/>
            <p:nvPr/>
          </p:nvSpPr>
          <p:spPr>
            <a:xfrm>
              <a:off x="3149378"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9" name="Google Shape;6939;p29"/>
            <p:cNvSpPr/>
            <p:nvPr/>
          </p:nvSpPr>
          <p:spPr>
            <a:xfrm>
              <a:off x="3145388"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0" name="Google Shape;6940;p29"/>
            <p:cNvSpPr/>
            <p:nvPr/>
          </p:nvSpPr>
          <p:spPr>
            <a:xfrm>
              <a:off x="3145620"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1" name="Google Shape;6941;p29"/>
            <p:cNvSpPr/>
            <p:nvPr/>
          </p:nvSpPr>
          <p:spPr>
            <a:xfrm>
              <a:off x="3145388"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2" name="Google Shape;6942;p29"/>
            <p:cNvSpPr/>
            <p:nvPr/>
          </p:nvSpPr>
          <p:spPr>
            <a:xfrm>
              <a:off x="3142418"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3" name="Google Shape;6943;p29"/>
            <p:cNvSpPr/>
            <p:nvPr/>
          </p:nvSpPr>
          <p:spPr>
            <a:xfrm>
              <a:off x="3144135"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4" name="Google Shape;6944;p29"/>
            <p:cNvSpPr/>
            <p:nvPr/>
          </p:nvSpPr>
          <p:spPr>
            <a:xfrm>
              <a:off x="3144820"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5" name="Google Shape;6945;p29"/>
            <p:cNvSpPr/>
            <p:nvPr/>
          </p:nvSpPr>
          <p:spPr>
            <a:xfrm>
              <a:off x="3148126"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6" name="Google Shape;6946;p29"/>
            <p:cNvSpPr/>
            <p:nvPr/>
          </p:nvSpPr>
          <p:spPr>
            <a:xfrm>
              <a:off x="3147093"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7" name="Google Shape;6947;p29"/>
            <p:cNvSpPr/>
            <p:nvPr/>
          </p:nvSpPr>
          <p:spPr>
            <a:xfrm>
              <a:off x="3152000"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8" name="Google Shape;6948;p29"/>
            <p:cNvSpPr/>
            <p:nvPr/>
          </p:nvSpPr>
          <p:spPr>
            <a:xfrm>
              <a:off x="3147557"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9" name="Google Shape;6949;p29"/>
            <p:cNvSpPr/>
            <p:nvPr/>
          </p:nvSpPr>
          <p:spPr>
            <a:xfrm>
              <a:off x="3149946"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0" name="Google Shape;6950;p29"/>
            <p:cNvSpPr/>
            <p:nvPr/>
          </p:nvSpPr>
          <p:spPr>
            <a:xfrm>
              <a:off x="3147325"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1" name="Google Shape;6951;p29"/>
            <p:cNvSpPr/>
            <p:nvPr/>
          </p:nvSpPr>
          <p:spPr>
            <a:xfrm>
              <a:off x="3147209"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2" name="Google Shape;6952;p29"/>
            <p:cNvSpPr/>
            <p:nvPr/>
          </p:nvSpPr>
          <p:spPr>
            <a:xfrm>
              <a:off x="3149972"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3" name="Google Shape;6953;p29"/>
            <p:cNvSpPr/>
            <p:nvPr/>
          </p:nvSpPr>
          <p:spPr>
            <a:xfrm>
              <a:off x="3150747"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4" name="Google Shape;6954;p29"/>
            <p:cNvSpPr/>
            <p:nvPr/>
          </p:nvSpPr>
          <p:spPr>
            <a:xfrm>
              <a:off x="3148926"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5" name="Google Shape;6955;p29"/>
            <p:cNvSpPr/>
            <p:nvPr/>
          </p:nvSpPr>
          <p:spPr>
            <a:xfrm>
              <a:off x="3142766"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6" name="Google Shape;6956;p29"/>
            <p:cNvSpPr/>
            <p:nvPr/>
          </p:nvSpPr>
          <p:spPr>
            <a:xfrm>
              <a:off x="3142508"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7" name="Google Shape;6957;p29"/>
            <p:cNvSpPr/>
            <p:nvPr/>
          </p:nvSpPr>
          <p:spPr>
            <a:xfrm>
              <a:off x="3146305"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8" name="Google Shape;6958;p29"/>
            <p:cNvSpPr/>
            <p:nvPr/>
          </p:nvSpPr>
          <p:spPr>
            <a:xfrm>
              <a:off x="3152348"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9" name="Google Shape;6959;p29"/>
            <p:cNvSpPr/>
            <p:nvPr/>
          </p:nvSpPr>
          <p:spPr>
            <a:xfrm>
              <a:off x="3153252"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0" name="Google Shape;6960;p29"/>
            <p:cNvSpPr/>
            <p:nvPr/>
          </p:nvSpPr>
          <p:spPr>
            <a:xfrm>
              <a:off x="3110262"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1" name="Google Shape;6961;p29"/>
            <p:cNvSpPr/>
            <p:nvPr/>
          </p:nvSpPr>
          <p:spPr>
            <a:xfrm>
              <a:off x="3112548"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2" name="Google Shape;6962;p29"/>
            <p:cNvSpPr/>
            <p:nvPr/>
          </p:nvSpPr>
          <p:spPr>
            <a:xfrm>
              <a:off x="3154505"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3" name="Google Shape;6963;p29"/>
            <p:cNvSpPr/>
            <p:nvPr/>
          </p:nvSpPr>
          <p:spPr>
            <a:xfrm>
              <a:off x="3132164"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4" name="Google Shape;6964;p29"/>
            <p:cNvSpPr/>
            <p:nvPr/>
          </p:nvSpPr>
          <p:spPr>
            <a:xfrm>
              <a:off x="3130911"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5" name="Google Shape;6965;p29"/>
            <p:cNvSpPr/>
            <p:nvPr/>
          </p:nvSpPr>
          <p:spPr>
            <a:xfrm>
              <a:off x="3101378"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6" name="Google Shape;6966;p29"/>
            <p:cNvSpPr/>
            <p:nvPr/>
          </p:nvSpPr>
          <p:spPr>
            <a:xfrm>
              <a:off x="3159296"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7" name="Google Shape;6967;p29"/>
            <p:cNvSpPr/>
            <p:nvPr/>
          </p:nvSpPr>
          <p:spPr>
            <a:xfrm>
              <a:off x="3109242"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8" name="Google Shape;6968;p29"/>
            <p:cNvSpPr/>
            <p:nvPr/>
          </p:nvSpPr>
          <p:spPr>
            <a:xfrm>
              <a:off x="3159981"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9" name="Google Shape;6969;p29"/>
            <p:cNvSpPr/>
            <p:nvPr/>
          </p:nvSpPr>
          <p:spPr>
            <a:xfrm>
              <a:off x="3109126"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0" name="Google Shape;6970;p29"/>
            <p:cNvSpPr/>
            <p:nvPr/>
          </p:nvSpPr>
          <p:spPr>
            <a:xfrm>
              <a:off x="3120761"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1" name="Google Shape;6971;p29"/>
            <p:cNvSpPr/>
            <p:nvPr/>
          </p:nvSpPr>
          <p:spPr>
            <a:xfrm>
              <a:off x="3156855"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2" name="Google Shape;6972;p29"/>
            <p:cNvSpPr/>
            <p:nvPr/>
          </p:nvSpPr>
          <p:spPr>
            <a:xfrm>
              <a:off x="3154737"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3" name="Google Shape;6973;p29"/>
            <p:cNvSpPr/>
            <p:nvPr/>
          </p:nvSpPr>
          <p:spPr>
            <a:xfrm>
              <a:off x="3157811"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4" name="Google Shape;6974;p29"/>
            <p:cNvSpPr/>
            <p:nvPr/>
          </p:nvSpPr>
          <p:spPr>
            <a:xfrm>
              <a:off x="3156442"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5" name="Google Shape;6975;p29"/>
            <p:cNvSpPr/>
            <p:nvPr/>
          </p:nvSpPr>
          <p:spPr>
            <a:xfrm>
              <a:off x="3156558"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6" name="Google Shape;6976;p29"/>
            <p:cNvSpPr/>
            <p:nvPr/>
          </p:nvSpPr>
          <p:spPr>
            <a:xfrm>
              <a:off x="3156791"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7" name="Google Shape;6977;p29"/>
            <p:cNvSpPr/>
            <p:nvPr/>
          </p:nvSpPr>
          <p:spPr>
            <a:xfrm>
              <a:off x="3095101"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8" name="Google Shape;6978;p29"/>
            <p:cNvSpPr/>
            <p:nvPr/>
          </p:nvSpPr>
          <p:spPr>
            <a:xfrm>
              <a:off x="3146524"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9" name="Google Shape;6979;p29"/>
            <p:cNvSpPr/>
            <p:nvPr/>
          </p:nvSpPr>
          <p:spPr>
            <a:xfrm>
              <a:off x="3145504"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0" name="Google Shape;6980;p29"/>
            <p:cNvSpPr/>
            <p:nvPr/>
          </p:nvSpPr>
          <p:spPr>
            <a:xfrm>
              <a:off x="3091912"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1" name="Google Shape;6981;p29"/>
            <p:cNvSpPr/>
            <p:nvPr/>
          </p:nvSpPr>
          <p:spPr>
            <a:xfrm>
              <a:off x="3131480"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2" name="Google Shape;6982;p29"/>
            <p:cNvSpPr/>
            <p:nvPr/>
          </p:nvSpPr>
          <p:spPr>
            <a:xfrm>
              <a:off x="3101261"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3" name="Google Shape;6983;p29"/>
            <p:cNvSpPr/>
            <p:nvPr/>
          </p:nvSpPr>
          <p:spPr>
            <a:xfrm>
              <a:off x="3155874"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4" name="Google Shape;6984;p29"/>
            <p:cNvSpPr/>
            <p:nvPr/>
          </p:nvSpPr>
          <p:spPr>
            <a:xfrm>
              <a:off x="3155086"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5" name="Google Shape;6985;p29"/>
            <p:cNvSpPr/>
            <p:nvPr/>
          </p:nvSpPr>
          <p:spPr>
            <a:xfrm>
              <a:off x="3149146"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6" name="Google Shape;6986;p29"/>
            <p:cNvSpPr/>
            <p:nvPr/>
          </p:nvSpPr>
          <p:spPr>
            <a:xfrm>
              <a:off x="3153033"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7" name="Google Shape;6987;p29"/>
            <p:cNvSpPr/>
            <p:nvPr/>
          </p:nvSpPr>
          <p:spPr>
            <a:xfrm>
              <a:off x="3152684"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8" name="Google Shape;6988;p29"/>
            <p:cNvSpPr/>
            <p:nvPr/>
          </p:nvSpPr>
          <p:spPr>
            <a:xfrm>
              <a:off x="3156907"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9" name="Google Shape;6989;p29"/>
            <p:cNvSpPr/>
            <p:nvPr/>
          </p:nvSpPr>
          <p:spPr>
            <a:xfrm>
              <a:off x="3152568"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0" name="Google Shape;6990;p29"/>
            <p:cNvSpPr/>
            <p:nvPr/>
          </p:nvSpPr>
          <p:spPr>
            <a:xfrm>
              <a:off x="3154402"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1" name="Google Shape;6991;p29"/>
            <p:cNvSpPr/>
            <p:nvPr/>
          </p:nvSpPr>
          <p:spPr>
            <a:xfrm>
              <a:off x="3154169"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2" name="Google Shape;6992;p29"/>
            <p:cNvSpPr/>
            <p:nvPr/>
          </p:nvSpPr>
          <p:spPr>
            <a:xfrm>
              <a:off x="3153033"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3" name="Google Shape;6993;p29"/>
            <p:cNvSpPr/>
            <p:nvPr/>
          </p:nvSpPr>
          <p:spPr>
            <a:xfrm>
              <a:off x="3157591"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4" name="Google Shape;6994;p29"/>
            <p:cNvSpPr/>
            <p:nvPr/>
          </p:nvSpPr>
          <p:spPr>
            <a:xfrm>
              <a:off x="3155874"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5" name="Google Shape;6995;p29"/>
            <p:cNvSpPr/>
            <p:nvPr/>
          </p:nvSpPr>
          <p:spPr>
            <a:xfrm>
              <a:off x="3156106"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6" name="Google Shape;6996;p29"/>
            <p:cNvSpPr/>
            <p:nvPr/>
          </p:nvSpPr>
          <p:spPr>
            <a:xfrm>
              <a:off x="3157023"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7" name="Google Shape;6997;p29"/>
            <p:cNvSpPr/>
            <p:nvPr/>
          </p:nvSpPr>
          <p:spPr>
            <a:xfrm>
              <a:off x="3150863"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8" name="Google Shape;6998;p29"/>
            <p:cNvSpPr/>
            <p:nvPr/>
          </p:nvSpPr>
          <p:spPr>
            <a:xfrm>
              <a:off x="3151767"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9" name="Google Shape;6999;p29"/>
            <p:cNvSpPr/>
            <p:nvPr/>
          </p:nvSpPr>
          <p:spPr>
            <a:xfrm>
              <a:off x="3123951"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0" name="Google Shape;7000;p29"/>
            <p:cNvSpPr/>
            <p:nvPr/>
          </p:nvSpPr>
          <p:spPr>
            <a:xfrm>
              <a:off x="3125320"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1" name="Google Shape;7001;p29"/>
            <p:cNvSpPr/>
            <p:nvPr/>
          </p:nvSpPr>
          <p:spPr>
            <a:xfrm>
              <a:off x="3117339"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2" name="Google Shape;7002;p29"/>
            <p:cNvSpPr/>
            <p:nvPr/>
          </p:nvSpPr>
          <p:spPr>
            <a:xfrm>
              <a:off x="3109810"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3" name="Google Shape;7003;p29"/>
            <p:cNvSpPr/>
            <p:nvPr/>
          </p:nvSpPr>
          <p:spPr>
            <a:xfrm>
              <a:off x="3104722"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7004" name="Google Shape;7004;p29"/>
          <p:cNvSpPr/>
          <p:nvPr/>
        </p:nvSpPr>
        <p:spPr>
          <a:xfrm>
            <a:off x="1486791" y="5769020"/>
            <a:ext cx="1727" cy="5183"/>
          </a:xfrm>
          <a:custGeom>
            <a:avLst/>
            <a:gdLst/>
            <a:ahLst/>
            <a:cxnLst/>
            <a:rect l="l" t="t" r="r" b="b"/>
            <a:pathLst>
              <a:path w="10" h="27" extrusionOk="0">
                <a:moveTo>
                  <a:pt x="9" y="0"/>
                </a:moveTo>
                <a:cubicBezTo>
                  <a:pt x="1" y="18"/>
                  <a:pt x="1" y="18"/>
                  <a:pt x="9" y="27"/>
                </a:cubicBezTo>
                <a:cubicBezTo>
                  <a:pt x="9" y="18"/>
                  <a:pt x="9" y="9"/>
                  <a:pt x="9" y="0"/>
                </a:cubicBezTo>
                <a:close/>
              </a:path>
            </a:pathLst>
          </a:custGeom>
          <a:solidFill>
            <a:srgbClr val="F89F0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7005" name="Google Shape;7005;p29"/>
          <p:cNvGrpSpPr/>
          <p:nvPr/>
        </p:nvGrpSpPr>
        <p:grpSpPr>
          <a:xfrm>
            <a:off x="550982" y="5774201"/>
            <a:ext cx="474378" cy="433267"/>
            <a:chOff x="3065444" y="3127665"/>
            <a:chExt cx="68656" cy="56435"/>
          </a:xfrm>
        </p:grpSpPr>
        <p:sp>
          <p:nvSpPr>
            <p:cNvPr id="7006" name="Google Shape;7006;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7" name="Google Shape;7007;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8" name="Google Shape;7008;p29"/>
            <p:cNvSpPr/>
            <p:nvPr/>
          </p:nvSpPr>
          <p:spPr>
            <a:xfrm>
              <a:off x="3099330"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9" name="Google Shape;7009;p29"/>
            <p:cNvSpPr/>
            <p:nvPr/>
          </p:nvSpPr>
          <p:spPr>
            <a:xfrm>
              <a:off x="3102610"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0" name="Google Shape;7010;p29"/>
            <p:cNvSpPr/>
            <p:nvPr/>
          </p:nvSpPr>
          <p:spPr>
            <a:xfrm>
              <a:off x="3103643"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1" name="Google Shape;7011;p29"/>
            <p:cNvSpPr/>
            <p:nvPr/>
          </p:nvSpPr>
          <p:spPr>
            <a:xfrm>
              <a:off x="3106264"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2" name="Google Shape;7012;p29"/>
            <p:cNvSpPr/>
            <p:nvPr/>
          </p:nvSpPr>
          <p:spPr>
            <a:xfrm>
              <a:off x="3106148"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3" name="Google Shape;7013;p29"/>
            <p:cNvSpPr/>
            <p:nvPr/>
          </p:nvSpPr>
          <p:spPr>
            <a:xfrm>
              <a:off x="3107181"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4" name="Google Shape;7014;p29"/>
            <p:cNvSpPr/>
            <p:nvPr/>
          </p:nvSpPr>
          <p:spPr>
            <a:xfrm>
              <a:off x="3107969"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5" name="Google Shape;7015;p29"/>
            <p:cNvSpPr/>
            <p:nvPr/>
          </p:nvSpPr>
          <p:spPr>
            <a:xfrm>
              <a:off x="3107401"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6" name="Google Shape;7016;p29"/>
            <p:cNvSpPr/>
            <p:nvPr/>
          </p:nvSpPr>
          <p:spPr>
            <a:xfrm>
              <a:off x="3106613"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7" name="Google Shape;7017;p29"/>
            <p:cNvSpPr/>
            <p:nvPr/>
          </p:nvSpPr>
          <p:spPr>
            <a:xfrm>
              <a:off x="3105347"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8" name="Google Shape;7018;p29"/>
            <p:cNvSpPr/>
            <p:nvPr/>
          </p:nvSpPr>
          <p:spPr>
            <a:xfrm>
              <a:off x="3109338"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9" name="Google Shape;7019;p29"/>
            <p:cNvSpPr/>
            <p:nvPr/>
          </p:nvSpPr>
          <p:spPr>
            <a:xfrm>
              <a:off x="3109687"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0" name="Google Shape;7020;p29"/>
            <p:cNvSpPr/>
            <p:nvPr/>
          </p:nvSpPr>
          <p:spPr>
            <a:xfrm>
              <a:off x="3107633"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1" name="Google Shape;7021;p29"/>
            <p:cNvSpPr/>
            <p:nvPr/>
          </p:nvSpPr>
          <p:spPr>
            <a:xfrm>
              <a:off x="3110590"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2" name="Google Shape;7022;p29"/>
            <p:cNvSpPr/>
            <p:nvPr/>
          </p:nvSpPr>
          <p:spPr>
            <a:xfrm>
              <a:off x="3111507"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3" name="Google Shape;7023;p29"/>
            <p:cNvSpPr/>
            <p:nvPr/>
          </p:nvSpPr>
          <p:spPr>
            <a:xfrm>
              <a:off x="3112308"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4" name="Google Shape;7024;p29"/>
            <p:cNvSpPr/>
            <p:nvPr/>
          </p:nvSpPr>
          <p:spPr>
            <a:xfrm>
              <a:off x="3110707"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5" name="Google Shape;7025;p29"/>
            <p:cNvSpPr/>
            <p:nvPr/>
          </p:nvSpPr>
          <p:spPr>
            <a:xfrm>
              <a:off x="3110939"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6" name="Google Shape;7026;p29"/>
            <p:cNvSpPr/>
            <p:nvPr/>
          </p:nvSpPr>
          <p:spPr>
            <a:xfrm>
              <a:off x="3110707"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7" name="Google Shape;7027;p29"/>
            <p:cNvSpPr/>
            <p:nvPr/>
          </p:nvSpPr>
          <p:spPr>
            <a:xfrm>
              <a:off x="3109454"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8" name="Google Shape;7028;p29"/>
            <p:cNvSpPr/>
            <p:nvPr/>
          </p:nvSpPr>
          <p:spPr>
            <a:xfrm>
              <a:off x="3110255"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9" name="Google Shape;7029;p29"/>
            <p:cNvSpPr/>
            <p:nvPr/>
          </p:nvSpPr>
          <p:spPr>
            <a:xfrm>
              <a:off x="3110823"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0" name="Google Shape;7030;p29"/>
            <p:cNvSpPr/>
            <p:nvPr/>
          </p:nvSpPr>
          <p:spPr>
            <a:xfrm>
              <a:off x="3112192"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1" name="Google Shape;7031;p29"/>
            <p:cNvSpPr/>
            <p:nvPr/>
          </p:nvSpPr>
          <p:spPr>
            <a:xfrm>
              <a:off x="3111740"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2" name="Google Shape;7032;p29"/>
            <p:cNvSpPr/>
            <p:nvPr/>
          </p:nvSpPr>
          <p:spPr>
            <a:xfrm>
              <a:off x="3114697"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3" name="Google Shape;7033;p29"/>
            <p:cNvSpPr/>
            <p:nvPr/>
          </p:nvSpPr>
          <p:spPr>
            <a:xfrm>
              <a:off x="3112192"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4" name="Google Shape;7034;p29"/>
            <p:cNvSpPr/>
            <p:nvPr/>
          </p:nvSpPr>
          <p:spPr>
            <a:xfrm>
              <a:off x="3113328"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5" name="Google Shape;7035;p29"/>
            <p:cNvSpPr/>
            <p:nvPr/>
          </p:nvSpPr>
          <p:spPr>
            <a:xfrm>
              <a:off x="3111740"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6" name="Google Shape;7036;p29"/>
            <p:cNvSpPr/>
            <p:nvPr/>
          </p:nvSpPr>
          <p:spPr>
            <a:xfrm>
              <a:off x="3111740"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7" name="Google Shape;7037;p29"/>
            <p:cNvSpPr/>
            <p:nvPr/>
          </p:nvSpPr>
          <p:spPr>
            <a:xfrm>
              <a:off x="3114813"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8" name="Google Shape;7038;p29"/>
            <p:cNvSpPr/>
            <p:nvPr/>
          </p:nvSpPr>
          <p:spPr>
            <a:xfrm>
              <a:off x="3114013"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9" name="Google Shape;7039;p29"/>
            <p:cNvSpPr/>
            <p:nvPr/>
          </p:nvSpPr>
          <p:spPr>
            <a:xfrm>
              <a:off x="3113109"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0" name="Google Shape;7040;p29"/>
            <p:cNvSpPr/>
            <p:nvPr/>
          </p:nvSpPr>
          <p:spPr>
            <a:xfrm>
              <a:off x="3110823"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1" name="Google Shape;7041;p29"/>
            <p:cNvSpPr/>
            <p:nvPr/>
          </p:nvSpPr>
          <p:spPr>
            <a:xfrm>
              <a:off x="3110255"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2" name="Google Shape;7042;p29"/>
            <p:cNvSpPr/>
            <p:nvPr/>
          </p:nvSpPr>
          <p:spPr>
            <a:xfrm>
              <a:off x="3112540"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3" name="Google Shape;7043;p29"/>
            <p:cNvSpPr/>
            <p:nvPr/>
          </p:nvSpPr>
          <p:spPr>
            <a:xfrm>
              <a:off x="3114361"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4" name="Google Shape;7044;p29"/>
            <p:cNvSpPr/>
            <p:nvPr/>
          </p:nvSpPr>
          <p:spPr>
            <a:xfrm>
              <a:off x="3115046"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5" name="Google Shape;7045;p29"/>
            <p:cNvSpPr/>
            <p:nvPr/>
          </p:nvSpPr>
          <p:spPr>
            <a:xfrm>
              <a:off x="3086997"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6" name="Google Shape;7046;p29"/>
            <p:cNvSpPr/>
            <p:nvPr/>
          </p:nvSpPr>
          <p:spPr>
            <a:xfrm>
              <a:off x="3088818"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7" name="Google Shape;7047;p29"/>
            <p:cNvSpPr/>
            <p:nvPr/>
          </p:nvSpPr>
          <p:spPr>
            <a:xfrm>
              <a:off x="3115265"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8" name="Google Shape;7048;p29"/>
            <p:cNvSpPr/>
            <p:nvPr/>
          </p:nvSpPr>
          <p:spPr>
            <a:xfrm>
              <a:off x="3103759"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9" name="Google Shape;7049;p29"/>
            <p:cNvSpPr/>
            <p:nvPr/>
          </p:nvSpPr>
          <p:spPr>
            <a:xfrm>
              <a:off x="3103294"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0" name="Google Shape;7050;p29"/>
            <p:cNvSpPr/>
            <p:nvPr/>
          </p:nvSpPr>
          <p:spPr>
            <a:xfrm>
              <a:off x="3078900"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1" name="Google Shape;7051;p29"/>
            <p:cNvSpPr/>
            <p:nvPr/>
          </p:nvSpPr>
          <p:spPr>
            <a:xfrm>
              <a:off x="3119036"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2" name="Google Shape;7052;p29"/>
            <p:cNvSpPr/>
            <p:nvPr/>
          </p:nvSpPr>
          <p:spPr>
            <a:xfrm>
              <a:off x="3089386"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3" name="Google Shape;7053;p29"/>
            <p:cNvSpPr/>
            <p:nvPr/>
          </p:nvSpPr>
          <p:spPr>
            <a:xfrm>
              <a:off x="3118804"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4" name="Google Shape;7054;p29"/>
            <p:cNvSpPr/>
            <p:nvPr/>
          </p:nvSpPr>
          <p:spPr>
            <a:xfrm>
              <a:off x="3085964"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5" name="Google Shape;7055;p29"/>
            <p:cNvSpPr/>
            <p:nvPr/>
          </p:nvSpPr>
          <p:spPr>
            <a:xfrm>
              <a:off x="3096347"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6" name="Google Shape;7056;p29"/>
            <p:cNvSpPr/>
            <p:nvPr/>
          </p:nvSpPr>
          <p:spPr>
            <a:xfrm>
              <a:off x="3117099"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7" name="Google Shape;7057;p29"/>
            <p:cNvSpPr/>
            <p:nvPr/>
          </p:nvSpPr>
          <p:spPr>
            <a:xfrm>
              <a:off x="3118003"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8" name="Google Shape;7058;p29"/>
            <p:cNvSpPr/>
            <p:nvPr/>
          </p:nvSpPr>
          <p:spPr>
            <a:xfrm>
              <a:off x="3121425"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9" name="Google Shape;7059;p29"/>
            <p:cNvSpPr/>
            <p:nvPr/>
          </p:nvSpPr>
          <p:spPr>
            <a:xfrm>
              <a:off x="3117215"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0" name="Google Shape;7060;p29"/>
            <p:cNvSpPr/>
            <p:nvPr/>
          </p:nvSpPr>
          <p:spPr>
            <a:xfrm>
              <a:off x="3116867"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1" name="Google Shape;7061;p29"/>
            <p:cNvSpPr/>
            <p:nvPr/>
          </p:nvSpPr>
          <p:spPr>
            <a:xfrm>
              <a:off x="3117099"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2" name="Google Shape;7062;p29"/>
            <p:cNvSpPr/>
            <p:nvPr/>
          </p:nvSpPr>
          <p:spPr>
            <a:xfrm>
              <a:off x="3076498"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3" name="Google Shape;7063;p29"/>
            <p:cNvSpPr/>
            <p:nvPr/>
          </p:nvSpPr>
          <p:spPr>
            <a:xfrm>
              <a:off x="3115498"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4" name="Google Shape;7064;p29"/>
            <p:cNvSpPr/>
            <p:nvPr/>
          </p:nvSpPr>
          <p:spPr>
            <a:xfrm>
              <a:off x="3114581"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5" name="Google Shape;7065;p29"/>
            <p:cNvSpPr/>
            <p:nvPr/>
          </p:nvSpPr>
          <p:spPr>
            <a:xfrm>
              <a:off x="3074910"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6" name="Google Shape;7066;p29"/>
            <p:cNvSpPr/>
            <p:nvPr/>
          </p:nvSpPr>
          <p:spPr>
            <a:xfrm>
              <a:off x="3103643"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7" name="Google Shape;7067;p29"/>
            <p:cNvSpPr/>
            <p:nvPr/>
          </p:nvSpPr>
          <p:spPr>
            <a:xfrm>
              <a:off x="3079352"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8" name="Google Shape;7068;p29"/>
            <p:cNvSpPr/>
            <p:nvPr/>
          </p:nvSpPr>
          <p:spPr>
            <a:xfrm>
              <a:off x="3122342"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9" name="Google Shape;7069;p29"/>
            <p:cNvSpPr/>
            <p:nvPr/>
          </p:nvSpPr>
          <p:spPr>
            <a:xfrm>
              <a:off x="3115950"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0" name="Google Shape;7070;p29"/>
            <p:cNvSpPr/>
            <p:nvPr/>
          </p:nvSpPr>
          <p:spPr>
            <a:xfrm>
              <a:off x="3115265"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1" name="Google Shape;7071;p29"/>
            <p:cNvSpPr/>
            <p:nvPr/>
          </p:nvSpPr>
          <p:spPr>
            <a:xfrm>
              <a:off x="3116298"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2" name="Google Shape;7072;p29"/>
            <p:cNvSpPr/>
            <p:nvPr/>
          </p:nvSpPr>
          <p:spPr>
            <a:xfrm>
              <a:off x="3116324"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3" name="Google Shape;7073;p29"/>
            <p:cNvSpPr/>
            <p:nvPr/>
          </p:nvSpPr>
          <p:spPr>
            <a:xfrm>
              <a:off x="3117022"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4" name="Google Shape;7074;p29"/>
            <p:cNvSpPr/>
            <p:nvPr/>
          </p:nvSpPr>
          <p:spPr>
            <a:xfrm>
              <a:off x="3117435"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5" name="Google Shape;7075;p29"/>
            <p:cNvSpPr/>
            <p:nvPr/>
          </p:nvSpPr>
          <p:spPr>
            <a:xfrm>
              <a:off x="3118468"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6" name="Google Shape;7076;p29"/>
            <p:cNvSpPr/>
            <p:nvPr/>
          </p:nvSpPr>
          <p:spPr>
            <a:xfrm>
              <a:off x="3118119"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7" name="Google Shape;7077;p29"/>
            <p:cNvSpPr/>
            <p:nvPr/>
          </p:nvSpPr>
          <p:spPr>
            <a:xfrm>
              <a:off x="3118235"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8" name="Google Shape;7078;p29"/>
            <p:cNvSpPr/>
            <p:nvPr/>
          </p:nvSpPr>
          <p:spPr>
            <a:xfrm>
              <a:off x="3120625"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9" name="Google Shape;7079;p29"/>
            <p:cNvSpPr/>
            <p:nvPr/>
          </p:nvSpPr>
          <p:spPr>
            <a:xfrm>
              <a:off x="3120973"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0" name="Google Shape;7080;p29"/>
            <p:cNvSpPr/>
            <p:nvPr/>
          </p:nvSpPr>
          <p:spPr>
            <a:xfrm>
              <a:off x="3121774"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1" name="Google Shape;7081;p29"/>
            <p:cNvSpPr/>
            <p:nvPr/>
          </p:nvSpPr>
          <p:spPr>
            <a:xfrm>
              <a:off x="3120289"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2" name="Google Shape;7082;p29"/>
            <p:cNvSpPr/>
            <p:nvPr/>
          </p:nvSpPr>
          <p:spPr>
            <a:xfrm>
              <a:off x="3119036"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3" name="Google Shape;7083;p29"/>
            <p:cNvSpPr/>
            <p:nvPr/>
          </p:nvSpPr>
          <p:spPr>
            <a:xfrm>
              <a:off x="3119372"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4" name="Google Shape;7084;p29"/>
            <p:cNvSpPr/>
            <p:nvPr/>
          </p:nvSpPr>
          <p:spPr>
            <a:xfrm>
              <a:off x="3098284"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5" name="Google Shape;7085;p29"/>
            <p:cNvSpPr/>
            <p:nvPr/>
          </p:nvSpPr>
          <p:spPr>
            <a:xfrm>
              <a:off x="3099084"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6" name="Google Shape;7086;p29"/>
            <p:cNvSpPr/>
            <p:nvPr/>
          </p:nvSpPr>
          <p:spPr>
            <a:xfrm>
              <a:off x="3092240"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7" name="Google Shape;7087;p29"/>
            <p:cNvSpPr/>
            <p:nvPr/>
          </p:nvSpPr>
          <p:spPr>
            <a:xfrm>
              <a:off x="3086429"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8" name="Google Shape;7088;p29"/>
            <p:cNvSpPr/>
            <p:nvPr/>
          </p:nvSpPr>
          <p:spPr>
            <a:xfrm>
              <a:off x="3081405"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9" name="Google Shape;7089;p29"/>
            <p:cNvSpPr/>
            <p:nvPr/>
          </p:nvSpPr>
          <p:spPr>
            <a:xfrm>
              <a:off x="3099304"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0" name="Google Shape;7090;p29"/>
            <p:cNvSpPr/>
            <p:nvPr/>
          </p:nvSpPr>
          <p:spPr>
            <a:xfrm>
              <a:off x="3104663"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1" name="Google Shape;7091;p29"/>
            <p:cNvSpPr/>
            <p:nvPr/>
          </p:nvSpPr>
          <p:spPr>
            <a:xfrm>
              <a:off x="3106381"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2" name="Google Shape;7092;p29"/>
            <p:cNvSpPr/>
            <p:nvPr/>
          </p:nvSpPr>
          <p:spPr>
            <a:xfrm>
              <a:off x="3111624"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3" name="Google Shape;7093;p29"/>
            <p:cNvSpPr/>
            <p:nvPr/>
          </p:nvSpPr>
          <p:spPr>
            <a:xfrm>
              <a:off x="3111546"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4" name="Google Shape;7094;p29"/>
            <p:cNvSpPr/>
            <p:nvPr/>
          </p:nvSpPr>
          <p:spPr>
            <a:xfrm>
              <a:off x="3113444"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5" name="Google Shape;7095;p29"/>
            <p:cNvSpPr/>
            <p:nvPr/>
          </p:nvSpPr>
          <p:spPr>
            <a:xfrm>
              <a:off x="3114013"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6" name="Google Shape;7096;p29"/>
            <p:cNvSpPr/>
            <p:nvPr/>
          </p:nvSpPr>
          <p:spPr>
            <a:xfrm>
              <a:off x="3113444"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7" name="Google Shape;7097;p29"/>
            <p:cNvSpPr/>
            <p:nvPr/>
          </p:nvSpPr>
          <p:spPr>
            <a:xfrm>
              <a:off x="3111791"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8" name="Google Shape;7098;p29"/>
            <p:cNvSpPr/>
            <p:nvPr/>
          </p:nvSpPr>
          <p:spPr>
            <a:xfrm>
              <a:off x="3108537"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9" name="Google Shape;7099;p29"/>
            <p:cNvSpPr/>
            <p:nvPr/>
          </p:nvSpPr>
          <p:spPr>
            <a:xfrm>
              <a:off x="3116983"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0" name="Google Shape;7100;p29"/>
            <p:cNvSpPr/>
            <p:nvPr/>
          </p:nvSpPr>
          <p:spPr>
            <a:xfrm>
              <a:off x="3117215"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1" name="Google Shape;7101;p29"/>
            <p:cNvSpPr/>
            <p:nvPr/>
          </p:nvSpPr>
          <p:spPr>
            <a:xfrm>
              <a:off x="3113225"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2" name="Google Shape;7102;p29"/>
            <p:cNvSpPr/>
            <p:nvPr/>
          </p:nvSpPr>
          <p:spPr>
            <a:xfrm>
              <a:off x="3120056"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3" name="Google Shape;7103;p29"/>
            <p:cNvSpPr/>
            <p:nvPr/>
          </p:nvSpPr>
          <p:spPr>
            <a:xfrm>
              <a:off x="3121722"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4" name="Google Shape;7104;p29"/>
            <p:cNvSpPr/>
            <p:nvPr/>
          </p:nvSpPr>
          <p:spPr>
            <a:xfrm>
              <a:off x="3122910"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5" name="Google Shape;7105;p29"/>
            <p:cNvSpPr/>
            <p:nvPr/>
          </p:nvSpPr>
          <p:spPr>
            <a:xfrm>
              <a:off x="3118920"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6" name="Google Shape;7106;p29"/>
            <p:cNvSpPr/>
            <p:nvPr/>
          </p:nvSpPr>
          <p:spPr>
            <a:xfrm>
              <a:off x="3119152"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7" name="Google Shape;7107;p29"/>
            <p:cNvSpPr/>
            <p:nvPr/>
          </p:nvSpPr>
          <p:spPr>
            <a:xfrm>
              <a:off x="3118920"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8" name="Google Shape;7108;p29"/>
            <p:cNvSpPr/>
            <p:nvPr/>
          </p:nvSpPr>
          <p:spPr>
            <a:xfrm>
              <a:off x="3115950"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9" name="Google Shape;7109;p29"/>
            <p:cNvSpPr/>
            <p:nvPr/>
          </p:nvSpPr>
          <p:spPr>
            <a:xfrm>
              <a:off x="3117667"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0" name="Google Shape;7110;p29"/>
            <p:cNvSpPr/>
            <p:nvPr/>
          </p:nvSpPr>
          <p:spPr>
            <a:xfrm>
              <a:off x="3118352"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1" name="Google Shape;7111;p29"/>
            <p:cNvSpPr/>
            <p:nvPr/>
          </p:nvSpPr>
          <p:spPr>
            <a:xfrm>
              <a:off x="3121658"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2" name="Google Shape;7112;p29"/>
            <p:cNvSpPr/>
            <p:nvPr/>
          </p:nvSpPr>
          <p:spPr>
            <a:xfrm>
              <a:off x="3120625"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3" name="Google Shape;7113;p29"/>
            <p:cNvSpPr/>
            <p:nvPr/>
          </p:nvSpPr>
          <p:spPr>
            <a:xfrm>
              <a:off x="3125532"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4" name="Google Shape;7114;p29"/>
            <p:cNvSpPr/>
            <p:nvPr/>
          </p:nvSpPr>
          <p:spPr>
            <a:xfrm>
              <a:off x="3121089"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5" name="Google Shape;7115;p29"/>
            <p:cNvSpPr/>
            <p:nvPr/>
          </p:nvSpPr>
          <p:spPr>
            <a:xfrm>
              <a:off x="3123478"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6" name="Google Shape;7116;p29"/>
            <p:cNvSpPr/>
            <p:nvPr/>
          </p:nvSpPr>
          <p:spPr>
            <a:xfrm>
              <a:off x="3120857"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7" name="Google Shape;7117;p29"/>
            <p:cNvSpPr/>
            <p:nvPr/>
          </p:nvSpPr>
          <p:spPr>
            <a:xfrm>
              <a:off x="3120741"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8" name="Google Shape;7118;p29"/>
            <p:cNvSpPr/>
            <p:nvPr/>
          </p:nvSpPr>
          <p:spPr>
            <a:xfrm>
              <a:off x="3123504"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9" name="Google Shape;7119;p29"/>
            <p:cNvSpPr/>
            <p:nvPr/>
          </p:nvSpPr>
          <p:spPr>
            <a:xfrm>
              <a:off x="3124279"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0" name="Google Shape;7120;p29"/>
            <p:cNvSpPr/>
            <p:nvPr/>
          </p:nvSpPr>
          <p:spPr>
            <a:xfrm>
              <a:off x="3122458"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1" name="Google Shape;7121;p29"/>
            <p:cNvSpPr/>
            <p:nvPr/>
          </p:nvSpPr>
          <p:spPr>
            <a:xfrm>
              <a:off x="3116298"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2" name="Google Shape;7122;p29"/>
            <p:cNvSpPr/>
            <p:nvPr/>
          </p:nvSpPr>
          <p:spPr>
            <a:xfrm>
              <a:off x="3116040"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3" name="Google Shape;7123;p29"/>
            <p:cNvSpPr/>
            <p:nvPr/>
          </p:nvSpPr>
          <p:spPr>
            <a:xfrm>
              <a:off x="3119837"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4" name="Google Shape;7124;p29"/>
            <p:cNvSpPr/>
            <p:nvPr/>
          </p:nvSpPr>
          <p:spPr>
            <a:xfrm>
              <a:off x="3125880"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5" name="Google Shape;7125;p29"/>
            <p:cNvSpPr/>
            <p:nvPr/>
          </p:nvSpPr>
          <p:spPr>
            <a:xfrm>
              <a:off x="3126784"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6" name="Google Shape;7126;p29"/>
            <p:cNvSpPr/>
            <p:nvPr/>
          </p:nvSpPr>
          <p:spPr>
            <a:xfrm>
              <a:off x="3083794"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7" name="Google Shape;7127;p29"/>
            <p:cNvSpPr/>
            <p:nvPr/>
          </p:nvSpPr>
          <p:spPr>
            <a:xfrm>
              <a:off x="3086080"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8" name="Google Shape;7128;p29"/>
            <p:cNvSpPr/>
            <p:nvPr/>
          </p:nvSpPr>
          <p:spPr>
            <a:xfrm>
              <a:off x="3128037"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9" name="Google Shape;7129;p29"/>
            <p:cNvSpPr/>
            <p:nvPr/>
          </p:nvSpPr>
          <p:spPr>
            <a:xfrm>
              <a:off x="3105696"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0" name="Google Shape;7130;p29"/>
            <p:cNvSpPr/>
            <p:nvPr/>
          </p:nvSpPr>
          <p:spPr>
            <a:xfrm>
              <a:off x="3104443"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1" name="Google Shape;7131;p29"/>
            <p:cNvSpPr/>
            <p:nvPr/>
          </p:nvSpPr>
          <p:spPr>
            <a:xfrm>
              <a:off x="3074910"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2" name="Google Shape;7132;p29"/>
            <p:cNvSpPr/>
            <p:nvPr/>
          </p:nvSpPr>
          <p:spPr>
            <a:xfrm>
              <a:off x="3132828"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3" name="Google Shape;7133;p29"/>
            <p:cNvSpPr/>
            <p:nvPr/>
          </p:nvSpPr>
          <p:spPr>
            <a:xfrm>
              <a:off x="3082774"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4" name="Google Shape;7134;p29"/>
            <p:cNvSpPr/>
            <p:nvPr/>
          </p:nvSpPr>
          <p:spPr>
            <a:xfrm>
              <a:off x="3133513"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5" name="Google Shape;7135;p29"/>
            <p:cNvSpPr/>
            <p:nvPr/>
          </p:nvSpPr>
          <p:spPr>
            <a:xfrm>
              <a:off x="3082658"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6" name="Google Shape;7136;p29"/>
            <p:cNvSpPr/>
            <p:nvPr/>
          </p:nvSpPr>
          <p:spPr>
            <a:xfrm>
              <a:off x="3094293"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7" name="Google Shape;7137;p29"/>
            <p:cNvSpPr/>
            <p:nvPr/>
          </p:nvSpPr>
          <p:spPr>
            <a:xfrm>
              <a:off x="3130387"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8" name="Google Shape;7138;p29"/>
            <p:cNvSpPr/>
            <p:nvPr/>
          </p:nvSpPr>
          <p:spPr>
            <a:xfrm>
              <a:off x="3128270"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9" name="Google Shape;7139;p29"/>
            <p:cNvSpPr/>
            <p:nvPr/>
          </p:nvSpPr>
          <p:spPr>
            <a:xfrm>
              <a:off x="3131343"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0" name="Google Shape;7140;p29"/>
            <p:cNvSpPr/>
            <p:nvPr/>
          </p:nvSpPr>
          <p:spPr>
            <a:xfrm>
              <a:off x="3129974"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1" name="Google Shape;7141;p29"/>
            <p:cNvSpPr/>
            <p:nvPr/>
          </p:nvSpPr>
          <p:spPr>
            <a:xfrm>
              <a:off x="3130090"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2" name="Google Shape;7142;p29"/>
            <p:cNvSpPr/>
            <p:nvPr/>
          </p:nvSpPr>
          <p:spPr>
            <a:xfrm>
              <a:off x="3130323"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3" name="Google Shape;7143;p29"/>
            <p:cNvSpPr/>
            <p:nvPr/>
          </p:nvSpPr>
          <p:spPr>
            <a:xfrm>
              <a:off x="3068633"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4" name="Google Shape;7144;p29"/>
            <p:cNvSpPr/>
            <p:nvPr/>
          </p:nvSpPr>
          <p:spPr>
            <a:xfrm>
              <a:off x="3120056"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5" name="Google Shape;7145;p29"/>
            <p:cNvSpPr/>
            <p:nvPr/>
          </p:nvSpPr>
          <p:spPr>
            <a:xfrm>
              <a:off x="3119036"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6" name="Google Shape;7146;p29"/>
            <p:cNvSpPr/>
            <p:nvPr/>
          </p:nvSpPr>
          <p:spPr>
            <a:xfrm>
              <a:off x="3065444"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7" name="Google Shape;7147;p29"/>
            <p:cNvSpPr/>
            <p:nvPr/>
          </p:nvSpPr>
          <p:spPr>
            <a:xfrm>
              <a:off x="3105012"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8" name="Google Shape;7148;p29"/>
            <p:cNvSpPr/>
            <p:nvPr/>
          </p:nvSpPr>
          <p:spPr>
            <a:xfrm>
              <a:off x="3074793"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9" name="Google Shape;7149;p29"/>
            <p:cNvSpPr/>
            <p:nvPr/>
          </p:nvSpPr>
          <p:spPr>
            <a:xfrm>
              <a:off x="3129406"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0" name="Google Shape;7150;p29"/>
            <p:cNvSpPr/>
            <p:nvPr/>
          </p:nvSpPr>
          <p:spPr>
            <a:xfrm>
              <a:off x="3128618"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1" name="Google Shape;7151;p29"/>
            <p:cNvSpPr/>
            <p:nvPr/>
          </p:nvSpPr>
          <p:spPr>
            <a:xfrm>
              <a:off x="3122678"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2" name="Google Shape;7152;p29"/>
            <p:cNvSpPr/>
            <p:nvPr/>
          </p:nvSpPr>
          <p:spPr>
            <a:xfrm>
              <a:off x="3126565"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3" name="Google Shape;7153;p29"/>
            <p:cNvSpPr/>
            <p:nvPr/>
          </p:nvSpPr>
          <p:spPr>
            <a:xfrm>
              <a:off x="3126216"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4" name="Google Shape;7154;p29"/>
            <p:cNvSpPr/>
            <p:nvPr/>
          </p:nvSpPr>
          <p:spPr>
            <a:xfrm>
              <a:off x="3130439"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5" name="Google Shape;7155;p29"/>
            <p:cNvSpPr/>
            <p:nvPr/>
          </p:nvSpPr>
          <p:spPr>
            <a:xfrm>
              <a:off x="3126100"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6" name="Google Shape;7156;p29"/>
            <p:cNvSpPr/>
            <p:nvPr/>
          </p:nvSpPr>
          <p:spPr>
            <a:xfrm>
              <a:off x="3127934"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7" name="Google Shape;7157;p29"/>
            <p:cNvSpPr/>
            <p:nvPr/>
          </p:nvSpPr>
          <p:spPr>
            <a:xfrm>
              <a:off x="3127701"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8" name="Google Shape;7158;p29"/>
            <p:cNvSpPr/>
            <p:nvPr/>
          </p:nvSpPr>
          <p:spPr>
            <a:xfrm>
              <a:off x="3126565"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9" name="Google Shape;7159;p29"/>
            <p:cNvSpPr/>
            <p:nvPr/>
          </p:nvSpPr>
          <p:spPr>
            <a:xfrm>
              <a:off x="3131123"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0" name="Google Shape;7160;p29"/>
            <p:cNvSpPr/>
            <p:nvPr/>
          </p:nvSpPr>
          <p:spPr>
            <a:xfrm>
              <a:off x="3129406"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1" name="Google Shape;7161;p29"/>
            <p:cNvSpPr/>
            <p:nvPr/>
          </p:nvSpPr>
          <p:spPr>
            <a:xfrm>
              <a:off x="3129638"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2" name="Google Shape;7162;p29"/>
            <p:cNvSpPr/>
            <p:nvPr/>
          </p:nvSpPr>
          <p:spPr>
            <a:xfrm>
              <a:off x="3130555"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3" name="Google Shape;7163;p29"/>
            <p:cNvSpPr/>
            <p:nvPr/>
          </p:nvSpPr>
          <p:spPr>
            <a:xfrm>
              <a:off x="3124395"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4" name="Google Shape;7164;p29"/>
            <p:cNvSpPr/>
            <p:nvPr/>
          </p:nvSpPr>
          <p:spPr>
            <a:xfrm>
              <a:off x="3125299"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5" name="Google Shape;7165;p29"/>
            <p:cNvSpPr/>
            <p:nvPr/>
          </p:nvSpPr>
          <p:spPr>
            <a:xfrm>
              <a:off x="3097483"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6" name="Google Shape;7166;p29"/>
            <p:cNvSpPr/>
            <p:nvPr/>
          </p:nvSpPr>
          <p:spPr>
            <a:xfrm>
              <a:off x="3098852"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7" name="Google Shape;7167;p29"/>
            <p:cNvSpPr/>
            <p:nvPr/>
          </p:nvSpPr>
          <p:spPr>
            <a:xfrm>
              <a:off x="3090871"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8" name="Google Shape;7168;p29"/>
            <p:cNvSpPr/>
            <p:nvPr/>
          </p:nvSpPr>
          <p:spPr>
            <a:xfrm>
              <a:off x="3083342"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9" name="Google Shape;7169;p29"/>
            <p:cNvSpPr/>
            <p:nvPr/>
          </p:nvSpPr>
          <p:spPr>
            <a:xfrm>
              <a:off x="3078254"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170" name="Google Shape;7170;p29"/>
          <p:cNvGrpSpPr/>
          <p:nvPr/>
        </p:nvGrpSpPr>
        <p:grpSpPr>
          <a:xfrm>
            <a:off x="825302" y="5375601"/>
            <a:ext cx="474378" cy="433267"/>
            <a:chOff x="3105146" y="3154133"/>
            <a:chExt cx="68656" cy="56435"/>
          </a:xfrm>
        </p:grpSpPr>
        <p:sp>
          <p:nvSpPr>
            <p:cNvPr id="7171" name="Google Shape;7171;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2" name="Google Shape;7172;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3" name="Google Shape;7173;p29"/>
            <p:cNvSpPr/>
            <p:nvPr/>
          </p:nvSpPr>
          <p:spPr>
            <a:xfrm>
              <a:off x="3139032" y="3165285"/>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4" name="Google Shape;7174;p29"/>
            <p:cNvSpPr/>
            <p:nvPr/>
          </p:nvSpPr>
          <p:spPr>
            <a:xfrm>
              <a:off x="3142312" y="3164727"/>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5" name="Google Shape;7175;p29"/>
            <p:cNvSpPr/>
            <p:nvPr/>
          </p:nvSpPr>
          <p:spPr>
            <a:xfrm>
              <a:off x="3143345" y="3164823"/>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6" name="Google Shape;7176;p29"/>
            <p:cNvSpPr/>
            <p:nvPr/>
          </p:nvSpPr>
          <p:spPr>
            <a:xfrm>
              <a:off x="3145966" y="3166721"/>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7" name="Google Shape;7177;p29"/>
            <p:cNvSpPr/>
            <p:nvPr/>
          </p:nvSpPr>
          <p:spPr>
            <a:xfrm>
              <a:off x="3145850" y="3166721"/>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8" name="Google Shape;7178;p29"/>
            <p:cNvSpPr/>
            <p:nvPr/>
          </p:nvSpPr>
          <p:spPr>
            <a:xfrm>
              <a:off x="3146883" y="3167097"/>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9" name="Google Shape;7179;p29"/>
            <p:cNvSpPr/>
            <p:nvPr/>
          </p:nvSpPr>
          <p:spPr>
            <a:xfrm>
              <a:off x="3147671" y="3166904"/>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0" name="Google Shape;7180;p29"/>
            <p:cNvSpPr/>
            <p:nvPr/>
          </p:nvSpPr>
          <p:spPr>
            <a:xfrm>
              <a:off x="3147103" y="3166754"/>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1" name="Google Shape;7181;p29"/>
            <p:cNvSpPr/>
            <p:nvPr/>
          </p:nvSpPr>
          <p:spPr>
            <a:xfrm>
              <a:off x="3146315" y="3166325"/>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2" name="Google Shape;7182;p29"/>
            <p:cNvSpPr/>
            <p:nvPr/>
          </p:nvSpPr>
          <p:spPr>
            <a:xfrm>
              <a:off x="3145049" y="3164727"/>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3" name="Google Shape;7183;p29"/>
            <p:cNvSpPr/>
            <p:nvPr/>
          </p:nvSpPr>
          <p:spPr>
            <a:xfrm>
              <a:off x="3149040" y="3167858"/>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4" name="Google Shape;7184;p29"/>
            <p:cNvSpPr/>
            <p:nvPr/>
          </p:nvSpPr>
          <p:spPr>
            <a:xfrm>
              <a:off x="3149388" y="3167740"/>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5" name="Google Shape;7185;p29"/>
            <p:cNvSpPr/>
            <p:nvPr/>
          </p:nvSpPr>
          <p:spPr>
            <a:xfrm>
              <a:off x="3147335" y="3166432"/>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6" name="Google Shape;7186;p29"/>
            <p:cNvSpPr/>
            <p:nvPr/>
          </p:nvSpPr>
          <p:spPr>
            <a:xfrm>
              <a:off x="3150292" y="3169081"/>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7" name="Google Shape;7187;p29"/>
            <p:cNvSpPr/>
            <p:nvPr/>
          </p:nvSpPr>
          <p:spPr>
            <a:xfrm>
              <a:off x="3151209" y="3169563"/>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8" name="Google Shape;7188;p29"/>
            <p:cNvSpPr/>
            <p:nvPr/>
          </p:nvSpPr>
          <p:spPr>
            <a:xfrm>
              <a:off x="3152010" y="3170131"/>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9" name="Google Shape;7189;p29"/>
            <p:cNvSpPr/>
            <p:nvPr/>
          </p:nvSpPr>
          <p:spPr>
            <a:xfrm>
              <a:off x="3150409" y="3168233"/>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0" name="Google Shape;7190;p29"/>
            <p:cNvSpPr/>
            <p:nvPr/>
          </p:nvSpPr>
          <p:spPr>
            <a:xfrm>
              <a:off x="3150641" y="3168330"/>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1" name="Google Shape;7191;p29"/>
            <p:cNvSpPr/>
            <p:nvPr/>
          </p:nvSpPr>
          <p:spPr>
            <a:xfrm>
              <a:off x="3150409" y="3168233"/>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2" name="Google Shape;7192;p29"/>
            <p:cNvSpPr/>
            <p:nvPr/>
          </p:nvSpPr>
          <p:spPr>
            <a:xfrm>
              <a:off x="3149156" y="3166721"/>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3" name="Google Shape;7193;p29"/>
            <p:cNvSpPr/>
            <p:nvPr/>
          </p:nvSpPr>
          <p:spPr>
            <a:xfrm>
              <a:off x="3149957" y="3167569"/>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4" name="Google Shape;7194;p29"/>
            <p:cNvSpPr/>
            <p:nvPr/>
          </p:nvSpPr>
          <p:spPr>
            <a:xfrm>
              <a:off x="3150525" y="3167858"/>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5" name="Google Shape;7195;p29"/>
            <p:cNvSpPr/>
            <p:nvPr/>
          </p:nvSpPr>
          <p:spPr>
            <a:xfrm>
              <a:off x="3151894" y="3169177"/>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6" name="Google Shape;7196;p29"/>
            <p:cNvSpPr/>
            <p:nvPr/>
          </p:nvSpPr>
          <p:spPr>
            <a:xfrm>
              <a:off x="3151442" y="3168898"/>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7" name="Google Shape;7197;p29"/>
            <p:cNvSpPr/>
            <p:nvPr/>
          </p:nvSpPr>
          <p:spPr>
            <a:xfrm>
              <a:off x="3154399" y="3171172"/>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8" name="Google Shape;7198;p29"/>
            <p:cNvSpPr/>
            <p:nvPr/>
          </p:nvSpPr>
          <p:spPr>
            <a:xfrm>
              <a:off x="3151894" y="3168995"/>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9" name="Google Shape;7199;p29"/>
            <p:cNvSpPr/>
            <p:nvPr/>
          </p:nvSpPr>
          <p:spPr>
            <a:xfrm>
              <a:off x="3153030" y="3170131"/>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0" name="Google Shape;7200;p29"/>
            <p:cNvSpPr/>
            <p:nvPr/>
          </p:nvSpPr>
          <p:spPr>
            <a:xfrm>
              <a:off x="3151442" y="3168995"/>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1" name="Google Shape;7201;p29"/>
            <p:cNvSpPr/>
            <p:nvPr/>
          </p:nvSpPr>
          <p:spPr>
            <a:xfrm>
              <a:off x="3151442" y="3168898"/>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2" name="Google Shape;7202;p29"/>
            <p:cNvSpPr/>
            <p:nvPr/>
          </p:nvSpPr>
          <p:spPr>
            <a:xfrm>
              <a:off x="3154515" y="3169906"/>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3" name="Google Shape;7203;p29"/>
            <p:cNvSpPr/>
            <p:nvPr/>
          </p:nvSpPr>
          <p:spPr>
            <a:xfrm>
              <a:off x="3153715" y="3170507"/>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4" name="Google Shape;7204;p29"/>
            <p:cNvSpPr/>
            <p:nvPr/>
          </p:nvSpPr>
          <p:spPr>
            <a:xfrm>
              <a:off x="3152811" y="3169467"/>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5" name="Google Shape;7205;p29"/>
            <p:cNvSpPr/>
            <p:nvPr/>
          </p:nvSpPr>
          <p:spPr>
            <a:xfrm>
              <a:off x="3150525" y="3166432"/>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6" name="Google Shape;7206;p29"/>
            <p:cNvSpPr/>
            <p:nvPr/>
          </p:nvSpPr>
          <p:spPr>
            <a:xfrm>
              <a:off x="3149957" y="3166432"/>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7" name="Google Shape;7207;p29"/>
            <p:cNvSpPr/>
            <p:nvPr/>
          </p:nvSpPr>
          <p:spPr>
            <a:xfrm>
              <a:off x="3152242" y="3168137"/>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8" name="Google Shape;7208;p29"/>
            <p:cNvSpPr/>
            <p:nvPr/>
          </p:nvSpPr>
          <p:spPr>
            <a:xfrm>
              <a:off x="3154063" y="3171354"/>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9" name="Google Shape;7209;p29"/>
            <p:cNvSpPr/>
            <p:nvPr/>
          </p:nvSpPr>
          <p:spPr>
            <a:xfrm>
              <a:off x="3154748" y="3172019"/>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0" name="Google Shape;7210;p29"/>
            <p:cNvSpPr/>
            <p:nvPr/>
          </p:nvSpPr>
          <p:spPr>
            <a:xfrm>
              <a:off x="3126699" y="3198912"/>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1" name="Google Shape;7211;p29"/>
            <p:cNvSpPr/>
            <p:nvPr/>
          </p:nvSpPr>
          <p:spPr>
            <a:xfrm>
              <a:off x="3128520" y="3199577"/>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2" name="Google Shape;7212;p29"/>
            <p:cNvSpPr/>
            <p:nvPr/>
          </p:nvSpPr>
          <p:spPr>
            <a:xfrm>
              <a:off x="3154967" y="3190484"/>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3" name="Google Shape;7213;p29"/>
            <p:cNvSpPr/>
            <p:nvPr/>
          </p:nvSpPr>
          <p:spPr>
            <a:xfrm>
              <a:off x="3143461" y="3199480"/>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4" name="Google Shape;7214;p29"/>
            <p:cNvSpPr/>
            <p:nvPr/>
          </p:nvSpPr>
          <p:spPr>
            <a:xfrm>
              <a:off x="3142996" y="3200896"/>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5" name="Google Shape;7215;p29"/>
            <p:cNvSpPr/>
            <p:nvPr/>
          </p:nvSpPr>
          <p:spPr>
            <a:xfrm>
              <a:off x="3118602" y="3193229"/>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6" name="Google Shape;7216;p29"/>
            <p:cNvSpPr/>
            <p:nvPr/>
          </p:nvSpPr>
          <p:spPr>
            <a:xfrm>
              <a:off x="3158738" y="3179503"/>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7" name="Google Shape;7217;p29"/>
            <p:cNvSpPr/>
            <p:nvPr/>
          </p:nvSpPr>
          <p:spPr>
            <a:xfrm>
              <a:off x="3129088" y="3196446"/>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8" name="Google Shape;7218;p29"/>
            <p:cNvSpPr/>
            <p:nvPr/>
          </p:nvSpPr>
          <p:spPr>
            <a:xfrm>
              <a:off x="3158506" y="3180072"/>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9" name="Google Shape;7219;p29"/>
            <p:cNvSpPr/>
            <p:nvPr/>
          </p:nvSpPr>
          <p:spPr>
            <a:xfrm>
              <a:off x="3125666" y="3165231"/>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0" name="Google Shape;7220;p29"/>
            <p:cNvSpPr/>
            <p:nvPr/>
          </p:nvSpPr>
          <p:spPr>
            <a:xfrm>
              <a:off x="3136048" y="3165113"/>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1" name="Google Shape;7221;p29"/>
            <p:cNvSpPr/>
            <p:nvPr/>
          </p:nvSpPr>
          <p:spPr>
            <a:xfrm>
              <a:off x="3156801" y="3174667"/>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2" name="Google Shape;7222;p29"/>
            <p:cNvSpPr/>
            <p:nvPr/>
          </p:nvSpPr>
          <p:spPr>
            <a:xfrm>
              <a:off x="3157705" y="3173445"/>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3" name="Google Shape;7223;p29"/>
            <p:cNvSpPr/>
            <p:nvPr/>
          </p:nvSpPr>
          <p:spPr>
            <a:xfrm>
              <a:off x="3161127" y="3182431"/>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4" name="Google Shape;7224;p29"/>
            <p:cNvSpPr/>
            <p:nvPr/>
          </p:nvSpPr>
          <p:spPr>
            <a:xfrm>
              <a:off x="3156917" y="3174485"/>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5" name="Google Shape;7225;p29"/>
            <p:cNvSpPr/>
            <p:nvPr/>
          </p:nvSpPr>
          <p:spPr>
            <a:xfrm>
              <a:off x="3156569" y="3174485"/>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6" name="Google Shape;7226;p29"/>
            <p:cNvSpPr/>
            <p:nvPr/>
          </p:nvSpPr>
          <p:spPr>
            <a:xfrm>
              <a:off x="3156801" y="3174764"/>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7" name="Google Shape;7227;p29"/>
            <p:cNvSpPr/>
            <p:nvPr/>
          </p:nvSpPr>
          <p:spPr>
            <a:xfrm>
              <a:off x="3116200" y="3179128"/>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8" name="Google Shape;7228;p29"/>
            <p:cNvSpPr/>
            <p:nvPr/>
          </p:nvSpPr>
          <p:spPr>
            <a:xfrm>
              <a:off x="3155200" y="319616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9" name="Google Shape;7229;p29"/>
            <p:cNvSpPr/>
            <p:nvPr/>
          </p:nvSpPr>
          <p:spPr>
            <a:xfrm>
              <a:off x="3154283" y="3195695"/>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0" name="Google Shape;7230;p29"/>
            <p:cNvSpPr/>
            <p:nvPr/>
          </p:nvSpPr>
          <p:spPr>
            <a:xfrm>
              <a:off x="3114612" y="3162647"/>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1" name="Google Shape;7231;p29"/>
            <p:cNvSpPr/>
            <p:nvPr/>
          </p:nvSpPr>
          <p:spPr>
            <a:xfrm>
              <a:off x="3143345" y="3200714"/>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2" name="Google Shape;7232;p29"/>
            <p:cNvSpPr/>
            <p:nvPr/>
          </p:nvSpPr>
          <p:spPr>
            <a:xfrm>
              <a:off x="3119054" y="3193229"/>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3" name="Google Shape;7233;p29"/>
            <p:cNvSpPr/>
            <p:nvPr/>
          </p:nvSpPr>
          <p:spPr>
            <a:xfrm>
              <a:off x="3162044" y="3185176"/>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4" name="Google Shape;7234;p29"/>
            <p:cNvSpPr/>
            <p:nvPr/>
          </p:nvSpPr>
          <p:spPr>
            <a:xfrm>
              <a:off x="3155652" y="3173252"/>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5" name="Google Shape;7235;p29"/>
            <p:cNvSpPr/>
            <p:nvPr/>
          </p:nvSpPr>
          <p:spPr>
            <a:xfrm>
              <a:off x="3154967" y="3169370"/>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6" name="Google Shape;7236;p29"/>
            <p:cNvSpPr/>
            <p:nvPr/>
          </p:nvSpPr>
          <p:spPr>
            <a:xfrm>
              <a:off x="3156000" y="3171922"/>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7" name="Google Shape;7237;p29"/>
            <p:cNvSpPr/>
            <p:nvPr/>
          </p:nvSpPr>
          <p:spPr>
            <a:xfrm>
              <a:off x="3156026" y="3171643"/>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8" name="Google Shape;7238;p29"/>
            <p:cNvSpPr/>
            <p:nvPr/>
          </p:nvSpPr>
          <p:spPr>
            <a:xfrm>
              <a:off x="3156724" y="3175118"/>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9" name="Google Shape;7239;p29"/>
            <p:cNvSpPr/>
            <p:nvPr/>
          </p:nvSpPr>
          <p:spPr>
            <a:xfrm>
              <a:off x="3157137" y="3171740"/>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0" name="Google Shape;7240;p29"/>
            <p:cNvSpPr/>
            <p:nvPr/>
          </p:nvSpPr>
          <p:spPr>
            <a:xfrm>
              <a:off x="3158170" y="3173348"/>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1" name="Google Shape;7241;p29"/>
            <p:cNvSpPr/>
            <p:nvPr/>
          </p:nvSpPr>
          <p:spPr>
            <a:xfrm>
              <a:off x="3157821" y="3173059"/>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2" name="Google Shape;7242;p29"/>
            <p:cNvSpPr/>
            <p:nvPr/>
          </p:nvSpPr>
          <p:spPr>
            <a:xfrm>
              <a:off x="3157937" y="3172212"/>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3" name="Google Shape;7243;p29"/>
            <p:cNvSpPr/>
            <p:nvPr/>
          </p:nvSpPr>
          <p:spPr>
            <a:xfrm>
              <a:off x="3160326" y="3178335"/>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4" name="Google Shape;7244;p29"/>
            <p:cNvSpPr/>
            <p:nvPr/>
          </p:nvSpPr>
          <p:spPr>
            <a:xfrm>
              <a:off x="3160675" y="3176662"/>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5" name="Google Shape;7245;p29"/>
            <p:cNvSpPr/>
            <p:nvPr/>
          </p:nvSpPr>
          <p:spPr>
            <a:xfrm>
              <a:off x="3161476" y="3177873"/>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6" name="Google Shape;7246;p29"/>
            <p:cNvSpPr/>
            <p:nvPr/>
          </p:nvSpPr>
          <p:spPr>
            <a:xfrm>
              <a:off x="3159991" y="3185562"/>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7" name="Google Shape;7247;p29"/>
            <p:cNvSpPr/>
            <p:nvPr/>
          </p:nvSpPr>
          <p:spPr>
            <a:xfrm>
              <a:off x="3158738" y="3192006"/>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8" name="Google Shape;7248;p29"/>
            <p:cNvSpPr/>
            <p:nvPr/>
          </p:nvSpPr>
          <p:spPr>
            <a:xfrm>
              <a:off x="3159074" y="3191996"/>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9" name="Google Shape;7249;p29"/>
            <p:cNvSpPr/>
            <p:nvPr/>
          </p:nvSpPr>
          <p:spPr>
            <a:xfrm>
              <a:off x="3137986" y="3165199"/>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0" name="Google Shape;7250;p29"/>
            <p:cNvSpPr/>
            <p:nvPr/>
          </p:nvSpPr>
          <p:spPr>
            <a:xfrm>
              <a:off x="3138786" y="3164727"/>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1" name="Google Shape;7251;p29"/>
            <p:cNvSpPr/>
            <p:nvPr/>
          </p:nvSpPr>
          <p:spPr>
            <a:xfrm>
              <a:off x="3131942" y="3201368"/>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2" name="Google Shape;7252;p29"/>
            <p:cNvSpPr/>
            <p:nvPr/>
          </p:nvSpPr>
          <p:spPr>
            <a:xfrm>
              <a:off x="3126131" y="3198623"/>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3" name="Google Shape;7253;p29"/>
            <p:cNvSpPr/>
            <p:nvPr/>
          </p:nvSpPr>
          <p:spPr>
            <a:xfrm>
              <a:off x="3121107" y="3196221"/>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4" name="Google Shape;7254;p29"/>
            <p:cNvSpPr/>
            <p:nvPr/>
          </p:nvSpPr>
          <p:spPr>
            <a:xfrm>
              <a:off x="3139006" y="3210161"/>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5" name="Google Shape;7255;p29"/>
            <p:cNvSpPr/>
            <p:nvPr/>
          </p:nvSpPr>
          <p:spPr>
            <a:xfrm>
              <a:off x="3144365" y="3208852"/>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6" name="Google Shape;7256;p29"/>
            <p:cNvSpPr/>
            <p:nvPr/>
          </p:nvSpPr>
          <p:spPr>
            <a:xfrm>
              <a:off x="3146083" y="3208177"/>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7" name="Google Shape;7257;p29"/>
            <p:cNvSpPr/>
            <p:nvPr/>
          </p:nvSpPr>
          <p:spPr>
            <a:xfrm>
              <a:off x="3151326" y="3208370"/>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8" name="Google Shape;7258;p29"/>
            <p:cNvSpPr/>
            <p:nvPr/>
          </p:nvSpPr>
          <p:spPr>
            <a:xfrm>
              <a:off x="3151248" y="3208659"/>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9" name="Google Shape;7259;p29"/>
            <p:cNvSpPr/>
            <p:nvPr/>
          </p:nvSpPr>
          <p:spPr>
            <a:xfrm>
              <a:off x="3153146" y="3207812"/>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0" name="Google Shape;7260;p29"/>
            <p:cNvSpPr/>
            <p:nvPr/>
          </p:nvSpPr>
          <p:spPr>
            <a:xfrm>
              <a:off x="3153715" y="3207244"/>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1" name="Google Shape;7261;p29"/>
            <p:cNvSpPr/>
            <p:nvPr/>
          </p:nvSpPr>
          <p:spPr>
            <a:xfrm>
              <a:off x="3153146" y="3207351"/>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2" name="Google Shape;7262;p29"/>
            <p:cNvSpPr/>
            <p:nvPr/>
          </p:nvSpPr>
          <p:spPr>
            <a:xfrm>
              <a:off x="3151493" y="3207619"/>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3" name="Google Shape;7263;p29"/>
            <p:cNvSpPr/>
            <p:nvPr/>
          </p:nvSpPr>
          <p:spPr>
            <a:xfrm>
              <a:off x="3148239" y="3207716"/>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4" name="Google Shape;7264;p29"/>
            <p:cNvSpPr/>
            <p:nvPr/>
          </p:nvSpPr>
          <p:spPr>
            <a:xfrm>
              <a:off x="3156685" y="3206107"/>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5" name="Google Shape;7265;p29"/>
            <p:cNvSpPr/>
            <p:nvPr/>
          </p:nvSpPr>
          <p:spPr>
            <a:xfrm>
              <a:off x="3156917" y="3205635"/>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6" name="Google Shape;7266;p29"/>
            <p:cNvSpPr/>
            <p:nvPr/>
          </p:nvSpPr>
          <p:spPr>
            <a:xfrm>
              <a:off x="3152927" y="3206579"/>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7" name="Google Shape;7267;p29"/>
            <p:cNvSpPr/>
            <p:nvPr/>
          </p:nvSpPr>
          <p:spPr>
            <a:xfrm>
              <a:off x="3159758" y="3204681"/>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8" name="Google Shape;7268;p29"/>
            <p:cNvSpPr/>
            <p:nvPr/>
          </p:nvSpPr>
          <p:spPr>
            <a:xfrm>
              <a:off x="3161424" y="3203169"/>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9" name="Google Shape;7269;p29"/>
            <p:cNvSpPr/>
            <p:nvPr/>
          </p:nvSpPr>
          <p:spPr>
            <a:xfrm>
              <a:off x="3162612" y="3202601"/>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0" name="Google Shape;7270;p29"/>
            <p:cNvSpPr/>
            <p:nvPr/>
          </p:nvSpPr>
          <p:spPr>
            <a:xfrm>
              <a:off x="3158622" y="3204874"/>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1" name="Google Shape;7271;p29"/>
            <p:cNvSpPr/>
            <p:nvPr/>
          </p:nvSpPr>
          <p:spPr>
            <a:xfrm>
              <a:off x="3158854" y="3204595"/>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2" name="Google Shape;7272;p29"/>
            <p:cNvSpPr/>
            <p:nvPr/>
          </p:nvSpPr>
          <p:spPr>
            <a:xfrm>
              <a:off x="3158622" y="3205067"/>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3" name="Google Shape;7273;p29"/>
            <p:cNvSpPr/>
            <p:nvPr/>
          </p:nvSpPr>
          <p:spPr>
            <a:xfrm>
              <a:off x="3155652" y="3205432"/>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4" name="Google Shape;7274;p29"/>
            <p:cNvSpPr/>
            <p:nvPr/>
          </p:nvSpPr>
          <p:spPr>
            <a:xfrm>
              <a:off x="3157369" y="3204971"/>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5" name="Google Shape;7275;p29"/>
            <p:cNvSpPr/>
            <p:nvPr/>
          </p:nvSpPr>
          <p:spPr>
            <a:xfrm>
              <a:off x="3158054" y="3204681"/>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6" name="Google Shape;7276;p29"/>
            <p:cNvSpPr/>
            <p:nvPr/>
          </p:nvSpPr>
          <p:spPr>
            <a:xfrm>
              <a:off x="3161360" y="3202408"/>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7" name="Google Shape;7277;p29"/>
            <p:cNvSpPr/>
            <p:nvPr/>
          </p:nvSpPr>
          <p:spPr>
            <a:xfrm>
              <a:off x="3160326" y="320402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8" name="Google Shape;7278;p29"/>
            <p:cNvSpPr/>
            <p:nvPr/>
          </p:nvSpPr>
          <p:spPr>
            <a:xfrm>
              <a:off x="3165234" y="3199952"/>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9" name="Google Shape;7279;p29"/>
            <p:cNvSpPr/>
            <p:nvPr/>
          </p:nvSpPr>
          <p:spPr>
            <a:xfrm>
              <a:off x="3160791" y="3203094"/>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0" name="Google Shape;7280;p29"/>
            <p:cNvSpPr/>
            <p:nvPr/>
          </p:nvSpPr>
          <p:spPr>
            <a:xfrm>
              <a:off x="3163180" y="3201840"/>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1" name="Google Shape;7281;p29"/>
            <p:cNvSpPr/>
            <p:nvPr/>
          </p:nvSpPr>
          <p:spPr>
            <a:xfrm>
              <a:off x="3160559" y="3204027"/>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2" name="Google Shape;7282;p29"/>
            <p:cNvSpPr/>
            <p:nvPr/>
          </p:nvSpPr>
          <p:spPr>
            <a:xfrm>
              <a:off x="3160443" y="3203641"/>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3" name="Google Shape;7283;p29"/>
            <p:cNvSpPr/>
            <p:nvPr/>
          </p:nvSpPr>
          <p:spPr>
            <a:xfrm>
              <a:off x="3163206" y="3197486"/>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4" name="Google Shape;7284;p29"/>
            <p:cNvSpPr/>
            <p:nvPr/>
          </p:nvSpPr>
          <p:spPr>
            <a:xfrm>
              <a:off x="3163981" y="3199952"/>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5" name="Google Shape;7285;p29"/>
            <p:cNvSpPr/>
            <p:nvPr/>
          </p:nvSpPr>
          <p:spPr>
            <a:xfrm>
              <a:off x="3162160" y="3201078"/>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6" name="Google Shape;7286;p29"/>
            <p:cNvSpPr/>
            <p:nvPr/>
          </p:nvSpPr>
          <p:spPr>
            <a:xfrm>
              <a:off x="3156000" y="3204552"/>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7" name="Google Shape;7287;p29"/>
            <p:cNvSpPr/>
            <p:nvPr/>
          </p:nvSpPr>
          <p:spPr>
            <a:xfrm>
              <a:off x="3155742" y="3204499"/>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8" name="Google Shape;7288;p29"/>
            <p:cNvSpPr/>
            <p:nvPr/>
          </p:nvSpPr>
          <p:spPr>
            <a:xfrm>
              <a:off x="3159539" y="3202504"/>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9" name="Google Shape;7289;p29"/>
            <p:cNvSpPr/>
            <p:nvPr/>
          </p:nvSpPr>
          <p:spPr>
            <a:xfrm>
              <a:off x="3165582" y="3199480"/>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0" name="Google Shape;7290;p29"/>
            <p:cNvSpPr/>
            <p:nvPr/>
          </p:nvSpPr>
          <p:spPr>
            <a:xfrm>
              <a:off x="3166486" y="3198623"/>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1" name="Google Shape;7291;p29"/>
            <p:cNvSpPr/>
            <p:nvPr/>
          </p:nvSpPr>
          <p:spPr>
            <a:xfrm>
              <a:off x="3123496" y="3160277"/>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2" name="Google Shape;7292;p29"/>
            <p:cNvSpPr/>
            <p:nvPr/>
          </p:nvSpPr>
          <p:spPr>
            <a:xfrm>
              <a:off x="3125782" y="3159237"/>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3" name="Google Shape;7293;p29"/>
            <p:cNvSpPr/>
            <p:nvPr/>
          </p:nvSpPr>
          <p:spPr>
            <a:xfrm>
              <a:off x="3167739" y="3165896"/>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4" name="Google Shape;7294;p29"/>
            <p:cNvSpPr/>
            <p:nvPr/>
          </p:nvSpPr>
          <p:spPr>
            <a:xfrm>
              <a:off x="3145398" y="3155645"/>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5" name="Google Shape;7295;p29"/>
            <p:cNvSpPr/>
            <p:nvPr/>
          </p:nvSpPr>
          <p:spPr>
            <a:xfrm>
              <a:off x="3144145" y="3156685"/>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6" name="Google Shape;7296;p29"/>
            <p:cNvSpPr/>
            <p:nvPr/>
          </p:nvSpPr>
          <p:spPr>
            <a:xfrm>
              <a:off x="3114612" y="3167858"/>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7" name="Google Shape;7297;p29"/>
            <p:cNvSpPr/>
            <p:nvPr/>
          </p:nvSpPr>
          <p:spPr>
            <a:xfrm>
              <a:off x="3172530" y="3184897"/>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8" name="Google Shape;7298;p29"/>
            <p:cNvSpPr/>
            <p:nvPr/>
          </p:nvSpPr>
          <p:spPr>
            <a:xfrm>
              <a:off x="3122476" y="3157060"/>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9" name="Google Shape;7299;p29"/>
            <p:cNvSpPr/>
            <p:nvPr/>
          </p:nvSpPr>
          <p:spPr>
            <a:xfrm>
              <a:off x="3173214" y="3183760"/>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0" name="Google Shape;7300;p29"/>
            <p:cNvSpPr/>
            <p:nvPr/>
          </p:nvSpPr>
          <p:spPr>
            <a:xfrm>
              <a:off x="3122360" y="3202504"/>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1" name="Google Shape;7301;p29"/>
            <p:cNvSpPr/>
            <p:nvPr/>
          </p:nvSpPr>
          <p:spPr>
            <a:xfrm>
              <a:off x="3133995" y="3209517"/>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2" name="Google Shape;7302;p29"/>
            <p:cNvSpPr/>
            <p:nvPr/>
          </p:nvSpPr>
          <p:spPr>
            <a:xfrm>
              <a:off x="3170089" y="3194076"/>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3" name="Google Shape;7303;p29"/>
            <p:cNvSpPr/>
            <p:nvPr/>
          </p:nvSpPr>
          <p:spPr>
            <a:xfrm>
              <a:off x="3167971" y="3194644"/>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4" name="Google Shape;7304;p29"/>
            <p:cNvSpPr/>
            <p:nvPr/>
          </p:nvSpPr>
          <p:spPr>
            <a:xfrm>
              <a:off x="3171045" y="3180919"/>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5" name="Google Shape;7305;p29"/>
            <p:cNvSpPr/>
            <p:nvPr/>
          </p:nvSpPr>
          <p:spPr>
            <a:xfrm>
              <a:off x="3169676" y="3194173"/>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6" name="Google Shape;7306;p29"/>
            <p:cNvSpPr/>
            <p:nvPr/>
          </p:nvSpPr>
          <p:spPr>
            <a:xfrm>
              <a:off x="3169792" y="3194462"/>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7" name="Google Shape;7307;p29"/>
            <p:cNvSpPr/>
            <p:nvPr/>
          </p:nvSpPr>
          <p:spPr>
            <a:xfrm>
              <a:off x="3170025" y="3193701"/>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8" name="Google Shape;7308;p29"/>
            <p:cNvSpPr/>
            <p:nvPr/>
          </p:nvSpPr>
          <p:spPr>
            <a:xfrm>
              <a:off x="3108335" y="3185176"/>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9" name="Google Shape;7309;p29"/>
            <p:cNvSpPr/>
            <p:nvPr/>
          </p:nvSpPr>
          <p:spPr>
            <a:xfrm>
              <a:off x="3159758" y="3163312"/>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0" name="Google Shape;7310;p29"/>
            <p:cNvSpPr/>
            <p:nvPr/>
          </p:nvSpPr>
          <p:spPr>
            <a:xfrm>
              <a:off x="3158738" y="3162454"/>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1" name="Google Shape;7311;p29"/>
            <p:cNvSpPr/>
            <p:nvPr/>
          </p:nvSpPr>
          <p:spPr>
            <a:xfrm>
              <a:off x="3105146" y="3154133"/>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2" name="Google Shape;7312;p29"/>
            <p:cNvSpPr/>
            <p:nvPr/>
          </p:nvSpPr>
          <p:spPr>
            <a:xfrm>
              <a:off x="3144714" y="3156588"/>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3" name="Google Shape;7313;p29"/>
            <p:cNvSpPr/>
            <p:nvPr/>
          </p:nvSpPr>
          <p:spPr>
            <a:xfrm>
              <a:off x="3114495" y="3167762"/>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4" name="Google Shape;7314;p29"/>
            <p:cNvSpPr/>
            <p:nvPr/>
          </p:nvSpPr>
          <p:spPr>
            <a:xfrm>
              <a:off x="3169108" y="3177037"/>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5" name="Google Shape;7315;p29"/>
            <p:cNvSpPr/>
            <p:nvPr/>
          </p:nvSpPr>
          <p:spPr>
            <a:xfrm>
              <a:off x="3168320" y="3196264"/>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6" name="Google Shape;7316;p29"/>
            <p:cNvSpPr/>
            <p:nvPr/>
          </p:nvSpPr>
          <p:spPr>
            <a:xfrm>
              <a:off x="3162380" y="3199791"/>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7" name="Google Shape;7317;p29"/>
            <p:cNvSpPr/>
            <p:nvPr/>
          </p:nvSpPr>
          <p:spPr>
            <a:xfrm>
              <a:off x="3166267" y="3196714"/>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8" name="Google Shape;7318;p29"/>
            <p:cNvSpPr/>
            <p:nvPr/>
          </p:nvSpPr>
          <p:spPr>
            <a:xfrm>
              <a:off x="3165918" y="3197486"/>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9" name="Google Shape;7319;p29"/>
            <p:cNvSpPr/>
            <p:nvPr/>
          </p:nvSpPr>
          <p:spPr>
            <a:xfrm>
              <a:off x="3170141" y="3192757"/>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0" name="Google Shape;7320;p29"/>
            <p:cNvSpPr/>
            <p:nvPr/>
          </p:nvSpPr>
          <p:spPr>
            <a:xfrm>
              <a:off x="3165802" y="3196264"/>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1" name="Google Shape;7321;p29"/>
            <p:cNvSpPr/>
            <p:nvPr/>
          </p:nvSpPr>
          <p:spPr>
            <a:xfrm>
              <a:off x="3167636" y="3193797"/>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2" name="Google Shape;7322;p29"/>
            <p:cNvSpPr/>
            <p:nvPr/>
          </p:nvSpPr>
          <p:spPr>
            <a:xfrm>
              <a:off x="3167403" y="3194559"/>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3" name="Google Shape;7323;p29"/>
            <p:cNvSpPr/>
            <p:nvPr/>
          </p:nvSpPr>
          <p:spPr>
            <a:xfrm>
              <a:off x="3166267" y="3195213"/>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4" name="Google Shape;7324;p29"/>
            <p:cNvSpPr/>
            <p:nvPr/>
          </p:nvSpPr>
          <p:spPr>
            <a:xfrm>
              <a:off x="3170825" y="3186195"/>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5" name="Google Shape;7325;p29"/>
            <p:cNvSpPr/>
            <p:nvPr/>
          </p:nvSpPr>
          <p:spPr>
            <a:xfrm>
              <a:off x="3169108" y="3188489"/>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6" name="Google Shape;7326;p29"/>
            <p:cNvSpPr/>
            <p:nvPr/>
          </p:nvSpPr>
          <p:spPr>
            <a:xfrm>
              <a:off x="3169340" y="3186302"/>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7" name="Google Shape;7327;p29"/>
            <p:cNvSpPr/>
            <p:nvPr/>
          </p:nvSpPr>
          <p:spPr>
            <a:xfrm>
              <a:off x="3170257" y="3176190"/>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8" name="Google Shape;7328;p29"/>
            <p:cNvSpPr/>
            <p:nvPr/>
          </p:nvSpPr>
          <p:spPr>
            <a:xfrm>
              <a:off x="3164097" y="3168030"/>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9" name="Google Shape;7329;p29"/>
            <p:cNvSpPr/>
            <p:nvPr/>
          </p:nvSpPr>
          <p:spPr>
            <a:xfrm>
              <a:off x="3165001" y="3168426"/>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0" name="Google Shape;7330;p29"/>
            <p:cNvSpPr/>
            <p:nvPr/>
          </p:nvSpPr>
          <p:spPr>
            <a:xfrm>
              <a:off x="3137185" y="3210086"/>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1" name="Google Shape;7331;p29"/>
            <p:cNvSpPr/>
            <p:nvPr/>
          </p:nvSpPr>
          <p:spPr>
            <a:xfrm>
              <a:off x="3138554" y="3209614"/>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2" name="Google Shape;7332;p29"/>
            <p:cNvSpPr/>
            <p:nvPr/>
          </p:nvSpPr>
          <p:spPr>
            <a:xfrm>
              <a:off x="3130573" y="3158315"/>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3" name="Google Shape;7333;p29"/>
            <p:cNvSpPr/>
            <p:nvPr/>
          </p:nvSpPr>
          <p:spPr>
            <a:xfrm>
              <a:off x="3123044" y="3160749"/>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4" name="Google Shape;7334;p29"/>
            <p:cNvSpPr/>
            <p:nvPr/>
          </p:nvSpPr>
          <p:spPr>
            <a:xfrm>
              <a:off x="3117956" y="3164448"/>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335" name="Google Shape;7335;p29"/>
          <p:cNvGrpSpPr/>
          <p:nvPr/>
        </p:nvGrpSpPr>
        <p:grpSpPr>
          <a:xfrm>
            <a:off x="6925710" y="-479667"/>
            <a:ext cx="4554435" cy="5565360"/>
            <a:chOff x="5771425" y="-359750"/>
            <a:chExt cx="3795362" cy="4174020"/>
          </a:xfrm>
        </p:grpSpPr>
        <p:sp>
          <p:nvSpPr>
            <p:cNvPr id="7336" name="Google Shape;7336;p29"/>
            <p:cNvSpPr/>
            <p:nvPr/>
          </p:nvSpPr>
          <p:spPr>
            <a:xfrm>
              <a:off x="5920851" y="-154194"/>
              <a:ext cx="3404231" cy="378072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7" name="Google Shape;7337;p29"/>
            <p:cNvSpPr/>
            <p:nvPr/>
          </p:nvSpPr>
          <p:spPr>
            <a:xfrm>
              <a:off x="5771425" y="-359750"/>
              <a:ext cx="3795362" cy="4174020"/>
            </a:xfrm>
            <a:custGeom>
              <a:avLst/>
              <a:gdLst/>
              <a:ahLst/>
              <a:cxnLst/>
              <a:rect l="l" t="t" r="r" b="b"/>
              <a:pathLst>
                <a:path w="29819" h="32794" extrusionOk="0">
                  <a:moveTo>
                    <a:pt x="13633" y="2861"/>
                  </a:moveTo>
                  <a:cubicBezTo>
                    <a:pt x="13633" y="2914"/>
                    <a:pt x="13510" y="2896"/>
                    <a:pt x="13536" y="2967"/>
                  </a:cubicBezTo>
                  <a:lnTo>
                    <a:pt x="13404" y="2967"/>
                  </a:lnTo>
                  <a:cubicBezTo>
                    <a:pt x="13386" y="2923"/>
                    <a:pt x="13580" y="2905"/>
                    <a:pt x="13457" y="2887"/>
                  </a:cubicBezTo>
                  <a:cubicBezTo>
                    <a:pt x="13466" y="2852"/>
                    <a:pt x="13563" y="2870"/>
                    <a:pt x="13633" y="2861"/>
                  </a:cubicBezTo>
                  <a:close/>
                  <a:moveTo>
                    <a:pt x="14216" y="2684"/>
                  </a:moveTo>
                  <a:cubicBezTo>
                    <a:pt x="14207" y="2720"/>
                    <a:pt x="14128" y="2702"/>
                    <a:pt x="14128" y="2737"/>
                  </a:cubicBezTo>
                  <a:cubicBezTo>
                    <a:pt x="14031" y="2764"/>
                    <a:pt x="14066" y="2693"/>
                    <a:pt x="14039" y="2684"/>
                  </a:cubicBezTo>
                  <a:cubicBezTo>
                    <a:pt x="13969" y="2667"/>
                    <a:pt x="13775" y="2728"/>
                    <a:pt x="13819" y="2631"/>
                  </a:cubicBezTo>
                  <a:cubicBezTo>
                    <a:pt x="14004" y="2614"/>
                    <a:pt x="14119" y="2649"/>
                    <a:pt x="14216" y="2684"/>
                  </a:cubicBezTo>
                  <a:close/>
                  <a:moveTo>
                    <a:pt x="13633" y="2914"/>
                  </a:moveTo>
                  <a:lnTo>
                    <a:pt x="13854" y="2914"/>
                  </a:lnTo>
                  <a:cubicBezTo>
                    <a:pt x="13854" y="3002"/>
                    <a:pt x="13589" y="3029"/>
                    <a:pt x="13633" y="2914"/>
                  </a:cubicBezTo>
                  <a:close/>
                  <a:moveTo>
                    <a:pt x="16123" y="2561"/>
                  </a:moveTo>
                  <a:cubicBezTo>
                    <a:pt x="16017" y="2596"/>
                    <a:pt x="16044" y="2614"/>
                    <a:pt x="15903" y="2578"/>
                  </a:cubicBezTo>
                  <a:cubicBezTo>
                    <a:pt x="15823" y="2578"/>
                    <a:pt x="15876" y="2667"/>
                    <a:pt x="15814" y="2684"/>
                  </a:cubicBezTo>
                  <a:lnTo>
                    <a:pt x="15364" y="2675"/>
                  </a:lnTo>
                  <a:cubicBezTo>
                    <a:pt x="15232" y="2658"/>
                    <a:pt x="15443" y="2649"/>
                    <a:pt x="15505" y="2658"/>
                  </a:cubicBezTo>
                  <a:cubicBezTo>
                    <a:pt x="15488" y="2587"/>
                    <a:pt x="15346" y="2605"/>
                    <a:pt x="15373" y="2516"/>
                  </a:cubicBezTo>
                  <a:cubicBezTo>
                    <a:pt x="15293" y="2525"/>
                    <a:pt x="15346" y="2605"/>
                    <a:pt x="15284" y="2622"/>
                  </a:cubicBezTo>
                  <a:cubicBezTo>
                    <a:pt x="15020" y="2640"/>
                    <a:pt x="14993" y="2525"/>
                    <a:pt x="14887" y="2455"/>
                  </a:cubicBezTo>
                  <a:cubicBezTo>
                    <a:pt x="14755" y="2490"/>
                    <a:pt x="14613" y="2490"/>
                    <a:pt x="14534" y="2428"/>
                  </a:cubicBezTo>
                  <a:cubicBezTo>
                    <a:pt x="14737" y="2375"/>
                    <a:pt x="15037" y="2481"/>
                    <a:pt x="15240" y="2516"/>
                  </a:cubicBezTo>
                  <a:cubicBezTo>
                    <a:pt x="15214" y="2490"/>
                    <a:pt x="15143" y="2490"/>
                    <a:pt x="15152" y="2437"/>
                  </a:cubicBezTo>
                  <a:cubicBezTo>
                    <a:pt x="15320" y="2446"/>
                    <a:pt x="15505" y="2446"/>
                    <a:pt x="15505" y="2552"/>
                  </a:cubicBezTo>
                  <a:cubicBezTo>
                    <a:pt x="15752" y="2614"/>
                    <a:pt x="15920" y="2464"/>
                    <a:pt x="16132" y="2481"/>
                  </a:cubicBezTo>
                  <a:cubicBezTo>
                    <a:pt x="16114" y="2481"/>
                    <a:pt x="16159" y="2561"/>
                    <a:pt x="16220" y="2534"/>
                  </a:cubicBezTo>
                  <a:cubicBezTo>
                    <a:pt x="16229" y="2455"/>
                    <a:pt x="16070" y="2481"/>
                    <a:pt x="16132" y="2375"/>
                  </a:cubicBezTo>
                  <a:cubicBezTo>
                    <a:pt x="16273" y="2428"/>
                    <a:pt x="16326" y="2349"/>
                    <a:pt x="16441" y="2349"/>
                  </a:cubicBezTo>
                  <a:cubicBezTo>
                    <a:pt x="16529" y="2349"/>
                    <a:pt x="16582" y="2411"/>
                    <a:pt x="16706" y="2384"/>
                  </a:cubicBezTo>
                  <a:cubicBezTo>
                    <a:pt x="16706" y="2411"/>
                    <a:pt x="16653" y="2402"/>
                    <a:pt x="16618" y="2411"/>
                  </a:cubicBezTo>
                  <a:cubicBezTo>
                    <a:pt x="16468" y="2472"/>
                    <a:pt x="16503" y="2658"/>
                    <a:pt x="16256" y="2667"/>
                  </a:cubicBezTo>
                  <a:cubicBezTo>
                    <a:pt x="16371" y="2640"/>
                    <a:pt x="16344" y="2525"/>
                    <a:pt x="16441" y="2481"/>
                  </a:cubicBezTo>
                  <a:cubicBezTo>
                    <a:pt x="16432" y="2455"/>
                    <a:pt x="16362" y="2464"/>
                    <a:pt x="16309" y="2455"/>
                  </a:cubicBezTo>
                  <a:cubicBezTo>
                    <a:pt x="16273" y="2516"/>
                    <a:pt x="16256" y="2534"/>
                    <a:pt x="16212" y="2640"/>
                  </a:cubicBezTo>
                  <a:cubicBezTo>
                    <a:pt x="16114" y="2649"/>
                    <a:pt x="16132" y="2596"/>
                    <a:pt x="16123" y="2561"/>
                  </a:cubicBezTo>
                  <a:close/>
                  <a:moveTo>
                    <a:pt x="14516" y="2905"/>
                  </a:moveTo>
                  <a:cubicBezTo>
                    <a:pt x="14543" y="2993"/>
                    <a:pt x="14357" y="2993"/>
                    <a:pt x="14296" y="2949"/>
                  </a:cubicBezTo>
                  <a:cubicBezTo>
                    <a:pt x="14304" y="2896"/>
                    <a:pt x="14410" y="2896"/>
                    <a:pt x="14516" y="2905"/>
                  </a:cubicBezTo>
                  <a:close/>
                  <a:moveTo>
                    <a:pt x="15496" y="2923"/>
                  </a:moveTo>
                  <a:lnTo>
                    <a:pt x="15408" y="2914"/>
                  </a:lnTo>
                  <a:cubicBezTo>
                    <a:pt x="15267" y="2940"/>
                    <a:pt x="15267" y="2870"/>
                    <a:pt x="15187" y="2861"/>
                  </a:cubicBezTo>
                  <a:cubicBezTo>
                    <a:pt x="14799" y="2834"/>
                    <a:pt x="15249" y="2852"/>
                    <a:pt x="15320" y="2808"/>
                  </a:cubicBezTo>
                  <a:cubicBezTo>
                    <a:pt x="15373" y="2852"/>
                    <a:pt x="15505" y="2843"/>
                    <a:pt x="15496" y="2923"/>
                  </a:cubicBezTo>
                  <a:close/>
                  <a:moveTo>
                    <a:pt x="14825" y="2958"/>
                  </a:moveTo>
                  <a:cubicBezTo>
                    <a:pt x="14737" y="2976"/>
                    <a:pt x="14711" y="2940"/>
                    <a:pt x="14649" y="2931"/>
                  </a:cubicBezTo>
                  <a:cubicBezTo>
                    <a:pt x="14702" y="2887"/>
                    <a:pt x="14887" y="2914"/>
                    <a:pt x="14834" y="2799"/>
                  </a:cubicBezTo>
                  <a:cubicBezTo>
                    <a:pt x="14931" y="2817"/>
                    <a:pt x="14861" y="2940"/>
                    <a:pt x="14825" y="2958"/>
                  </a:cubicBezTo>
                  <a:close/>
                  <a:moveTo>
                    <a:pt x="14304" y="2684"/>
                  </a:moveTo>
                  <a:cubicBezTo>
                    <a:pt x="14181" y="2675"/>
                    <a:pt x="14304" y="2605"/>
                    <a:pt x="14393" y="2631"/>
                  </a:cubicBezTo>
                  <a:cubicBezTo>
                    <a:pt x="14357" y="2569"/>
                    <a:pt x="14084" y="2640"/>
                    <a:pt x="14039" y="2578"/>
                  </a:cubicBezTo>
                  <a:cubicBezTo>
                    <a:pt x="14145" y="2525"/>
                    <a:pt x="14198" y="2596"/>
                    <a:pt x="14349" y="2552"/>
                  </a:cubicBezTo>
                  <a:cubicBezTo>
                    <a:pt x="14366" y="2622"/>
                    <a:pt x="14507" y="2605"/>
                    <a:pt x="14481" y="2693"/>
                  </a:cubicBezTo>
                  <a:cubicBezTo>
                    <a:pt x="14402" y="2711"/>
                    <a:pt x="14340" y="2614"/>
                    <a:pt x="14304" y="2684"/>
                  </a:cubicBezTo>
                  <a:close/>
                  <a:moveTo>
                    <a:pt x="13368" y="2728"/>
                  </a:moveTo>
                  <a:cubicBezTo>
                    <a:pt x="13324" y="2614"/>
                    <a:pt x="13739" y="2622"/>
                    <a:pt x="13686" y="2728"/>
                  </a:cubicBezTo>
                  <a:cubicBezTo>
                    <a:pt x="13554" y="2702"/>
                    <a:pt x="13501" y="2702"/>
                    <a:pt x="13368" y="2728"/>
                  </a:cubicBezTo>
                  <a:close/>
                  <a:moveTo>
                    <a:pt x="11258" y="13889"/>
                  </a:moveTo>
                  <a:cubicBezTo>
                    <a:pt x="11161" y="13863"/>
                    <a:pt x="11249" y="14039"/>
                    <a:pt x="11258" y="14128"/>
                  </a:cubicBezTo>
                  <a:cubicBezTo>
                    <a:pt x="11205" y="14101"/>
                    <a:pt x="11134" y="13933"/>
                    <a:pt x="11205" y="13898"/>
                  </a:cubicBezTo>
                  <a:cubicBezTo>
                    <a:pt x="11179" y="13819"/>
                    <a:pt x="11108" y="13889"/>
                    <a:pt x="11082" y="13836"/>
                  </a:cubicBezTo>
                  <a:cubicBezTo>
                    <a:pt x="11082" y="13774"/>
                    <a:pt x="11064" y="13713"/>
                    <a:pt x="11046" y="13651"/>
                  </a:cubicBezTo>
                  <a:cubicBezTo>
                    <a:pt x="11020" y="13589"/>
                    <a:pt x="10993" y="13536"/>
                    <a:pt x="10993" y="13474"/>
                  </a:cubicBezTo>
                  <a:cubicBezTo>
                    <a:pt x="10984" y="13457"/>
                    <a:pt x="11064" y="13465"/>
                    <a:pt x="11064" y="13448"/>
                  </a:cubicBezTo>
                  <a:cubicBezTo>
                    <a:pt x="11073" y="13412"/>
                    <a:pt x="10923" y="13148"/>
                    <a:pt x="11046" y="13253"/>
                  </a:cubicBezTo>
                  <a:cubicBezTo>
                    <a:pt x="11143" y="13421"/>
                    <a:pt x="11082" y="13465"/>
                    <a:pt x="11073" y="13545"/>
                  </a:cubicBezTo>
                  <a:cubicBezTo>
                    <a:pt x="11117" y="13660"/>
                    <a:pt x="11152" y="13757"/>
                    <a:pt x="11205" y="13801"/>
                  </a:cubicBezTo>
                  <a:cubicBezTo>
                    <a:pt x="11293" y="13713"/>
                    <a:pt x="11170" y="13651"/>
                    <a:pt x="11126" y="13527"/>
                  </a:cubicBezTo>
                  <a:cubicBezTo>
                    <a:pt x="11161" y="13439"/>
                    <a:pt x="11082" y="13227"/>
                    <a:pt x="10967" y="13015"/>
                  </a:cubicBezTo>
                  <a:cubicBezTo>
                    <a:pt x="10852" y="12803"/>
                    <a:pt x="10711" y="12600"/>
                    <a:pt x="10658" y="12441"/>
                  </a:cubicBezTo>
                  <a:cubicBezTo>
                    <a:pt x="10861" y="12715"/>
                    <a:pt x="11064" y="13059"/>
                    <a:pt x="11196" y="13439"/>
                  </a:cubicBezTo>
                  <a:cubicBezTo>
                    <a:pt x="11338" y="13819"/>
                    <a:pt x="11399" y="14207"/>
                    <a:pt x="11435" y="14525"/>
                  </a:cubicBezTo>
                  <a:cubicBezTo>
                    <a:pt x="11382" y="14472"/>
                    <a:pt x="11373" y="14340"/>
                    <a:pt x="11355" y="14207"/>
                  </a:cubicBezTo>
                  <a:cubicBezTo>
                    <a:pt x="11338" y="14075"/>
                    <a:pt x="11311" y="13933"/>
                    <a:pt x="11258" y="13889"/>
                  </a:cubicBezTo>
                  <a:close/>
                  <a:moveTo>
                    <a:pt x="11770" y="15364"/>
                  </a:moveTo>
                  <a:cubicBezTo>
                    <a:pt x="11894" y="15417"/>
                    <a:pt x="11814" y="15611"/>
                    <a:pt x="11859" y="15735"/>
                  </a:cubicBezTo>
                  <a:cubicBezTo>
                    <a:pt x="11876" y="15805"/>
                    <a:pt x="11876" y="15779"/>
                    <a:pt x="11850" y="15920"/>
                  </a:cubicBezTo>
                  <a:cubicBezTo>
                    <a:pt x="11753" y="15955"/>
                    <a:pt x="11735" y="15832"/>
                    <a:pt x="11744" y="15690"/>
                  </a:cubicBezTo>
                  <a:cubicBezTo>
                    <a:pt x="11753" y="15540"/>
                    <a:pt x="11779" y="15381"/>
                    <a:pt x="11770" y="15364"/>
                  </a:cubicBezTo>
                  <a:close/>
                  <a:moveTo>
                    <a:pt x="11841" y="14931"/>
                  </a:moveTo>
                  <a:cubicBezTo>
                    <a:pt x="11814" y="14896"/>
                    <a:pt x="11761" y="14861"/>
                    <a:pt x="11761" y="14931"/>
                  </a:cubicBezTo>
                  <a:cubicBezTo>
                    <a:pt x="11753" y="15037"/>
                    <a:pt x="11814" y="15046"/>
                    <a:pt x="11814" y="14984"/>
                  </a:cubicBezTo>
                  <a:cubicBezTo>
                    <a:pt x="11903" y="15064"/>
                    <a:pt x="11797" y="15214"/>
                    <a:pt x="11823" y="15364"/>
                  </a:cubicBezTo>
                  <a:lnTo>
                    <a:pt x="11770" y="15364"/>
                  </a:lnTo>
                  <a:cubicBezTo>
                    <a:pt x="11744" y="15002"/>
                    <a:pt x="11638" y="14657"/>
                    <a:pt x="11594" y="14366"/>
                  </a:cubicBezTo>
                  <a:cubicBezTo>
                    <a:pt x="11576" y="14207"/>
                    <a:pt x="11647" y="14172"/>
                    <a:pt x="11549" y="13978"/>
                  </a:cubicBezTo>
                  <a:cubicBezTo>
                    <a:pt x="11567" y="13907"/>
                    <a:pt x="11585" y="13951"/>
                    <a:pt x="11629" y="13960"/>
                  </a:cubicBezTo>
                  <a:cubicBezTo>
                    <a:pt x="11691" y="13898"/>
                    <a:pt x="11629" y="13695"/>
                    <a:pt x="11602" y="13545"/>
                  </a:cubicBezTo>
                  <a:cubicBezTo>
                    <a:pt x="11647" y="13501"/>
                    <a:pt x="11664" y="13616"/>
                    <a:pt x="11682" y="13713"/>
                  </a:cubicBezTo>
                  <a:cubicBezTo>
                    <a:pt x="11700" y="13810"/>
                    <a:pt x="11708" y="13898"/>
                    <a:pt x="11735" y="13836"/>
                  </a:cubicBezTo>
                  <a:cubicBezTo>
                    <a:pt x="11841" y="13916"/>
                    <a:pt x="11691" y="13995"/>
                    <a:pt x="11673" y="14057"/>
                  </a:cubicBezTo>
                  <a:cubicBezTo>
                    <a:pt x="11735" y="14172"/>
                    <a:pt x="11647" y="14181"/>
                    <a:pt x="11647" y="14207"/>
                  </a:cubicBezTo>
                  <a:cubicBezTo>
                    <a:pt x="11647" y="14260"/>
                    <a:pt x="11691" y="14357"/>
                    <a:pt x="11682" y="14401"/>
                  </a:cubicBezTo>
                  <a:cubicBezTo>
                    <a:pt x="11673" y="14428"/>
                    <a:pt x="11602" y="14419"/>
                    <a:pt x="11638" y="14507"/>
                  </a:cubicBezTo>
                  <a:cubicBezTo>
                    <a:pt x="11655" y="14560"/>
                    <a:pt x="11673" y="14525"/>
                    <a:pt x="11691" y="14498"/>
                  </a:cubicBezTo>
                  <a:cubicBezTo>
                    <a:pt x="11753" y="14437"/>
                    <a:pt x="11682" y="14401"/>
                    <a:pt x="11717" y="14251"/>
                  </a:cubicBezTo>
                  <a:cubicBezTo>
                    <a:pt x="11717" y="14242"/>
                    <a:pt x="11770" y="14313"/>
                    <a:pt x="11770" y="14295"/>
                  </a:cubicBezTo>
                  <a:cubicBezTo>
                    <a:pt x="11788" y="14207"/>
                    <a:pt x="11673" y="14013"/>
                    <a:pt x="11779" y="14039"/>
                  </a:cubicBezTo>
                  <a:cubicBezTo>
                    <a:pt x="11850" y="14446"/>
                    <a:pt x="11832" y="14649"/>
                    <a:pt x="11841" y="14931"/>
                  </a:cubicBezTo>
                  <a:close/>
                  <a:moveTo>
                    <a:pt x="11753" y="14834"/>
                  </a:moveTo>
                  <a:cubicBezTo>
                    <a:pt x="11761" y="14746"/>
                    <a:pt x="11823" y="14746"/>
                    <a:pt x="11779" y="14596"/>
                  </a:cubicBezTo>
                  <a:cubicBezTo>
                    <a:pt x="11700" y="14543"/>
                    <a:pt x="11691" y="14808"/>
                    <a:pt x="11753" y="14834"/>
                  </a:cubicBezTo>
                  <a:close/>
                  <a:moveTo>
                    <a:pt x="13951" y="2578"/>
                  </a:moveTo>
                  <a:cubicBezTo>
                    <a:pt x="13775" y="2578"/>
                    <a:pt x="13783" y="2472"/>
                    <a:pt x="13554" y="2490"/>
                  </a:cubicBezTo>
                  <a:cubicBezTo>
                    <a:pt x="13686" y="2411"/>
                    <a:pt x="13801" y="2411"/>
                    <a:pt x="13916" y="2499"/>
                  </a:cubicBezTo>
                  <a:cubicBezTo>
                    <a:pt x="14004" y="2428"/>
                    <a:pt x="14207" y="2384"/>
                    <a:pt x="14313" y="2472"/>
                  </a:cubicBezTo>
                  <a:cubicBezTo>
                    <a:pt x="14410" y="2534"/>
                    <a:pt x="14198" y="2455"/>
                    <a:pt x="14092" y="2472"/>
                  </a:cubicBezTo>
                  <a:cubicBezTo>
                    <a:pt x="13995" y="2481"/>
                    <a:pt x="13995" y="2543"/>
                    <a:pt x="13951" y="2578"/>
                  </a:cubicBezTo>
                  <a:close/>
                  <a:moveTo>
                    <a:pt x="11920" y="16282"/>
                  </a:moveTo>
                  <a:cubicBezTo>
                    <a:pt x="11938" y="16459"/>
                    <a:pt x="11788" y="16671"/>
                    <a:pt x="11788" y="16406"/>
                  </a:cubicBezTo>
                  <a:cubicBezTo>
                    <a:pt x="11876" y="16565"/>
                    <a:pt x="11832" y="16256"/>
                    <a:pt x="11920" y="16282"/>
                  </a:cubicBezTo>
                  <a:close/>
                  <a:moveTo>
                    <a:pt x="11744" y="15911"/>
                  </a:moveTo>
                  <a:lnTo>
                    <a:pt x="11744" y="16141"/>
                  </a:lnTo>
                  <a:cubicBezTo>
                    <a:pt x="11655" y="16203"/>
                    <a:pt x="11664" y="15841"/>
                    <a:pt x="11744" y="15911"/>
                  </a:cubicBezTo>
                  <a:close/>
                  <a:moveTo>
                    <a:pt x="13236" y="2887"/>
                  </a:moveTo>
                  <a:lnTo>
                    <a:pt x="13368" y="2887"/>
                  </a:lnTo>
                  <a:lnTo>
                    <a:pt x="13360" y="2993"/>
                  </a:lnTo>
                  <a:lnTo>
                    <a:pt x="13227" y="2993"/>
                  </a:lnTo>
                  <a:cubicBezTo>
                    <a:pt x="13307" y="2940"/>
                    <a:pt x="13227" y="2958"/>
                    <a:pt x="13236" y="2887"/>
                  </a:cubicBezTo>
                  <a:close/>
                  <a:moveTo>
                    <a:pt x="11629" y="13368"/>
                  </a:moveTo>
                  <a:cubicBezTo>
                    <a:pt x="11708" y="13386"/>
                    <a:pt x="11753" y="13589"/>
                    <a:pt x="11832" y="13589"/>
                  </a:cubicBezTo>
                  <a:cubicBezTo>
                    <a:pt x="11929" y="13960"/>
                    <a:pt x="12035" y="14401"/>
                    <a:pt x="12009" y="14675"/>
                  </a:cubicBezTo>
                  <a:cubicBezTo>
                    <a:pt x="11912" y="14384"/>
                    <a:pt x="11929" y="14004"/>
                    <a:pt x="11814" y="13704"/>
                  </a:cubicBezTo>
                  <a:cubicBezTo>
                    <a:pt x="11744" y="13554"/>
                    <a:pt x="11682" y="13518"/>
                    <a:pt x="11629" y="13368"/>
                  </a:cubicBezTo>
                  <a:close/>
                  <a:moveTo>
                    <a:pt x="3400" y="3638"/>
                  </a:moveTo>
                  <a:cubicBezTo>
                    <a:pt x="3585" y="3735"/>
                    <a:pt x="3532" y="3779"/>
                    <a:pt x="3559" y="3876"/>
                  </a:cubicBezTo>
                  <a:cubicBezTo>
                    <a:pt x="3453" y="3859"/>
                    <a:pt x="3514" y="3806"/>
                    <a:pt x="3488" y="3770"/>
                  </a:cubicBezTo>
                  <a:cubicBezTo>
                    <a:pt x="3461" y="3726"/>
                    <a:pt x="3400" y="3682"/>
                    <a:pt x="3400" y="3638"/>
                  </a:cubicBezTo>
                  <a:close/>
                  <a:moveTo>
                    <a:pt x="16609" y="2702"/>
                  </a:moveTo>
                  <a:cubicBezTo>
                    <a:pt x="16424" y="2702"/>
                    <a:pt x="16680" y="2808"/>
                    <a:pt x="16477" y="2799"/>
                  </a:cubicBezTo>
                  <a:cubicBezTo>
                    <a:pt x="16503" y="2826"/>
                    <a:pt x="16574" y="2834"/>
                    <a:pt x="16556" y="2879"/>
                  </a:cubicBezTo>
                  <a:cubicBezTo>
                    <a:pt x="16477" y="2905"/>
                    <a:pt x="16415" y="2861"/>
                    <a:pt x="16335" y="2852"/>
                  </a:cubicBezTo>
                  <a:cubicBezTo>
                    <a:pt x="16265" y="2843"/>
                    <a:pt x="16079" y="2879"/>
                    <a:pt x="16123" y="2799"/>
                  </a:cubicBezTo>
                  <a:cubicBezTo>
                    <a:pt x="16220" y="2790"/>
                    <a:pt x="16291" y="2799"/>
                    <a:pt x="16344" y="2826"/>
                  </a:cubicBezTo>
                  <a:cubicBezTo>
                    <a:pt x="16432" y="2826"/>
                    <a:pt x="16353" y="2737"/>
                    <a:pt x="16344" y="2746"/>
                  </a:cubicBezTo>
                  <a:cubicBezTo>
                    <a:pt x="16379" y="2693"/>
                    <a:pt x="16547" y="2746"/>
                    <a:pt x="16477" y="2640"/>
                  </a:cubicBezTo>
                  <a:cubicBezTo>
                    <a:pt x="16688" y="2711"/>
                    <a:pt x="16733" y="2587"/>
                    <a:pt x="16883" y="2649"/>
                  </a:cubicBezTo>
                  <a:cubicBezTo>
                    <a:pt x="16856" y="2667"/>
                    <a:pt x="16830" y="2693"/>
                    <a:pt x="16830" y="2728"/>
                  </a:cubicBezTo>
                  <a:cubicBezTo>
                    <a:pt x="16768" y="2711"/>
                    <a:pt x="16600" y="2755"/>
                    <a:pt x="16609" y="2702"/>
                  </a:cubicBezTo>
                  <a:close/>
                  <a:moveTo>
                    <a:pt x="11293" y="12406"/>
                  </a:moveTo>
                  <a:cubicBezTo>
                    <a:pt x="11399" y="12441"/>
                    <a:pt x="11444" y="12582"/>
                    <a:pt x="11444" y="12688"/>
                  </a:cubicBezTo>
                  <a:cubicBezTo>
                    <a:pt x="11470" y="12733"/>
                    <a:pt x="11497" y="12706"/>
                    <a:pt x="11514" y="12715"/>
                  </a:cubicBezTo>
                  <a:cubicBezTo>
                    <a:pt x="11523" y="12847"/>
                    <a:pt x="11655" y="12936"/>
                    <a:pt x="11708" y="13050"/>
                  </a:cubicBezTo>
                  <a:cubicBezTo>
                    <a:pt x="11735" y="13112"/>
                    <a:pt x="11823" y="13280"/>
                    <a:pt x="11735" y="13280"/>
                  </a:cubicBezTo>
                  <a:cubicBezTo>
                    <a:pt x="11691" y="13042"/>
                    <a:pt x="11532" y="12971"/>
                    <a:pt x="11470" y="12847"/>
                  </a:cubicBezTo>
                  <a:cubicBezTo>
                    <a:pt x="11391" y="12706"/>
                    <a:pt x="11417" y="12600"/>
                    <a:pt x="11293" y="12406"/>
                  </a:cubicBezTo>
                  <a:close/>
                  <a:moveTo>
                    <a:pt x="21757" y="26948"/>
                  </a:moveTo>
                  <a:cubicBezTo>
                    <a:pt x="21677" y="27046"/>
                    <a:pt x="21457" y="26631"/>
                    <a:pt x="21615" y="26622"/>
                  </a:cubicBezTo>
                  <a:cubicBezTo>
                    <a:pt x="21642" y="26710"/>
                    <a:pt x="21562" y="26701"/>
                    <a:pt x="21624" y="26807"/>
                  </a:cubicBezTo>
                  <a:cubicBezTo>
                    <a:pt x="21660" y="26904"/>
                    <a:pt x="21677" y="26737"/>
                    <a:pt x="21668" y="26701"/>
                  </a:cubicBezTo>
                  <a:cubicBezTo>
                    <a:pt x="21615" y="26516"/>
                    <a:pt x="21492" y="26639"/>
                    <a:pt x="21448" y="26445"/>
                  </a:cubicBezTo>
                  <a:cubicBezTo>
                    <a:pt x="21545" y="26445"/>
                    <a:pt x="21677" y="26569"/>
                    <a:pt x="21730" y="26728"/>
                  </a:cubicBezTo>
                  <a:cubicBezTo>
                    <a:pt x="21766" y="26825"/>
                    <a:pt x="21713" y="26842"/>
                    <a:pt x="21757" y="26948"/>
                  </a:cubicBezTo>
                  <a:close/>
                  <a:moveTo>
                    <a:pt x="20794" y="23337"/>
                  </a:moveTo>
                  <a:cubicBezTo>
                    <a:pt x="20785" y="23328"/>
                    <a:pt x="20768" y="23319"/>
                    <a:pt x="20759" y="23311"/>
                  </a:cubicBezTo>
                  <a:cubicBezTo>
                    <a:pt x="20662" y="23249"/>
                    <a:pt x="20512" y="23205"/>
                    <a:pt x="20600" y="23134"/>
                  </a:cubicBezTo>
                  <a:cubicBezTo>
                    <a:pt x="20671" y="23187"/>
                    <a:pt x="20627" y="23222"/>
                    <a:pt x="20759" y="23302"/>
                  </a:cubicBezTo>
                  <a:cubicBezTo>
                    <a:pt x="20759" y="23302"/>
                    <a:pt x="20768" y="23302"/>
                    <a:pt x="20768" y="23302"/>
                  </a:cubicBezTo>
                  <a:cubicBezTo>
                    <a:pt x="20777" y="23302"/>
                    <a:pt x="20777" y="23293"/>
                    <a:pt x="20785" y="23284"/>
                  </a:cubicBezTo>
                  <a:cubicBezTo>
                    <a:pt x="20803" y="23240"/>
                    <a:pt x="20644" y="23160"/>
                    <a:pt x="20741" y="23125"/>
                  </a:cubicBezTo>
                  <a:cubicBezTo>
                    <a:pt x="20768" y="23152"/>
                    <a:pt x="20803" y="23187"/>
                    <a:pt x="20838" y="23231"/>
                  </a:cubicBezTo>
                  <a:cubicBezTo>
                    <a:pt x="20936" y="23346"/>
                    <a:pt x="20989" y="23505"/>
                    <a:pt x="21015" y="23408"/>
                  </a:cubicBezTo>
                  <a:cubicBezTo>
                    <a:pt x="21068" y="23417"/>
                    <a:pt x="21103" y="23478"/>
                    <a:pt x="21103" y="23540"/>
                  </a:cubicBezTo>
                  <a:cubicBezTo>
                    <a:pt x="21112" y="23602"/>
                    <a:pt x="21094" y="23664"/>
                    <a:pt x="21068" y="23673"/>
                  </a:cubicBezTo>
                  <a:cubicBezTo>
                    <a:pt x="21033" y="23628"/>
                    <a:pt x="21024" y="23531"/>
                    <a:pt x="20980" y="23496"/>
                  </a:cubicBezTo>
                  <a:cubicBezTo>
                    <a:pt x="20962" y="23478"/>
                    <a:pt x="20918" y="23496"/>
                    <a:pt x="20918" y="23487"/>
                  </a:cubicBezTo>
                  <a:cubicBezTo>
                    <a:pt x="20874" y="23443"/>
                    <a:pt x="20838" y="23372"/>
                    <a:pt x="20794" y="23337"/>
                  </a:cubicBezTo>
                  <a:close/>
                  <a:moveTo>
                    <a:pt x="20777" y="24132"/>
                  </a:moveTo>
                  <a:cubicBezTo>
                    <a:pt x="20741" y="24088"/>
                    <a:pt x="20715" y="23982"/>
                    <a:pt x="20679" y="23876"/>
                  </a:cubicBezTo>
                  <a:cubicBezTo>
                    <a:pt x="20644" y="23770"/>
                    <a:pt x="20582" y="23655"/>
                    <a:pt x="20503" y="23593"/>
                  </a:cubicBezTo>
                  <a:cubicBezTo>
                    <a:pt x="20574" y="23602"/>
                    <a:pt x="20653" y="23611"/>
                    <a:pt x="20715" y="23531"/>
                  </a:cubicBezTo>
                  <a:cubicBezTo>
                    <a:pt x="20821" y="23628"/>
                    <a:pt x="20679" y="23637"/>
                    <a:pt x="20653" y="23690"/>
                  </a:cubicBezTo>
                  <a:cubicBezTo>
                    <a:pt x="20688" y="23805"/>
                    <a:pt x="20724" y="23699"/>
                    <a:pt x="20759" y="23708"/>
                  </a:cubicBezTo>
                  <a:cubicBezTo>
                    <a:pt x="20785" y="23717"/>
                    <a:pt x="20830" y="23787"/>
                    <a:pt x="20794" y="23787"/>
                  </a:cubicBezTo>
                  <a:cubicBezTo>
                    <a:pt x="20838" y="23787"/>
                    <a:pt x="20865" y="23761"/>
                    <a:pt x="20874" y="23690"/>
                  </a:cubicBezTo>
                  <a:cubicBezTo>
                    <a:pt x="20874" y="23655"/>
                    <a:pt x="20830" y="23655"/>
                    <a:pt x="20830" y="23664"/>
                  </a:cubicBezTo>
                  <a:cubicBezTo>
                    <a:pt x="20821" y="23611"/>
                    <a:pt x="20830" y="23425"/>
                    <a:pt x="20732" y="23390"/>
                  </a:cubicBezTo>
                  <a:cubicBezTo>
                    <a:pt x="20777" y="23390"/>
                    <a:pt x="20830" y="23425"/>
                    <a:pt x="20865" y="23470"/>
                  </a:cubicBezTo>
                  <a:cubicBezTo>
                    <a:pt x="20900" y="23514"/>
                    <a:pt x="20909" y="23575"/>
                    <a:pt x="20891" y="23620"/>
                  </a:cubicBezTo>
                  <a:cubicBezTo>
                    <a:pt x="20944" y="23734"/>
                    <a:pt x="20980" y="23779"/>
                    <a:pt x="21006" y="23823"/>
                  </a:cubicBezTo>
                  <a:cubicBezTo>
                    <a:pt x="21033" y="23867"/>
                    <a:pt x="21059" y="23920"/>
                    <a:pt x="21059" y="24052"/>
                  </a:cubicBezTo>
                  <a:cubicBezTo>
                    <a:pt x="20989" y="24070"/>
                    <a:pt x="20980" y="23920"/>
                    <a:pt x="20944" y="23805"/>
                  </a:cubicBezTo>
                  <a:lnTo>
                    <a:pt x="20874" y="23849"/>
                  </a:lnTo>
                  <a:cubicBezTo>
                    <a:pt x="20927" y="24008"/>
                    <a:pt x="20997" y="23982"/>
                    <a:pt x="20971" y="24185"/>
                  </a:cubicBezTo>
                  <a:cubicBezTo>
                    <a:pt x="20989" y="24238"/>
                    <a:pt x="21024" y="24202"/>
                    <a:pt x="21059" y="24194"/>
                  </a:cubicBezTo>
                  <a:cubicBezTo>
                    <a:pt x="21094" y="24317"/>
                    <a:pt x="21024" y="24308"/>
                    <a:pt x="21042" y="24397"/>
                  </a:cubicBezTo>
                  <a:cubicBezTo>
                    <a:pt x="21059" y="24520"/>
                    <a:pt x="21139" y="24458"/>
                    <a:pt x="21139" y="24653"/>
                  </a:cubicBezTo>
                  <a:cubicBezTo>
                    <a:pt x="21050" y="24670"/>
                    <a:pt x="21015" y="24547"/>
                    <a:pt x="20989" y="24414"/>
                  </a:cubicBezTo>
                  <a:cubicBezTo>
                    <a:pt x="20909" y="24273"/>
                    <a:pt x="20874" y="24317"/>
                    <a:pt x="20785" y="24308"/>
                  </a:cubicBezTo>
                  <a:cubicBezTo>
                    <a:pt x="20724" y="24167"/>
                    <a:pt x="20891" y="24255"/>
                    <a:pt x="20830" y="24114"/>
                  </a:cubicBezTo>
                  <a:cubicBezTo>
                    <a:pt x="20812" y="24061"/>
                    <a:pt x="20777" y="24088"/>
                    <a:pt x="20777" y="24132"/>
                  </a:cubicBezTo>
                  <a:close/>
                  <a:moveTo>
                    <a:pt x="21854" y="26330"/>
                  </a:moveTo>
                  <a:cubicBezTo>
                    <a:pt x="21907" y="26375"/>
                    <a:pt x="21854" y="26410"/>
                    <a:pt x="21880" y="26498"/>
                  </a:cubicBezTo>
                  <a:cubicBezTo>
                    <a:pt x="21898" y="26578"/>
                    <a:pt x="21951" y="26613"/>
                    <a:pt x="21960" y="26648"/>
                  </a:cubicBezTo>
                  <a:cubicBezTo>
                    <a:pt x="21977" y="26763"/>
                    <a:pt x="21942" y="26851"/>
                    <a:pt x="21986" y="26957"/>
                  </a:cubicBezTo>
                  <a:cubicBezTo>
                    <a:pt x="21810" y="26904"/>
                    <a:pt x="21942" y="26657"/>
                    <a:pt x="21801" y="26525"/>
                  </a:cubicBezTo>
                  <a:cubicBezTo>
                    <a:pt x="21836" y="26472"/>
                    <a:pt x="21854" y="26410"/>
                    <a:pt x="21854" y="26330"/>
                  </a:cubicBezTo>
                  <a:close/>
                  <a:moveTo>
                    <a:pt x="21607" y="25765"/>
                  </a:moveTo>
                  <a:cubicBezTo>
                    <a:pt x="21651" y="25730"/>
                    <a:pt x="21739" y="25933"/>
                    <a:pt x="21695" y="25968"/>
                  </a:cubicBezTo>
                  <a:cubicBezTo>
                    <a:pt x="21757" y="26057"/>
                    <a:pt x="21827" y="26101"/>
                    <a:pt x="21863" y="26277"/>
                  </a:cubicBezTo>
                  <a:cubicBezTo>
                    <a:pt x="21757" y="26083"/>
                    <a:pt x="21730" y="26242"/>
                    <a:pt x="21766" y="26401"/>
                  </a:cubicBezTo>
                  <a:cubicBezTo>
                    <a:pt x="21571" y="26260"/>
                    <a:pt x="21704" y="26030"/>
                    <a:pt x="21571" y="25818"/>
                  </a:cubicBezTo>
                  <a:cubicBezTo>
                    <a:pt x="21598" y="25818"/>
                    <a:pt x="21607" y="25801"/>
                    <a:pt x="21607" y="25765"/>
                  </a:cubicBezTo>
                  <a:close/>
                  <a:moveTo>
                    <a:pt x="19364" y="22737"/>
                  </a:moveTo>
                  <a:lnTo>
                    <a:pt x="19487" y="22781"/>
                  </a:lnTo>
                  <a:cubicBezTo>
                    <a:pt x="19443" y="22834"/>
                    <a:pt x="19408" y="22896"/>
                    <a:pt x="19276" y="22843"/>
                  </a:cubicBezTo>
                  <a:cubicBezTo>
                    <a:pt x="19267" y="22763"/>
                    <a:pt x="19355" y="22798"/>
                    <a:pt x="19364" y="22737"/>
                  </a:cubicBezTo>
                  <a:close/>
                  <a:moveTo>
                    <a:pt x="19284" y="23072"/>
                  </a:moveTo>
                  <a:cubicBezTo>
                    <a:pt x="19364" y="23107"/>
                    <a:pt x="19337" y="23169"/>
                    <a:pt x="19479" y="23196"/>
                  </a:cubicBezTo>
                  <a:cubicBezTo>
                    <a:pt x="19523" y="23196"/>
                    <a:pt x="19540" y="23152"/>
                    <a:pt x="19611" y="23187"/>
                  </a:cubicBezTo>
                  <a:cubicBezTo>
                    <a:pt x="19593" y="23213"/>
                    <a:pt x="19576" y="23249"/>
                    <a:pt x="19620" y="23275"/>
                  </a:cubicBezTo>
                  <a:cubicBezTo>
                    <a:pt x="19567" y="23266"/>
                    <a:pt x="19487" y="23258"/>
                    <a:pt x="19408" y="23222"/>
                  </a:cubicBezTo>
                  <a:cubicBezTo>
                    <a:pt x="19329" y="23187"/>
                    <a:pt x="19267" y="23143"/>
                    <a:pt x="19284" y="23072"/>
                  </a:cubicBezTo>
                  <a:close/>
                  <a:moveTo>
                    <a:pt x="19673" y="23258"/>
                  </a:moveTo>
                  <a:cubicBezTo>
                    <a:pt x="19761" y="23178"/>
                    <a:pt x="19849" y="23328"/>
                    <a:pt x="20035" y="23355"/>
                  </a:cubicBezTo>
                  <a:cubicBezTo>
                    <a:pt x="20026" y="23293"/>
                    <a:pt x="20097" y="23319"/>
                    <a:pt x="20176" y="23364"/>
                  </a:cubicBezTo>
                  <a:cubicBezTo>
                    <a:pt x="20264" y="23399"/>
                    <a:pt x="20362" y="23470"/>
                    <a:pt x="20450" y="23478"/>
                  </a:cubicBezTo>
                  <a:cubicBezTo>
                    <a:pt x="20415" y="23531"/>
                    <a:pt x="20362" y="23514"/>
                    <a:pt x="20291" y="23487"/>
                  </a:cubicBezTo>
                  <a:cubicBezTo>
                    <a:pt x="20229" y="23461"/>
                    <a:pt x="20150" y="23417"/>
                    <a:pt x="20097" y="23408"/>
                  </a:cubicBezTo>
                  <a:cubicBezTo>
                    <a:pt x="19920" y="23364"/>
                    <a:pt x="19735" y="23346"/>
                    <a:pt x="19673" y="23258"/>
                  </a:cubicBezTo>
                  <a:close/>
                  <a:moveTo>
                    <a:pt x="19646" y="23107"/>
                  </a:moveTo>
                  <a:cubicBezTo>
                    <a:pt x="19655" y="23090"/>
                    <a:pt x="19699" y="23107"/>
                    <a:pt x="19735" y="23116"/>
                  </a:cubicBezTo>
                  <a:cubicBezTo>
                    <a:pt x="19761" y="23072"/>
                    <a:pt x="19735" y="23046"/>
                    <a:pt x="19691" y="23010"/>
                  </a:cubicBezTo>
                  <a:cubicBezTo>
                    <a:pt x="19691" y="22975"/>
                    <a:pt x="19955" y="23063"/>
                    <a:pt x="19805" y="22966"/>
                  </a:cubicBezTo>
                  <a:cubicBezTo>
                    <a:pt x="19867" y="22887"/>
                    <a:pt x="19955" y="23046"/>
                    <a:pt x="19973" y="23055"/>
                  </a:cubicBezTo>
                  <a:cubicBezTo>
                    <a:pt x="20017" y="23081"/>
                    <a:pt x="20106" y="23090"/>
                    <a:pt x="20150" y="23116"/>
                  </a:cubicBezTo>
                  <a:cubicBezTo>
                    <a:pt x="20167" y="23125"/>
                    <a:pt x="20141" y="23160"/>
                    <a:pt x="20159" y="23178"/>
                  </a:cubicBezTo>
                  <a:cubicBezTo>
                    <a:pt x="20212" y="23213"/>
                    <a:pt x="20317" y="23213"/>
                    <a:pt x="20247" y="23258"/>
                  </a:cubicBezTo>
                  <a:cubicBezTo>
                    <a:pt x="20317" y="23293"/>
                    <a:pt x="20476" y="23328"/>
                    <a:pt x="20370" y="23372"/>
                  </a:cubicBezTo>
                  <a:cubicBezTo>
                    <a:pt x="20300" y="23293"/>
                    <a:pt x="20150" y="23258"/>
                    <a:pt x="20044" y="23187"/>
                  </a:cubicBezTo>
                  <a:cubicBezTo>
                    <a:pt x="19982" y="23152"/>
                    <a:pt x="19973" y="22993"/>
                    <a:pt x="19814" y="23055"/>
                  </a:cubicBezTo>
                  <a:cubicBezTo>
                    <a:pt x="19867" y="23125"/>
                    <a:pt x="20088" y="23169"/>
                    <a:pt x="20000" y="23258"/>
                  </a:cubicBezTo>
                  <a:cubicBezTo>
                    <a:pt x="19788" y="23213"/>
                    <a:pt x="19841" y="23107"/>
                    <a:pt x="19646" y="23107"/>
                  </a:cubicBezTo>
                  <a:close/>
                  <a:moveTo>
                    <a:pt x="21977" y="26869"/>
                  </a:moveTo>
                  <a:cubicBezTo>
                    <a:pt x="21995" y="26842"/>
                    <a:pt x="22004" y="26807"/>
                    <a:pt x="22030" y="26851"/>
                  </a:cubicBezTo>
                  <a:cubicBezTo>
                    <a:pt x="22110" y="27010"/>
                    <a:pt x="22225" y="27416"/>
                    <a:pt x="22375" y="27681"/>
                  </a:cubicBezTo>
                  <a:cubicBezTo>
                    <a:pt x="22463" y="27805"/>
                    <a:pt x="22401" y="27840"/>
                    <a:pt x="22357" y="27690"/>
                  </a:cubicBezTo>
                  <a:cubicBezTo>
                    <a:pt x="22198" y="27434"/>
                    <a:pt x="22048" y="27152"/>
                    <a:pt x="21977" y="26869"/>
                  </a:cubicBezTo>
                  <a:close/>
                  <a:moveTo>
                    <a:pt x="20070" y="22887"/>
                  </a:moveTo>
                  <a:cubicBezTo>
                    <a:pt x="20176" y="22887"/>
                    <a:pt x="20203" y="22781"/>
                    <a:pt x="20379" y="22860"/>
                  </a:cubicBezTo>
                  <a:cubicBezTo>
                    <a:pt x="20220" y="22843"/>
                    <a:pt x="20423" y="23028"/>
                    <a:pt x="20212" y="22940"/>
                  </a:cubicBezTo>
                  <a:cubicBezTo>
                    <a:pt x="20203" y="22993"/>
                    <a:pt x="20432" y="23037"/>
                    <a:pt x="20326" y="23099"/>
                  </a:cubicBezTo>
                  <a:cubicBezTo>
                    <a:pt x="20264" y="23028"/>
                    <a:pt x="20167" y="23002"/>
                    <a:pt x="20061" y="22966"/>
                  </a:cubicBezTo>
                  <a:cubicBezTo>
                    <a:pt x="19947" y="22931"/>
                    <a:pt x="19832" y="22896"/>
                    <a:pt x="19717" y="22825"/>
                  </a:cubicBezTo>
                  <a:cubicBezTo>
                    <a:pt x="19858" y="22807"/>
                    <a:pt x="19646" y="22781"/>
                    <a:pt x="19708" y="22710"/>
                  </a:cubicBezTo>
                  <a:cubicBezTo>
                    <a:pt x="19947" y="22754"/>
                    <a:pt x="19867" y="22843"/>
                    <a:pt x="20070" y="22887"/>
                  </a:cubicBezTo>
                  <a:close/>
                  <a:moveTo>
                    <a:pt x="20309" y="22692"/>
                  </a:moveTo>
                  <a:cubicBezTo>
                    <a:pt x="20238" y="22640"/>
                    <a:pt x="20335" y="22675"/>
                    <a:pt x="20441" y="22719"/>
                  </a:cubicBezTo>
                  <a:cubicBezTo>
                    <a:pt x="20547" y="22763"/>
                    <a:pt x="20671" y="22825"/>
                    <a:pt x="20697" y="22798"/>
                  </a:cubicBezTo>
                  <a:cubicBezTo>
                    <a:pt x="20803" y="22896"/>
                    <a:pt x="20918" y="22887"/>
                    <a:pt x="20997" y="23019"/>
                  </a:cubicBezTo>
                  <a:cubicBezTo>
                    <a:pt x="20830" y="22896"/>
                    <a:pt x="20521" y="22860"/>
                    <a:pt x="20432" y="22798"/>
                  </a:cubicBezTo>
                  <a:cubicBezTo>
                    <a:pt x="20627" y="22825"/>
                    <a:pt x="20503" y="22763"/>
                    <a:pt x="20309" y="22692"/>
                  </a:cubicBezTo>
                  <a:close/>
                  <a:moveTo>
                    <a:pt x="21377" y="25730"/>
                  </a:moveTo>
                  <a:cubicBezTo>
                    <a:pt x="21386" y="25818"/>
                    <a:pt x="21457" y="25818"/>
                    <a:pt x="21465" y="25845"/>
                  </a:cubicBezTo>
                  <a:cubicBezTo>
                    <a:pt x="21501" y="25951"/>
                    <a:pt x="21412" y="25915"/>
                    <a:pt x="21430" y="26039"/>
                  </a:cubicBezTo>
                  <a:cubicBezTo>
                    <a:pt x="21324" y="25960"/>
                    <a:pt x="21298" y="26083"/>
                    <a:pt x="21236" y="25907"/>
                  </a:cubicBezTo>
                  <a:cubicBezTo>
                    <a:pt x="21306" y="25854"/>
                    <a:pt x="21324" y="25960"/>
                    <a:pt x="21395" y="25907"/>
                  </a:cubicBezTo>
                  <a:cubicBezTo>
                    <a:pt x="21386" y="25792"/>
                    <a:pt x="21245" y="25686"/>
                    <a:pt x="21236" y="25809"/>
                  </a:cubicBezTo>
                  <a:cubicBezTo>
                    <a:pt x="21200" y="25809"/>
                    <a:pt x="21209" y="25774"/>
                    <a:pt x="21227" y="25765"/>
                  </a:cubicBezTo>
                  <a:lnTo>
                    <a:pt x="21200" y="25686"/>
                  </a:lnTo>
                  <a:cubicBezTo>
                    <a:pt x="21271" y="25633"/>
                    <a:pt x="21280" y="25792"/>
                    <a:pt x="21351" y="25739"/>
                  </a:cubicBezTo>
                  <a:cubicBezTo>
                    <a:pt x="21280" y="25553"/>
                    <a:pt x="21227" y="25527"/>
                    <a:pt x="21236" y="25359"/>
                  </a:cubicBezTo>
                  <a:cubicBezTo>
                    <a:pt x="21315" y="25341"/>
                    <a:pt x="21351" y="25439"/>
                    <a:pt x="21404" y="25500"/>
                  </a:cubicBezTo>
                  <a:cubicBezTo>
                    <a:pt x="21439" y="25642"/>
                    <a:pt x="21368" y="25633"/>
                    <a:pt x="21377" y="25730"/>
                  </a:cubicBezTo>
                  <a:close/>
                  <a:moveTo>
                    <a:pt x="24123" y="29977"/>
                  </a:moveTo>
                  <a:cubicBezTo>
                    <a:pt x="24105" y="29933"/>
                    <a:pt x="24167" y="29977"/>
                    <a:pt x="24256" y="30048"/>
                  </a:cubicBezTo>
                  <a:cubicBezTo>
                    <a:pt x="24344" y="30109"/>
                    <a:pt x="24450" y="30198"/>
                    <a:pt x="24512" y="30224"/>
                  </a:cubicBezTo>
                  <a:cubicBezTo>
                    <a:pt x="24441" y="30260"/>
                    <a:pt x="24388" y="30215"/>
                    <a:pt x="24326" y="30154"/>
                  </a:cubicBezTo>
                  <a:cubicBezTo>
                    <a:pt x="24264" y="30101"/>
                    <a:pt x="24194" y="30021"/>
                    <a:pt x="24123" y="29977"/>
                  </a:cubicBezTo>
                  <a:close/>
                  <a:moveTo>
                    <a:pt x="22560" y="29085"/>
                  </a:moveTo>
                  <a:cubicBezTo>
                    <a:pt x="22560" y="29174"/>
                    <a:pt x="22622" y="29279"/>
                    <a:pt x="22737" y="29412"/>
                  </a:cubicBezTo>
                  <a:cubicBezTo>
                    <a:pt x="22657" y="29447"/>
                    <a:pt x="22472" y="29209"/>
                    <a:pt x="22525" y="29165"/>
                  </a:cubicBezTo>
                  <a:cubicBezTo>
                    <a:pt x="22463" y="29191"/>
                    <a:pt x="22384" y="29041"/>
                    <a:pt x="22322" y="29023"/>
                  </a:cubicBezTo>
                  <a:cubicBezTo>
                    <a:pt x="22331" y="29103"/>
                    <a:pt x="22401" y="29200"/>
                    <a:pt x="22472" y="29271"/>
                  </a:cubicBezTo>
                  <a:cubicBezTo>
                    <a:pt x="22543" y="29341"/>
                    <a:pt x="22622" y="29403"/>
                    <a:pt x="22649" y="29421"/>
                  </a:cubicBezTo>
                  <a:cubicBezTo>
                    <a:pt x="22640" y="29412"/>
                    <a:pt x="22613" y="29456"/>
                    <a:pt x="22604" y="29456"/>
                  </a:cubicBezTo>
                  <a:cubicBezTo>
                    <a:pt x="22675" y="29518"/>
                    <a:pt x="22737" y="29527"/>
                    <a:pt x="22799" y="29536"/>
                  </a:cubicBezTo>
                  <a:cubicBezTo>
                    <a:pt x="22852" y="29597"/>
                    <a:pt x="22869" y="29642"/>
                    <a:pt x="22852" y="29677"/>
                  </a:cubicBezTo>
                  <a:cubicBezTo>
                    <a:pt x="22896" y="29712"/>
                    <a:pt x="22949" y="29756"/>
                    <a:pt x="22993" y="29800"/>
                  </a:cubicBezTo>
                  <a:cubicBezTo>
                    <a:pt x="23037" y="29836"/>
                    <a:pt x="23072" y="29871"/>
                    <a:pt x="23099" y="29898"/>
                  </a:cubicBezTo>
                  <a:cubicBezTo>
                    <a:pt x="23249" y="30004"/>
                    <a:pt x="23011" y="29986"/>
                    <a:pt x="23170" y="30092"/>
                  </a:cubicBezTo>
                  <a:cubicBezTo>
                    <a:pt x="23222" y="30127"/>
                    <a:pt x="23205" y="30057"/>
                    <a:pt x="23170" y="30021"/>
                  </a:cubicBezTo>
                  <a:cubicBezTo>
                    <a:pt x="23240" y="30004"/>
                    <a:pt x="23373" y="30198"/>
                    <a:pt x="23470" y="30260"/>
                  </a:cubicBezTo>
                  <a:cubicBezTo>
                    <a:pt x="23399" y="30251"/>
                    <a:pt x="23311" y="30162"/>
                    <a:pt x="23240" y="30154"/>
                  </a:cubicBezTo>
                  <a:cubicBezTo>
                    <a:pt x="23231" y="30180"/>
                    <a:pt x="23258" y="30207"/>
                    <a:pt x="23231" y="30224"/>
                  </a:cubicBezTo>
                  <a:cubicBezTo>
                    <a:pt x="23320" y="30286"/>
                    <a:pt x="23390" y="30286"/>
                    <a:pt x="23470" y="30330"/>
                  </a:cubicBezTo>
                  <a:cubicBezTo>
                    <a:pt x="23364" y="30366"/>
                    <a:pt x="23699" y="30613"/>
                    <a:pt x="23788" y="30683"/>
                  </a:cubicBezTo>
                  <a:cubicBezTo>
                    <a:pt x="23690" y="30657"/>
                    <a:pt x="23611" y="30630"/>
                    <a:pt x="23505" y="30569"/>
                  </a:cubicBezTo>
                  <a:cubicBezTo>
                    <a:pt x="23496" y="30604"/>
                    <a:pt x="23585" y="30657"/>
                    <a:pt x="23646" y="30710"/>
                  </a:cubicBezTo>
                  <a:cubicBezTo>
                    <a:pt x="23558" y="30692"/>
                    <a:pt x="23399" y="30604"/>
                    <a:pt x="23240" y="30480"/>
                  </a:cubicBezTo>
                  <a:cubicBezTo>
                    <a:pt x="23161" y="30419"/>
                    <a:pt x="23072" y="30357"/>
                    <a:pt x="23002" y="30286"/>
                  </a:cubicBezTo>
                  <a:cubicBezTo>
                    <a:pt x="22922" y="30215"/>
                    <a:pt x="22860" y="30154"/>
                    <a:pt x="22807" y="30101"/>
                  </a:cubicBezTo>
                  <a:cubicBezTo>
                    <a:pt x="22746" y="30039"/>
                    <a:pt x="22755" y="30021"/>
                    <a:pt x="22781" y="29995"/>
                  </a:cubicBezTo>
                  <a:cubicBezTo>
                    <a:pt x="22737" y="29959"/>
                    <a:pt x="22719" y="29995"/>
                    <a:pt x="22675" y="29951"/>
                  </a:cubicBezTo>
                  <a:cubicBezTo>
                    <a:pt x="22596" y="29880"/>
                    <a:pt x="22666" y="29853"/>
                    <a:pt x="22649" y="29845"/>
                  </a:cubicBezTo>
                  <a:cubicBezTo>
                    <a:pt x="22613" y="29800"/>
                    <a:pt x="22560" y="29809"/>
                    <a:pt x="22507" y="29765"/>
                  </a:cubicBezTo>
                  <a:cubicBezTo>
                    <a:pt x="22437" y="29686"/>
                    <a:pt x="22401" y="29536"/>
                    <a:pt x="22313" y="29430"/>
                  </a:cubicBezTo>
                  <a:cubicBezTo>
                    <a:pt x="22189" y="29253"/>
                    <a:pt x="22048" y="29112"/>
                    <a:pt x="21942" y="28917"/>
                  </a:cubicBezTo>
                  <a:cubicBezTo>
                    <a:pt x="21898" y="28838"/>
                    <a:pt x="21863" y="28750"/>
                    <a:pt x="21836" y="28661"/>
                  </a:cubicBezTo>
                  <a:cubicBezTo>
                    <a:pt x="21801" y="28573"/>
                    <a:pt x="21766" y="28485"/>
                    <a:pt x="21730" y="28388"/>
                  </a:cubicBezTo>
                  <a:cubicBezTo>
                    <a:pt x="21695" y="28317"/>
                    <a:pt x="21651" y="28291"/>
                    <a:pt x="21642" y="28273"/>
                  </a:cubicBezTo>
                  <a:cubicBezTo>
                    <a:pt x="21492" y="27999"/>
                    <a:pt x="21457" y="27681"/>
                    <a:pt x="21271" y="27461"/>
                  </a:cubicBezTo>
                  <a:cubicBezTo>
                    <a:pt x="21280" y="27416"/>
                    <a:pt x="21280" y="27372"/>
                    <a:pt x="21271" y="27310"/>
                  </a:cubicBezTo>
                  <a:cubicBezTo>
                    <a:pt x="21342" y="27328"/>
                    <a:pt x="21377" y="27584"/>
                    <a:pt x="21457" y="27487"/>
                  </a:cubicBezTo>
                  <a:cubicBezTo>
                    <a:pt x="21368" y="27381"/>
                    <a:pt x="21289" y="27266"/>
                    <a:pt x="21200" y="27187"/>
                  </a:cubicBezTo>
                  <a:cubicBezTo>
                    <a:pt x="21200" y="27072"/>
                    <a:pt x="21156" y="26922"/>
                    <a:pt x="21094" y="26772"/>
                  </a:cubicBezTo>
                  <a:cubicBezTo>
                    <a:pt x="21050" y="26613"/>
                    <a:pt x="20980" y="26445"/>
                    <a:pt x="20962" y="26295"/>
                  </a:cubicBezTo>
                  <a:cubicBezTo>
                    <a:pt x="20944" y="26189"/>
                    <a:pt x="20980" y="26189"/>
                    <a:pt x="20989" y="26101"/>
                  </a:cubicBezTo>
                  <a:cubicBezTo>
                    <a:pt x="20989" y="25986"/>
                    <a:pt x="20927" y="25836"/>
                    <a:pt x="20989" y="25774"/>
                  </a:cubicBezTo>
                  <a:cubicBezTo>
                    <a:pt x="21112" y="25783"/>
                    <a:pt x="21077" y="26021"/>
                    <a:pt x="21103" y="26118"/>
                  </a:cubicBezTo>
                  <a:cubicBezTo>
                    <a:pt x="21139" y="26251"/>
                    <a:pt x="21192" y="26410"/>
                    <a:pt x="21218" y="26507"/>
                  </a:cubicBezTo>
                  <a:cubicBezTo>
                    <a:pt x="21227" y="26560"/>
                    <a:pt x="21271" y="26586"/>
                    <a:pt x="21271" y="26586"/>
                  </a:cubicBezTo>
                  <a:cubicBezTo>
                    <a:pt x="21280" y="26622"/>
                    <a:pt x="21253" y="26719"/>
                    <a:pt x="21262" y="26737"/>
                  </a:cubicBezTo>
                  <a:cubicBezTo>
                    <a:pt x="21280" y="26790"/>
                    <a:pt x="21342" y="26878"/>
                    <a:pt x="21359" y="26940"/>
                  </a:cubicBezTo>
                  <a:cubicBezTo>
                    <a:pt x="21404" y="27099"/>
                    <a:pt x="21404" y="27152"/>
                    <a:pt x="21509" y="27275"/>
                  </a:cubicBezTo>
                  <a:cubicBezTo>
                    <a:pt x="21448" y="27310"/>
                    <a:pt x="21359" y="27134"/>
                    <a:pt x="21386" y="27319"/>
                  </a:cubicBezTo>
                  <a:cubicBezTo>
                    <a:pt x="21421" y="27381"/>
                    <a:pt x="21412" y="27293"/>
                    <a:pt x="21465" y="27293"/>
                  </a:cubicBezTo>
                  <a:cubicBezTo>
                    <a:pt x="21527" y="27372"/>
                    <a:pt x="21589" y="27514"/>
                    <a:pt x="21668" y="27505"/>
                  </a:cubicBezTo>
                  <a:cubicBezTo>
                    <a:pt x="21766" y="27849"/>
                    <a:pt x="21898" y="28043"/>
                    <a:pt x="21969" y="28317"/>
                  </a:cubicBezTo>
                  <a:cubicBezTo>
                    <a:pt x="22075" y="28467"/>
                    <a:pt x="22181" y="28555"/>
                    <a:pt x="22287" y="28564"/>
                  </a:cubicBezTo>
                  <a:cubicBezTo>
                    <a:pt x="22331" y="28670"/>
                    <a:pt x="22384" y="28785"/>
                    <a:pt x="22481" y="28917"/>
                  </a:cubicBezTo>
                  <a:lnTo>
                    <a:pt x="22392" y="28979"/>
                  </a:lnTo>
                  <a:cubicBezTo>
                    <a:pt x="22454" y="29085"/>
                    <a:pt x="22507" y="29138"/>
                    <a:pt x="22560" y="29085"/>
                  </a:cubicBezTo>
                  <a:close/>
                  <a:moveTo>
                    <a:pt x="21686" y="27699"/>
                  </a:moveTo>
                  <a:cubicBezTo>
                    <a:pt x="21660" y="27717"/>
                    <a:pt x="21668" y="27752"/>
                    <a:pt x="21677" y="27796"/>
                  </a:cubicBezTo>
                  <a:cubicBezTo>
                    <a:pt x="21783" y="27752"/>
                    <a:pt x="21668" y="27664"/>
                    <a:pt x="21615" y="27531"/>
                  </a:cubicBezTo>
                  <a:cubicBezTo>
                    <a:pt x="21589" y="27584"/>
                    <a:pt x="21501" y="27593"/>
                    <a:pt x="21501" y="27672"/>
                  </a:cubicBezTo>
                  <a:cubicBezTo>
                    <a:pt x="21598" y="27743"/>
                    <a:pt x="21589" y="27575"/>
                    <a:pt x="21686" y="27699"/>
                  </a:cubicBezTo>
                  <a:close/>
                  <a:moveTo>
                    <a:pt x="21774" y="28008"/>
                  </a:moveTo>
                  <a:cubicBezTo>
                    <a:pt x="21721" y="27876"/>
                    <a:pt x="21660" y="27929"/>
                    <a:pt x="21598" y="27831"/>
                  </a:cubicBezTo>
                  <a:cubicBezTo>
                    <a:pt x="21624" y="27823"/>
                    <a:pt x="21598" y="27743"/>
                    <a:pt x="21562" y="27743"/>
                  </a:cubicBezTo>
                  <a:cubicBezTo>
                    <a:pt x="21660" y="27893"/>
                    <a:pt x="21501" y="27849"/>
                    <a:pt x="21589" y="27990"/>
                  </a:cubicBezTo>
                  <a:cubicBezTo>
                    <a:pt x="21660" y="27902"/>
                    <a:pt x="21704" y="28061"/>
                    <a:pt x="21774" y="28008"/>
                  </a:cubicBezTo>
                  <a:close/>
                  <a:moveTo>
                    <a:pt x="21872" y="28317"/>
                  </a:moveTo>
                  <a:cubicBezTo>
                    <a:pt x="21925" y="28264"/>
                    <a:pt x="21863" y="28132"/>
                    <a:pt x="21836" y="28026"/>
                  </a:cubicBezTo>
                  <a:cubicBezTo>
                    <a:pt x="21757" y="28026"/>
                    <a:pt x="21810" y="28114"/>
                    <a:pt x="21739" y="28123"/>
                  </a:cubicBezTo>
                  <a:cubicBezTo>
                    <a:pt x="21783" y="28229"/>
                    <a:pt x="21827" y="28193"/>
                    <a:pt x="21872" y="28317"/>
                  </a:cubicBezTo>
                  <a:close/>
                  <a:moveTo>
                    <a:pt x="22913" y="30065"/>
                  </a:moveTo>
                  <a:cubicBezTo>
                    <a:pt x="22940" y="30092"/>
                    <a:pt x="22940" y="30118"/>
                    <a:pt x="22913" y="30136"/>
                  </a:cubicBezTo>
                  <a:cubicBezTo>
                    <a:pt x="23011" y="30207"/>
                    <a:pt x="23108" y="30295"/>
                    <a:pt x="23161" y="30233"/>
                  </a:cubicBezTo>
                  <a:cubicBezTo>
                    <a:pt x="23064" y="30127"/>
                    <a:pt x="22984" y="30065"/>
                    <a:pt x="22913" y="30065"/>
                  </a:cubicBezTo>
                  <a:close/>
                  <a:moveTo>
                    <a:pt x="22110" y="28882"/>
                  </a:moveTo>
                  <a:cubicBezTo>
                    <a:pt x="21995" y="28767"/>
                    <a:pt x="21925" y="28449"/>
                    <a:pt x="21916" y="28555"/>
                  </a:cubicBezTo>
                  <a:cubicBezTo>
                    <a:pt x="21916" y="28591"/>
                    <a:pt x="21960" y="28706"/>
                    <a:pt x="22013" y="28794"/>
                  </a:cubicBezTo>
                  <a:cubicBezTo>
                    <a:pt x="22066" y="28873"/>
                    <a:pt x="22110" y="28944"/>
                    <a:pt x="22110" y="28882"/>
                  </a:cubicBezTo>
                  <a:close/>
                  <a:moveTo>
                    <a:pt x="22340" y="28900"/>
                  </a:moveTo>
                  <a:cubicBezTo>
                    <a:pt x="22392" y="28847"/>
                    <a:pt x="22340" y="28750"/>
                    <a:pt x="22251" y="28661"/>
                  </a:cubicBezTo>
                  <a:cubicBezTo>
                    <a:pt x="22163" y="28582"/>
                    <a:pt x="22057" y="28502"/>
                    <a:pt x="22004" y="28511"/>
                  </a:cubicBezTo>
                  <a:cubicBezTo>
                    <a:pt x="22110" y="28759"/>
                    <a:pt x="22225" y="28635"/>
                    <a:pt x="22340" y="28900"/>
                  </a:cubicBezTo>
                  <a:close/>
                  <a:moveTo>
                    <a:pt x="11859" y="16591"/>
                  </a:moveTo>
                  <a:cubicBezTo>
                    <a:pt x="11841" y="16741"/>
                    <a:pt x="11964" y="16644"/>
                    <a:pt x="11938" y="16812"/>
                  </a:cubicBezTo>
                  <a:cubicBezTo>
                    <a:pt x="11859" y="16794"/>
                    <a:pt x="11876" y="16626"/>
                    <a:pt x="11753" y="16671"/>
                  </a:cubicBezTo>
                  <a:cubicBezTo>
                    <a:pt x="11761" y="16600"/>
                    <a:pt x="11806" y="16573"/>
                    <a:pt x="11859" y="16591"/>
                  </a:cubicBezTo>
                  <a:close/>
                  <a:moveTo>
                    <a:pt x="27920" y="31204"/>
                  </a:moveTo>
                  <a:cubicBezTo>
                    <a:pt x="27885" y="31319"/>
                    <a:pt x="27699" y="31249"/>
                    <a:pt x="27531" y="31302"/>
                  </a:cubicBezTo>
                  <a:cubicBezTo>
                    <a:pt x="27470" y="31284"/>
                    <a:pt x="27549" y="31275"/>
                    <a:pt x="27646" y="31257"/>
                  </a:cubicBezTo>
                  <a:cubicBezTo>
                    <a:pt x="27743" y="31240"/>
                    <a:pt x="27867" y="31222"/>
                    <a:pt x="27920" y="31204"/>
                  </a:cubicBezTo>
                  <a:close/>
                  <a:moveTo>
                    <a:pt x="21766" y="27037"/>
                  </a:moveTo>
                  <a:cubicBezTo>
                    <a:pt x="21854" y="27187"/>
                    <a:pt x="21721" y="27143"/>
                    <a:pt x="21792" y="27266"/>
                  </a:cubicBezTo>
                  <a:cubicBezTo>
                    <a:pt x="21686" y="27240"/>
                    <a:pt x="21748" y="27046"/>
                    <a:pt x="21668" y="27028"/>
                  </a:cubicBezTo>
                  <a:cubicBezTo>
                    <a:pt x="21642" y="26878"/>
                    <a:pt x="21721" y="27143"/>
                    <a:pt x="21766" y="27037"/>
                  </a:cubicBezTo>
                  <a:close/>
                  <a:moveTo>
                    <a:pt x="21651" y="27416"/>
                  </a:moveTo>
                  <a:cubicBezTo>
                    <a:pt x="21607" y="27461"/>
                    <a:pt x="21580" y="27346"/>
                    <a:pt x="21545" y="27363"/>
                  </a:cubicBezTo>
                  <a:cubicBezTo>
                    <a:pt x="21527" y="27231"/>
                    <a:pt x="21501" y="27178"/>
                    <a:pt x="21430" y="27063"/>
                  </a:cubicBezTo>
                  <a:cubicBezTo>
                    <a:pt x="21571" y="27081"/>
                    <a:pt x="21545" y="27240"/>
                    <a:pt x="21651" y="27416"/>
                  </a:cubicBezTo>
                  <a:close/>
                  <a:moveTo>
                    <a:pt x="22569" y="28061"/>
                  </a:moveTo>
                  <a:lnTo>
                    <a:pt x="22657" y="28202"/>
                  </a:lnTo>
                  <a:cubicBezTo>
                    <a:pt x="22622" y="28193"/>
                    <a:pt x="22596" y="28185"/>
                    <a:pt x="22569" y="28202"/>
                  </a:cubicBezTo>
                  <a:lnTo>
                    <a:pt x="22604" y="28282"/>
                  </a:lnTo>
                  <a:cubicBezTo>
                    <a:pt x="22640" y="28326"/>
                    <a:pt x="22675" y="28291"/>
                    <a:pt x="22657" y="28255"/>
                  </a:cubicBezTo>
                  <a:cubicBezTo>
                    <a:pt x="22746" y="28255"/>
                    <a:pt x="22719" y="28405"/>
                    <a:pt x="22737" y="28449"/>
                  </a:cubicBezTo>
                  <a:cubicBezTo>
                    <a:pt x="22781" y="28432"/>
                    <a:pt x="22763" y="28379"/>
                    <a:pt x="22807" y="28352"/>
                  </a:cubicBezTo>
                  <a:cubicBezTo>
                    <a:pt x="22790" y="28485"/>
                    <a:pt x="22869" y="28582"/>
                    <a:pt x="22993" y="28732"/>
                  </a:cubicBezTo>
                  <a:cubicBezTo>
                    <a:pt x="22940" y="28759"/>
                    <a:pt x="22869" y="28582"/>
                    <a:pt x="22807" y="28653"/>
                  </a:cubicBezTo>
                  <a:cubicBezTo>
                    <a:pt x="22790" y="28635"/>
                    <a:pt x="22790" y="28520"/>
                    <a:pt x="22790" y="28520"/>
                  </a:cubicBezTo>
                  <a:cubicBezTo>
                    <a:pt x="22772" y="28502"/>
                    <a:pt x="22719" y="28511"/>
                    <a:pt x="22719" y="28511"/>
                  </a:cubicBezTo>
                  <a:cubicBezTo>
                    <a:pt x="22666" y="28432"/>
                    <a:pt x="22640" y="28344"/>
                    <a:pt x="22516" y="28176"/>
                  </a:cubicBezTo>
                  <a:cubicBezTo>
                    <a:pt x="22569" y="28158"/>
                    <a:pt x="22490" y="28061"/>
                    <a:pt x="22569" y="28061"/>
                  </a:cubicBezTo>
                  <a:close/>
                  <a:moveTo>
                    <a:pt x="17404" y="2790"/>
                  </a:moveTo>
                  <a:cubicBezTo>
                    <a:pt x="17412" y="2870"/>
                    <a:pt x="17245" y="2879"/>
                    <a:pt x="17183" y="2843"/>
                  </a:cubicBezTo>
                  <a:cubicBezTo>
                    <a:pt x="17192" y="2781"/>
                    <a:pt x="17298" y="2781"/>
                    <a:pt x="17404" y="2790"/>
                  </a:cubicBezTo>
                  <a:close/>
                  <a:moveTo>
                    <a:pt x="22216" y="27893"/>
                  </a:moveTo>
                  <a:cubicBezTo>
                    <a:pt x="22304" y="28052"/>
                    <a:pt x="22269" y="28229"/>
                    <a:pt x="22428" y="28229"/>
                  </a:cubicBezTo>
                  <a:cubicBezTo>
                    <a:pt x="22534" y="28361"/>
                    <a:pt x="22428" y="28370"/>
                    <a:pt x="22516" y="28485"/>
                  </a:cubicBezTo>
                  <a:cubicBezTo>
                    <a:pt x="22587" y="28635"/>
                    <a:pt x="22710" y="28626"/>
                    <a:pt x="22719" y="28767"/>
                  </a:cubicBezTo>
                  <a:cubicBezTo>
                    <a:pt x="22657" y="28759"/>
                    <a:pt x="22569" y="28653"/>
                    <a:pt x="22463" y="28511"/>
                  </a:cubicBezTo>
                  <a:cubicBezTo>
                    <a:pt x="22401" y="28414"/>
                    <a:pt x="22322" y="28291"/>
                    <a:pt x="22260" y="28167"/>
                  </a:cubicBezTo>
                  <a:cubicBezTo>
                    <a:pt x="22207" y="28052"/>
                    <a:pt x="22172" y="27937"/>
                    <a:pt x="22216" y="27893"/>
                  </a:cubicBezTo>
                  <a:close/>
                  <a:moveTo>
                    <a:pt x="22154" y="27831"/>
                  </a:moveTo>
                  <a:cubicBezTo>
                    <a:pt x="21951" y="27884"/>
                    <a:pt x="21977" y="27496"/>
                    <a:pt x="21827" y="27346"/>
                  </a:cubicBezTo>
                  <a:cubicBezTo>
                    <a:pt x="21951" y="27355"/>
                    <a:pt x="21863" y="27355"/>
                    <a:pt x="21863" y="27240"/>
                  </a:cubicBezTo>
                  <a:cubicBezTo>
                    <a:pt x="21951" y="27284"/>
                    <a:pt x="21977" y="27390"/>
                    <a:pt x="22004" y="27505"/>
                  </a:cubicBezTo>
                  <a:cubicBezTo>
                    <a:pt x="22030" y="27620"/>
                    <a:pt x="22066" y="27743"/>
                    <a:pt x="22154" y="27831"/>
                  </a:cubicBezTo>
                  <a:close/>
                  <a:moveTo>
                    <a:pt x="22101" y="28246"/>
                  </a:moveTo>
                  <a:cubicBezTo>
                    <a:pt x="22145" y="28326"/>
                    <a:pt x="22181" y="28317"/>
                    <a:pt x="22216" y="28397"/>
                  </a:cubicBezTo>
                  <a:cubicBezTo>
                    <a:pt x="22163" y="28502"/>
                    <a:pt x="22110" y="28229"/>
                    <a:pt x="22057" y="28273"/>
                  </a:cubicBezTo>
                  <a:cubicBezTo>
                    <a:pt x="22022" y="28176"/>
                    <a:pt x="21986" y="28079"/>
                    <a:pt x="21942" y="27973"/>
                  </a:cubicBezTo>
                  <a:cubicBezTo>
                    <a:pt x="21907" y="27867"/>
                    <a:pt x="21872" y="27761"/>
                    <a:pt x="21810" y="27646"/>
                  </a:cubicBezTo>
                  <a:cubicBezTo>
                    <a:pt x="21827" y="27593"/>
                    <a:pt x="21880" y="27717"/>
                    <a:pt x="21942" y="27867"/>
                  </a:cubicBezTo>
                  <a:cubicBezTo>
                    <a:pt x="22004" y="28017"/>
                    <a:pt x="22075" y="28193"/>
                    <a:pt x="22101" y="28246"/>
                  </a:cubicBezTo>
                  <a:close/>
                  <a:moveTo>
                    <a:pt x="27328" y="29324"/>
                  </a:moveTo>
                  <a:cubicBezTo>
                    <a:pt x="27311" y="29385"/>
                    <a:pt x="27302" y="29456"/>
                    <a:pt x="27284" y="29518"/>
                  </a:cubicBezTo>
                  <a:cubicBezTo>
                    <a:pt x="27267" y="29589"/>
                    <a:pt x="27240" y="29642"/>
                    <a:pt x="27187" y="29686"/>
                  </a:cubicBezTo>
                  <a:cubicBezTo>
                    <a:pt x="27178" y="29694"/>
                    <a:pt x="27152" y="29703"/>
                    <a:pt x="27134" y="29703"/>
                  </a:cubicBezTo>
                  <a:cubicBezTo>
                    <a:pt x="27108" y="29712"/>
                    <a:pt x="27081" y="29712"/>
                    <a:pt x="27055" y="29721"/>
                  </a:cubicBezTo>
                  <a:cubicBezTo>
                    <a:pt x="27019" y="29739"/>
                    <a:pt x="26913" y="29827"/>
                    <a:pt x="26807" y="29765"/>
                  </a:cubicBezTo>
                  <a:cubicBezTo>
                    <a:pt x="26754" y="29783"/>
                    <a:pt x="26719" y="29827"/>
                    <a:pt x="26666" y="29836"/>
                  </a:cubicBezTo>
                  <a:cubicBezTo>
                    <a:pt x="26251" y="29756"/>
                    <a:pt x="25951" y="29730"/>
                    <a:pt x="25695" y="29553"/>
                  </a:cubicBezTo>
                  <a:cubicBezTo>
                    <a:pt x="25730" y="29544"/>
                    <a:pt x="25765" y="29544"/>
                    <a:pt x="25810" y="29544"/>
                  </a:cubicBezTo>
                  <a:cubicBezTo>
                    <a:pt x="25818" y="29465"/>
                    <a:pt x="25748" y="29483"/>
                    <a:pt x="25677" y="29456"/>
                  </a:cubicBezTo>
                  <a:cubicBezTo>
                    <a:pt x="25686" y="29412"/>
                    <a:pt x="25651" y="29368"/>
                    <a:pt x="25624" y="29324"/>
                  </a:cubicBezTo>
                  <a:cubicBezTo>
                    <a:pt x="25589" y="29279"/>
                    <a:pt x="25545" y="29244"/>
                    <a:pt x="25501" y="29244"/>
                  </a:cubicBezTo>
                  <a:cubicBezTo>
                    <a:pt x="25545" y="29359"/>
                    <a:pt x="25589" y="29474"/>
                    <a:pt x="25677" y="29518"/>
                  </a:cubicBezTo>
                  <a:cubicBezTo>
                    <a:pt x="25536" y="29527"/>
                    <a:pt x="25483" y="29394"/>
                    <a:pt x="25324" y="29359"/>
                  </a:cubicBezTo>
                  <a:cubicBezTo>
                    <a:pt x="25421" y="29315"/>
                    <a:pt x="25297" y="29235"/>
                    <a:pt x="25439" y="29306"/>
                  </a:cubicBezTo>
                  <a:cubicBezTo>
                    <a:pt x="25412" y="29253"/>
                    <a:pt x="25333" y="29174"/>
                    <a:pt x="25289" y="29182"/>
                  </a:cubicBezTo>
                  <a:cubicBezTo>
                    <a:pt x="25253" y="29253"/>
                    <a:pt x="25359" y="29306"/>
                    <a:pt x="25271" y="29385"/>
                  </a:cubicBezTo>
                  <a:lnTo>
                    <a:pt x="25130" y="29297"/>
                  </a:lnTo>
                  <a:cubicBezTo>
                    <a:pt x="25236" y="29341"/>
                    <a:pt x="25245" y="29297"/>
                    <a:pt x="25227" y="29253"/>
                  </a:cubicBezTo>
                  <a:cubicBezTo>
                    <a:pt x="25209" y="29227"/>
                    <a:pt x="25192" y="29200"/>
                    <a:pt x="25165" y="29174"/>
                  </a:cubicBezTo>
                  <a:cubicBezTo>
                    <a:pt x="25139" y="29156"/>
                    <a:pt x="25112" y="29138"/>
                    <a:pt x="25086" y="29138"/>
                  </a:cubicBezTo>
                  <a:cubicBezTo>
                    <a:pt x="25059" y="29174"/>
                    <a:pt x="25139" y="29191"/>
                    <a:pt x="25147" y="29218"/>
                  </a:cubicBezTo>
                  <a:cubicBezTo>
                    <a:pt x="25183" y="29306"/>
                    <a:pt x="24997" y="29121"/>
                    <a:pt x="24900" y="29112"/>
                  </a:cubicBezTo>
                  <a:cubicBezTo>
                    <a:pt x="24900" y="29076"/>
                    <a:pt x="24865" y="29041"/>
                    <a:pt x="24900" y="29006"/>
                  </a:cubicBezTo>
                  <a:cubicBezTo>
                    <a:pt x="24838" y="28997"/>
                    <a:pt x="24803" y="28953"/>
                    <a:pt x="24768" y="28891"/>
                  </a:cubicBezTo>
                  <a:cubicBezTo>
                    <a:pt x="24732" y="28838"/>
                    <a:pt x="24715" y="28759"/>
                    <a:pt x="24679" y="28714"/>
                  </a:cubicBezTo>
                  <a:cubicBezTo>
                    <a:pt x="24830" y="28803"/>
                    <a:pt x="24997" y="28909"/>
                    <a:pt x="25103" y="28794"/>
                  </a:cubicBezTo>
                  <a:cubicBezTo>
                    <a:pt x="25130" y="28820"/>
                    <a:pt x="25094" y="28856"/>
                    <a:pt x="25121" y="28873"/>
                  </a:cubicBezTo>
                  <a:cubicBezTo>
                    <a:pt x="25209" y="28917"/>
                    <a:pt x="25130" y="28812"/>
                    <a:pt x="25183" y="28794"/>
                  </a:cubicBezTo>
                  <a:cubicBezTo>
                    <a:pt x="25271" y="28873"/>
                    <a:pt x="25315" y="28856"/>
                    <a:pt x="25395" y="28909"/>
                  </a:cubicBezTo>
                  <a:cubicBezTo>
                    <a:pt x="25377" y="28988"/>
                    <a:pt x="25315" y="28909"/>
                    <a:pt x="25271" y="28882"/>
                  </a:cubicBezTo>
                  <a:cubicBezTo>
                    <a:pt x="25218" y="28926"/>
                    <a:pt x="25253" y="28970"/>
                    <a:pt x="25315" y="28997"/>
                  </a:cubicBezTo>
                  <a:cubicBezTo>
                    <a:pt x="25368" y="29023"/>
                    <a:pt x="25439" y="29032"/>
                    <a:pt x="25465" y="29015"/>
                  </a:cubicBezTo>
                  <a:cubicBezTo>
                    <a:pt x="25554" y="29059"/>
                    <a:pt x="25483" y="29121"/>
                    <a:pt x="25598" y="29147"/>
                  </a:cubicBezTo>
                  <a:cubicBezTo>
                    <a:pt x="25633" y="29138"/>
                    <a:pt x="25677" y="29129"/>
                    <a:pt x="25712" y="29121"/>
                  </a:cubicBezTo>
                  <a:cubicBezTo>
                    <a:pt x="25739" y="29068"/>
                    <a:pt x="25633" y="29076"/>
                    <a:pt x="25633" y="29076"/>
                  </a:cubicBezTo>
                  <a:cubicBezTo>
                    <a:pt x="25607" y="29059"/>
                    <a:pt x="25615" y="29015"/>
                    <a:pt x="25589" y="28988"/>
                  </a:cubicBezTo>
                  <a:cubicBezTo>
                    <a:pt x="25545" y="28970"/>
                    <a:pt x="25448" y="28962"/>
                    <a:pt x="25386" y="28873"/>
                  </a:cubicBezTo>
                  <a:cubicBezTo>
                    <a:pt x="25615" y="28988"/>
                    <a:pt x="25863" y="29085"/>
                    <a:pt x="26101" y="29147"/>
                  </a:cubicBezTo>
                  <a:cubicBezTo>
                    <a:pt x="26030" y="29244"/>
                    <a:pt x="26004" y="29315"/>
                    <a:pt x="26004" y="29394"/>
                  </a:cubicBezTo>
                  <a:cubicBezTo>
                    <a:pt x="26075" y="29447"/>
                    <a:pt x="26092" y="29385"/>
                    <a:pt x="26172" y="29430"/>
                  </a:cubicBezTo>
                  <a:cubicBezTo>
                    <a:pt x="26251" y="29430"/>
                    <a:pt x="26119" y="29359"/>
                    <a:pt x="26189" y="29297"/>
                  </a:cubicBezTo>
                  <a:lnTo>
                    <a:pt x="26313" y="29332"/>
                  </a:lnTo>
                  <a:cubicBezTo>
                    <a:pt x="26339" y="29218"/>
                    <a:pt x="26269" y="29218"/>
                    <a:pt x="26163" y="29200"/>
                  </a:cubicBezTo>
                  <a:cubicBezTo>
                    <a:pt x="26207" y="29165"/>
                    <a:pt x="26278" y="29165"/>
                    <a:pt x="26348" y="29182"/>
                  </a:cubicBezTo>
                  <a:cubicBezTo>
                    <a:pt x="26419" y="29200"/>
                    <a:pt x="26498" y="29209"/>
                    <a:pt x="26560" y="29200"/>
                  </a:cubicBezTo>
                  <a:cubicBezTo>
                    <a:pt x="26542" y="29218"/>
                    <a:pt x="26525" y="29244"/>
                    <a:pt x="26516" y="29279"/>
                  </a:cubicBezTo>
                  <a:cubicBezTo>
                    <a:pt x="26578" y="29297"/>
                    <a:pt x="26595" y="29253"/>
                    <a:pt x="26648" y="29244"/>
                  </a:cubicBezTo>
                  <a:cubicBezTo>
                    <a:pt x="26640" y="29218"/>
                    <a:pt x="26631" y="29200"/>
                    <a:pt x="26604" y="29191"/>
                  </a:cubicBezTo>
                  <a:cubicBezTo>
                    <a:pt x="26719" y="29121"/>
                    <a:pt x="26878" y="29156"/>
                    <a:pt x="27002" y="29112"/>
                  </a:cubicBezTo>
                  <a:cubicBezTo>
                    <a:pt x="26984" y="29156"/>
                    <a:pt x="26984" y="29182"/>
                    <a:pt x="27028" y="29191"/>
                  </a:cubicBezTo>
                  <a:cubicBezTo>
                    <a:pt x="27072" y="29218"/>
                    <a:pt x="27099" y="29103"/>
                    <a:pt x="27063" y="29094"/>
                  </a:cubicBezTo>
                  <a:cubicBezTo>
                    <a:pt x="27063" y="29032"/>
                    <a:pt x="27134" y="29068"/>
                    <a:pt x="27169" y="29050"/>
                  </a:cubicBezTo>
                  <a:cubicBezTo>
                    <a:pt x="27196" y="29094"/>
                    <a:pt x="27222" y="29147"/>
                    <a:pt x="27249" y="29200"/>
                  </a:cubicBezTo>
                  <a:cubicBezTo>
                    <a:pt x="27267" y="29244"/>
                    <a:pt x="27293" y="29297"/>
                    <a:pt x="27328" y="29324"/>
                  </a:cubicBezTo>
                  <a:close/>
                  <a:moveTo>
                    <a:pt x="25492" y="29209"/>
                  </a:moveTo>
                  <a:cubicBezTo>
                    <a:pt x="25536" y="29147"/>
                    <a:pt x="25359" y="28988"/>
                    <a:pt x="25297" y="29059"/>
                  </a:cubicBezTo>
                  <a:cubicBezTo>
                    <a:pt x="25350" y="29138"/>
                    <a:pt x="25403" y="29121"/>
                    <a:pt x="25492" y="29209"/>
                  </a:cubicBezTo>
                  <a:close/>
                  <a:moveTo>
                    <a:pt x="25986" y="29421"/>
                  </a:moveTo>
                  <a:cubicBezTo>
                    <a:pt x="25933" y="29324"/>
                    <a:pt x="25907" y="29315"/>
                    <a:pt x="25986" y="29191"/>
                  </a:cubicBezTo>
                  <a:cubicBezTo>
                    <a:pt x="25871" y="29112"/>
                    <a:pt x="25889" y="29324"/>
                    <a:pt x="25845" y="29306"/>
                  </a:cubicBezTo>
                  <a:cubicBezTo>
                    <a:pt x="25845" y="29262"/>
                    <a:pt x="25792" y="29218"/>
                    <a:pt x="25730" y="29200"/>
                  </a:cubicBezTo>
                  <a:cubicBezTo>
                    <a:pt x="25677" y="29174"/>
                    <a:pt x="25615" y="29174"/>
                    <a:pt x="25580" y="29235"/>
                  </a:cubicBezTo>
                  <a:cubicBezTo>
                    <a:pt x="25651" y="29306"/>
                    <a:pt x="25668" y="29235"/>
                    <a:pt x="25712" y="29244"/>
                  </a:cubicBezTo>
                  <a:cubicBezTo>
                    <a:pt x="25810" y="29315"/>
                    <a:pt x="25854" y="29483"/>
                    <a:pt x="25986" y="29421"/>
                  </a:cubicBezTo>
                  <a:close/>
                  <a:moveTo>
                    <a:pt x="26587" y="29421"/>
                  </a:moveTo>
                  <a:cubicBezTo>
                    <a:pt x="26498" y="29368"/>
                    <a:pt x="26463" y="29403"/>
                    <a:pt x="26401" y="29412"/>
                  </a:cubicBezTo>
                  <a:cubicBezTo>
                    <a:pt x="26366" y="29421"/>
                    <a:pt x="26242" y="29332"/>
                    <a:pt x="26260" y="29430"/>
                  </a:cubicBezTo>
                  <a:cubicBezTo>
                    <a:pt x="26251" y="29456"/>
                    <a:pt x="26286" y="29465"/>
                    <a:pt x="26313" y="29474"/>
                  </a:cubicBezTo>
                  <a:cubicBezTo>
                    <a:pt x="26348" y="29483"/>
                    <a:pt x="26375" y="29491"/>
                    <a:pt x="26375" y="29518"/>
                  </a:cubicBezTo>
                  <a:cubicBezTo>
                    <a:pt x="26410" y="29456"/>
                    <a:pt x="26445" y="29447"/>
                    <a:pt x="26481" y="29447"/>
                  </a:cubicBezTo>
                  <a:cubicBezTo>
                    <a:pt x="26516" y="29447"/>
                    <a:pt x="26551" y="29456"/>
                    <a:pt x="26587" y="29421"/>
                  </a:cubicBezTo>
                  <a:close/>
                  <a:moveTo>
                    <a:pt x="26507" y="29571"/>
                  </a:moveTo>
                  <a:cubicBezTo>
                    <a:pt x="26481" y="29642"/>
                    <a:pt x="26551" y="29650"/>
                    <a:pt x="26604" y="29668"/>
                  </a:cubicBezTo>
                  <a:cubicBezTo>
                    <a:pt x="26640" y="29580"/>
                    <a:pt x="26578" y="29580"/>
                    <a:pt x="26507" y="29571"/>
                  </a:cubicBezTo>
                  <a:close/>
                  <a:moveTo>
                    <a:pt x="26719" y="29394"/>
                  </a:moveTo>
                  <a:cubicBezTo>
                    <a:pt x="26657" y="29377"/>
                    <a:pt x="26640" y="29421"/>
                    <a:pt x="26604" y="29456"/>
                  </a:cubicBezTo>
                  <a:cubicBezTo>
                    <a:pt x="26640" y="29465"/>
                    <a:pt x="26648" y="29500"/>
                    <a:pt x="26710" y="29491"/>
                  </a:cubicBezTo>
                  <a:close/>
                  <a:moveTo>
                    <a:pt x="26799" y="29315"/>
                  </a:moveTo>
                  <a:cubicBezTo>
                    <a:pt x="26781" y="29332"/>
                    <a:pt x="26719" y="29500"/>
                    <a:pt x="26807" y="29474"/>
                  </a:cubicBezTo>
                  <a:cubicBezTo>
                    <a:pt x="26852" y="29483"/>
                    <a:pt x="26869" y="29288"/>
                    <a:pt x="26799" y="29315"/>
                  </a:cubicBezTo>
                  <a:close/>
                  <a:moveTo>
                    <a:pt x="27108" y="29218"/>
                  </a:moveTo>
                  <a:cubicBezTo>
                    <a:pt x="27125" y="29218"/>
                    <a:pt x="27116" y="29182"/>
                    <a:pt x="27081" y="29191"/>
                  </a:cubicBezTo>
                  <a:cubicBezTo>
                    <a:pt x="27081" y="29279"/>
                    <a:pt x="27116" y="29315"/>
                    <a:pt x="27169" y="29315"/>
                  </a:cubicBezTo>
                  <a:cubicBezTo>
                    <a:pt x="27187" y="29227"/>
                    <a:pt x="27099" y="29288"/>
                    <a:pt x="27108" y="29218"/>
                  </a:cubicBezTo>
                  <a:close/>
                  <a:moveTo>
                    <a:pt x="12335" y="19434"/>
                  </a:moveTo>
                  <a:cubicBezTo>
                    <a:pt x="12318" y="19346"/>
                    <a:pt x="12194" y="19196"/>
                    <a:pt x="12274" y="19152"/>
                  </a:cubicBezTo>
                  <a:cubicBezTo>
                    <a:pt x="12318" y="19214"/>
                    <a:pt x="12327" y="19267"/>
                    <a:pt x="12344" y="19311"/>
                  </a:cubicBezTo>
                  <a:cubicBezTo>
                    <a:pt x="12353" y="19355"/>
                    <a:pt x="12371" y="19399"/>
                    <a:pt x="12415" y="19461"/>
                  </a:cubicBezTo>
                  <a:cubicBezTo>
                    <a:pt x="12388" y="19470"/>
                    <a:pt x="12371" y="19417"/>
                    <a:pt x="12335" y="19434"/>
                  </a:cubicBezTo>
                  <a:close/>
                  <a:moveTo>
                    <a:pt x="12379" y="19293"/>
                  </a:moveTo>
                  <a:cubicBezTo>
                    <a:pt x="12379" y="19231"/>
                    <a:pt x="12415" y="19249"/>
                    <a:pt x="12459" y="19293"/>
                  </a:cubicBezTo>
                  <a:cubicBezTo>
                    <a:pt x="12503" y="19328"/>
                    <a:pt x="12538" y="19390"/>
                    <a:pt x="12521" y="19425"/>
                  </a:cubicBezTo>
                  <a:cubicBezTo>
                    <a:pt x="12450" y="19434"/>
                    <a:pt x="12477" y="19275"/>
                    <a:pt x="12379" y="19293"/>
                  </a:cubicBezTo>
                  <a:close/>
                  <a:moveTo>
                    <a:pt x="13130" y="19982"/>
                  </a:moveTo>
                  <a:cubicBezTo>
                    <a:pt x="13112" y="20008"/>
                    <a:pt x="13024" y="20008"/>
                    <a:pt x="12936" y="19982"/>
                  </a:cubicBezTo>
                  <a:cubicBezTo>
                    <a:pt x="12856" y="19955"/>
                    <a:pt x="12777" y="19893"/>
                    <a:pt x="12786" y="19805"/>
                  </a:cubicBezTo>
                  <a:cubicBezTo>
                    <a:pt x="12733" y="19779"/>
                    <a:pt x="12671" y="19761"/>
                    <a:pt x="12618" y="19717"/>
                  </a:cubicBezTo>
                  <a:cubicBezTo>
                    <a:pt x="12627" y="19690"/>
                    <a:pt x="12644" y="19708"/>
                    <a:pt x="12653" y="19717"/>
                  </a:cubicBezTo>
                  <a:cubicBezTo>
                    <a:pt x="12680" y="19699"/>
                    <a:pt x="12662" y="19690"/>
                    <a:pt x="12653" y="19673"/>
                  </a:cubicBezTo>
                  <a:cubicBezTo>
                    <a:pt x="12733" y="19664"/>
                    <a:pt x="12777" y="19761"/>
                    <a:pt x="12830" y="19832"/>
                  </a:cubicBezTo>
                  <a:cubicBezTo>
                    <a:pt x="12892" y="19902"/>
                    <a:pt x="12953" y="19955"/>
                    <a:pt x="13006" y="19876"/>
                  </a:cubicBezTo>
                  <a:cubicBezTo>
                    <a:pt x="13095" y="19902"/>
                    <a:pt x="13059" y="19955"/>
                    <a:pt x="13130" y="19982"/>
                  </a:cubicBezTo>
                  <a:close/>
                  <a:moveTo>
                    <a:pt x="12212" y="19072"/>
                  </a:moveTo>
                  <a:cubicBezTo>
                    <a:pt x="12185" y="18993"/>
                    <a:pt x="12159" y="18949"/>
                    <a:pt x="12123" y="18913"/>
                  </a:cubicBezTo>
                  <a:cubicBezTo>
                    <a:pt x="12088" y="18878"/>
                    <a:pt x="12062" y="18834"/>
                    <a:pt x="12044" y="18746"/>
                  </a:cubicBezTo>
                  <a:cubicBezTo>
                    <a:pt x="12097" y="18737"/>
                    <a:pt x="12132" y="18781"/>
                    <a:pt x="12159" y="18843"/>
                  </a:cubicBezTo>
                  <a:cubicBezTo>
                    <a:pt x="12185" y="18896"/>
                    <a:pt x="12221" y="18966"/>
                    <a:pt x="12256" y="18975"/>
                  </a:cubicBezTo>
                  <a:cubicBezTo>
                    <a:pt x="12256" y="19037"/>
                    <a:pt x="12247" y="19205"/>
                    <a:pt x="12150" y="19134"/>
                  </a:cubicBezTo>
                  <a:cubicBezTo>
                    <a:pt x="12115" y="19152"/>
                    <a:pt x="12150" y="19178"/>
                    <a:pt x="12185" y="19196"/>
                  </a:cubicBezTo>
                  <a:cubicBezTo>
                    <a:pt x="12212" y="19222"/>
                    <a:pt x="12247" y="19240"/>
                    <a:pt x="12212" y="19267"/>
                  </a:cubicBezTo>
                  <a:cubicBezTo>
                    <a:pt x="12115" y="19311"/>
                    <a:pt x="12070" y="19152"/>
                    <a:pt x="12062" y="19055"/>
                  </a:cubicBezTo>
                  <a:cubicBezTo>
                    <a:pt x="12132" y="18993"/>
                    <a:pt x="12159" y="19081"/>
                    <a:pt x="12212" y="19072"/>
                  </a:cubicBezTo>
                  <a:close/>
                  <a:moveTo>
                    <a:pt x="12591" y="19920"/>
                  </a:moveTo>
                  <a:cubicBezTo>
                    <a:pt x="12565" y="19876"/>
                    <a:pt x="12530" y="19840"/>
                    <a:pt x="12503" y="19805"/>
                  </a:cubicBezTo>
                  <a:cubicBezTo>
                    <a:pt x="12477" y="19770"/>
                    <a:pt x="12450" y="19743"/>
                    <a:pt x="12424" y="19708"/>
                  </a:cubicBezTo>
                  <a:cubicBezTo>
                    <a:pt x="12397" y="19682"/>
                    <a:pt x="12371" y="19646"/>
                    <a:pt x="12344" y="19611"/>
                  </a:cubicBezTo>
                  <a:cubicBezTo>
                    <a:pt x="12318" y="19576"/>
                    <a:pt x="12291" y="19531"/>
                    <a:pt x="12265" y="19470"/>
                  </a:cubicBezTo>
                  <a:cubicBezTo>
                    <a:pt x="12388" y="19434"/>
                    <a:pt x="12485" y="19531"/>
                    <a:pt x="12591" y="19646"/>
                  </a:cubicBezTo>
                  <a:cubicBezTo>
                    <a:pt x="12547" y="19752"/>
                    <a:pt x="12494" y="19549"/>
                    <a:pt x="12450" y="19602"/>
                  </a:cubicBezTo>
                  <a:cubicBezTo>
                    <a:pt x="12441" y="19673"/>
                    <a:pt x="12494" y="19717"/>
                    <a:pt x="12538" y="19761"/>
                  </a:cubicBezTo>
                  <a:cubicBezTo>
                    <a:pt x="12583" y="19805"/>
                    <a:pt x="12627" y="19849"/>
                    <a:pt x="12591" y="19920"/>
                  </a:cubicBezTo>
                  <a:close/>
                  <a:moveTo>
                    <a:pt x="21306" y="23584"/>
                  </a:moveTo>
                  <a:cubicBezTo>
                    <a:pt x="21342" y="23549"/>
                    <a:pt x="21404" y="23637"/>
                    <a:pt x="21377" y="23540"/>
                  </a:cubicBezTo>
                  <a:cubicBezTo>
                    <a:pt x="21474" y="23575"/>
                    <a:pt x="21430" y="23787"/>
                    <a:pt x="21368" y="23787"/>
                  </a:cubicBezTo>
                  <a:cubicBezTo>
                    <a:pt x="21351" y="23717"/>
                    <a:pt x="21333" y="23646"/>
                    <a:pt x="21306" y="23584"/>
                  </a:cubicBezTo>
                  <a:close/>
                  <a:moveTo>
                    <a:pt x="11920" y="18507"/>
                  </a:moveTo>
                  <a:cubicBezTo>
                    <a:pt x="11964" y="18595"/>
                    <a:pt x="11920" y="18701"/>
                    <a:pt x="12026" y="18869"/>
                  </a:cubicBezTo>
                  <a:cubicBezTo>
                    <a:pt x="11964" y="18878"/>
                    <a:pt x="11956" y="18701"/>
                    <a:pt x="11876" y="18754"/>
                  </a:cubicBezTo>
                  <a:cubicBezTo>
                    <a:pt x="11876" y="18657"/>
                    <a:pt x="11823" y="18507"/>
                    <a:pt x="11920" y="18507"/>
                  </a:cubicBezTo>
                  <a:close/>
                  <a:moveTo>
                    <a:pt x="12088" y="16944"/>
                  </a:moveTo>
                  <a:cubicBezTo>
                    <a:pt x="12150" y="16988"/>
                    <a:pt x="12176" y="17359"/>
                    <a:pt x="12097" y="17465"/>
                  </a:cubicBezTo>
                  <a:cubicBezTo>
                    <a:pt x="11991" y="17509"/>
                    <a:pt x="12088" y="17395"/>
                    <a:pt x="12088" y="17350"/>
                  </a:cubicBezTo>
                  <a:cubicBezTo>
                    <a:pt x="12097" y="17236"/>
                    <a:pt x="12062" y="17050"/>
                    <a:pt x="12088" y="16944"/>
                  </a:cubicBezTo>
                  <a:close/>
                  <a:moveTo>
                    <a:pt x="12918" y="20132"/>
                  </a:moveTo>
                  <a:cubicBezTo>
                    <a:pt x="13112" y="20247"/>
                    <a:pt x="13024" y="19999"/>
                    <a:pt x="13218" y="20123"/>
                  </a:cubicBezTo>
                  <a:cubicBezTo>
                    <a:pt x="13165" y="20176"/>
                    <a:pt x="13068" y="20150"/>
                    <a:pt x="13024" y="20229"/>
                  </a:cubicBezTo>
                  <a:cubicBezTo>
                    <a:pt x="12892" y="20150"/>
                    <a:pt x="12715" y="20114"/>
                    <a:pt x="12759" y="19991"/>
                  </a:cubicBezTo>
                  <a:cubicBezTo>
                    <a:pt x="12830" y="20070"/>
                    <a:pt x="13051" y="20088"/>
                    <a:pt x="12918" y="20132"/>
                  </a:cubicBezTo>
                  <a:close/>
                  <a:moveTo>
                    <a:pt x="12159" y="17660"/>
                  </a:moveTo>
                  <a:cubicBezTo>
                    <a:pt x="12229" y="17748"/>
                    <a:pt x="12194" y="18004"/>
                    <a:pt x="12238" y="18145"/>
                  </a:cubicBezTo>
                  <a:cubicBezTo>
                    <a:pt x="12159" y="17986"/>
                    <a:pt x="12132" y="17810"/>
                    <a:pt x="12159" y="17660"/>
                  </a:cubicBezTo>
                  <a:close/>
                  <a:moveTo>
                    <a:pt x="11964" y="18110"/>
                  </a:moveTo>
                  <a:cubicBezTo>
                    <a:pt x="11929" y="18207"/>
                    <a:pt x="11991" y="18216"/>
                    <a:pt x="11973" y="18339"/>
                  </a:cubicBezTo>
                  <a:cubicBezTo>
                    <a:pt x="11920" y="18339"/>
                    <a:pt x="11929" y="18198"/>
                    <a:pt x="11867" y="18198"/>
                  </a:cubicBezTo>
                  <a:cubicBezTo>
                    <a:pt x="11876" y="18145"/>
                    <a:pt x="11912" y="18119"/>
                    <a:pt x="11964" y="18110"/>
                  </a:cubicBezTo>
                  <a:close/>
                  <a:moveTo>
                    <a:pt x="11823" y="17059"/>
                  </a:moveTo>
                  <a:cubicBezTo>
                    <a:pt x="11894" y="17077"/>
                    <a:pt x="11912" y="17006"/>
                    <a:pt x="11903" y="16891"/>
                  </a:cubicBezTo>
                  <a:cubicBezTo>
                    <a:pt x="12026" y="16997"/>
                    <a:pt x="11885" y="17227"/>
                    <a:pt x="11964" y="17395"/>
                  </a:cubicBezTo>
                  <a:cubicBezTo>
                    <a:pt x="11929" y="17430"/>
                    <a:pt x="11859" y="17430"/>
                    <a:pt x="11859" y="17518"/>
                  </a:cubicBezTo>
                  <a:cubicBezTo>
                    <a:pt x="11885" y="17633"/>
                    <a:pt x="11912" y="17474"/>
                    <a:pt x="11964" y="17509"/>
                  </a:cubicBezTo>
                  <a:cubicBezTo>
                    <a:pt x="11947" y="17545"/>
                    <a:pt x="11938" y="17607"/>
                    <a:pt x="11947" y="17668"/>
                  </a:cubicBezTo>
                  <a:cubicBezTo>
                    <a:pt x="11903" y="17713"/>
                    <a:pt x="11850" y="17554"/>
                    <a:pt x="11841" y="17677"/>
                  </a:cubicBezTo>
                  <a:cubicBezTo>
                    <a:pt x="11806" y="17668"/>
                    <a:pt x="11735" y="17474"/>
                    <a:pt x="11806" y="17439"/>
                  </a:cubicBezTo>
                  <a:cubicBezTo>
                    <a:pt x="11797" y="17350"/>
                    <a:pt x="11726" y="17386"/>
                    <a:pt x="11744" y="17271"/>
                  </a:cubicBezTo>
                  <a:cubicBezTo>
                    <a:pt x="11806" y="17253"/>
                    <a:pt x="11797" y="17333"/>
                    <a:pt x="11806" y="17395"/>
                  </a:cubicBezTo>
                  <a:cubicBezTo>
                    <a:pt x="11841" y="17403"/>
                    <a:pt x="11850" y="17359"/>
                    <a:pt x="11876" y="17350"/>
                  </a:cubicBezTo>
                  <a:cubicBezTo>
                    <a:pt x="11832" y="17200"/>
                    <a:pt x="11717" y="17156"/>
                    <a:pt x="11717" y="16935"/>
                  </a:cubicBezTo>
                  <a:cubicBezTo>
                    <a:pt x="11841" y="17041"/>
                    <a:pt x="11770" y="16874"/>
                    <a:pt x="11753" y="16759"/>
                  </a:cubicBezTo>
                  <a:cubicBezTo>
                    <a:pt x="11797" y="16759"/>
                    <a:pt x="11806" y="16812"/>
                    <a:pt x="11859" y="16803"/>
                  </a:cubicBezTo>
                  <a:cubicBezTo>
                    <a:pt x="11876" y="16935"/>
                    <a:pt x="11806" y="16927"/>
                    <a:pt x="11823" y="17059"/>
                  </a:cubicBezTo>
                  <a:close/>
                  <a:moveTo>
                    <a:pt x="12353" y="18481"/>
                  </a:moveTo>
                  <a:cubicBezTo>
                    <a:pt x="12318" y="18578"/>
                    <a:pt x="12406" y="18693"/>
                    <a:pt x="12450" y="18807"/>
                  </a:cubicBezTo>
                  <a:cubicBezTo>
                    <a:pt x="12468" y="18852"/>
                    <a:pt x="12450" y="18878"/>
                    <a:pt x="12468" y="18931"/>
                  </a:cubicBezTo>
                  <a:cubicBezTo>
                    <a:pt x="12494" y="18984"/>
                    <a:pt x="12521" y="18984"/>
                    <a:pt x="12538" y="19037"/>
                  </a:cubicBezTo>
                  <a:cubicBezTo>
                    <a:pt x="12636" y="19249"/>
                    <a:pt x="12794" y="19487"/>
                    <a:pt x="12998" y="19637"/>
                  </a:cubicBezTo>
                  <a:cubicBezTo>
                    <a:pt x="12953" y="19690"/>
                    <a:pt x="12909" y="19673"/>
                    <a:pt x="12874" y="19637"/>
                  </a:cubicBezTo>
                  <a:cubicBezTo>
                    <a:pt x="12839" y="19593"/>
                    <a:pt x="12812" y="19540"/>
                    <a:pt x="12794" y="19514"/>
                  </a:cubicBezTo>
                  <a:cubicBezTo>
                    <a:pt x="12768" y="19487"/>
                    <a:pt x="12733" y="19470"/>
                    <a:pt x="12697" y="19452"/>
                  </a:cubicBezTo>
                  <a:cubicBezTo>
                    <a:pt x="12671" y="19443"/>
                    <a:pt x="12653" y="19417"/>
                    <a:pt x="12653" y="19373"/>
                  </a:cubicBezTo>
                  <a:cubicBezTo>
                    <a:pt x="12627" y="19355"/>
                    <a:pt x="12591" y="19381"/>
                    <a:pt x="12609" y="19408"/>
                  </a:cubicBezTo>
                  <a:cubicBezTo>
                    <a:pt x="12530" y="19425"/>
                    <a:pt x="12547" y="19284"/>
                    <a:pt x="12609" y="19267"/>
                  </a:cubicBezTo>
                  <a:cubicBezTo>
                    <a:pt x="12450" y="19063"/>
                    <a:pt x="12415" y="18860"/>
                    <a:pt x="12300" y="18675"/>
                  </a:cubicBezTo>
                  <a:cubicBezTo>
                    <a:pt x="12309" y="18604"/>
                    <a:pt x="12291" y="18516"/>
                    <a:pt x="12353" y="18481"/>
                  </a:cubicBezTo>
                  <a:close/>
                  <a:moveTo>
                    <a:pt x="21483" y="24026"/>
                  </a:moveTo>
                  <a:cubicBezTo>
                    <a:pt x="21518" y="23849"/>
                    <a:pt x="21633" y="24326"/>
                    <a:pt x="21615" y="24450"/>
                  </a:cubicBezTo>
                  <a:cubicBezTo>
                    <a:pt x="21536" y="24450"/>
                    <a:pt x="21562" y="24026"/>
                    <a:pt x="21483" y="24026"/>
                  </a:cubicBezTo>
                  <a:close/>
                  <a:moveTo>
                    <a:pt x="20953" y="24776"/>
                  </a:moveTo>
                  <a:cubicBezTo>
                    <a:pt x="20944" y="24697"/>
                    <a:pt x="20989" y="24600"/>
                    <a:pt x="20953" y="24511"/>
                  </a:cubicBezTo>
                  <a:cubicBezTo>
                    <a:pt x="21006" y="24485"/>
                    <a:pt x="21006" y="24564"/>
                    <a:pt x="21006" y="24635"/>
                  </a:cubicBezTo>
                  <a:cubicBezTo>
                    <a:pt x="20997" y="24715"/>
                    <a:pt x="20980" y="24794"/>
                    <a:pt x="20980" y="24776"/>
                  </a:cubicBezTo>
                  <a:cubicBezTo>
                    <a:pt x="20980" y="24812"/>
                    <a:pt x="21042" y="24979"/>
                    <a:pt x="21077" y="25121"/>
                  </a:cubicBezTo>
                  <a:cubicBezTo>
                    <a:pt x="21103" y="25244"/>
                    <a:pt x="21094" y="25359"/>
                    <a:pt x="21147" y="25465"/>
                  </a:cubicBezTo>
                  <a:cubicBezTo>
                    <a:pt x="21103" y="25483"/>
                    <a:pt x="21112" y="25553"/>
                    <a:pt x="21139" y="25650"/>
                  </a:cubicBezTo>
                  <a:cubicBezTo>
                    <a:pt x="21033" y="25527"/>
                    <a:pt x="21086" y="25333"/>
                    <a:pt x="21050" y="25121"/>
                  </a:cubicBezTo>
                  <a:cubicBezTo>
                    <a:pt x="21024" y="24988"/>
                    <a:pt x="20962" y="24891"/>
                    <a:pt x="20953" y="24776"/>
                  </a:cubicBezTo>
                  <a:close/>
                  <a:moveTo>
                    <a:pt x="21359" y="24238"/>
                  </a:moveTo>
                  <a:cubicBezTo>
                    <a:pt x="21289" y="24300"/>
                    <a:pt x="21298" y="24079"/>
                    <a:pt x="21218" y="24185"/>
                  </a:cubicBezTo>
                  <a:cubicBezTo>
                    <a:pt x="21200" y="24105"/>
                    <a:pt x="21209" y="24052"/>
                    <a:pt x="21236" y="24017"/>
                  </a:cubicBezTo>
                  <a:cubicBezTo>
                    <a:pt x="21280" y="24096"/>
                    <a:pt x="21351" y="24035"/>
                    <a:pt x="21359" y="24238"/>
                  </a:cubicBezTo>
                  <a:close/>
                  <a:moveTo>
                    <a:pt x="21236" y="24017"/>
                  </a:moveTo>
                  <a:cubicBezTo>
                    <a:pt x="21209" y="23876"/>
                    <a:pt x="21094" y="24149"/>
                    <a:pt x="21086" y="23929"/>
                  </a:cubicBezTo>
                  <a:cubicBezTo>
                    <a:pt x="21130" y="23840"/>
                    <a:pt x="21218" y="24026"/>
                    <a:pt x="21200" y="23867"/>
                  </a:cubicBezTo>
                  <a:cubicBezTo>
                    <a:pt x="21262" y="23858"/>
                    <a:pt x="21298" y="23973"/>
                    <a:pt x="21236" y="24017"/>
                  </a:cubicBezTo>
                  <a:close/>
                  <a:moveTo>
                    <a:pt x="20874" y="24361"/>
                  </a:moveTo>
                  <a:cubicBezTo>
                    <a:pt x="20900" y="24485"/>
                    <a:pt x="20821" y="24547"/>
                    <a:pt x="20891" y="24617"/>
                  </a:cubicBezTo>
                  <a:cubicBezTo>
                    <a:pt x="20891" y="24750"/>
                    <a:pt x="20715" y="24326"/>
                    <a:pt x="20874" y="24361"/>
                  </a:cubicBezTo>
                  <a:close/>
                  <a:moveTo>
                    <a:pt x="15108" y="20291"/>
                  </a:moveTo>
                  <a:cubicBezTo>
                    <a:pt x="15284" y="20335"/>
                    <a:pt x="15258" y="20379"/>
                    <a:pt x="15399" y="20388"/>
                  </a:cubicBezTo>
                  <a:cubicBezTo>
                    <a:pt x="15355" y="20529"/>
                    <a:pt x="15161" y="20273"/>
                    <a:pt x="15143" y="20441"/>
                  </a:cubicBezTo>
                  <a:cubicBezTo>
                    <a:pt x="14993" y="20414"/>
                    <a:pt x="15108" y="20344"/>
                    <a:pt x="15108" y="20291"/>
                  </a:cubicBezTo>
                  <a:close/>
                  <a:moveTo>
                    <a:pt x="19744" y="21801"/>
                  </a:moveTo>
                  <a:cubicBezTo>
                    <a:pt x="19805" y="21801"/>
                    <a:pt x="19867" y="21810"/>
                    <a:pt x="19938" y="21836"/>
                  </a:cubicBezTo>
                  <a:cubicBezTo>
                    <a:pt x="20044" y="21862"/>
                    <a:pt x="20141" y="21898"/>
                    <a:pt x="20238" y="21942"/>
                  </a:cubicBezTo>
                  <a:cubicBezTo>
                    <a:pt x="20441" y="22021"/>
                    <a:pt x="20635" y="22110"/>
                    <a:pt x="20803" y="22180"/>
                  </a:cubicBezTo>
                  <a:cubicBezTo>
                    <a:pt x="21077" y="22286"/>
                    <a:pt x="21280" y="22313"/>
                    <a:pt x="21404" y="22472"/>
                  </a:cubicBezTo>
                  <a:cubicBezTo>
                    <a:pt x="21386" y="22498"/>
                    <a:pt x="21333" y="22463"/>
                    <a:pt x="21262" y="22419"/>
                  </a:cubicBezTo>
                  <a:cubicBezTo>
                    <a:pt x="21192" y="22375"/>
                    <a:pt x="21112" y="22322"/>
                    <a:pt x="21042" y="22295"/>
                  </a:cubicBezTo>
                  <a:cubicBezTo>
                    <a:pt x="20927" y="22242"/>
                    <a:pt x="20812" y="22233"/>
                    <a:pt x="20715" y="22198"/>
                  </a:cubicBezTo>
                  <a:cubicBezTo>
                    <a:pt x="20618" y="22163"/>
                    <a:pt x="20635" y="22136"/>
                    <a:pt x="20609" y="22127"/>
                  </a:cubicBezTo>
                  <a:cubicBezTo>
                    <a:pt x="20538" y="22092"/>
                    <a:pt x="20326" y="22092"/>
                    <a:pt x="20300" y="21986"/>
                  </a:cubicBezTo>
                  <a:cubicBezTo>
                    <a:pt x="19955" y="21924"/>
                    <a:pt x="19929" y="21915"/>
                    <a:pt x="19744" y="21801"/>
                  </a:cubicBezTo>
                  <a:close/>
                  <a:moveTo>
                    <a:pt x="21147" y="24971"/>
                  </a:moveTo>
                  <a:cubicBezTo>
                    <a:pt x="21103" y="24935"/>
                    <a:pt x="21086" y="24838"/>
                    <a:pt x="21059" y="24759"/>
                  </a:cubicBezTo>
                  <a:cubicBezTo>
                    <a:pt x="21139" y="24715"/>
                    <a:pt x="21174" y="24891"/>
                    <a:pt x="21147" y="24971"/>
                  </a:cubicBezTo>
                  <a:close/>
                  <a:moveTo>
                    <a:pt x="21607" y="25324"/>
                  </a:moveTo>
                  <a:cubicBezTo>
                    <a:pt x="21589" y="25394"/>
                    <a:pt x="21589" y="25500"/>
                    <a:pt x="21589" y="25589"/>
                  </a:cubicBezTo>
                  <a:cubicBezTo>
                    <a:pt x="21359" y="25509"/>
                    <a:pt x="21368" y="25094"/>
                    <a:pt x="21306" y="24803"/>
                  </a:cubicBezTo>
                  <a:cubicBezTo>
                    <a:pt x="21289" y="24759"/>
                    <a:pt x="21253" y="24776"/>
                    <a:pt x="21218" y="24776"/>
                  </a:cubicBezTo>
                  <a:cubicBezTo>
                    <a:pt x="21236" y="24741"/>
                    <a:pt x="21245" y="24706"/>
                    <a:pt x="21245" y="24679"/>
                  </a:cubicBezTo>
                  <a:cubicBezTo>
                    <a:pt x="21236" y="24644"/>
                    <a:pt x="21227" y="24609"/>
                    <a:pt x="21218" y="24582"/>
                  </a:cubicBezTo>
                  <a:cubicBezTo>
                    <a:pt x="21183" y="24511"/>
                    <a:pt x="21139" y="24450"/>
                    <a:pt x="21112" y="24370"/>
                  </a:cubicBezTo>
                  <a:cubicBezTo>
                    <a:pt x="21077" y="24229"/>
                    <a:pt x="21165" y="24220"/>
                    <a:pt x="21147" y="24105"/>
                  </a:cubicBezTo>
                  <a:cubicBezTo>
                    <a:pt x="21192" y="24167"/>
                    <a:pt x="21200" y="24264"/>
                    <a:pt x="21209" y="24352"/>
                  </a:cubicBezTo>
                  <a:cubicBezTo>
                    <a:pt x="21218" y="24450"/>
                    <a:pt x="21218" y="24538"/>
                    <a:pt x="21271" y="24626"/>
                  </a:cubicBezTo>
                  <a:cubicBezTo>
                    <a:pt x="21324" y="24706"/>
                    <a:pt x="21412" y="24688"/>
                    <a:pt x="21439" y="24820"/>
                  </a:cubicBezTo>
                  <a:cubicBezTo>
                    <a:pt x="21404" y="24847"/>
                    <a:pt x="21386" y="24794"/>
                    <a:pt x="21359" y="24794"/>
                  </a:cubicBezTo>
                  <a:cubicBezTo>
                    <a:pt x="21448" y="25041"/>
                    <a:pt x="21395" y="25368"/>
                    <a:pt x="21607" y="25324"/>
                  </a:cubicBezTo>
                  <a:close/>
                  <a:moveTo>
                    <a:pt x="22013" y="24432"/>
                  </a:moveTo>
                  <a:cubicBezTo>
                    <a:pt x="22048" y="24441"/>
                    <a:pt x="22075" y="24467"/>
                    <a:pt x="22092" y="24503"/>
                  </a:cubicBezTo>
                  <a:cubicBezTo>
                    <a:pt x="22119" y="24520"/>
                    <a:pt x="22128" y="24547"/>
                    <a:pt x="22145" y="24582"/>
                  </a:cubicBezTo>
                  <a:cubicBezTo>
                    <a:pt x="22163" y="24644"/>
                    <a:pt x="22172" y="24732"/>
                    <a:pt x="22172" y="24820"/>
                  </a:cubicBezTo>
                  <a:cubicBezTo>
                    <a:pt x="22234" y="24856"/>
                    <a:pt x="22348" y="25147"/>
                    <a:pt x="22216" y="25147"/>
                  </a:cubicBezTo>
                  <a:cubicBezTo>
                    <a:pt x="22189" y="25032"/>
                    <a:pt x="22145" y="24900"/>
                    <a:pt x="22101" y="24776"/>
                  </a:cubicBezTo>
                  <a:cubicBezTo>
                    <a:pt x="22075" y="24715"/>
                    <a:pt x="22057" y="24653"/>
                    <a:pt x="22048" y="24600"/>
                  </a:cubicBezTo>
                  <a:cubicBezTo>
                    <a:pt x="22039" y="24573"/>
                    <a:pt x="22030" y="24547"/>
                    <a:pt x="22030" y="24529"/>
                  </a:cubicBezTo>
                  <a:cubicBezTo>
                    <a:pt x="22022" y="24503"/>
                    <a:pt x="22022" y="24458"/>
                    <a:pt x="22013" y="24432"/>
                  </a:cubicBezTo>
                  <a:close/>
                  <a:moveTo>
                    <a:pt x="26975" y="12847"/>
                  </a:moveTo>
                  <a:cubicBezTo>
                    <a:pt x="26922" y="12627"/>
                    <a:pt x="26957" y="12282"/>
                    <a:pt x="26922" y="12044"/>
                  </a:cubicBezTo>
                  <a:cubicBezTo>
                    <a:pt x="26993" y="12265"/>
                    <a:pt x="26993" y="12591"/>
                    <a:pt x="26975" y="12847"/>
                  </a:cubicBezTo>
                  <a:close/>
                  <a:moveTo>
                    <a:pt x="10004" y="14119"/>
                  </a:moveTo>
                  <a:cubicBezTo>
                    <a:pt x="10093" y="14119"/>
                    <a:pt x="10075" y="14234"/>
                    <a:pt x="10075" y="14313"/>
                  </a:cubicBezTo>
                  <a:cubicBezTo>
                    <a:pt x="9987" y="14313"/>
                    <a:pt x="10013" y="14198"/>
                    <a:pt x="10004" y="14119"/>
                  </a:cubicBezTo>
                  <a:close/>
                  <a:moveTo>
                    <a:pt x="10190" y="14331"/>
                  </a:moveTo>
                  <a:cubicBezTo>
                    <a:pt x="10163" y="14225"/>
                    <a:pt x="10146" y="14119"/>
                    <a:pt x="10110" y="14022"/>
                  </a:cubicBezTo>
                  <a:cubicBezTo>
                    <a:pt x="10146" y="14004"/>
                    <a:pt x="10190" y="14075"/>
                    <a:pt x="10216" y="14163"/>
                  </a:cubicBezTo>
                  <a:cubicBezTo>
                    <a:pt x="10234" y="14242"/>
                    <a:pt x="10243" y="14331"/>
                    <a:pt x="10190" y="14331"/>
                  </a:cubicBezTo>
                  <a:close/>
                  <a:moveTo>
                    <a:pt x="9925" y="14348"/>
                  </a:moveTo>
                  <a:cubicBezTo>
                    <a:pt x="9837" y="14340"/>
                    <a:pt x="9872" y="14269"/>
                    <a:pt x="9863" y="14189"/>
                  </a:cubicBezTo>
                  <a:cubicBezTo>
                    <a:pt x="9925" y="14172"/>
                    <a:pt x="9951" y="14295"/>
                    <a:pt x="9925" y="14348"/>
                  </a:cubicBezTo>
                  <a:close/>
                  <a:moveTo>
                    <a:pt x="9077" y="12309"/>
                  </a:moveTo>
                  <a:cubicBezTo>
                    <a:pt x="9015" y="12335"/>
                    <a:pt x="8927" y="12159"/>
                    <a:pt x="8856" y="12097"/>
                  </a:cubicBezTo>
                  <a:cubicBezTo>
                    <a:pt x="8962" y="12061"/>
                    <a:pt x="8989" y="12220"/>
                    <a:pt x="9077" y="12309"/>
                  </a:cubicBezTo>
                  <a:close/>
                  <a:moveTo>
                    <a:pt x="9704" y="14454"/>
                  </a:moveTo>
                  <a:cubicBezTo>
                    <a:pt x="9784" y="14675"/>
                    <a:pt x="9739" y="14799"/>
                    <a:pt x="9775" y="14993"/>
                  </a:cubicBezTo>
                  <a:cubicBezTo>
                    <a:pt x="9669" y="14940"/>
                    <a:pt x="9775" y="15152"/>
                    <a:pt x="9669" y="15099"/>
                  </a:cubicBezTo>
                  <a:cubicBezTo>
                    <a:pt x="9686" y="15046"/>
                    <a:pt x="9686" y="14984"/>
                    <a:pt x="9678" y="14931"/>
                  </a:cubicBezTo>
                  <a:cubicBezTo>
                    <a:pt x="9678" y="14887"/>
                    <a:pt x="9669" y="14834"/>
                    <a:pt x="9678" y="14790"/>
                  </a:cubicBezTo>
                  <a:cubicBezTo>
                    <a:pt x="9678" y="14781"/>
                    <a:pt x="9722" y="14790"/>
                    <a:pt x="9731" y="14781"/>
                  </a:cubicBezTo>
                  <a:cubicBezTo>
                    <a:pt x="9748" y="14755"/>
                    <a:pt x="9695" y="14657"/>
                    <a:pt x="9704" y="14622"/>
                  </a:cubicBezTo>
                  <a:cubicBezTo>
                    <a:pt x="9678" y="14569"/>
                    <a:pt x="9669" y="14631"/>
                    <a:pt x="9598" y="14604"/>
                  </a:cubicBezTo>
                  <a:cubicBezTo>
                    <a:pt x="9633" y="14560"/>
                    <a:pt x="9625" y="14516"/>
                    <a:pt x="9616" y="14472"/>
                  </a:cubicBezTo>
                  <a:cubicBezTo>
                    <a:pt x="9598" y="14428"/>
                    <a:pt x="9580" y="14384"/>
                    <a:pt x="9589" y="14322"/>
                  </a:cubicBezTo>
                  <a:cubicBezTo>
                    <a:pt x="9580" y="14295"/>
                    <a:pt x="9563" y="14313"/>
                    <a:pt x="9563" y="14331"/>
                  </a:cubicBezTo>
                  <a:cubicBezTo>
                    <a:pt x="9483" y="14322"/>
                    <a:pt x="9572" y="14251"/>
                    <a:pt x="9563" y="14216"/>
                  </a:cubicBezTo>
                  <a:cubicBezTo>
                    <a:pt x="9616" y="14181"/>
                    <a:pt x="9678" y="14366"/>
                    <a:pt x="9686" y="14269"/>
                  </a:cubicBezTo>
                  <a:cubicBezTo>
                    <a:pt x="9766" y="14313"/>
                    <a:pt x="9686" y="14428"/>
                    <a:pt x="9607" y="14384"/>
                  </a:cubicBezTo>
                  <a:cubicBezTo>
                    <a:pt x="9642" y="14401"/>
                    <a:pt x="9633" y="14490"/>
                    <a:pt x="9704" y="14454"/>
                  </a:cubicBezTo>
                  <a:close/>
                  <a:moveTo>
                    <a:pt x="10340" y="15117"/>
                  </a:moveTo>
                  <a:cubicBezTo>
                    <a:pt x="10243" y="15090"/>
                    <a:pt x="10278" y="14834"/>
                    <a:pt x="10252" y="14693"/>
                  </a:cubicBezTo>
                  <a:cubicBezTo>
                    <a:pt x="10313" y="14728"/>
                    <a:pt x="10313" y="14799"/>
                    <a:pt x="10313" y="14869"/>
                  </a:cubicBezTo>
                  <a:cubicBezTo>
                    <a:pt x="10304" y="14949"/>
                    <a:pt x="10304" y="15037"/>
                    <a:pt x="10340" y="15117"/>
                  </a:cubicBezTo>
                  <a:close/>
                  <a:moveTo>
                    <a:pt x="8335" y="12017"/>
                  </a:moveTo>
                  <a:cubicBezTo>
                    <a:pt x="8388" y="11982"/>
                    <a:pt x="8353" y="11911"/>
                    <a:pt x="8327" y="11850"/>
                  </a:cubicBezTo>
                  <a:cubicBezTo>
                    <a:pt x="8282" y="11832"/>
                    <a:pt x="8247" y="11832"/>
                    <a:pt x="8212" y="11841"/>
                  </a:cubicBezTo>
                  <a:cubicBezTo>
                    <a:pt x="8150" y="11752"/>
                    <a:pt x="8132" y="11691"/>
                    <a:pt x="8026" y="11593"/>
                  </a:cubicBezTo>
                  <a:cubicBezTo>
                    <a:pt x="8150" y="11629"/>
                    <a:pt x="8106" y="11549"/>
                    <a:pt x="8212" y="11602"/>
                  </a:cubicBezTo>
                  <a:cubicBezTo>
                    <a:pt x="8300" y="11761"/>
                    <a:pt x="8185" y="11620"/>
                    <a:pt x="8132" y="11673"/>
                  </a:cubicBezTo>
                  <a:cubicBezTo>
                    <a:pt x="8247" y="11779"/>
                    <a:pt x="8327" y="11708"/>
                    <a:pt x="8459" y="11920"/>
                  </a:cubicBezTo>
                  <a:cubicBezTo>
                    <a:pt x="8335" y="12000"/>
                    <a:pt x="8459" y="12026"/>
                    <a:pt x="8565" y="12167"/>
                  </a:cubicBezTo>
                  <a:cubicBezTo>
                    <a:pt x="8477" y="12238"/>
                    <a:pt x="8362" y="12132"/>
                    <a:pt x="8238" y="11991"/>
                  </a:cubicBezTo>
                  <a:cubicBezTo>
                    <a:pt x="8256" y="11947"/>
                    <a:pt x="8291" y="11982"/>
                    <a:pt x="8335" y="12017"/>
                  </a:cubicBezTo>
                  <a:close/>
                  <a:moveTo>
                    <a:pt x="9934" y="15019"/>
                  </a:moveTo>
                  <a:cubicBezTo>
                    <a:pt x="9987" y="15055"/>
                    <a:pt x="9916" y="15223"/>
                    <a:pt x="9942" y="15364"/>
                  </a:cubicBezTo>
                  <a:cubicBezTo>
                    <a:pt x="9863" y="15346"/>
                    <a:pt x="9925" y="15108"/>
                    <a:pt x="9934" y="15019"/>
                  </a:cubicBezTo>
                  <a:close/>
                  <a:moveTo>
                    <a:pt x="9527" y="14710"/>
                  </a:moveTo>
                  <a:cubicBezTo>
                    <a:pt x="9474" y="14719"/>
                    <a:pt x="9501" y="14596"/>
                    <a:pt x="9483" y="14560"/>
                  </a:cubicBezTo>
                  <a:cubicBezTo>
                    <a:pt x="9580" y="14551"/>
                    <a:pt x="9572" y="14649"/>
                    <a:pt x="9527" y="14710"/>
                  </a:cubicBezTo>
                  <a:close/>
                  <a:moveTo>
                    <a:pt x="7744" y="11435"/>
                  </a:moveTo>
                  <a:cubicBezTo>
                    <a:pt x="7673" y="11399"/>
                    <a:pt x="7603" y="11408"/>
                    <a:pt x="7514" y="11293"/>
                  </a:cubicBezTo>
                  <a:cubicBezTo>
                    <a:pt x="7567" y="11240"/>
                    <a:pt x="7664" y="11364"/>
                    <a:pt x="7744" y="11435"/>
                  </a:cubicBezTo>
                  <a:close/>
                  <a:moveTo>
                    <a:pt x="6949" y="10543"/>
                  </a:moveTo>
                  <a:cubicBezTo>
                    <a:pt x="6967" y="10578"/>
                    <a:pt x="6984" y="10613"/>
                    <a:pt x="7020" y="10658"/>
                  </a:cubicBezTo>
                  <a:cubicBezTo>
                    <a:pt x="6949" y="10622"/>
                    <a:pt x="6879" y="10640"/>
                    <a:pt x="6790" y="10534"/>
                  </a:cubicBezTo>
                  <a:cubicBezTo>
                    <a:pt x="6834" y="10499"/>
                    <a:pt x="6905" y="10578"/>
                    <a:pt x="6949" y="10543"/>
                  </a:cubicBezTo>
                  <a:close/>
                  <a:moveTo>
                    <a:pt x="10340" y="15275"/>
                  </a:moveTo>
                  <a:cubicBezTo>
                    <a:pt x="10340" y="15841"/>
                    <a:pt x="10340" y="16000"/>
                    <a:pt x="10296" y="16600"/>
                  </a:cubicBezTo>
                  <a:cubicBezTo>
                    <a:pt x="10252" y="16741"/>
                    <a:pt x="10278" y="16441"/>
                    <a:pt x="10278" y="16335"/>
                  </a:cubicBezTo>
                  <a:cubicBezTo>
                    <a:pt x="10278" y="16008"/>
                    <a:pt x="10304" y="15514"/>
                    <a:pt x="10287" y="15196"/>
                  </a:cubicBezTo>
                  <a:cubicBezTo>
                    <a:pt x="10331" y="15178"/>
                    <a:pt x="10340" y="15231"/>
                    <a:pt x="10340" y="15275"/>
                  </a:cubicBezTo>
                  <a:close/>
                  <a:moveTo>
                    <a:pt x="5660" y="9466"/>
                  </a:moveTo>
                  <a:cubicBezTo>
                    <a:pt x="5510" y="9360"/>
                    <a:pt x="5572" y="9315"/>
                    <a:pt x="5642" y="9289"/>
                  </a:cubicBezTo>
                  <a:cubicBezTo>
                    <a:pt x="5748" y="9360"/>
                    <a:pt x="5660" y="9404"/>
                    <a:pt x="5660" y="9466"/>
                  </a:cubicBezTo>
                  <a:close/>
                  <a:moveTo>
                    <a:pt x="3903" y="8521"/>
                  </a:moveTo>
                  <a:cubicBezTo>
                    <a:pt x="3806" y="8459"/>
                    <a:pt x="3753" y="8397"/>
                    <a:pt x="3815" y="8344"/>
                  </a:cubicBezTo>
                  <a:cubicBezTo>
                    <a:pt x="3912" y="8415"/>
                    <a:pt x="3965" y="8477"/>
                    <a:pt x="3903" y="8521"/>
                  </a:cubicBezTo>
                  <a:close/>
                  <a:moveTo>
                    <a:pt x="5280" y="9536"/>
                  </a:moveTo>
                  <a:cubicBezTo>
                    <a:pt x="5060" y="9421"/>
                    <a:pt x="4821" y="9209"/>
                    <a:pt x="4618" y="8998"/>
                  </a:cubicBezTo>
                  <a:cubicBezTo>
                    <a:pt x="4512" y="8900"/>
                    <a:pt x="4486" y="8998"/>
                    <a:pt x="4371" y="8874"/>
                  </a:cubicBezTo>
                  <a:cubicBezTo>
                    <a:pt x="4397" y="8865"/>
                    <a:pt x="4424" y="8883"/>
                    <a:pt x="4441" y="8865"/>
                  </a:cubicBezTo>
                  <a:cubicBezTo>
                    <a:pt x="4265" y="8697"/>
                    <a:pt x="4159" y="8689"/>
                    <a:pt x="4018" y="8609"/>
                  </a:cubicBezTo>
                  <a:cubicBezTo>
                    <a:pt x="4141" y="8538"/>
                    <a:pt x="4000" y="8432"/>
                    <a:pt x="3929" y="8344"/>
                  </a:cubicBezTo>
                  <a:cubicBezTo>
                    <a:pt x="4097" y="8309"/>
                    <a:pt x="4265" y="8591"/>
                    <a:pt x="4300" y="8689"/>
                  </a:cubicBezTo>
                  <a:cubicBezTo>
                    <a:pt x="4380" y="8627"/>
                    <a:pt x="4609" y="8671"/>
                    <a:pt x="4680" y="8777"/>
                  </a:cubicBezTo>
                  <a:cubicBezTo>
                    <a:pt x="4653" y="8847"/>
                    <a:pt x="4530" y="8697"/>
                    <a:pt x="4486" y="8733"/>
                  </a:cubicBezTo>
                  <a:cubicBezTo>
                    <a:pt x="4477" y="8821"/>
                    <a:pt x="4618" y="8812"/>
                    <a:pt x="4645" y="8821"/>
                  </a:cubicBezTo>
                  <a:cubicBezTo>
                    <a:pt x="4662" y="8865"/>
                    <a:pt x="4830" y="8918"/>
                    <a:pt x="4856" y="8971"/>
                  </a:cubicBezTo>
                  <a:cubicBezTo>
                    <a:pt x="4856" y="8980"/>
                    <a:pt x="4821" y="9015"/>
                    <a:pt x="4821" y="9015"/>
                  </a:cubicBezTo>
                  <a:cubicBezTo>
                    <a:pt x="4865" y="9051"/>
                    <a:pt x="4927" y="9042"/>
                    <a:pt x="4998" y="9077"/>
                  </a:cubicBezTo>
                  <a:cubicBezTo>
                    <a:pt x="5051" y="9112"/>
                    <a:pt x="5024" y="9139"/>
                    <a:pt x="5042" y="9156"/>
                  </a:cubicBezTo>
                  <a:cubicBezTo>
                    <a:pt x="5095" y="9192"/>
                    <a:pt x="5174" y="9174"/>
                    <a:pt x="5210" y="9280"/>
                  </a:cubicBezTo>
                  <a:cubicBezTo>
                    <a:pt x="5219" y="9307"/>
                    <a:pt x="5254" y="9333"/>
                    <a:pt x="5263" y="9360"/>
                  </a:cubicBezTo>
                  <a:cubicBezTo>
                    <a:pt x="5280" y="9413"/>
                    <a:pt x="5113" y="9404"/>
                    <a:pt x="5280" y="9536"/>
                  </a:cubicBezTo>
                  <a:close/>
                  <a:moveTo>
                    <a:pt x="5201" y="9368"/>
                  </a:moveTo>
                  <a:cubicBezTo>
                    <a:pt x="5033" y="9271"/>
                    <a:pt x="5015" y="9051"/>
                    <a:pt x="4892" y="9201"/>
                  </a:cubicBezTo>
                  <a:cubicBezTo>
                    <a:pt x="5007" y="9280"/>
                    <a:pt x="5139" y="9430"/>
                    <a:pt x="5201" y="9368"/>
                  </a:cubicBezTo>
                  <a:close/>
                  <a:moveTo>
                    <a:pt x="8159" y="11302"/>
                  </a:moveTo>
                  <a:cubicBezTo>
                    <a:pt x="8247" y="11267"/>
                    <a:pt x="8335" y="11435"/>
                    <a:pt x="8388" y="11514"/>
                  </a:cubicBezTo>
                  <a:cubicBezTo>
                    <a:pt x="8327" y="11541"/>
                    <a:pt x="8229" y="11364"/>
                    <a:pt x="8159" y="11302"/>
                  </a:cubicBezTo>
                  <a:close/>
                  <a:moveTo>
                    <a:pt x="8000" y="11329"/>
                  </a:moveTo>
                  <a:cubicBezTo>
                    <a:pt x="8106" y="11355"/>
                    <a:pt x="8247" y="11593"/>
                    <a:pt x="8371" y="11699"/>
                  </a:cubicBezTo>
                  <a:cubicBezTo>
                    <a:pt x="8265" y="11673"/>
                    <a:pt x="8124" y="11435"/>
                    <a:pt x="8000" y="11329"/>
                  </a:cubicBezTo>
                  <a:close/>
                  <a:moveTo>
                    <a:pt x="3664" y="7355"/>
                  </a:moveTo>
                  <a:cubicBezTo>
                    <a:pt x="3541" y="7364"/>
                    <a:pt x="3514" y="7249"/>
                    <a:pt x="3364" y="7134"/>
                  </a:cubicBezTo>
                  <a:cubicBezTo>
                    <a:pt x="3302" y="7020"/>
                    <a:pt x="3585" y="7302"/>
                    <a:pt x="3664" y="7355"/>
                  </a:cubicBezTo>
                  <a:close/>
                  <a:moveTo>
                    <a:pt x="4883" y="8300"/>
                  </a:moveTo>
                  <a:cubicBezTo>
                    <a:pt x="4733" y="8238"/>
                    <a:pt x="4565" y="8088"/>
                    <a:pt x="4371" y="7938"/>
                  </a:cubicBezTo>
                  <a:cubicBezTo>
                    <a:pt x="4203" y="7823"/>
                    <a:pt x="3629" y="7346"/>
                    <a:pt x="3956" y="7585"/>
                  </a:cubicBezTo>
                  <a:cubicBezTo>
                    <a:pt x="4203" y="7770"/>
                    <a:pt x="4627" y="8115"/>
                    <a:pt x="4883" y="8300"/>
                  </a:cubicBezTo>
                  <a:close/>
                  <a:moveTo>
                    <a:pt x="8433" y="1960"/>
                  </a:moveTo>
                  <a:cubicBezTo>
                    <a:pt x="8547" y="2075"/>
                    <a:pt x="8088" y="1951"/>
                    <a:pt x="7938" y="2004"/>
                  </a:cubicBezTo>
                  <a:cubicBezTo>
                    <a:pt x="8035" y="1943"/>
                    <a:pt x="8203" y="1898"/>
                    <a:pt x="8300" y="1987"/>
                  </a:cubicBezTo>
                  <a:cubicBezTo>
                    <a:pt x="8362" y="1987"/>
                    <a:pt x="8424" y="1987"/>
                    <a:pt x="8433" y="1960"/>
                  </a:cubicBezTo>
                  <a:close/>
                  <a:moveTo>
                    <a:pt x="9095" y="2049"/>
                  </a:moveTo>
                  <a:cubicBezTo>
                    <a:pt x="8936" y="2031"/>
                    <a:pt x="8777" y="2004"/>
                    <a:pt x="8565" y="2013"/>
                  </a:cubicBezTo>
                  <a:cubicBezTo>
                    <a:pt x="8680" y="1951"/>
                    <a:pt x="9077" y="1934"/>
                    <a:pt x="9095" y="2049"/>
                  </a:cubicBezTo>
                  <a:close/>
                  <a:moveTo>
                    <a:pt x="9395" y="2269"/>
                  </a:moveTo>
                  <a:cubicBezTo>
                    <a:pt x="9510" y="2269"/>
                    <a:pt x="9404" y="2358"/>
                    <a:pt x="9395" y="2375"/>
                  </a:cubicBezTo>
                  <a:cubicBezTo>
                    <a:pt x="9280" y="2375"/>
                    <a:pt x="9254" y="2331"/>
                    <a:pt x="9174" y="2313"/>
                  </a:cubicBezTo>
                  <a:cubicBezTo>
                    <a:pt x="9210" y="2243"/>
                    <a:pt x="9377" y="2375"/>
                    <a:pt x="9395" y="2269"/>
                  </a:cubicBezTo>
                  <a:close/>
                  <a:moveTo>
                    <a:pt x="10260" y="16971"/>
                  </a:moveTo>
                  <a:cubicBezTo>
                    <a:pt x="10304" y="17103"/>
                    <a:pt x="10304" y="17545"/>
                    <a:pt x="10278" y="17695"/>
                  </a:cubicBezTo>
                  <a:cubicBezTo>
                    <a:pt x="10190" y="17465"/>
                    <a:pt x="10260" y="17112"/>
                    <a:pt x="10260" y="16971"/>
                  </a:cubicBezTo>
                  <a:close/>
                  <a:moveTo>
                    <a:pt x="3947" y="8256"/>
                  </a:moveTo>
                  <a:cubicBezTo>
                    <a:pt x="3788" y="8424"/>
                    <a:pt x="3479" y="8185"/>
                    <a:pt x="3311" y="7920"/>
                  </a:cubicBezTo>
                  <a:cubicBezTo>
                    <a:pt x="3249" y="7885"/>
                    <a:pt x="3276" y="7956"/>
                    <a:pt x="3311" y="7991"/>
                  </a:cubicBezTo>
                  <a:cubicBezTo>
                    <a:pt x="3152" y="7964"/>
                    <a:pt x="3099" y="7761"/>
                    <a:pt x="3011" y="7673"/>
                  </a:cubicBezTo>
                  <a:cubicBezTo>
                    <a:pt x="2967" y="7638"/>
                    <a:pt x="2976" y="7682"/>
                    <a:pt x="2993" y="7691"/>
                  </a:cubicBezTo>
                  <a:cubicBezTo>
                    <a:pt x="2887" y="7647"/>
                    <a:pt x="2649" y="7426"/>
                    <a:pt x="2614" y="7311"/>
                  </a:cubicBezTo>
                  <a:cubicBezTo>
                    <a:pt x="2525" y="7293"/>
                    <a:pt x="2393" y="7126"/>
                    <a:pt x="2349" y="7214"/>
                  </a:cubicBezTo>
                  <a:cubicBezTo>
                    <a:pt x="2261" y="7020"/>
                    <a:pt x="2075" y="6887"/>
                    <a:pt x="1863" y="6675"/>
                  </a:cubicBezTo>
                  <a:cubicBezTo>
                    <a:pt x="1801" y="6561"/>
                    <a:pt x="1890" y="6499"/>
                    <a:pt x="1757" y="6349"/>
                  </a:cubicBezTo>
                  <a:cubicBezTo>
                    <a:pt x="1634" y="6287"/>
                    <a:pt x="1907" y="6614"/>
                    <a:pt x="1704" y="6534"/>
                  </a:cubicBezTo>
                  <a:cubicBezTo>
                    <a:pt x="1625" y="6455"/>
                    <a:pt x="1598" y="6402"/>
                    <a:pt x="1642" y="6375"/>
                  </a:cubicBezTo>
                  <a:cubicBezTo>
                    <a:pt x="1607" y="6340"/>
                    <a:pt x="1581" y="6304"/>
                    <a:pt x="1554" y="6269"/>
                  </a:cubicBezTo>
                  <a:cubicBezTo>
                    <a:pt x="1519" y="6225"/>
                    <a:pt x="1484" y="6181"/>
                    <a:pt x="1448" y="6137"/>
                  </a:cubicBezTo>
                  <a:cubicBezTo>
                    <a:pt x="1369" y="6040"/>
                    <a:pt x="1289" y="5916"/>
                    <a:pt x="1219" y="5801"/>
                  </a:cubicBezTo>
                  <a:cubicBezTo>
                    <a:pt x="1060" y="5580"/>
                    <a:pt x="936" y="5360"/>
                    <a:pt x="812" y="5218"/>
                  </a:cubicBezTo>
                  <a:cubicBezTo>
                    <a:pt x="733" y="5077"/>
                    <a:pt x="733" y="5006"/>
                    <a:pt x="795" y="5006"/>
                  </a:cubicBezTo>
                  <a:cubicBezTo>
                    <a:pt x="724" y="4971"/>
                    <a:pt x="636" y="4865"/>
                    <a:pt x="565" y="4724"/>
                  </a:cubicBezTo>
                  <a:cubicBezTo>
                    <a:pt x="530" y="4653"/>
                    <a:pt x="503" y="4574"/>
                    <a:pt x="468" y="4494"/>
                  </a:cubicBezTo>
                  <a:cubicBezTo>
                    <a:pt x="442" y="4415"/>
                    <a:pt x="415" y="4335"/>
                    <a:pt x="397" y="4256"/>
                  </a:cubicBezTo>
                  <a:cubicBezTo>
                    <a:pt x="309" y="4194"/>
                    <a:pt x="221" y="3903"/>
                    <a:pt x="150" y="3735"/>
                  </a:cubicBezTo>
                  <a:cubicBezTo>
                    <a:pt x="203" y="3709"/>
                    <a:pt x="230" y="3832"/>
                    <a:pt x="265" y="3929"/>
                  </a:cubicBezTo>
                  <a:cubicBezTo>
                    <a:pt x="283" y="3850"/>
                    <a:pt x="247" y="3753"/>
                    <a:pt x="203" y="3647"/>
                  </a:cubicBezTo>
                  <a:cubicBezTo>
                    <a:pt x="186" y="3594"/>
                    <a:pt x="168" y="3541"/>
                    <a:pt x="150" y="3497"/>
                  </a:cubicBezTo>
                  <a:cubicBezTo>
                    <a:pt x="141" y="3444"/>
                    <a:pt x="141" y="3399"/>
                    <a:pt x="150" y="3355"/>
                  </a:cubicBezTo>
                  <a:cubicBezTo>
                    <a:pt x="133" y="3285"/>
                    <a:pt x="115" y="3320"/>
                    <a:pt x="115" y="3355"/>
                  </a:cubicBezTo>
                  <a:cubicBezTo>
                    <a:pt x="0" y="3267"/>
                    <a:pt x="124" y="3249"/>
                    <a:pt x="115" y="3170"/>
                  </a:cubicBezTo>
                  <a:cubicBezTo>
                    <a:pt x="115" y="3170"/>
                    <a:pt x="106" y="3152"/>
                    <a:pt x="106" y="3126"/>
                  </a:cubicBezTo>
                  <a:cubicBezTo>
                    <a:pt x="97" y="3099"/>
                    <a:pt x="88" y="3064"/>
                    <a:pt x="88" y="3020"/>
                  </a:cubicBezTo>
                  <a:cubicBezTo>
                    <a:pt x="80" y="2949"/>
                    <a:pt x="71" y="2870"/>
                    <a:pt x="71" y="2852"/>
                  </a:cubicBezTo>
                  <a:cubicBezTo>
                    <a:pt x="71" y="2746"/>
                    <a:pt x="44" y="2631"/>
                    <a:pt x="44" y="2534"/>
                  </a:cubicBezTo>
                  <a:cubicBezTo>
                    <a:pt x="53" y="2464"/>
                    <a:pt x="97" y="2375"/>
                    <a:pt x="97" y="2375"/>
                  </a:cubicBezTo>
                  <a:cubicBezTo>
                    <a:pt x="97" y="2340"/>
                    <a:pt x="80" y="2296"/>
                    <a:pt x="62" y="2243"/>
                  </a:cubicBezTo>
                  <a:cubicBezTo>
                    <a:pt x="44" y="2199"/>
                    <a:pt x="27" y="2146"/>
                    <a:pt x="27" y="2093"/>
                  </a:cubicBezTo>
                  <a:cubicBezTo>
                    <a:pt x="18" y="1996"/>
                    <a:pt x="62" y="1996"/>
                    <a:pt x="62" y="1925"/>
                  </a:cubicBezTo>
                  <a:cubicBezTo>
                    <a:pt x="62" y="1872"/>
                    <a:pt x="35" y="1845"/>
                    <a:pt x="44" y="1792"/>
                  </a:cubicBezTo>
                  <a:cubicBezTo>
                    <a:pt x="80" y="1554"/>
                    <a:pt x="150" y="1430"/>
                    <a:pt x="133" y="1254"/>
                  </a:cubicBezTo>
                  <a:cubicBezTo>
                    <a:pt x="133" y="1236"/>
                    <a:pt x="97" y="1333"/>
                    <a:pt x="88" y="1395"/>
                  </a:cubicBezTo>
                  <a:cubicBezTo>
                    <a:pt x="88" y="1245"/>
                    <a:pt x="115" y="1104"/>
                    <a:pt x="141" y="971"/>
                  </a:cubicBezTo>
                  <a:cubicBezTo>
                    <a:pt x="159" y="901"/>
                    <a:pt x="177" y="839"/>
                    <a:pt x="194" y="768"/>
                  </a:cubicBezTo>
                  <a:cubicBezTo>
                    <a:pt x="203" y="742"/>
                    <a:pt x="212" y="706"/>
                    <a:pt x="221" y="671"/>
                  </a:cubicBezTo>
                  <a:lnTo>
                    <a:pt x="221" y="645"/>
                  </a:lnTo>
                  <a:lnTo>
                    <a:pt x="230" y="636"/>
                  </a:lnTo>
                  <a:lnTo>
                    <a:pt x="230" y="627"/>
                  </a:lnTo>
                  <a:lnTo>
                    <a:pt x="230" y="627"/>
                  </a:lnTo>
                  <a:lnTo>
                    <a:pt x="283" y="618"/>
                  </a:lnTo>
                  <a:cubicBezTo>
                    <a:pt x="371" y="600"/>
                    <a:pt x="433" y="565"/>
                    <a:pt x="539" y="539"/>
                  </a:cubicBezTo>
                  <a:cubicBezTo>
                    <a:pt x="574" y="539"/>
                    <a:pt x="689" y="539"/>
                    <a:pt x="786" y="512"/>
                  </a:cubicBezTo>
                  <a:cubicBezTo>
                    <a:pt x="857" y="494"/>
                    <a:pt x="759" y="477"/>
                    <a:pt x="795" y="459"/>
                  </a:cubicBezTo>
                  <a:cubicBezTo>
                    <a:pt x="874" y="415"/>
                    <a:pt x="1104" y="415"/>
                    <a:pt x="1192" y="371"/>
                  </a:cubicBezTo>
                  <a:cubicBezTo>
                    <a:pt x="1210" y="415"/>
                    <a:pt x="1139" y="450"/>
                    <a:pt x="1007" y="468"/>
                  </a:cubicBezTo>
                  <a:cubicBezTo>
                    <a:pt x="1263" y="459"/>
                    <a:pt x="1007" y="565"/>
                    <a:pt x="1183" y="592"/>
                  </a:cubicBezTo>
                  <a:cubicBezTo>
                    <a:pt x="1219" y="583"/>
                    <a:pt x="1219" y="556"/>
                    <a:pt x="1272" y="547"/>
                  </a:cubicBezTo>
                  <a:cubicBezTo>
                    <a:pt x="1422" y="503"/>
                    <a:pt x="1174" y="512"/>
                    <a:pt x="1192" y="459"/>
                  </a:cubicBezTo>
                  <a:cubicBezTo>
                    <a:pt x="1201" y="406"/>
                    <a:pt x="1325" y="442"/>
                    <a:pt x="1413" y="406"/>
                  </a:cubicBezTo>
                  <a:cubicBezTo>
                    <a:pt x="1439" y="406"/>
                    <a:pt x="1536" y="327"/>
                    <a:pt x="1545" y="327"/>
                  </a:cubicBezTo>
                  <a:cubicBezTo>
                    <a:pt x="1572" y="318"/>
                    <a:pt x="1854" y="353"/>
                    <a:pt x="1757" y="256"/>
                  </a:cubicBezTo>
                  <a:cubicBezTo>
                    <a:pt x="1872" y="212"/>
                    <a:pt x="1863" y="283"/>
                    <a:pt x="1960" y="265"/>
                  </a:cubicBezTo>
                  <a:cubicBezTo>
                    <a:pt x="2057" y="256"/>
                    <a:pt x="2049" y="221"/>
                    <a:pt x="2040" y="194"/>
                  </a:cubicBezTo>
                  <a:cubicBezTo>
                    <a:pt x="2384" y="256"/>
                    <a:pt x="2614" y="274"/>
                    <a:pt x="2914" y="203"/>
                  </a:cubicBezTo>
                  <a:cubicBezTo>
                    <a:pt x="3108" y="238"/>
                    <a:pt x="3258" y="283"/>
                    <a:pt x="3506" y="291"/>
                  </a:cubicBezTo>
                  <a:cubicBezTo>
                    <a:pt x="3523" y="247"/>
                    <a:pt x="3444" y="238"/>
                    <a:pt x="3347" y="238"/>
                  </a:cubicBezTo>
                  <a:cubicBezTo>
                    <a:pt x="3461" y="194"/>
                    <a:pt x="3611" y="247"/>
                    <a:pt x="3850" y="212"/>
                  </a:cubicBezTo>
                  <a:cubicBezTo>
                    <a:pt x="3982" y="212"/>
                    <a:pt x="3885" y="124"/>
                    <a:pt x="3991" y="115"/>
                  </a:cubicBezTo>
                  <a:cubicBezTo>
                    <a:pt x="4106" y="132"/>
                    <a:pt x="4185" y="115"/>
                    <a:pt x="4247" y="97"/>
                  </a:cubicBezTo>
                  <a:cubicBezTo>
                    <a:pt x="4283" y="79"/>
                    <a:pt x="4318" y="71"/>
                    <a:pt x="4344" y="62"/>
                  </a:cubicBezTo>
                  <a:cubicBezTo>
                    <a:pt x="4362" y="53"/>
                    <a:pt x="4371" y="53"/>
                    <a:pt x="4389" y="44"/>
                  </a:cubicBezTo>
                  <a:cubicBezTo>
                    <a:pt x="4406" y="44"/>
                    <a:pt x="4406" y="35"/>
                    <a:pt x="4424" y="35"/>
                  </a:cubicBezTo>
                  <a:cubicBezTo>
                    <a:pt x="4459" y="27"/>
                    <a:pt x="4565" y="53"/>
                    <a:pt x="4645" y="44"/>
                  </a:cubicBezTo>
                  <a:cubicBezTo>
                    <a:pt x="4962" y="0"/>
                    <a:pt x="5572" y="44"/>
                    <a:pt x="6057" y="62"/>
                  </a:cubicBezTo>
                  <a:cubicBezTo>
                    <a:pt x="6154" y="62"/>
                    <a:pt x="6313" y="0"/>
                    <a:pt x="6366" y="97"/>
                  </a:cubicBezTo>
                  <a:cubicBezTo>
                    <a:pt x="6464" y="106"/>
                    <a:pt x="6437" y="44"/>
                    <a:pt x="6508" y="44"/>
                  </a:cubicBezTo>
                  <a:cubicBezTo>
                    <a:pt x="7011" y="71"/>
                    <a:pt x="7391" y="27"/>
                    <a:pt x="7744" y="115"/>
                  </a:cubicBezTo>
                  <a:cubicBezTo>
                    <a:pt x="7576" y="185"/>
                    <a:pt x="7391" y="71"/>
                    <a:pt x="7214" y="132"/>
                  </a:cubicBezTo>
                  <a:cubicBezTo>
                    <a:pt x="7143" y="230"/>
                    <a:pt x="7364" y="194"/>
                    <a:pt x="7470" y="194"/>
                  </a:cubicBezTo>
                  <a:cubicBezTo>
                    <a:pt x="7523" y="194"/>
                    <a:pt x="7611" y="221"/>
                    <a:pt x="7603" y="221"/>
                  </a:cubicBezTo>
                  <a:cubicBezTo>
                    <a:pt x="7717" y="212"/>
                    <a:pt x="7762" y="159"/>
                    <a:pt x="7832" y="168"/>
                  </a:cubicBezTo>
                  <a:cubicBezTo>
                    <a:pt x="8062" y="230"/>
                    <a:pt x="8353" y="247"/>
                    <a:pt x="8494" y="150"/>
                  </a:cubicBezTo>
                  <a:cubicBezTo>
                    <a:pt x="8883" y="194"/>
                    <a:pt x="9210" y="124"/>
                    <a:pt x="9466" y="221"/>
                  </a:cubicBezTo>
                  <a:cubicBezTo>
                    <a:pt x="9731" y="132"/>
                    <a:pt x="10216" y="212"/>
                    <a:pt x="10534" y="238"/>
                  </a:cubicBezTo>
                  <a:cubicBezTo>
                    <a:pt x="10640" y="132"/>
                    <a:pt x="10976" y="221"/>
                    <a:pt x="11285" y="221"/>
                  </a:cubicBezTo>
                  <a:cubicBezTo>
                    <a:pt x="11523" y="230"/>
                    <a:pt x="11753" y="177"/>
                    <a:pt x="11956" y="185"/>
                  </a:cubicBezTo>
                  <a:cubicBezTo>
                    <a:pt x="12238" y="185"/>
                    <a:pt x="12521" y="194"/>
                    <a:pt x="12750" y="194"/>
                  </a:cubicBezTo>
                  <a:cubicBezTo>
                    <a:pt x="12989" y="194"/>
                    <a:pt x="13245" y="274"/>
                    <a:pt x="13413" y="177"/>
                  </a:cubicBezTo>
                  <a:cubicBezTo>
                    <a:pt x="13527" y="265"/>
                    <a:pt x="13624" y="185"/>
                    <a:pt x="13775" y="185"/>
                  </a:cubicBezTo>
                  <a:cubicBezTo>
                    <a:pt x="13845" y="185"/>
                    <a:pt x="13845" y="212"/>
                    <a:pt x="13907" y="212"/>
                  </a:cubicBezTo>
                  <a:cubicBezTo>
                    <a:pt x="14145" y="221"/>
                    <a:pt x="14454" y="177"/>
                    <a:pt x="14746" y="177"/>
                  </a:cubicBezTo>
                  <a:cubicBezTo>
                    <a:pt x="14905" y="177"/>
                    <a:pt x="15046" y="212"/>
                    <a:pt x="15187" y="212"/>
                  </a:cubicBezTo>
                  <a:cubicBezTo>
                    <a:pt x="15284" y="203"/>
                    <a:pt x="15364" y="168"/>
                    <a:pt x="15461" y="159"/>
                  </a:cubicBezTo>
                  <a:cubicBezTo>
                    <a:pt x="15558" y="150"/>
                    <a:pt x="15664" y="194"/>
                    <a:pt x="15770" y="194"/>
                  </a:cubicBezTo>
                  <a:cubicBezTo>
                    <a:pt x="15920" y="185"/>
                    <a:pt x="16070" y="124"/>
                    <a:pt x="16212" y="168"/>
                  </a:cubicBezTo>
                  <a:cubicBezTo>
                    <a:pt x="16256" y="168"/>
                    <a:pt x="16247" y="141"/>
                    <a:pt x="16256" y="124"/>
                  </a:cubicBezTo>
                  <a:cubicBezTo>
                    <a:pt x="16362" y="141"/>
                    <a:pt x="16459" y="159"/>
                    <a:pt x="16609" y="150"/>
                  </a:cubicBezTo>
                  <a:cubicBezTo>
                    <a:pt x="16750" y="212"/>
                    <a:pt x="16821" y="309"/>
                    <a:pt x="17095" y="291"/>
                  </a:cubicBezTo>
                  <a:cubicBezTo>
                    <a:pt x="17183" y="371"/>
                    <a:pt x="16909" y="415"/>
                    <a:pt x="16953" y="556"/>
                  </a:cubicBezTo>
                  <a:cubicBezTo>
                    <a:pt x="16997" y="627"/>
                    <a:pt x="17183" y="556"/>
                    <a:pt x="17262" y="556"/>
                  </a:cubicBezTo>
                  <a:cubicBezTo>
                    <a:pt x="17324" y="539"/>
                    <a:pt x="17254" y="521"/>
                    <a:pt x="17307" y="450"/>
                  </a:cubicBezTo>
                  <a:cubicBezTo>
                    <a:pt x="17474" y="433"/>
                    <a:pt x="17404" y="556"/>
                    <a:pt x="17527" y="565"/>
                  </a:cubicBezTo>
                  <a:cubicBezTo>
                    <a:pt x="17695" y="592"/>
                    <a:pt x="17660" y="503"/>
                    <a:pt x="17801" y="512"/>
                  </a:cubicBezTo>
                  <a:cubicBezTo>
                    <a:pt x="17792" y="565"/>
                    <a:pt x="17845" y="574"/>
                    <a:pt x="17836" y="618"/>
                  </a:cubicBezTo>
                  <a:cubicBezTo>
                    <a:pt x="17995" y="645"/>
                    <a:pt x="18013" y="583"/>
                    <a:pt x="18145" y="600"/>
                  </a:cubicBezTo>
                  <a:cubicBezTo>
                    <a:pt x="18163" y="645"/>
                    <a:pt x="18101" y="645"/>
                    <a:pt x="18101" y="680"/>
                  </a:cubicBezTo>
                  <a:cubicBezTo>
                    <a:pt x="18260" y="662"/>
                    <a:pt x="18410" y="636"/>
                    <a:pt x="18499" y="715"/>
                  </a:cubicBezTo>
                  <a:cubicBezTo>
                    <a:pt x="18552" y="715"/>
                    <a:pt x="18525" y="680"/>
                    <a:pt x="18499" y="689"/>
                  </a:cubicBezTo>
                  <a:cubicBezTo>
                    <a:pt x="18631" y="653"/>
                    <a:pt x="18922" y="662"/>
                    <a:pt x="19028" y="724"/>
                  </a:cubicBezTo>
                  <a:cubicBezTo>
                    <a:pt x="19117" y="706"/>
                    <a:pt x="19064" y="645"/>
                    <a:pt x="19161" y="698"/>
                  </a:cubicBezTo>
                  <a:cubicBezTo>
                    <a:pt x="19284" y="680"/>
                    <a:pt x="19373" y="645"/>
                    <a:pt x="19434" y="592"/>
                  </a:cubicBezTo>
                  <a:cubicBezTo>
                    <a:pt x="19496" y="618"/>
                    <a:pt x="19487" y="689"/>
                    <a:pt x="19567" y="706"/>
                  </a:cubicBezTo>
                  <a:cubicBezTo>
                    <a:pt x="19602" y="689"/>
                    <a:pt x="19638" y="680"/>
                    <a:pt x="19699" y="680"/>
                  </a:cubicBezTo>
                  <a:cubicBezTo>
                    <a:pt x="19699" y="618"/>
                    <a:pt x="19620" y="600"/>
                    <a:pt x="19655" y="521"/>
                  </a:cubicBezTo>
                  <a:cubicBezTo>
                    <a:pt x="19770" y="521"/>
                    <a:pt x="19708" y="539"/>
                    <a:pt x="19699" y="574"/>
                  </a:cubicBezTo>
                  <a:cubicBezTo>
                    <a:pt x="19823" y="600"/>
                    <a:pt x="19823" y="530"/>
                    <a:pt x="19920" y="547"/>
                  </a:cubicBezTo>
                  <a:cubicBezTo>
                    <a:pt x="20035" y="565"/>
                    <a:pt x="20141" y="768"/>
                    <a:pt x="20229" y="609"/>
                  </a:cubicBezTo>
                  <a:cubicBezTo>
                    <a:pt x="20220" y="574"/>
                    <a:pt x="20097" y="574"/>
                    <a:pt x="20097" y="600"/>
                  </a:cubicBezTo>
                  <a:cubicBezTo>
                    <a:pt x="20026" y="574"/>
                    <a:pt x="20053" y="494"/>
                    <a:pt x="20017" y="442"/>
                  </a:cubicBezTo>
                  <a:cubicBezTo>
                    <a:pt x="20123" y="433"/>
                    <a:pt x="20220" y="406"/>
                    <a:pt x="20370" y="424"/>
                  </a:cubicBezTo>
                  <a:cubicBezTo>
                    <a:pt x="20353" y="486"/>
                    <a:pt x="20132" y="415"/>
                    <a:pt x="20150" y="503"/>
                  </a:cubicBezTo>
                  <a:cubicBezTo>
                    <a:pt x="20309" y="565"/>
                    <a:pt x="20653" y="512"/>
                    <a:pt x="20724" y="433"/>
                  </a:cubicBezTo>
                  <a:cubicBezTo>
                    <a:pt x="20874" y="459"/>
                    <a:pt x="21147" y="415"/>
                    <a:pt x="21121" y="539"/>
                  </a:cubicBezTo>
                  <a:cubicBezTo>
                    <a:pt x="21289" y="574"/>
                    <a:pt x="21253" y="477"/>
                    <a:pt x="21395" y="494"/>
                  </a:cubicBezTo>
                  <a:cubicBezTo>
                    <a:pt x="21474" y="512"/>
                    <a:pt x="21359" y="521"/>
                    <a:pt x="21298" y="521"/>
                  </a:cubicBezTo>
                  <a:cubicBezTo>
                    <a:pt x="21315" y="600"/>
                    <a:pt x="21580" y="627"/>
                    <a:pt x="21430" y="733"/>
                  </a:cubicBezTo>
                  <a:cubicBezTo>
                    <a:pt x="21483" y="768"/>
                    <a:pt x="21677" y="777"/>
                    <a:pt x="21739" y="733"/>
                  </a:cubicBezTo>
                  <a:cubicBezTo>
                    <a:pt x="21704" y="698"/>
                    <a:pt x="21598" y="698"/>
                    <a:pt x="21518" y="680"/>
                  </a:cubicBezTo>
                  <a:cubicBezTo>
                    <a:pt x="21589" y="645"/>
                    <a:pt x="21457" y="530"/>
                    <a:pt x="21660" y="521"/>
                  </a:cubicBezTo>
                  <a:cubicBezTo>
                    <a:pt x="21863" y="530"/>
                    <a:pt x="21607" y="565"/>
                    <a:pt x="21651" y="627"/>
                  </a:cubicBezTo>
                  <a:cubicBezTo>
                    <a:pt x="21801" y="627"/>
                    <a:pt x="21845" y="547"/>
                    <a:pt x="21916" y="636"/>
                  </a:cubicBezTo>
                  <a:cubicBezTo>
                    <a:pt x="22057" y="618"/>
                    <a:pt x="21880" y="574"/>
                    <a:pt x="21925" y="530"/>
                  </a:cubicBezTo>
                  <a:cubicBezTo>
                    <a:pt x="22004" y="574"/>
                    <a:pt x="22216" y="556"/>
                    <a:pt x="22366" y="565"/>
                  </a:cubicBezTo>
                  <a:cubicBezTo>
                    <a:pt x="22454" y="600"/>
                    <a:pt x="22287" y="671"/>
                    <a:pt x="22445" y="698"/>
                  </a:cubicBezTo>
                  <a:cubicBezTo>
                    <a:pt x="22525" y="698"/>
                    <a:pt x="22569" y="680"/>
                    <a:pt x="22587" y="645"/>
                  </a:cubicBezTo>
                  <a:cubicBezTo>
                    <a:pt x="22578" y="609"/>
                    <a:pt x="22454" y="636"/>
                    <a:pt x="22454" y="592"/>
                  </a:cubicBezTo>
                  <a:cubicBezTo>
                    <a:pt x="22410" y="503"/>
                    <a:pt x="22596" y="547"/>
                    <a:pt x="22675" y="539"/>
                  </a:cubicBezTo>
                  <a:cubicBezTo>
                    <a:pt x="22640" y="442"/>
                    <a:pt x="22498" y="521"/>
                    <a:pt x="22366" y="512"/>
                  </a:cubicBezTo>
                  <a:cubicBezTo>
                    <a:pt x="22445" y="371"/>
                    <a:pt x="22666" y="477"/>
                    <a:pt x="22905" y="468"/>
                  </a:cubicBezTo>
                  <a:cubicBezTo>
                    <a:pt x="22887" y="503"/>
                    <a:pt x="22825" y="503"/>
                    <a:pt x="22807" y="547"/>
                  </a:cubicBezTo>
                  <a:cubicBezTo>
                    <a:pt x="23099" y="503"/>
                    <a:pt x="23090" y="627"/>
                    <a:pt x="23205" y="680"/>
                  </a:cubicBezTo>
                  <a:cubicBezTo>
                    <a:pt x="23240" y="680"/>
                    <a:pt x="23249" y="653"/>
                    <a:pt x="23293" y="653"/>
                  </a:cubicBezTo>
                  <a:cubicBezTo>
                    <a:pt x="23231" y="574"/>
                    <a:pt x="23108" y="521"/>
                    <a:pt x="23081" y="415"/>
                  </a:cubicBezTo>
                  <a:cubicBezTo>
                    <a:pt x="23178" y="442"/>
                    <a:pt x="23258" y="468"/>
                    <a:pt x="23249" y="547"/>
                  </a:cubicBezTo>
                  <a:cubicBezTo>
                    <a:pt x="23390" y="565"/>
                    <a:pt x="23434" y="521"/>
                    <a:pt x="23479" y="477"/>
                  </a:cubicBezTo>
                  <a:cubicBezTo>
                    <a:pt x="23532" y="494"/>
                    <a:pt x="23558" y="530"/>
                    <a:pt x="23558" y="583"/>
                  </a:cubicBezTo>
                  <a:cubicBezTo>
                    <a:pt x="23699" y="565"/>
                    <a:pt x="23620" y="521"/>
                    <a:pt x="23832" y="556"/>
                  </a:cubicBezTo>
                  <a:cubicBezTo>
                    <a:pt x="23894" y="574"/>
                    <a:pt x="24008" y="583"/>
                    <a:pt x="24000" y="618"/>
                  </a:cubicBezTo>
                  <a:cubicBezTo>
                    <a:pt x="24167" y="600"/>
                    <a:pt x="23991" y="539"/>
                    <a:pt x="24097" y="486"/>
                  </a:cubicBezTo>
                  <a:lnTo>
                    <a:pt x="23964" y="486"/>
                  </a:lnTo>
                  <a:cubicBezTo>
                    <a:pt x="24008" y="433"/>
                    <a:pt x="24291" y="468"/>
                    <a:pt x="24229" y="565"/>
                  </a:cubicBezTo>
                  <a:cubicBezTo>
                    <a:pt x="24423" y="547"/>
                    <a:pt x="24494" y="609"/>
                    <a:pt x="24671" y="600"/>
                  </a:cubicBezTo>
                  <a:cubicBezTo>
                    <a:pt x="24565" y="547"/>
                    <a:pt x="24203" y="539"/>
                    <a:pt x="24317" y="433"/>
                  </a:cubicBezTo>
                  <a:cubicBezTo>
                    <a:pt x="24450" y="433"/>
                    <a:pt x="24423" y="521"/>
                    <a:pt x="24538" y="521"/>
                  </a:cubicBezTo>
                  <a:cubicBezTo>
                    <a:pt x="24573" y="512"/>
                    <a:pt x="24582" y="494"/>
                    <a:pt x="24626" y="494"/>
                  </a:cubicBezTo>
                  <a:cubicBezTo>
                    <a:pt x="24635" y="442"/>
                    <a:pt x="24573" y="433"/>
                    <a:pt x="24591" y="389"/>
                  </a:cubicBezTo>
                  <a:cubicBezTo>
                    <a:pt x="24494" y="371"/>
                    <a:pt x="24467" y="406"/>
                    <a:pt x="24415" y="406"/>
                  </a:cubicBezTo>
                  <a:cubicBezTo>
                    <a:pt x="24335" y="336"/>
                    <a:pt x="24688" y="362"/>
                    <a:pt x="24768" y="415"/>
                  </a:cubicBezTo>
                  <a:cubicBezTo>
                    <a:pt x="24768" y="459"/>
                    <a:pt x="24706" y="468"/>
                    <a:pt x="24715" y="521"/>
                  </a:cubicBezTo>
                  <a:cubicBezTo>
                    <a:pt x="24891" y="477"/>
                    <a:pt x="25183" y="486"/>
                    <a:pt x="25245" y="583"/>
                  </a:cubicBezTo>
                  <a:cubicBezTo>
                    <a:pt x="25333" y="530"/>
                    <a:pt x="25209" y="494"/>
                    <a:pt x="25165" y="450"/>
                  </a:cubicBezTo>
                  <a:cubicBezTo>
                    <a:pt x="25289" y="415"/>
                    <a:pt x="25403" y="450"/>
                    <a:pt x="25518" y="486"/>
                  </a:cubicBezTo>
                  <a:lnTo>
                    <a:pt x="25562" y="503"/>
                  </a:lnTo>
                  <a:lnTo>
                    <a:pt x="25633" y="512"/>
                  </a:lnTo>
                  <a:cubicBezTo>
                    <a:pt x="25686" y="521"/>
                    <a:pt x="25730" y="530"/>
                    <a:pt x="25783" y="530"/>
                  </a:cubicBezTo>
                  <a:cubicBezTo>
                    <a:pt x="25880" y="539"/>
                    <a:pt x="25986" y="539"/>
                    <a:pt x="26101" y="512"/>
                  </a:cubicBezTo>
                  <a:cubicBezTo>
                    <a:pt x="26322" y="494"/>
                    <a:pt x="26163" y="609"/>
                    <a:pt x="26428" y="574"/>
                  </a:cubicBezTo>
                  <a:cubicBezTo>
                    <a:pt x="26640" y="592"/>
                    <a:pt x="26595" y="503"/>
                    <a:pt x="26728" y="494"/>
                  </a:cubicBezTo>
                  <a:cubicBezTo>
                    <a:pt x="27037" y="556"/>
                    <a:pt x="27267" y="503"/>
                    <a:pt x="27434" y="583"/>
                  </a:cubicBezTo>
                  <a:cubicBezTo>
                    <a:pt x="27514" y="565"/>
                    <a:pt x="27540" y="521"/>
                    <a:pt x="27673" y="530"/>
                  </a:cubicBezTo>
                  <a:cubicBezTo>
                    <a:pt x="27779" y="503"/>
                    <a:pt x="27823" y="442"/>
                    <a:pt x="27955" y="433"/>
                  </a:cubicBezTo>
                  <a:cubicBezTo>
                    <a:pt x="27893" y="397"/>
                    <a:pt x="27929" y="371"/>
                    <a:pt x="28061" y="380"/>
                  </a:cubicBezTo>
                  <a:cubicBezTo>
                    <a:pt x="28017" y="459"/>
                    <a:pt x="27752" y="539"/>
                    <a:pt x="27991" y="565"/>
                  </a:cubicBezTo>
                  <a:cubicBezTo>
                    <a:pt x="28167" y="556"/>
                    <a:pt x="27929" y="512"/>
                    <a:pt x="28070" y="459"/>
                  </a:cubicBezTo>
                  <a:cubicBezTo>
                    <a:pt x="28326" y="477"/>
                    <a:pt x="28547" y="406"/>
                    <a:pt x="28741" y="415"/>
                  </a:cubicBezTo>
                  <a:cubicBezTo>
                    <a:pt x="28882" y="415"/>
                    <a:pt x="28980" y="442"/>
                    <a:pt x="29085" y="468"/>
                  </a:cubicBezTo>
                  <a:cubicBezTo>
                    <a:pt x="29068" y="592"/>
                    <a:pt x="29050" y="724"/>
                    <a:pt x="29050" y="874"/>
                  </a:cubicBezTo>
                  <a:cubicBezTo>
                    <a:pt x="29041" y="1051"/>
                    <a:pt x="29174" y="733"/>
                    <a:pt x="29130" y="1015"/>
                  </a:cubicBezTo>
                  <a:cubicBezTo>
                    <a:pt x="29138" y="1236"/>
                    <a:pt x="29103" y="1077"/>
                    <a:pt x="29077" y="1130"/>
                  </a:cubicBezTo>
                  <a:cubicBezTo>
                    <a:pt x="29050" y="1192"/>
                    <a:pt x="29068" y="1360"/>
                    <a:pt x="28997" y="1395"/>
                  </a:cubicBezTo>
                  <a:cubicBezTo>
                    <a:pt x="29032" y="1651"/>
                    <a:pt x="29085" y="1422"/>
                    <a:pt x="29156" y="1501"/>
                  </a:cubicBezTo>
                  <a:cubicBezTo>
                    <a:pt x="29121" y="1739"/>
                    <a:pt x="29121" y="2084"/>
                    <a:pt x="29156" y="2287"/>
                  </a:cubicBezTo>
                  <a:cubicBezTo>
                    <a:pt x="29103" y="2464"/>
                    <a:pt x="29068" y="2313"/>
                    <a:pt x="29024" y="2269"/>
                  </a:cubicBezTo>
                  <a:cubicBezTo>
                    <a:pt x="28962" y="2411"/>
                    <a:pt x="29024" y="2693"/>
                    <a:pt x="29050" y="2949"/>
                  </a:cubicBezTo>
                  <a:cubicBezTo>
                    <a:pt x="28953" y="2914"/>
                    <a:pt x="28927" y="3029"/>
                    <a:pt x="28891" y="2790"/>
                  </a:cubicBezTo>
                  <a:cubicBezTo>
                    <a:pt x="28856" y="2826"/>
                    <a:pt x="28865" y="2967"/>
                    <a:pt x="28865" y="3064"/>
                  </a:cubicBezTo>
                  <a:cubicBezTo>
                    <a:pt x="28865" y="3205"/>
                    <a:pt x="28971" y="3064"/>
                    <a:pt x="29024" y="3090"/>
                  </a:cubicBezTo>
                  <a:cubicBezTo>
                    <a:pt x="29015" y="3302"/>
                    <a:pt x="29112" y="3241"/>
                    <a:pt x="29094" y="3497"/>
                  </a:cubicBezTo>
                  <a:cubicBezTo>
                    <a:pt x="29103" y="3576"/>
                    <a:pt x="29147" y="3550"/>
                    <a:pt x="29174" y="3558"/>
                  </a:cubicBezTo>
                  <a:cubicBezTo>
                    <a:pt x="29165" y="3682"/>
                    <a:pt x="29165" y="3788"/>
                    <a:pt x="29165" y="3903"/>
                  </a:cubicBezTo>
                  <a:cubicBezTo>
                    <a:pt x="29156" y="3947"/>
                    <a:pt x="29156" y="3991"/>
                    <a:pt x="29156" y="4035"/>
                  </a:cubicBezTo>
                  <a:lnTo>
                    <a:pt x="29156" y="4132"/>
                  </a:lnTo>
                  <a:cubicBezTo>
                    <a:pt x="29156" y="4274"/>
                    <a:pt x="29165" y="4397"/>
                    <a:pt x="29147" y="4521"/>
                  </a:cubicBezTo>
                  <a:cubicBezTo>
                    <a:pt x="29147" y="4565"/>
                    <a:pt x="29183" y="4556"/>
                    <a:pt x="29200" y="4565"/>
                  </a:cubicBezTo>
                  <a:cubicBezTo>
                    <a:pt x="29183" y="4750"/>
                    <a:pt x="29218" y="4883"/>
                    <a:pt x="29200" y="5006"/>
                  </a:cubicBezTo>
                  <a:cubicBezTo>
                    <a:pt x="29191" y="5015"/>
                    <a:pt x="29147" y="4998"/>
                    <a:pt x="29147" y="5006"/>
                  </a:cubicBezTo>
                  <a:cubicBezTo>
                    <a:pt x="29121" y="5042"/>
                    <a:pt x="29156" y="5183"/>
                    <a:pt x="29138" y="5227"/>
                  </a:cubicBezTo>
                  <a:cubicBezTo>
                    <a:pt x="29147" y="5280"/>
                    <a:pt x="29191" y="5263"/>
                    <a:pt x="29191" y="5316"/>
                  </a:cubicBezTo>
                  <a:cubicBezTo>
                    <a:pt x="29280" y="5377"/>
                    <a:pt x="29218" y="5174"/>
                    <a:pt x="29297" y="5236"/>
                  </a:cubicBezTo>
                  <a:cubicBezTo>
                    <a:pt x="29377" y="5430"/>
                    <a:pt x="29147" y="5342"/>
                    <a:pt x="29244" y="5589"/>
                  </a:cubicBezTo>
                  <a:cubicBezTo>
                    <a:pt x="29200" y="5598"/>
                    <a:pt x="29200" y="5545"/>
                    <a:pt x="29165" y="5536"/>
                  </a:cubicBezTo>
                  <a:cubicBezTo>
                    <a:pt x="29130" y="5678"/>
                    <a:pt x="29244" y="5792"/>
                    <a:pt x="29165" y="5854"/>
                  </a:cubicBezTo>
                  <a:cubicBezTo>
                    <a:pt x="29165" y="5898"/>
                    <a:pt x="29209" y="5889"/>
                    <a:pt x="29244" y="5898"/>
                  </a:cubicBezTo>
                  <a:cubicBezTo>
                    <a:pt x="29200" y="6163"/>
                    <a:pt x="29236" y="6322"/>
                    <a:pt x="29262" y="6561"/>
                  </a:cubicBezTo>
                  <a:cubicBezTo>
                    <a:pt x="29227" y="6552"/>
                    <a:pt x="29253" y="6428"/>
                    <a:pt x="29218" y="6428"/>
                  </a:cubicBezTo>
                  <a:cubicBezTo>
                    <a:pt x="29130" y="6481"/>
                    <a:pt x="29315" y="6914"/>
                    <a:pt x="29289" y="6605"/>
                  </a:cubicBezTo>
                  <a:cubicBezTo>
                    <a:pt x="29350" y="6631"/>
                    <a:pt x="29297" y="6825"/>
                    <a:pt x="29315" y="6923"/>
                  </a:cubicBezTo>
                  <a:cubicBezTo>
                    <a:pt x="29262" y="6896"/>
                    <a:pt x="29244" y="6949"/>
                    <a:pt x="29209" y="6958"/>
                  </a:cubicBezTo>
                  <a:cubicBezTo>
                    <a:pt x="29218" y="7011"/>
                    <a:pt x="29236" y="6984"/>
                    <a:pt x="29236" y="6958"/>
                  </a:cubicBezTo>
                  <a:cubicBezTo>
                    <a:pt x="29333" y="7073"/>
                    <a:pt x="29147" y="7391"/>
                    <a:pt x="29289" y="7452"/>
                  </a:cubicBezTo>
                  <a:cubicBezTo>
                    <a:pt x="29297" y="7594"/>
                    <a:pt x="29209" y="7549"/>
                    <a:pt x="29236" y="7717"/>
                  </a:cubicBezTo>
                  <a:cubicBezTo>
                    <a:pt x="29289" y="7735"/>
                    <a:pt x="29280" y="7655"/>
                    <a:pt x="29289" y="7585"/>
                  </a:cubicBezTo>
                  <a:cubicBezTo>
                    <a:pt x="29342" y="7629"/>
                    <a:pt x="29280" y="7841"/>
                    <a:pt x="29253" y="7894"/>
                  </a:cubicBezTo>
                  <a:cubicBezTo>
                    <a:pt x="29262" y="7964"/>
                    <a:pt x="29350" y="7841"/>
                    <a:pt x="29333" y="8026"/>
                  </a:cubicBezTo>
                  <a:cubicBezTo>
                    <a:pt x="29350" y="8123"/>
                    <a:pt x="29297" y="8115"/>
                    <a:pt x="29253" y="8115"/>
                  </a:cubicBezTo>
                  <a:cubicBezTo>
                    <a:pt x="29236" y="8265"/>
                    <a:pt x="29315" y="8397"/>
                    <a:pt x="29333" y="8556"/>
                  </a:cubicBezTo>
                  <a:cubicBezTo>
                    <a:pt x="29333" y="8583"/>
                    <a:pt x="29306" y="8609"/>
                    <a:pt x="29306" y="8644"/>
                  </a:cubicBezTo>
                  <a:cubicBezTo>
                    <a:pt x="29297" y="8706"/>
                    <a:pt x="29333" y="8724"/>
                    <a:pt x="29333" y="8741"/>
                  </a:cubicBezTo>
                  <a:cubicBezTo>
                    <a:pt x="29333" y="8847"/>
                    <a:pt x="29315" y="9042"/>
                    <a:pt x="29324" y="9227"/>
                  </a:cubicBezTo>
                  <a:cubicBezTo>
                    <a:pt x="29333" y="9307"/>
                    <a:pt x="29324" y="9457"/>
                    <a:pt x="29324" y="9536"/>
                  </a:cubicBezTo>
                  <a:cubicBezTo>
                    <a:pt x="29324" y="9651"/>
                    <a:pt x="29395" y="9757"/>
                    <a:pt x="29324" y="9845"/>
                  </a:cubicBezTo>
                  <a:cubicBezTo>
                    <a:pt x="29306" y="9863"/>
                    <a:pt x="29280" y="9960"/>
                    <a:pt x="29297" y="10022"/>
                  </a:cubicBezTo>
                  <a:cubicBezTo>
                    <a:pt x="29297" y="10031"/>
                    <a:pt x="29350" y="10066"/>
                    <a:pt x="29350" y="10066"/>
                  </a:cubicBezTo>
                  <a:cubicBezTo>
                    <a:pt x="29350" y="10084"/>
                    <a:pt x="29227" y="10375"/>
                    <a:pt x="29377" y="10419"/>
                  </a:cubicBezTo>
                  <a:cubicBezTo>
                    <a:pt x="29377" y="10596"/>
                    <a:pt x="29386" y="10693"/>
                    <a:pt x="29395" y="10958"/>
                  </a:cubicBezTo>
                  <a:cubicBezTo>
                    <a:pt x="29395" y="11011"/>
                    <a:pt x="29421" y="11143"/>
                    <a:pt x="29421" y="11134"/>
                  </a:cubicBezTo>
                  <a:cubicBezTo>
                    <a:pt x="29421" y="11196"/>
                    <a:pt x="29368" y="11205"/>
                    <a:pt x="29368" y="11267"/>
                  </a:cubicBezTo>
                  <a:cubicBezTo>
                    <a:pt x="29368" y="11408"/>
                    <a:pt x="29456" y="11390"/>
                    <a:pt x="29368" y="11488"/>
                  </a:cubicBezTo>
                  <a:cubicBezTo>
                    <a:pt x="29395" y="11532"/>
                    <a:pt x="29421" y="11576"/>
                    <a:pt x="29447" y="11620"/>
                  </a:cubicBezTo>
                  <a:cubicBezTo>
                    <a:pt x="29456" y="12273"/>
                    <a:pt x="29474" y="12918"/>
                    <a:pt x="29536" y="13483"/>
                  </a:cubicBezTo>
                  <a:cubicBezTo>
                    <a:pt x="29518" y="13527"/>
                    <a:pt x="29492" y="13554"/>
                    <a:pt x="29456" y="13571"/>
                  </a:cubicBezTo>
                  <a:cubicBezTo>
                    <a:pt x="29589" y="14004"/>
                    <a:pt x="29571" y="14437"/>
                    <a:pt x="29606" y="14861"/>
                  </a:cubicBezTo>
                  <a:cubicBezTo>
                    <a:pt x="29598" y="14975"/>
                    <a:pt x="29712" y="14905"/>
                    <a:pt x="29686" y="15046"/>
                  </a:cubicBezTo>
                  <a:cubicBezTo>
                    <a:pt x="29606" y="15019"/>
                    <a:pt x="29580" y="15099"/>
                    <a:pt x="29553" y="15170"/>
                  </a:cubicBezTo>
                  <a:cubicBezTo>
                    <a:pt x="29633" y="15205"/>
                    <a:pt x="29606" y="15055"/>
                    <a:pt x="29686" y="15090"/>
                  </a:cubicBezTo>
                  <a:cubicBezTo>
                    <a:pt x="29695" y="15196"/>
                    <a:pt x="29695" y="15302"/>
                    <a:pt x="29633" y="15311"/>
                  </a:cubicBezTo>
                  <a:cubicBezTo>
                    <a:pt x="29651" y="15364"/>
                    <a:pt x="29686" y="15390"/>
                    <a:pt x="29739" y="15399"/>
                  </a:cubicBezTo>
                  <a:cubicBezTo>
                    <a:pt x="29757" y="15708"/>
                    <a:pt x="29739" y="15814"/>
                    <a:pt x="29730" y="16150"/>
                  </a:cubicBezTo>
                  <a:cubicBezTo>
                    <a:pt x="29615" y="16035"/>
                    <a:pt x="29598" y="16035"/>
                    <a:pt x="29439" y="16017"/>
                  </a:cubicBezTo>
                  <a:cubicBezTo>
                    <a:pt x="29430" y="16105"/>
                    <a:pt x="29483" y="16097"/>
                    <a:pt x="29518" y="16105"/>
                  </a:cubicBezTo>
                  <a:cubicBezTo>
                    <a:pt x="29509" y="16229"/>
                    <a:pt x="29421" y="16229"/>
                    <a:pt x="29359" y="16273"/>
                  </a:cubicBezTo>
                  <a:cubicBezTo>
                    <a:pt x="29412" y="16494"/>
                    <a:pt x="29306" y="16688"/>
                    <a:pt x="29412" y="16812"/>
                  </a:cubicBezTo>
                  <a:cubicBezTo>
                    <a:pt x="29421" y="16909"/>
                    <a:pt x="29359" y="16874"/>
                    <a:pt x="29359" y="16944"/>
                  </a:cubicBezTo>
                  <a:cubicBezTo>
                    <a:pt x="29359" y="16988"/>
                    <a:pt x="29412" y="16971"/>
                    <a:pt x="29412" y="17033"/>
                  </a:cubicBezTo>
                  <a:cubicBezTo>
                    <a:pt x="29430" y="17183"/>
                    <a:pt x="29368" y="17200"/>
                    <a:pt x="29377" y="17342"/>
                  </a:cubicBezTo>
                  <a:cubicBezTo>
                    <a:pt x="29324" y="17368"/>
                    <a:pt x="29280" y="17412"/>
                    <a:pt x="29297" y="17562"/>
                  </a:cubicBezTo>
                  <a:cubicBezTo>
                    <a:pt x="29386" y="17668"/>
                    <a:pt x="29333" y="17200"/>
                    <a:pt x="29377" y="17474"/>
                  </a:cubicBezTo>
                  <a:cubicBezTo>
                    <a:pt x="29395" y="17545"/>
                    <a:pt x="29377" y="17642"/>
                    <a:pt x="29377" y="17651"/>
                  </a:cubicBezTo>
                  <a:cubicBezTo>
                    <a:pt x="29395" y="17765"/>
                    <a:pt x="29430" y="17792"/>
                    <a:pt x="29430" y="17836"/>
                  </a:cubicBezTo>
                  <a:cubicBezTo>
                    <a:pt x="29439" y="17907"/>
                    <a:pt x="29403" y="17924"/>
                    <a:pt x="29403" y="18013"/>
                  </a:cubicBezTo>
                  <a:cubicBezTo>
                    <a:pt x="29403" y="18357"/>
                    <a:pt x="29456" y="18781"/>
                    <a:pt x="29421" y="18984"/>
                  </a:cubicBezTo>
                  <a:cubicBezTo>
                    <a:pt x="29430" y="19037"/>
                    <a:pt x="29474" y="19019"/>
                    <a:pt x="29500" y="19028"/>
                  </a:cubicBezTo>
                  <a:cubicBezTo>
                    <a:pt x="29456" y="19249"/>
                    <a:pt x="29483" y="19620"/>
                    <a:pt x="29580" y="19832"/>
                  </a:cubicBezTo>
                  <a:cubicBezTo>
                    <a:pt x="29589" y="19920"/>
                    <a:pt x="29545" y="19973"/>
                    <a:pt x="29545" y="20052"/>
                  </a:cubicBezTo>
                  <a:cubicBezTo>
                    <a:pt x="29545" y="20132"/>
                    <a:pt x="29598" y="20158"/>
                    <a:pt x="29598" y="20185"/>
                  </a:cubicBezTo>
                  <a:cubicBezTo>
                    <a:pt x="29606" y="20238"/>
                    <a:pt x="29553" y="20247"/>
                    <a:pt x="29545" y="20273"/>
                  </a:cubicBezTo>
                  <a:cubicBezTo>
                    <a:pt x="29545" y="20300"/>
                    <a:pt x="29571" y="20476"/>
                    <a:pt x="29571" y="20494"/>
                  </a:cubicBezTo>
                  <a:cubicBezTo>
                    <a:pt x="29580" y="20573"/>
                    <a:pt x="29606" y="20635"/>
                    <a:pt x="29598" y="20759"/>
                  </a:cubicBezTo>
                  <a:cubicBezTo>
                    <a:pt x="29633" y="20750"/>
                    <a:pt x="29624" y="20653"/>
                    <a:pt x="29624" y="20582"/>
                  </a:cubicBezTo>
                  <a:cubicBezTo>
                    <a:pt x="29677" y="20476"/>
                    <a:pt x="29642" y="20874"/>
                    <a:pt x="29651" y="20988"/>
                  </a:cubicBezTo>
                  <a:cubicBezTo>
                    <a:pt x="29580" y="20882"/>
                    <a:pt x="29562" y="21112"/>
                    <a:pt x="29518" y="20935"/>
                  </a:cubicBezTo>
                  <a:cubicBezTo>
                    <a:pt x="29447" y="20980"/>
                    <a:pt x="29589" y="21024"/>
                    <a:pt x="29545" y="21156"/>
                  </a:cubicBezTo>
                  <a:cubicBezTo>
                    <a:pt x="29598" y="21227"/>
                    <a:pt x="29642" y="21050"/>
                    <a:pt x="29651" y="21165"/>
                  </a:cubicBezTo>
                  <a:cubicBezTo>
                    <a:pt x="29651" y="21342"/>
                    <a:pt x="29606" y="21147"/>
                    <a:pt x="29571" y="21244"/>
                  </a:cubicBezTo>
                  <a:cubicBezTo>
                    <a:pt x="29553" y="21333"/>
                    <a:pt x="29633" y="21306"/>
                    <a:pt x="29651" y="21342"/>
                  </a:cubicBezTo>
                  <a:cubicBezTo>
                    <a:pt x="29659" y="21377"/>
                    <a:pt x="29615" y="21571"/>
                    <a:pt x="29695" y="21518"/>
                  </a:cubicBezTo>
                  <a:cubicBezTo>
                    <a:pt x="29712" y="21765"/>
                    <a:pt x="29677" y="21933"/>
                    <a:pt x="29668" y="22136"/>
                  </a:cubicBezTo>
                  <a:cubicBezTo>
                    <a:pt x="29589" y="22110"/>
                    <a:pt x="29562" y="22233"/>
                    <a:pt x="29509" y="22136"/>
                  </a:cubicBezTo>
                  <a:cubicBezTo>
                    <a:pt x="29465" y="22304"/>
                    <a:pt x="29465" y="22745"/>
                    <a:pt x="29500" y="22931"/>
                  </a:cubicBezTo>
                  <a:cubicBezTo>
                    <a:pt x="29509" y="22975"/>
                    <a:pt x="29527" y="22975"/>
                    <a:pt x="29553" y="22975"/>
                  </a:cubicBezTo>
                  <a:cubicBezTo>
                    <a:pt x="29589" y="23346"/>
                    <a:pt x="29483" y="23752"/>
                    <a:pt x="29580" y="23955"/>
                  </a:cubicBezTo>
                  <a:cubicBezTo>
                    <a:pt x="29553" y="24141"/>
                    <a:pt x="29500" y="24432"/>
                    <a:pt x="29624" y="24441"/>
                  </a:cubicBezTo>
                  <a:cubicBezTo>
                    <a:pt x="29598" y="24564"/>
                    <a:pt x="29651" y="24670"/>
                    <a:pt x="29651" y="24794"/>
                  </a:cubicBezTo>
                  <a:cubicBezTo>
                    <a:pt x="29651" y="24882"/>
                    <a:pt x="29615" y="24997"/>
                    <a:pt x="29624" y="25059"/>
                  </a:cubicBezTo>
                  <a:cubicBezTo>
                    <a:pt x="29624" y="25112"/>
                    <a:pt x="29668" y="25165"/>
                    <a:pt x="29677" y="25200"/>
                  </a:cubicBezTo>
                  <a:cubicBezTo>
                    <a:pt x="29704" y="25377"/>
                    <a:pt x="29686" y="25589"/>
                    <a:pt x="29695" y="25774"/>
                  </a:cubicBezTo>
                  <a:cubicBezTo>
                    <a:pt x="29704" y="25924"/>
                    <a:pt x="29686" y="26207"/>
                    <a:pt x="29721" y="26436"/>
                  </a:cubicBezTo>
                  <a:cubicBezTo>
                    <a:pt x="29739" y="26595"/>
                    <a:pt x="29792" y="26701"/>
                    <a:pt x="29792" y="26842"/>
                  </a:cubicBezTo>
                  <a:cubicBezTo>
                    <a:pt x="29801" y="27001"/>
                    <a:pt x="29774" y="27160"/>
                    <a:pt x="29818" y="27328"/>
                  </a:cubicBezTo>
                  <a:cubicBezTo>
                    <a:pt x="29739" y="27293"/>
                    <a:pt x="29721" y="27372"/>
                    <a:pt x="29659" y="27372"/>
                  </a:cubicBezTo>
                  <a:cubicBezTo>
                    <a:pt x="29677" y="27205"/>
                    <a:pt x="29553" y="27266"/>
                    <a:pt x="29553" y="27143"/>
                  </a:cubicBezTo>
                  <a:cubicBezTo>
                    <a:pt x="29483" y="27178"/>
                    <a:pt x="29589" y="27284"/>
                    <a:pt x="29553" y="27408"/>
                  </a:cubicBezTo>
                  <a:cubicBezTo>
                    <a:pt x="29465" y="27293"/>
                    <a:pt x="29315" y="27257"/>
                    <a:pt x="29262" y="27443"/>
                  </a:cubicBezTo>
                  <a:cubicBezTo>
                    <a:pt x="29253" y="27469"/>
                    <a:pt x="29306" y="27549"/>
                    <a:pt x="29315" y="27584"/>
                  </a:cubicBezTo>
                  <a:cubicBezTo>
                    <a:pt x="29324" y="27672"/>
                    <a:pt x="29297" y="27884"/>
                    <a:pt x="29306" y="28070"/>
                  </a:cubicBezTo>
                  <a:cubicBezTo>
                    <a:pt x="29324" y="28229"/>
                    <a:pt x="29386" y="28308"/>
                    <a:pt x="29333" y="28467"/>
                  </a:cubicBezTo>
                  <a:cubicBezTo>
                    <a:pt x="29421" y="28573"/>
                    <a:pt x="29395" y="29023"/>
                    <a:pt x="29430" y="29315"/>
                  </a:cubicBezTo>
                  <a:cubicBezTo>
                    <a:pt x="29447" y="29403"/>
                    <a:pt x="29492" y="29447"/>
                    <a:pt x="29509" y="29536"/>
                  </a:cubicBezTo>
                  <a:cubicBezTo>
                    <a:pt x="29562" y="29792"/>
                    <a:pt x="29492" y="30048"/>
                    <a:pt x="29483" y="30286"/>
                  </a:cubicBezTo>
                  <a:cubicBezTo>
                    <a:pt x="29377" y="30260"/>
                    <a:pt x="29368" y="30401"/>
                    <a:pt x="29297" y="30419"/>
                  </a:cubicBezTo>
                  <a:cubicBezTo>
                    <a:pt x="29253" y="30666"/>
                    <a:pt x="29077" y="30683"/>
                    <a:pt x="29024" y="30895"/>
                  </a:cubicBezTo>
                  <a:cubicBezTo>
                    <a:pt x="28927" y="30807"/>
                    <a:pt x="28918" y="30895"/>
                    <a:pt x="28891" y="31028"/>
                  </a:cubicBezTo>
                  <a:cubicBezTo>
                    <a:pt x="28759" y="30860"/>
                    <a:pt x="28706" y="31143"/>
                    <a:pt x="28600" y="31151"/>
                  </a:cubicBezTo>
                  <a:cubicBezTo>
                    <a:pt x="28609" y="31081"/>
                    <a:pt x="28573" y="31072"/>
                    <a:pt x="28573" y="31019"/>
                  </a:cubicBezTo>
                  <a:cubicBezTo>
                    <a:pt x="28538" y="31037"/>
                    <a:pt x="28547" y="31134"/>
                    <a:pt x="28547" y="31196"/>
                  </a:cubicBezTo>
                  <a:cubicBezTo>
                    <a:pt x="28476" y="31090"/>
                    <a:pt x="28459" y="31178"/>
                    <a:pt x="28414" y="31063"/>
                  </a:cubicBezTo>
                  <a:cubicBezTo>
                    <a:pt x="28370" y="31045"/>
                    <a:pt x="28361" y="31090"/>
                    <a:pt x="28361" y="31143"/>
                  </a:cubicBezTo>
                  <a:cubicBezTo>
                    <a:pt x="28344" y="31090"/>
                    <a:pt x="28291" y="31116"/>
                    <a:pt x="28255" y="31054"/>
                  </a:cubicBezTo>
                  <a:cubicBezTo>
                    <a:pt x="28247" y="31045"/>
                    <a:pt x="28264" y="30975"/>
                    <a:pt x="28255" y="30966"/>
                  </a:cubicBezTo>
                  <a:cubicBezTo>
                    <a:pt x="28220" y="30922"/>
                    <a:pt x="28132" y="30984"/>
                    <a:pt x="28123" y="30922"/>
                  </a:cubicBezTo>
                  <a:cubicBezTo>
                    <a:pt x="28123" y="30887"/>
                    <a:pt x="28158" y="30869"/>
                    <a:pt x="28150" y="30834"/>
                  </a:cubicBezTo>
                  <a:cubicBezTo>
                    <a:pt x="28132" y="30745"/>
                    <a:pt x="28097" y="30710"/>
                    <a:pt x="28017" y="30648"/>
                  </a:cubicBezTo>
                  <a:cubicBezTo>
                    <a:pt x="28044" y="30498"/>
                    <a:pt x="27982" y="30480"/>
                    <a:pt x="27999" y="30339"/>
                  </a:cubicBezTo>
                  <a:cubicBezTo>
                    <a:pt x="27991" y="30286"/>
                    <a:pt x="27946" y="30304"/>
                    <a:pt x="27920" y="30295"/>
                  </a:cubicBezTo>
                  <a:cubicBezTo>
                    <a:pt x="28017" y="30083"/>
                    <a:pt x="27999" y="29659"/>
                    <a:pt x="28132" y="29500"/>
                  </a:cubicBezTo>
                  <a:lnTo>
                    <a:pt x="28141" y="29147"/>
                  </a:lnTo>
                  <a:cubicBezTo>
                    <a:pt x="27973" y="29129"/>
                    <a:pt x="27920" y="29279"/>
                    <a:pt x="27787" y="29315"/>
                  </a:cubicBezTo>
                  <a:cubicBezTo>
                    <a:pt x="27770" y="29023"/>
                    <a:pt x="27629" y="29341"/>
                    <a:pt x="27549" y="29218"/>
                  </a:cubicBezTo>
                  <a:lnTo>
                    <a:pt x="27558" y="29041"/>
                  </a:lnTo>
                  <a:cubicBezTo>
                    <a:pt x="27487" y="29041"/>
                    <a:pt x="27478" y="29112"/>
                    <a:pt x="27399" y="29076"/>
                  </a:cubicBezTo>
                  <a:cubicBezTo>
                    <a:pt x="27417" y="28838"/>
                    <a:pt x="27408" y="28803"/>
                    <a:pt x="27425" y="28591"/>
                  </a:cubicBezTo>
                  <a:cubicBezTo>
                    <a:pt x="27478" y="28573"/>
                    <a:pt x="27514" y="28511"/>
                    <a:pt x="27531" y="28423"/>
                  </a:cubicBezTo>
                  <a:cubicBezTo>
                    <a:pt x="27523" y="28264"/>
                    <a:pt x="27461" y="28423"/>
                    <a:pt x="27452" y="28326"/>
                  </a:cubicBezTo>
                  <a:lnTo>
                    <a:pt x="27452" y="28149"/>
                  </a:lnTo>
                  <a:lnTo>
                    <a:pt x="27558" y="28149"/>
                  </a:lnTo>
                  <a:cubicBezTo>
                    <a:pt x="27531" y="27982"/>
                    <a:pt x="27646" y="27849"/>
                    <a:pt x="27540" y="27796"/>
                  </a:cubicBezTo>
                  <a:cubicBezTo>
                    <a:pt x="27496" y="27805"/>
                    <a:pt x="27584" y="28061"/>
                    <a:pt x="27452" y="28017"/>
                  </a:cubicBezTo>
                  <a:lnTo>
                    <a:pt x="27461" y="26639"/>
                  </a:lnTo>
                  <a:cubicBezTo>
                    <a:pt x="27452" y="26586"/>
                    <a:pt x="27417" y="26569"/>
                    <a:pt x="27417" y="26507"/>
                  </a:cubicBezTo>
                  <a:cubicBezTo>
                    <a:pt x="27355" y="26507"/>
                    <a:pt x="27337" y="26586"/>
                    <a:pt x="27258" y="26551"/>
                  </a:cubicBezTo>
                  <a:cubicBezTo>
                    <a:pt x="27231" y="26330"/>
                    <a:pt x="27161" y="26357"/>
                    <a:pt x="27205" y="26101"/>
                  </a:cubicBezTo>
                  <a:cubicBezTo>
                    <a:pt x="27125" y="26057"/>
                    <a:pt x="27161" y="26198"/>
                    <a:pt x="27152" y="26277"/>
                  </a:cubicBezTo>
                  <a:cubicBezTo>
                    <a:pt x="27125" y="26419"/>
                    <a:pt x="27116" y="26198"/>
                    <a:pt x="27125" y="26145"/>
                  </a:cubicBezTo>
                  <a:cubicBezTo>
                    <a:pt x="27152" y="25836"/>
                    <a:pt x="27063" y="25315"/>
                    <a:pt x="27214" y="25218"/>
                  </a:cubicBezTo>
                  <a:cubicBezTo>
                    <a:pt x="27169" y="25130"/>
                    <a:pt x="27099" y="25068"/>
                    <a:pt x="27134" y="24856"/>
                  </a:cubicBezTo>
                  <a:cubicBezTo>
                    <a:pt x="27169" y="24873"/>
                    <a:pt x="27143" y="24988"/>
                    <a:pt x="27187" y="24997"/>
                  </a:cubicBezTo>
                  <a:cubicBezTo>
                    <a:pt x="27205" y="24988"/>
                    <a:pt x="27214" y="24953"/>
                    <a:pt x="27240" y="24953"/>
                  </a:cubicBezTo>
                  <a:cubicBezTo>
                    <a:pt x="27222" y="24847"/>
                    <a:pt x="27205" y="24741"/>
                    <a:pt x="27134" y="24723"/>
                  </a:cubicBezTo>
                  <a:cubicBezTo>
                    <a:pt x="27108" y="24414"/>
                    <a:pt x="27205" y="24176"/>
                    <a:pt x="27143" y="23929"/>
                  </a:cubicBezTo>
                  <a:cubicBezTo>
                    <a:pt x="27214" y="24158"/>
                    <a:pt x="27205" y="23743"/>
                    <a:pt x="27143" y="23708"/>
                  </a:cubicBezTo>
                  <a:cubicBezTo>
                    <a:pt x="27143" y="23425"/>
                    <a:pt x="27161" y="23107"/>
                    <a:pt x="27143" y="22869"/>
                  </a:cubicBezTo>
                  <a:cubicBezTo>
                    <a:pt x="27108" y="22216"/>
                    <a:pt x="27231" y="21386"/>
                    <a:pt x="27108" y="20918"/>
                  </a:cubicBezTo>
                  <a:cubicBezTo>
                    <a:pt x="27125" y="20838"/>
                    <a:pt x="27152" y="20909"/>
                    <a:pt x="27187" y="20918"/>
                  </a:cubicBezTo>
                  <a:cubicBezTo>
                    <a:pt x="27187" y="20865"/>
                    <a:pt x="27196" y="20838"/>
                    <a:pt x="27214" y="20829"/>
                  </a:cubicBezTo>
                  <a:cubicBezTo>
                    <a:pt x="27214" y="20706"/>
                    <a:pt x="27161" y="20723"/>
                    <a:pt x="27161" y="20609"/>
                  </a:cubicBezTo>
                  <a:cubicBezTo>
                    <a:pt x="27161" y="20529"/>
                    <a:pt x="27222" y="20423"/>
                    <a:pt x="27214" y="20344"/>
                  </a:cubicBezTo>
                  <a:cubicBezTo>
                    <a:pt x="27214" y="20247"/>
                    <a:pt x="27152" y="20220"/>
                    <a:pt x="27169" y="20114"/>
                  </a:cubicBezTo>
                  <a:cubicBezTo>
                    <a:pt x="27161" y="20017"/>
                    <a:pt x="27187" y="19982"/>
                    <a:pt x="27249" y="19991"/>
                  </a:cubicBezTo>
                  <a:cubicBezTo>
                    <a:pt x="27214" y="19893"/>
                    <a:pt x="27134" y="19876"/>
                    <a:pt x="27169" y="19673"/>
                  </a:cubicBezTo>
                  <a:cubicBezTo>
                    <a:pt x="27196" y="19682"/>
                    <a:pt x="27187" y="19761"/>
                    <a:pt x="27222" y="19761"/>
                  </a:cubicBezTo>
                  <a:cubicBezTo>
                    <a:pt x="27267" y="19717"/>
                    <a:pt x="27222" y="19576"/>
                    <a:pt x="27249" y="19452"/>
                  </a:cubicBezTo>
                  <a:cubicBezTo>
                    <a:pt x="27249" y="19443"/>
                    <a:pt x="27302" y="19373"/>
                    <a:pt x="27302" y="19364"/>
                  </a:cubicBezTo>
                  <a:cubicBezTo>
                    <a:pt x="27328" y="19046"/>
                    <a:pt x="27258" y="18684"/>
                    <a:pt x="27284" y="18481"/>
                  </a:cubicBezTo>
                  <a:cubicBezTo>
                    <a:pt x="27267" y="18437"/>
                    <a:pt x="27231" y="18410"/>
                    <a:pt x="27205" y="18392"/>
                  </a:cubicBezTo>
                  <a:cubicBezTo>
                    <a:pt x="27302" y="18216"/>
                    <a:pt x="27231" y="17907"/>
                    <a:pt x="27205" y="17677"/>
                  </a:cubicBezTo>
                  <a:lnTo>
                    <a:pt x="27284" y="17686"/>
                  </a:lnTo>
                  <a:cubicBezTo>
                    <a:pt x="27267" y="17580"/>
                    <a:pt x="27275" y="17439"/>
                    <a:pt x="27214" y="17412"/>
                  </a:cubicBezTo>
                  <a:cubicBezTo>
                    <a:pt x="27240" y="17280"/>
                    <a:pt x="27284" y="17465"/>
                    <a:pt x="27320" y="17465"/>
                  </a:cubicBezTo>
                  <a:cubicBezTo>
                    <a:pt x="27320" y="17306"/>
                    <a:pt x="27267" y="17253"/>
                    <a:pt x="27240" y="17147"/>
                  </a:cubicBezTo>
                  <a:cubicBezTo>
                    <a:pt x="27267" y="16953"/>
                    <a:pt x="27258" y="16688"/>
                    <a:pt x="27187" y="16529"/>
                  </a:cubicBezTo>
                  <a:cubicBezTo>
                    <a:pt x="27205" y="16459"/>
                    <a:pt x="27231" y="16415"/>
                    <a:pt x="27240" y="16353"/>
                  </a:cubicBezTo>
                  <a:cubicBezTo>
                    <a:pt x="27125" y="15717"/>
                    <a:pt x="27090" y="14993"/>
                    <a:pt x="27152" y="14269"/>
                  </a:cubicBezTo>
                  <a:cubicBezTo>
                    <a:pt x="27125" y="14154"/>
                    <a:pt x="27108" y="14048"/>
                    <a:pt x="27072" y="13951"/>
                  </a:cubicBezTo>
                  <a:cubicBezTo>
                    <a:pt x="27090" y="13774"/>
                    <a:pt x="27134" y="13633"/>
                    <a:pt x="27134" y="13421"/>
                  </a:cubicBezTo>
                  <a:lnTo>
                    <a:pt x="27240" y="13421"/>
                  </a:lnTo>
                  <a:cubicBezTo>
                    <a:pt x="27196" y="13262"/>
                    <a:pt x="27081" y="12989"/>
                    <a:pt x="27187" y="12847"/>
                  </a:cubicBezTo>
                  <a:cubicBezTo>
                    <a:pt x="27258" y="12900"/>
                    <a:pt x="27187" y="13077"/>
                    <a:pt x="27187" y="13156"/>
                  </a:cubicBezTo>
                  <a:cubicBezTo>
                    <a:pt x="27205" y="13262"/>
                    <a:pt x="27302" y="13262"/>
                    <a:pt x="27284" y="13421"/>
                  </a:cubicBezTo>
                  <a:cubicBezTo>
                    <a:pt x="27320" y="13395"/>
                    <a:pt x="27337" y="13333"/>
                    <a:pt x="27346" y="13245"/>
                  </a:cubicBezTo>
                  <a:cubicBezTo>
                    <a:pt x="27381" y="13395"/>
                    <a:pt x="27505" y="13315"/>
                    <a:pt x="27549" y="13386"/>
                  </a:cubicBezTo>
                  <a:cubicBezTo>
                    <a:pt x="27664" y="13545"/>
                    <a:pt x="27593" y="13783"/>
                    <a:pt x="27655" y="14013"/>
                  </a:cubicBezTo>
                  <a:cubicBezTo>
                    <a:pt x="27646" y="14092"/>
                    <a:pt x="27646" y="14198"/>
                    <a:pt x="27576" y="14189"/>
                  </a:cubicBezTo>
                  <a:cubicBezTo>
                    <a:pt x="27584" y="14251"/>
                    <a:pt x="27611" y="14295"/>
                    <a:pt x="27629" y="14366"/>
                  </a:cubicBezTo>
                  <a:cubicBezTo>
                    <a:pt x="27673" y="14357"/>
                    <a:pt x="27690" y="14287"/>
                    <a:pt x="27682" y="14189"/>
                  </a:cubicBezTo>
                  <a:cubicBezTo>
                    <a:pt x="27735" y="14295"/>
                    <a:pt x="27699" y="14604"/>
                    <a:pt x="27673" y="14719"/>
                  </a:cubicBezTo>
                  <a:cubicBezTo>
                    <a:pt x="27593" y="14666"/>
                    <a:pt x="27611" y="14702"/>
                    <a:pt x="27540" y="14763"/>
                  </a:cubicBezTo>
                  <a:cubicBezTo>
                    <a:pt x="27549" y="14869"/>
                    <a:pt x="27646" y="14913"/>
                    <a:pt x="27567" y="15028"/>
                  </a:cubicBezTo>
                  <a:cubicBezTo>
                    <a:pt x="27602" y="15019"/>
                    <a:pt x="27620" y="15037"/>
                    <a:pt x="27620" y="15072"/>
                  </a:cubicBezTo>
                  <a:cubicBezTo>
                    <a:pt x="27699" y="15064"/>
                    <a:pt x="27584" y="14710"/>
                    <a:pt x="27699" y="14763"/>
                  </a:cubicBezTo>
                  <a:cubicBezTo>
                    <a:pt x="27699" y="14958"/>
                    <a:pt x="27708" y="15170"/>
                    <a:pt x="27673" y="15293"/>
                  </a:cubicBezTo>
                  <a:cubicBezTo>
                    <a:pt x="27690" y="15461"/>
                    <a:pt x="27770" y="15302"/>
                    <a:pt x="27805" y="15390"/>
                  </a:cubicBezTo>
                  <a:cubicBezTo>
                    <a:pt x="27814" y="15249"/>
                    <a:pt x="27743" y="15134"/>
                    <a:pt x="27805" y="15037"/>
                  </a:cubicBezTo>
                  <a:cubicBezTo>
                    <a:pt x="27858" y="15046"/>
                    <a:pt x="27893" y="15064"/>
                    <a:pt x="27911" y="15125"/>
                  </a:cubicBezTo>
                  <a:cubicBezTo>
                    <a:pt x="27955" y="15099"/>
                    <a:pt x="27982" y="15055"/>
                    <a:pt x="27991" y="14993"/>
                  </a:cubicBezTo>
                  <a:cubicBezTo>
                    <a:pt x="27946" y="14834"/>
                    <a:pt x="27920" y="15072"/>
                    <a:pt x="27858" y="15037"/>
                  </a:cubicBezTo>
                  <a:cubicBezTo>
                    <a:pt x="27876" y="14940"/>
                    <a:pt x="27823" y="14949"/>
                    <a:pt x="27779" y="14949"/>
                  </a:cubicBezTo>
                  <a:cubicBezTo>
                    <a:pt x="27761" y="14808"/>
                    <a:pt x="27814" y="14781"/>
                    <a:pt x="27814" y="14684"/>
                  </a:cubicBezTo>
                  <a:cubicBezTo>
                    <a:pt x="27849" y="14693"/>
                    <a:pt x="27832" y="14790"/>
                    <a:pt x="27832" y="14861"/>
                  </a:cubicBezTo>
                  <a:cubicBezTo>
                    <a:pt x="27955" y="14790"/>
                    <a:pt x="27823" y="14622"/>
                    <a:pt x="27787" y="14543"/>
                  </a:cubicBezTo>
                  <a:cubicBezTo>
                    <a:pt x="27787" y="14384"/>
                    <a:pt x="27849" y="14331"/>
                    <a:pt x="27893" y="14242"/>
                  </a:cubicBezTo>
                  <a:cubicBezTo>
                    <a:pt x="27876" y="14145"/>
                    <a:pt x="27761" y="14225"/>
                    <a:pt x="27787" y="14057"/>
                  </a:cubicBezTo>
                  <a:cubicBezTo>
                    <a:pt x="27814" y="13986"/>
                    <a:pt x="27876" y="13960"/>
                    <a:pt x="27920" y="13933"/>
                  </a:cubicBezTo>
                  <a:cubicBezTo>
                    <a:pt x="27893" y="13872"/>
                    <a:pt x="27832" y="13872"/>
                    <a:pt x="27814" y="13792"/>
                  </a:cubicBezTo>
                  <a:cubicBezTo>
                    <a:pt x="27805" y="13377"/>
                    <a:pt x="27832" y="12821"/>
                    <a:pt x="27823" y="12282"/>
                  </a:cubicBezTo>
                  <a:cubicBezTo>
                    <a:pt x="27832" y="12185"/>
                    <a:pt x="27752" y="12238"/>
                    <a:pt x="27752" y="12150"/>
                  </a:cubicBezTo>
                  <a:cubicBezTo>
                    <a:pt x="27717" y="12176"/>
                    <a:pt x="27699" y="12247"/>
                    <a:pt x="27690" y="12326"/>
                  </a:cubicBezTo>
                  <a:cubicBezTo>
                    <a:pt x="27611" y="12203"/>
                    <a:pt x="27531" y="12371"/>
                    <a:pt x="27452" y="12406"/>
                  </a:cubicBezTo>
                  <a:lnTo>
                    <a:pt x="27452" y="12318"/>
                  </a:lnTo>
                  <a:lnTo>
                    <a:pt x="27461" y="12229"/>
                  </a:lnTo>
                  <a:cubicBezTo>
                    <a:pt x="27540" y="12300"/>
                    <a:pt x="27611" y="12273"/>
                    <a:pt x="27620" y="12106"/>
                  </a:cubicBezTo>
                  <a:cubicBezTo>
                    <a:pt x="27531" y="12070"/>
                    <a:pt x="27584" y="12256"/>
                    <a:pt x="27487" y="12185"/>
                  </a:cubicBezTo>
                  <a:cubicBezTo>
                    <a:pt x="27558" y="12017"/>
                    <a:pt x="27523" y="11894"/>
                    <a:pt x="27461" y="11744"/>
                  </a:cubicBezTo>
                  <a:cubicBezTo>
                    <a:pt x="27408" y="11823"/>
                    <a:pt x="27470" y="11911"/>
                    <a:pt x="27461" y="12008"/>
                  </a:cubicBezTo>
                  <a:cubicBezTo>
                    <a:pt x="27452" y="12185"/>
                    <a:pt x="27381" y="12273"/>
                    <a:pt x="27355" y="12406"/>
                  </a:cubicBezTo>
                  <a:cubicBezTo>
                    <a:pt x="27320" y="12344"/>
                    <a:pt x="27214" y="12247"/>
                    <a:pt x="27196" y="12406"/>
                  </a:cubicBezTo>
                  <a:cubicBezTo>
                    <a:pt x="27152" y="12256"/>
                    <a:pt x="27116" y="12114"/>
                    <a:pt x="27063" y="12000"/>
                  </a:cubicBezTo>
                  <a:cubicBezTo>
                    <a:pt x="27046" y="11876"/>
                    <a:pt x="27116" y="11911"/>
                    <a:pt x="27116" y="11823"/>
                  </a:cubicBezTo>
                  <a:cubicBezTo>
                    <a:pt x="27143" y="11708"/>
                    <a:pt x="27099" y="11602"/>
                    <a:pt x="27090" y="11470"/>
                  </a:cubicBezTo>
                  <a:cubicBezTo>
                    <a:pt x="27090" y="11399"/>
                    <a:pt x="27116" y="11399"/>
                    <a:pt x="27116" y="11337"/>
                  </a:cubicBezTo>
                  <a:cubicBezTo>
                    <a:pt x="27116" y="11187"/>
                    <a:pt x="27081" y="11073"/>
                    <a:pt x="27090" y="10940"/>
                  </a:cubicBezTo>
                  <a:cubicBezTo>
                    <a:pt x="27116" y="10666"/>
                    <a:pt x="27099" y="10119"/>
                    <a:pt x="27099" y="9828"/>
                  </a:cubicBezTo>
                  <a:cubicBezTo>
                    <a:pt x="27099" y="9748"/>
                    <a:pt x="27178" y="9607"/>
                    <a:pt x="27081" y="9563"/>
                  </a:cubicBezTo>
                  <a:cubicBezTo>
                    <a:pt x="27055" y="9439"/>
                    <a:pt x="27134" y="9474"/>
                    <a:pt x="27134" y="9386"/>
                  </a:cubicBezTo>
                  <a:cubicBezTo>
                    <a:pt x="27143" y="9315"/>
                    <a:pt x="27108" y="9307"/>
                    <a:pt x="27081" y="9298"/>
                  </a:cubicBezTo>
                  <a:cubicBezTo>
                    <a:pt x="27055" y="9156"/>
                    <a:pt x="27169" y="9236"/>
                    <a:pt x="27161" y="9121"/>
                  </a:cubicBezTo>
                  <a:cubicBezTo>
                    <a:pt x="27178" y="8962"/>
                    <a:pt x="27099" y="8874"/>
                    <a:pt x="27161" y="8768"/>
                  </a:cubicBezTo>
                  <a:cubicBezTo>
                    <a:pt x="27161" y="8715"/>
                    <a:pt x="27116" y="8724"/>
                    <a:pt x="27081" y="8724"/>
                  </a:cubicBezTo>
                  <a:cubicBezTo>
                    <a:pt x="27134" y="8583"/>
                    <a:pt x="27152" y="8388"/>
                    <a:pt x="27143" y="8141"/>
                  </a:cubicBezTo>
                  <a:cubicBezTo>
                    <a:pt x="27116" y="8106"/>
                    <a:pt x="27090" y="8079"/>
                    <a:pt x="27063" y="8053"/>
                  </a:cubicBezTo>
                  <a:cubicBezTo>
                    <a:pt x="27072" y="7567"/>
                    <a:pt x="27090" y="6349"/>
                    <a:pt x="27055" y="5527"/>
                  </a:cubicBezTo>
                  <a:cubicBezTo>
                    <a:pt x="27046" y="5404"/>
                    <a:pt x="27010" y="5307"/>
                    <a:pt x="27002" y="5174"/>
                  </a:cubicBezTo>
                  <a:cubicBezTo>
                    <a:pt x="26984" y="4883"/>
                    <a:pt x="27028" y="4609"/>
                    <a:pt x="26975" y="4371"/>
                  </a:cubicBezTo>
                  <a:cubicBezTo>
                    <a:pt x="26957" y="4600"/>
                    <a:pt x="26905" y="4530"/>
                    <a:pt x="26896" y="4282"/>
                  </a:cubicBezTo>
                  <a:cubicBezTo>
                    <a:pt x="26905" y="4318"/>
                    <a:pt x="26905" y="4274"/>
                    <a:pt x="26905" y="4194"/>
                  </a:cubicBezTo>
                  <a:cubicBezTo>
                    <a:pt x="26905" y="4124"/>
                    <a:pt x="26905" y="4018"/>
                    <a:pt x="26913" y="3894"/>
                  </a:cubicBezTo>
                  <a:cubicBezTo>
                    <a:pt x="26913" y="3717"/>
                    <a:pt x="26913" y="3505"/>
                    <a:pt x="26913" y="3391"/>
                  </a:cubicBezTo>
                  <a:cubicBezTo>
                    <a:pt x="26905" y="3346"/>
                    <a:pt x="26940" y="3329"/>
                    <a:pt x="26940" y="3294"/>
                  </a:cubicBezTo>
                  <a:cubicBezTo>
                    <a:pt x="26940" y="3249"/>
                    <a:pt x="26905" y="3196"/>
                    <a:pt x="26913" y="3117"/>
                  </a:cubicBezTo>
                  <a:cubicBezTo>
                    <a:pt x="26922" y="3064"/>
                    <a:pt x="26940" y="2993"/>
                    <a:pt x="26940" y="2967"/>
                  </a:cubicBezTo>
                  <a:cubicBezTo>
                    <a:pt x="26940" y="2905"/>
                    <a:pt x="26869" y="2914"/>
                    <a:pt x="26896" y="2764"/>
                  </a:cubicBezTo>
                  <a:cubicBezTo>
                    <a:pt x="26896" y="2728"/>
                    <a:pt x="26949" y="2622"/>
                    <a:pt x="26949" y="2631"/>
                  </a:cubicBezTo>
                  <a:cubicBezTo>
                    <a:pt x="26949" y="2622"/>
                    <a:pt x="26940" y="2614"/>
                    <a:pt x="26940" y="2614"/>
                  </a:cubicBezTo>
                  <a:cubicBezTo>
                    <a:pt x="26887" y="2631"/>
                    <a:pt x="26807" y="2675"/>
                    <a:pt x="26763" y="2684"/>
                  </a:cubicBezTo>
                  <a:cubicBezTo>
                    <a:pt x="26746" y="2684"/>
                    <a:pt x="26746" y="2649"/>
                    <a:pt x="26710" y="2649"/>
                  </a:cubicBezTo>
                  <a:cubicBezTo>
                    <a:pt x="26640" y="2658"/>
                    <a:pt x="26534" y="2702"/>
                    <a:pt x="26463" y="2702"/>
                  </a:cubicBezTo>
                  <a:cubicBezTo>
                    <a:pt x="26401" y="2702"/>
                    <a:pt x="26127" y="2667"/>
                    <a:pt x="26030" y="2693"/>
                  </a:cubicBezTo>
                  <a:cubicBezTo>
                    <a:pt x="25995" y="2693"/>
                    <a:pt x="25977" y="2755"/>
                    <a:pt x="25933" y="2737"/>
                  </a:cubicBezTo>
                  <a:cubicBezTo>
                    <a:pt x="25942" y="2693"/>
                    <a:pt x="25977" y="2693"/>
                    <a:pt x="25986" y="2658"/>
                  </a:cubicBezTo>
                  <a:cubicBezTo>
                    <a:pt x="25942" y="2658"/>
                    <a:pt x="25924" y="2693"/>
                    <a:pt x="25880" y="2684"/>
                  </a:cubicBezTo>
                  <a:cubicBezTo>
                    <a:pt x="25863" y="2720"/>
                    <a:pt x="25871" y="2737"/>
                    <a:pt x="25889" y="2737"/>
                  </a:cubicBezTo>
                  <a:cubicBezTo>
                    <a:pt x="25854" y="2808"/>
                    <a:pt x="25810" y="2737"/>
                    <a:pt x="25854" y="2684"/>
                  </a:cubicBezTo>
                  <a:cubicBezTo>
                    <a:pt x="25783" y="2720"/>
                    <a:pt x="25757" y="2720"/>
                    <a:pt x="25695" y="2711"/>
                  </a:cubicBezTo>
                  <a:cubicBezTo>
                    <a:pt x="25686" y="2711"/>
                    <a:pt x="25651" y="2720"/>
                    <a:pt x="25607" y="2728"/>
                  </a:cubicBezTo>
                  <a:cubicBezTo>
                    <a:pt x="25589" y="2737"/>
                    <a:pt x="25571" y="2746"/>
                    <a:pt x="25554" y="2746"/>
                  </a:cubicBezTo>
                  <a:cubicBezTo>
                    <a:pt x="25527" y="2755"/>
                    <a:pt x="25501" y="2755"/>
                    <a:pt x="25483" y="2755"/>
                  </a:cubicBezTo>
                  <a:cubicBezTo>
                    <a:pt x="25395" y="2755"/>
                    <a:pt x="25315" y="2728"/>
                    <a:pt x="25218" y="2728"/>
                  </a:cubicBezTo>
                  <a:cubicBezTo>
                    <a:pt x="24953" y="2728"/>
                    <a:pt x="24609" y="2755"/>
                    <a:pt x="24370" y="2737"/>
                  </a:cubicBezTo>
                  <a:cubicBezTo>
                    <a:pt x="24264" y="2737"/>
                    <a:pt x="24132" y="2790"/>
                    <a:pt x="24017" y="2790"/>
                  </a:cubicBezTo>
                  <a:cubicBezTo>
                    <a:pt x="23947" y="2790"/>
                    <a:pt x="23938" y="2764"/>
                    <a:pt x="23885" y="2755"/>
                  </a:cubicBezTo>
                  <a:cubicBezTo>
                    <a:pt x="23752" y="2737"/>
                    <a:pt x="23629" y="2790"/>
                    <a:pt x="23532" y="2781"/>
                  </a:cubicBezTo>
                  <a:cubicBezTo>
                    <a:pt x="23443" y="2773"/>
                    <a:pt x="23373" y="2728"/>
                    <a:pt x="23311" y="2720"/>
                  </a:cubicBezTo>
                  <a:cubicBezTo>
                    <a:pt x="23231" y="2711"/>
                    <a:pt x="23099" y="2693"/>
                    <a:pt x="23046" y="2693"/>
                  </a:cubicBezTo>
                  <a:cubicBezTo>
                    <a:pt x="23011" y="2693"/>
                    <a:pt x="22931" y="2746"/>
                    <a:pt x="22913" y="2746"/>
                  </a:cubicBezTo>
                  <a:cubicBezTo>
                    <a:pt x="22834" y="2746"/>
                    <a:pt x="22834" y="2720"/>
                    <a:pt x="22781" y="2711"/>
                  </a:cubicBezTo>
                  <a:cubicBezTo>
                    <a:pt x="22702" y="2711"/>
                    <a:pt x="22684" y="2737"/>
                    <a:pt x="22604" y="2737"/>
                  </a:cubicBezTo>
                  <a:cubicBezTo>
                    <a:pt x="22507" y="2737"/>
                    <a:pt x="22419" y="2702"/>
                    <a:pt x="22340" y="2711"/>
                  </a:cubicBezTo>
                  <a:cubicBezTo>
                    <a:pt x="22207" y="2711"/>
                    <a:pt x="21863" y="2808"/>
                    <a:pt x="21624" y="2720"/>
                  </a:cubicBezTo>
                  <a:cubicBezTo>
                    <a:pt x="21589" y="2773"/>
                    <a:pt x="21262" y="2790"/>
                    <a:pt x="21006" y="2790"/>
                  </a:cubicBezTo>
                  <a:cubicBezTo>
                    <a:pt x="20936" y="2790"/>
                    <a:pt x="20847" y="2764"/>
                    <a:pt x="20785" y="2764"/>
                  </a:cubicBezTo>
                  <a:cubicBezTo>
                    <a:pt x="20309" y="2773"/>
                    <a:pt x="19814" y="2834"/>
                    <a:pt x="19408" y="2790"/>
                  </a:cubicBezTo>
                  <a:cubicBezTo>
                    <a:pt x="19320" y="2781"/>
                    <a:pt x="19240" y="2711"/>
                    <a:pt x="19143" y="2764"/>
                  </a:cubicBezTo>
                  <a:cubicBezTo>
                    <a:pt x="19143" y="2790"/>
                    <a:pt x="19223" y="2781"/>
                    <a:pt x="19276" y="2790"/>
                  </a:cubicBezTo>
                  <a:cubicBezTo>
                    <a:pt x="19178" y="2834"/>
                    <a:pt x="18763" y="2843"/>
                    <a:pt x="18790" y="2728"/>
                  </a:cubicBezTo>
                  <a:cubicBezTo>
                    <a:pt x="18755" y="2799"/>
                    <a:pt x="18675" y="2755"/>
                    <a:pt x="18516" y="2781"/>
                  </a:cubicBezTo>
                  <a:cubicBezTo>
                    <a:pt x="18446" y="2790"/>
                    <a:pt x="18331" y="2870"/>
                    <a:pt x="18119" y="2826"/>
                  </a:cubicBezTo>
                  <a:cubicBezTo>
                    <a:pt x="18101" y="2773"/>
                    <a:pt x="18181" y="2773"/>
                    <a:pt x="18251" y="2773"/>
                  </a:cubicBezTo>
                  <a:cubicBezTo>
                    <a:pt x="18225" y="2746"/>
                    <a:pt x="18154" y="2675"/>
                    <a:pt x="18304" y="2693"/>
                  </a:cubicBezTo>
                  <a:cubicBezTo>
                    <a:pt x="18278" y="2614"/>
                    <a:pt x="18207" y="2720"/>
                    <a:pt x="18119" y="2693"/>
                  </a:cubicBezTo>
                  <a:cubicBezTo>
                    <a:pt x="18154" y="2667"/>
                    <a:pt x="18172" y="2631"/>
                    <a:pt x="18172" y="2587"/>
                  </a:cubicBezTo>
                  <a:cubicBezTo>
                    <a:pt x="18048" y="2561"/>
                    <a:pt x="18057" y="2622"/>
                    <a:pt x="17951" y="2614"/>
                  </a:cubicBezTo>
                  <a:cubicBezTo>
                    <a:pt x="18004" y="2508"/>
                    <a:pt x="17819" y="2481"/>
                    <a:pt x="17730" y="2525"/>
                  </a:cubicBezTo>
                  <a:cubicBezTo>
                    <a:pt x="17783" y="2622"/>
                    <a:pt x="17969" y="2631"/>
                    <a:pt x="17986" y="2746"/>
                  </a:cubicBezTo>
                  <a:cubicBezTo>
                    <a:pt x="17916" y="2781"/>
                    <a:pt x="17801" y="2790"/>
                    <a:pt x="17766" y="2843"/>
                  </a:cubicBezTo>
                  <a:cubicBezTo>
                    <a:pt x="17704" y="2817"/>
                    <a:pt x="17695" y="2746"/>
                    <a:pt x="17633" y="2711"/>
                  </a:cubicBezTo>
                  <a:cubicBezTo>
                    <a:pt x="17510" y="2720"/>
                    <a:pt x="17527" y="2834"/>
                    <a:pt x="17677" y="2817"/>
                  </a:cubicBezTo>
                  <a:cubicBezTo>
                    <a:pt x="17518" y="2914"/>
                    <a:pt x="17395" y="2755"/>
                    <a:pt x="17368" y="2684"/>
                  </a:cubicBezTo>
                  <a:cubicBezTo>
                    <a:pt x="17289" y="2737"/>
                    <a:pt x="17103" y="2737"/>
                    <a:pt x="17139" y="2861"/>
                  </a:cubicBezTo>
                  <a:cubicBezTo>
                    <a:pt x="17077" y="2861"/>
                    <a:pt x="17015" y="2861"/>
                    <a:pt x="17006" y="2887"/>
                  </a:cubicBezTo>
                  <a:cubicBezTo>
                    <a:pt x="16918" y="2834"/>
                    <a:pt x="16715" y="2843"/>
                    <a:pt x="16706" y="2755"/>
                  </a:cubicBezTo>
                  <a:cubicBezTo>
                    <a:pt x="16821" y="2746"/>
                    <a:pt x="16927" y="2746"/>
                    <a:pt x="16874" y="2834"/>
                  </a:cubicBezTo>
                  <a:lnTo>
                    <a:pt x="17095" y="2834"/>
                  </a:lnTo>
                  <a:cubicBezTo>
                    <a:pt x="17139" y="2737"/>
                    <a:pt x="16883" y="2799"/>
                    <a:pt x="16927" y="2702"/>
                  </a:cubicBezTo>
                  <a:cubicBezTo>
                    <a:pt x="17068" y="2675"/>
                    <a:pt x="17042" y="2693"/>
                    <a:pt x="17148" y="2728"/>
                  </a:cubicBezTo>
                  <a:cubicBezTo>
                    <a:pt x="17139" y="2640"/>
                    <a:pt x="16953" y="2649"/>
                    <a:pt x="16927" y="2569"/>
                  </a:cubicBezTo>
                  <a:cubicBezTo>
                    <a:pt x="16794" y="2561"/>
                    <a:pt x="16724" y="2658"/>
                    <a:pt x="16618" y="2587"/>
                  </a:cubicBezTo>
                  <a:cubicBezTo>
                    <a:pt x="16627" y="2464"/>
                    <a:pt x="16944" y="2402"/>
                    <a:pt x="16892" y="2331"/>
                  </a:cubicBezTo>
                  <a:cubicBezTo>
                    <a:pt x="16997" y="2278"/>
                    <a:pt x="17130" y="2358"/>
                    <a:pt x="17298" y="2313"/>
                  </a:cubicBezTo>
                  <a:cubicBezTo>
                    <a:pt x="17218" y="2358"/>
                    <a:pt x="17298" y="2340"/>
                    <a:pt x="17289" y="2419"/>
                  </a:cubicBezTo>
                  <a:cubicBezTo>
                    <a:pt x="17501" y="2428"/>
                    <a:pt x="17377" y="2234"/>
                    <a:pt x="17607" y="2260"/>
                  </a:cubicBezTo>
                  <a:cubicBezTo>
                    <a:pt x="17722" y="2260"/>
                    <a:pt x="17660" y="2278"/>
                    <a:pt x="17651" y="2313"/>
                  </a:cubicBezTo>
                  <a:cubicBezTo>
                    <a:pt x="17748" y="2331"/>
                    <a:pt x="17713" y="2269"/>
                    <a:pt x="17783" y="2260"/>
                  </a:cubicBezTo>
                  <a:cubicBezTo>
                    <a:pt x="17986" y="2234"/>
                    <a:pt x="17951" y="2340"/>
                    <a:pt x="18137" y="2322"/>
                  </a:cubicBezTo>
                  <a:cubicBezTo>
                    <a:pt x="18287" y="2287"/>
                    <a:pt x="18048" y="2260"/>
                    <a:pt x="18101" y="2190"/>
                  </a:cubicBezTo>
                  <a:cubicBezTo>
                    <a:pt x="18119" y="2234"/>
                    <a:pt x="18304" y="2190"/>
                    <a:pt x="18313" y="2243"/>
                  </a:cubicBezTo>
                  <a:cubicBezTo>
                    <a:pt x="18419" y="2243"/>
                    <a:pt x="18269" y="2172"/>
                    <a:pt x="18234" y="2163"/>
                  </a:cubicBezTo>
                  <a:cubicBezTo>
                    <a:pt x="18340" y="2119"/>
                    <a:pt x="18543" y="2199"/>
                    <a:pt x="18675" y="2119"/>
                  </a:cubicBezTo>
                  <a:cubicBezTo>
                    <a:pt x="18596" y="2031"/>
                    <a:pt x="18516" y="2163"/>
                    <a:pt x="18410" y="2137"/>
                  </a:cubicBezTo>
                  <a:cubicBezTo>
                    <a:pt x="18393" y="2075"/>
                    <a:pt x="18216" y="2066"/>
                    <a:pt x="18322" y="2004"/>
                  </a:cubicBezTo>
                  <a:cubicBezTo>
                    <a:pt x="18128" y="1969"/>
                    <a:pt x="18145" y="2075"/>
                    <a:pt x="17969" y="2057"/>
                  </a:cubicBezTo>
                  <a:cubicBezTo>
                    <a:pt x="17810" y="2049"/>
                    <a:pt x="17933" y="1987"/>
                    <a:pt x="17748" y="2022"/>
                  </a:cubicBezTo>
                  <a:cubicBezTo>
                    <a:pt x="17660" y="2040"/>
                    <a:pt x="17607" y="2066"/>
                    <a:pt x="17527" y="2075"/>
                  </a:cubicBezTo>
                  <a:cubicBezTo>
                    <a:pt x="17439" y="2040"/>
                    <a:pt x="17333" y="2013"/>
                    <a:pt x="17218" y="1987"/>
                  </a:cubicBezTo>
                  <a:cubicBezTo>
                    <a:pt x="17059" y="2013"/>
                    <a:pt x="17342" y="2004"/>
                    <a:pt x="17254" y="2075"/>
                  </a:cubicBezTo>
                  <a:cubicBezTo>
                    <a:pt x="17086" y="2154"/>
                    <a:pt x="16706" y="2013"/>
                    <a:pt x="16635" y="2110"/>
                  </a:cubicBezTo>
                  <a:cubicBezTo>
                    <a:pt x="16565" y="2075"/>
                    <a:pt x="16485" y="2040"/>
                    <a:pt x="16326" y="2057"/>
                  </a:cubicBezTo>
                  <a:cubicBezTo>
                    <a:pt x="16406" y="1916"/>
                    <a:pt x="16574" y="2119"/>
                    <a:pt x="16680" y="2031"/>
                  </a:cubicBezTo>
                  <a:cubicBezTo>
                    <a:pt x="16529" y="1934"/>
                    <a:pt x="16326" y="1854"/>
                    <a:pt x="16159" y="1757"/>
                  </a:cubicBezTo>
                  <a:cubicBezTo>
                    <a:pt x="16000" y="1845"/>
                    <a:pt x="16273" y="1907"/>
                    <a:pt x="16379" y="1925"/>
                  </a:cubicBezTo>
                  <a:cubicBezTo>
                    <a:pt x="16353" y="2022"/>
                    <a:pt x="16035" y="1925"/>
                    <a:pt x="16106" y="2075"/>
                  </a:cubicBezTo>
                  <a:cubicBezTo>
                    <a:pt x="16026" y="2075"/>
                    <a:pt x="15991" y="2057"/>
                    <a:pt x="15973" y="2022"/>
                  </a:cubicBezTo>
                  <a:cubicBezTo>
                    <a:pt x="15894" y="2093"/>
                    <a:pt x="15682" y="2075"/>
                    <a:pt x="15488" y="2066"/>
                  </a:cubicBezTo>
                  <a:cubicBezTo>
                    <a:pt x="15496" y="2013"/>
                    <a:pt x="15682" y="2066"/>
                    <a:pt x="15664" y="1987"/>
                  </a:cubicBezTo>
                  <a:cubicBezTo>
                    <a:pt x="15567" y="1960"/>
                    <a:pt x="15461" y="1934"/>
                    <a:pt x="15355" y="1907"/>
                  </a:cubicBezTo>
                  <a:cubicBezTo>
                    <a:pt x="15240" y="1907"/>
                    <a:pt x="15267" y="1996"/>
                    <a:pt x="15258" y="2066"/>
                  </a:cubicBezTo>
                  <a:cubicBezTo>
                    <a:pt x="15152" y="2049"/>
                    <a:pt x="14940" y="2093"/>
                    <a:pt x="14905" y="2031"/>
                  </a:cubicBezTo>
                  <a:cubicBezTo>
                    <a:pt x="14905" y="1907"/>
                    <a:pt x="15099" y="2066"/>
                    <a:pt x="15179" y="1987"/>
                  </a:cubicBezTo>
                  <a:cubicBezTo>
                    <a:pt x="15055" y="1863"/>
                    <a:pt x="14922" y="2013"/>
                    <a:pt x="14781" y="1951"/>
                  </a:cubicBezTo>
                  <a:cubicBezTo>
                    <a:pt x="14772" y="1996"/>
                    <a:pt x="14834" y="2004"/>
                    <a:pt x="14817" y="2057"/>
                  </a:cubicBezTo>
                  <a:lnTo>
                    <a:pt x="14419" y="2049"/>
                  </a:lnTo>
                  <a:cubicBezTo>
                    <a:pt x="14287" y="1987"/>
                    <a:pt x="14737" y="2075"/>
                    <a:pt x="14693" y="1978"/>
                  </a:cubicBezTo>
                  <a:cubicBezTo>
                    <a:pt x="14587" y="1916"/>
                    <a:pt x="14366" y="2004"/>
                    <a:pt x="14198" y="1996"/>
                  </a:cubicBezTo>
                  <a:cubicBezTo>
                    <a:pt x="14437" y="2084"/>
                    <a:pt x="13951" y="2031"/>
                    <a:pt x="13801" y="2040"/>
                  </a:cubicBezTo>
                  <a:cubicBezTo>
                    <a:pt x="13677" y="1996"/>
                    <a:pt x="14031" y="2022"/>
                    <a:pt x="14110" y="2022"/>
                  </a:cubicBezTo>
                  <a:cubicBezTo>
                    <a:pt x="14048" y="1907"/>
                    <a:pt x="13766" y="1987"/>
                    <a:pt x="13669" y="2013"/>
                  </a:cubicBezTo>
                  <a:cubicBezTo>
                    <a:pt x="13554" y="1943"/>
                    <a:pt x="13227" y="1890"/>
                    <a:pt x="13095" y="1978"/>
                  </a:cubicBezTo>
                  <a:cubicBezTo>
                    <a:pt x="13157" y="2040"/>
                    <a:pt x="13404" y="1996"/>
                    <a:pt x="13536" y="2013"/>
                  </a:cubicBezTo>
                  <a:cubicBezTo>
                    <a:pt x="13545" y="2066"/>
                    <a:pt x="13377" y="2022"/>
                    <a:pt x="13315" y="2040"/>
                  </a:cubicBezTo>
                  <a:cubicBezTo>
                    <a:pt x="13148" y="2031"/>
                    <a:pt x="12962" y="2013"/>
                    <a:pt x="12909" y="2084"/>
                  </a:cubicBezTo>
                  <a:cubicBezTo>
                    <a:pt x="12662" y="2004"/>
                    <a:pt x="12477" y="2049"/>
                    <a:pt x="12159" y="2013"/>
                  </a:cubicBezTo>
                  <a:cubicBezTo>
                    <a:pt x="12115" y="2022"/>
                    <a:pt x="12132" y="2066"/>
                    <a:pt x="12070" y="2066"/>
                  </a:cubicBezTo>
                  <a:cubicBezTo>
                    <a:pt x="11956" y="2075"/>
                    <a:pt x="11929" y="2031"/>
                    <a:pt x="11938" y="1960"/>
                  </a:cubicBezTo>
                  <a:cubicBezTo>
                    <a:pt x="11638" y="2040"/>
                    <a:pt x="11461" y="1898"/>
                    <a:pt x="11187" y="1951"/>
                  </a:cubicBezTo>
                  <a:cubicBezTo>
                    <a:pt x="11099" y="1890"/>
                    <a:pt x="11205" y="1898"/>
                    <a:pt x="11232" y="1845"/>
                  </a:cubicBezTo>
                  <a:cubicBezTo>
                    <a:pt x="11161" y="1854"/>
                    <a:pt x="11161" y="1819"/>
                    <a:pt x="11099" y="1819"/>
                  </a:cubicBezTo>
                  <a:cubicBezTo>
                    <a:pt x="11046" y="1819"/>
                    <a:pt x="11037" y="1890"/>
                    <a:pt x="11099" y="1898"/>
                  </a:cubicBezTo>
                  <a:cubicBezTo>
                    <a:pt x="10976" y="1996"/>
                    <a:pt x="10781" y="1934"/>
                    <a:pt x="10605" y="1969"/>
                  </a:cubicBezTo>
                  <a:cubicBezTo>
                    <a:pt x="10605" y="2004"/>
                    <a:pt x="10596" y="2040"/>
                    <a:pt x="10649" y="2049"/>
                  </a:cubicBezTo>
                  <a:cubicBezTo>
                    <a:pt x="10543" y="2093"/>
                    <a:pt x="10410" y="2022"/>
                    <a:pt x="10252" y="2066"/>
                  </a:cubicBezTo>
                  <a:cubicBezTo>
                    <a:pt x="10349" y="2013"/>
                    <a:pt x="10269" y="1925"/>
                    <a:pt x="10172" y="1907"/>
                  </a:cubicBezTo>
                  <a:cubicBezTo>
                    <a:pt x="10199" y="1828"/>
                    <a:pt x="10260" y="1934"/>
                    <a:pt x="10349" y="1907"/>
                  </a:cubicBezTo>
                  <a:cubicBezTo>
                    <a:pt x="10357" y="1854"/>
                    <a:pt x="10313" y="1828"/>
                    <a:pt x="10216" y="1828"/>
                  </a:cubicBezTo>
                  <a:cubicBezTo>
                    <a:pt x="10022" y="1845"/>
                    <a:pt x="10234" y="1969"/>
                    <a:pt x="10119" y="2013"/>
                  </a:cubicBezTo>
                  <a:cubicBezTo>
                    <a:pt x="9925" y="1960"/>
                    <a:pt x="9907" y="1960"/>
                    <a:pt x="9633" y="1951"/>
                  </a:cubicBezTo>
                  <a:lnTo>
                    <a:pt x="9642" y="1872"/>
                  </a:lnTo>
                  <a:cubicBezTo>
                    <a:pt x="9422" y="1872"/>
                    <a:pt x="9351" y="1960"/>
                    <a:pt x="9104" y="1943"/>
                  </a:cubicBezTo>
                  <a:cubicBezTo>
                    <a:pt x="9165" y="1872"/>
                    <a:pt x="9033" y="1881"/>
                    <a:pt x="9015" y="1863"/>
                  </a:cubicBezTo>
                  <a:cubicBezTo>
                    <a:pt x="8989" y="1828"/>
                    <a:pt x="9051" y="1748"/>
                    <a:pt x="8936" y="1757"/>
                  </a:cubicBezTo>
                  <a:cubicBezTo>
                    <a:pt x="8786" y="1819"/>
                    <a:pt x="9095" y="1837"/>
                    <a:pt x="9015" y="1943"/>
                  </a:cubicBezTo>
                  <a:cubicBezTo>
                    <a:pt x="8839" y="1960"/>
                    <a:pt x="8892" y="1837"/>
                    <a:pt x="8706" y="1854"/>
                  </a:cubicBezTo>
                  <a:cubicBezTo>
                    <a:pt x="8644" y="1863"/>
                    <a:pt x="8697" y="1907"/>
                    <a:pt x="8750" y="1916"/>
                  </a:cubicBezTo>
                  <a:cubicBezTo>
                    <a:pt x="8653" y="1978"/>
                    <a:pt x="8556" y="1881"/>
                    <a:pt x="8441" y="1881"/>
                  </a:cubicBezTo>
                  <a:cubicBezTo>
                    <a:pt x="8335" y="1881"/>
                    <a:pt x="8194" y="1925"/>
                    <a:pt x="8079" y="1925"/>
                  </a:cubicBezTo>
                  <a:cubicBezTo>
                    <a:pt x="7973" y="1934"/>
                    <a:pt x="7867" y="1881"/>
                    <a:pt x="7770" y="1925"/>
                  </a:cubicBezTo>
                  <a:cubicBezTo>
                    <a:pt x="7762" y="1881"/>
                    <a:pt x="7814" y="1881"/>
                    <a:pt x="7823" y="1845"/>
                  </a:cubicBezTo>
                  <a:cubicBezTo>
                    <a:pt x="7682" y="1837"/>
                    <a:pt x="7647" y="1925"/>
                    <a:pt x="7550" y="1863"/>
                  </a:cubicBezTo>
                  <a:cubicBezTo>
                    <a:pt x="7541" y="1810"/>
                    <a:pt x="7682" y="1837"/>
                    <a:pt x="7691" y="1792"/>
                  </a:cubicBezTo>
                  <a:cubicBezTo>
                    <a:pt x="7523" y="1757"/>
                    <a:pt x="7558" y="1854"/>
                    <a:pt x="7417" y="1837"/>
                  </a:cubicBezTo>
                  <a:cubicBezTo>
                    <a:pt x="7444" y="1907"/>
                    <a:pt x="7603" y="1907"/>
                    <a:pt x="7594" y="1996"/>
                  </a:cubicBezTo>
                  <a:cubicBezTo>
                    <a:pt x="7558" y="1987"/>
                    <a:pt x="7444" y="2013"/>
                    <a:pt x="7417" y="1996"/>
                  </a:cubicBezTo>
                  <a:cubicBezTo>
                    <a:pt x="7399" y="1987"/>
                    <a:pt x="7488" y="1960"/>
                    <a:pt x="7461" y="1943"/>
                  </a:cubicBezTo>
                  <a:cubicBezTo>
                    <a:pt x="7355" y="1881"/>
                    <a:pt x="7258" y="1837"/>
                    <a:pt x="7020" y="1801"/>
                  </a:cubicBezTo>
                  <a:cubicBezTo>
                    <a:pt x="6905" y="1828"/>
                    <a:pt x="7152" y="1863"/>
                    <a:pt x="7020" y="1907"/>
                  </a:cubicBezTo>
                  <a:cubicBezTo>
                    <a:pt x="6896" y="1898"/>
                    <a:pt x="6790" y="1872"/>
                    <a:pt x="6667" y="1854"/>
                  </a:cubicBezTo>
                  <a:lnTo>
                    <a:pt x="6667" y="1775"/>
                  </a:lnTo>
                  <a:cubicBezTo>
                    <a:pt x="6578" y="1739"/>
                    <a:pt x="6569" y="1784"/>
                    <a:pt x="6490" y="1766"/>
                  </a:cubicBezTo>
                  <a:cubicBezTo>
                    <a:pt x="6340" y="1748"/>
                    <a:pt x="6331" y="1678"/>
                    <a:pt x="6225" y="1792"/>
                  </a:cubicBezTo>
                  <a:cubicBezTo>
                    <a:pt x="6313" y="1819"/>
                    <a:pt x="6516" y="1890"/>
                    <a:pt x="6269" y="1898"/>
                  </a:cubicBezTo>
                  <a:cubicBezTo>
                    <a:pt x="6340" y="1960"/>
                    <a:pt x="6605" y="1916"/>
                    <a:pt x="6755" y="1934"/>
                  </a:cubicBezTo>
                  <a:cubicBezTo>
                    <a:pt x="6764" y="2022"/>
                    <a:pt x="6552" y="1978"/>
                    <a:pt x="6437" y="1978"/>
                  </a:cubicBezTo>
                  <a:cubicBezTo>
                    <a:pt x="6305" y="1987"/>
                    <a:pt x="6137" y="1978"/>
                    <a:pt x="6040" y="1978"/>
                  </a:cubicBezTo>
                  <a:lnTo>
                    <a:pt x="6049" y="1845"/>
                  </a:lnTo>
                  <a:cubicBezTo>
                    <a:pt x="5863" y="1837"/>
                    <a:pt x="5801" y="1890"/>
                    <a:pt x="5863" y="1969"/>
                  </a:cubicBezTo>
                  <a:cubicBezTo>
                    <a:pt x="5775" y="1969"/>
                    <a:pt x="5686" y="1969"/>
                    <a:pt x="5598" y="1969"/>
                  </a:cubicBezTo>
                  <a:cubicBezTo>
                    <a:pt x="5616" y="1934"/>
                    <a:pt x="5678" y="1925"/>
                    <a:pt x="5686" y="1890"/>
                  </a:cubicBezTo>
                  <a:cubicBezTo>
                    <a:pt x="5483" y="1898"/>
                    <a:pt x="5413" y="1837"/>
                    <a:pt x="5201" y="1854"/>
                  </a:cubicBezTo>
                  <a:cubicBezTo>
                    <a:pt x="5210" y="1837"/>
                    <a:pt x="5245" y="1828"/>
                    <a:pt x="5254" y="1801"/>
                  </a:cubicBezTo>
                  <a:cubicBezTo>
                    <a:pt x="4909" y="1766"/>
                    <a:pt x="4724" y="1801"/>
                    <a:pt x="4406" y="1766"/>
                  </a:cubicBezTo>
                  <a:cubicBezTo>
                    <a:pt x="4371" y="1854"/>
                    <a:pt x="4256" y="1890"/>
                    <a:pt x="4044" y="1863"/>
                  </a:cubicBezTo>
                  <a:cubicBezTo>
                    <a:pt x="4062" y="1916"/>
                    <a:pt x="4115" y="1907"/>
                    <a:pt x="4177" y="1898"/>
                  </a:cubicBezTo>
                  <a:cubicBezTo>
                    <a:pt x="4238" y="1890"/>
                    <a:pt x="4318" y="1881"/>
                    <a:pt x="4362" y="1925"/>
                  </a:cubicBezTo>
                  <a:cubicBezTo>
                    <a:pt x="4300" y="1978"/>
                    <a:pt x="4071" y="1925"/>
                    <a:pt x="3938" y="1943"/>
                  </a:cubicBezTo>
                  <a:cubicBezTo>
                    <a:pt x="3921" y="1898"/>
                    <a:pt x="3965" y="1890"/>
                    <a:pt x="4009" y="1890"/>
                  </a:cubicBezTo>
                  <a:cubicBezTo>
                    <a:pt x="3868" y="1863"/>
                    <a:pt x="4000" y="1792"/>
                    <a:pt x="3903" y="1757"/>
                  </a:cubicBezTo>
                  <a:cubicBezTo>
                    <a:pt x="3709" y="1731"/>
                    <a:pt x="3974" y="1828"/>
                    <a:pt x="3841" y="1837"/>
                  </a:cubicBezTo>
                  <a:cubicBezTo>
                    <a:pt x="3664" y="1863"/>
                    <a:pt x="3717" y="1713"/>
                    <a:pt x="3523" y="1748"/>
                  </a:cubicBezTo>
                  <a:cubicBezTo>
                    <a:pt x="3444" y="1748"/>
                    <a:pt x="3629" y="1845"/>
                    <a:pt x="3532" y="1881"/>
                  </a:cubicBezTo>
                  <a:cubicBezTo>
                    <a:pt x="3408" y="1810"/>
                    <a:pt x="3223" y="1925"/>
                    <a:pt x="3267" y="1819"/>
                  </a:cubicBezTo>
                  <a:cubicBezTo>
                    <a:pt x="3099" y="1872"/>
                    <a:pt x="2914" y="1872"/>
                    <a:pt x="2720" y="1837"/>
                  </a:cubicBezTo>
                  <a:cubicBezTo>
                    <a:pt x="2764" y="1969"/>
                    <a:pt x="2932" y="1907"/>
                    <a:pt x="3055" y="1925"/>
                  </a:cubicBezTo>
                  <a:cubicBezTo>
                    <a:pt x="3091" y="2031"/>
                    <a:pt x="2896" y="1934"/>
                    <a:pt x="2799" y="1943"/>
                  </a:cubicBezTo>
                  <a:cubicBezTo>
                    <a:pt x="2720" y="1951"/>
                    <a:pt x="2729" y="2013"/>
                    <a:pt x="2623" y="1996"/>
                  </a:cubicBezTo>
                  <a:cubicBezTo>
                    <a:pt x="2499" y="1907"/>
                    <a:pt x="2596" y="1907"/>
                    <a:pt x="2702" y="1916"/>
                  </a:cubicBezTo>
                  <a:cubicBezTo>
                    <a:pt x="2649" y="1863"/>
                    <a:pt x="2552" y="1863"/>
                    <a:pt x="2464" y="1863"/>
                  </a:cubicBezTo>
                  <a:cubicBezTo>
                    <a:pt x="2419" y="1792"/>
                    <a:pt x="2428" y="1775"/>
                    <a:pt x="2296" y="1731"/>
                  </a:cubicBezTo>
                  <a:cubicBezTo>
                    <a:pt x="2252" y="1739"/>
                    <a:pt x="2455" y="1845"/>
                    <a:pt x="2340" y="1863"/>
                  </a:cubicBezTo>
                  <a:cubicBezTo>
                    <a:pt x="2366" y="1925"/>
                    <a:pt x="2596" y="1960"/>
                    <a:pt x="2508" y="1996"/>
                  </a:cubicBezTo>
                  <a:cubicBezTo>
                    <a:pt x="2411" y="1996"/>
                    <a:pt x="2437" y="1969"/>
                    <a:pt x="2419" y="1943"/>
                  </a:cubicBezTo>
                  <a:cubicBezTo>
                    <a:pt x="2243" y="1960"/>
                    <a:pt x="2181" y="1943"/>
                    <a:pt x="1951" y="1934"/>
                  </a:cubicBezTo>
                  <a:cubicBezTo>
                    <a:pt x="1784" y="1801"/>
                    <a:pt x="2199" y="1978"/>
                    <a:pt x="2057" y="1854"/>
                  </a:cubicBezTo>
                  <a:cubicBezTo>
                    <a:pt x="1890" y="1784"/>
                    <a:pt x="1916" y="1837"/>
                    <a:pt x="1748" y="1801"/>
                  </a:cubicBezTo>
                  <a:cubicBezTo>
                    <a:pt x="1695" y="1792"/>
                    <a:pt x="1748" y="1837"/>
                    <a:pt x="1766" y="1845"/>
                  </a:cubicBezTo>
                  <a:cubicBezTo>
                    <a:pt x="1801" y="1863"/>
                    <a:pt x="1854" y="1881"/>
                    <a:pt x="1846" y="1881"/>
                  </a:cubicBezTo>
                  <a:cubicBezTo>
                    <a:pt x="1854" y="1890"/>
                    <a:pt x="1863" y="1898"/>
                    <a:pt x="1863" y="1907"/>
                  </a:cubicBezTo>
                  <a:cubicBezTo>
                    <a:pt x="1863" y="1907"/>
                    <a:pt x="1863" y="1907"/>
                    <a:pt x="1863" y="1925"/>
                  </a:cubicBezTo>
                  <a:cubicBezTo>
                    <a:pt x="1863" y="1943"/>
                    <a:pt x="1863" y="1951"/>
                    <a:pt x="1863" y="1969"/>
                  </a:cubicBezTo>
                  <a:cubicBezTo>
                    <a:pt x="1854" y="1996"/>
                    <a:pt x="1854" y="2013"/>
                    <a:pt x="1943" y="2066"/>
                  </a:cubicBezTo>
                  <a:cubicBezTo>
                    <a:pt x="1916" y="2128"/>
                    <a:pt x="1925" y="2199"/>
                    <a:pt x="1934" y="2260"/>
                  </a:cubicBezTo>
                  <a:cubicBezTo>
                    <a:pt x="1943" y="2322"/>
                    <a:pt x="1943" y="2375"/>
                    <a:pt x="1899" y="2402"/>
                  </a:cubicBezTo>
                  <a:cubicBezTo>
                    <a:pt x="1951" y="2472"/>
                    <a:pt x="1960" y="2587"/>
                    <a:pt x="1960" y="2711"/>
                  </a:cubicBezTo>
                  <a:cubicBezTo>
                    <a:pt x="1969" y="2834"/>
                    <a:pt x="1969" y="2984"/>
                    <a:pt x="2004" y="3126"/>
                  </a:cubicBezTo>
                  <a:cubicBezTo>
                    <a:pt x="2022" y="3205"/>
                    <a:pt x="2040" y="3249"/>
                    <a:pt x="2049" y="3285"/>
                  </a:cubicBezTo>
                  <a:cubicBezTo>
                    <a:pt x="2057" y="3320"/>
                    <a:pt x="2057" y="3346"/>
                    <a:pt x="2031" y="3399"/>
                  </a:cubicBezTo>
                  <a:cubicBezTo>
                    <a:pt x="2049" y="3444"/>
                    <a:pt x="2102" y="3435"/>
                    <a:pt x="2119" y="3488"/>
                  </a:cubicBezTo>
                  <a:cubicBezTo>
                    <a:pt x="2146" y="3594"/>
                    <a:pt x="2172" y="3691"/>
                    <a:pt x="2216" y="3779"/>
                  </a:cubicBezTo>
                  <a:cubicBezTo>
                    <a:pt x="2252" y="3876"/>
                    <a:pt x="2296" y="3956"/>
                    <a:pt x="2331" y="4035"/>
                  </a:cubicBezTo>
                  <a:cubicBezTo>
                    <a:pt x="2419" y="4194"/>
                    <a:pt x="2499" y="4327"/>
                    <a:pt x="2561" y="4503"/>
                  </a:cubicBezTo>
                  <a:cubicBezTo>
                    <a:pt x="2587" y="4539"/>
                    <a:pt x="2623" y="4512"/>
                    <a:pt x="2649" y="4547"/>
                  </a:cubicBezTo>
                  <a:cubicBezTo>
                    <a:pt x="2702" y="4618"/>
                    <a:pt x="2640" y="4636"/>
                    <a:pt x="2720" y="4706"/>
                  </a:cubicBezTo>
                  <a:cubicBezTo>
                    <a:pt x="2649" y="4786"/>
                    <a:pt x="2596" y="4680"/>
                    <a:pt x="2534" y="4671"/>
                  </a:cubicBezTo>
                  <a:cubicBezTo>
                    <a:pt x="2534" y="4591"/>
                    <a:pt x="2543" y="4441"/>
                    <a:pt x="2411" y="4362"/>
                  </a:cubicBezTo>
                  <a:cubicBezTo>
                    <a:pt x="2340" y="4397"/>
                    <a:pt x="2472" y="4477"/>
                    <a:pt x="2472" y="4574"/>
                  </a:cubicBezTo>
                  <a:cubicBezTo>
                    <a:pt x="2472" y="4591"/>
                    <a:pt x="2411" y="4609"/>
                    <a:pt x="2411" y="4627"/>
                  </a:cubicBezTo>
                  <a:cubicBezTo>
                    <a:pt x="2428" y="4697"/>
                    <a:pt x="2490" y="4768"/>
                    <a:pt x="2517" y="4848"/>
                  </a:cubicBezTo>
                  <a:cubicBezTo>
                    <a:pt x="2623" y="4848"/>
                    <a:pt x="2464" y="4724"/>
                    <a:pt x="2570" y="4733"/>
                  </a:cubicBezTo>
                  <a:cubicBezTo>
                    <a:pt x="2640" y="4768"/>
                    <a:pt x="2817" y="4927"/>
                    <a:pt x="2755" y="4768"/>
                  </a:cubicBezTo>
                  <a:cubicBezTo>
                    <a:pt x="2799" y="4768"/>
                    <a:pt x="2993" y="4998"/>
                    <a:pt x="2905" y="5015"/>
                  </a:cubicBezTo>
                  <a:cubicBezTo>
                    <a:pt x="3099" y="5121"/>
                    <a:pt x="3249" y="5404"/>
                    <a:pt x="3497" y="5660"/>
                  </a:cubicBezTo>
                  <a:cubicBezTo>
                    <a:pt x="3770" y="5942"/>
                    <a:pt x="4159" y="6234"/>
                    <a:pt x="4424" y="6428"/>
                  </a:cubicBezTo>
                  <a:cubicBezTo>
                    <a:pt x="4521" y="6481"/>
                    <a:pt x="4450" y="6516"/>
                    <a:pt x="4521" y="6578"/>
                  </a:cubicBezTo>
                  <a:cubicBezTo>
                    <a:pt x="4609" y="6614"/>
                    <a:pt x="4680" y="6702"/>
                    <a:pt x="4689" y="6711"/>
                  </a:cubicBezTo>
                  <a:cubicBezTo>
                    <a:pt x="4751" y="6746"/>
                    <a:pt x="4804" y="6675"/>
                    <a:pt x="4892" y="6808"/>
                  </a:cubicBezTo>
                  <a:cubicBezTo>
                    <a:pt x="4901" y="6923"/>
                    <a:pt x="4804" y="6799"/>
                    <a:pt x="4742" y="6781"/>
                  </a:cubicBezTo>
                  <a:cubicBezTo>
                    <a:pt x="4706" y="6781"/>
                    <a:pt x="4653" y="6808"/>
                    <a:pt x="4618" y="6790"/>
                  </a:cubicBezTo>
                  <a:cubicBezTo>
                    <a:pt x="4565" y="6772"/>
                    <a:pt x="4477" y="6578"/>
                    <a:pt x="4433" y="6675"/>
                  </a:cubicBezTo>
                  <a:cubicBezTo>
                    <a:pt x="4415" y="6719"/>
                    <a:pt x="4494" y="6702"/>
                    <a:pt x="4539" y="6764"/>
                  </a:cubicBezTo>
                  <a:cubicBezTo>
                    <a:pt x="4547" y="6772"/>
                    <a:pt x="4477" y="6878"/>
                    <a:pt x="4627" y="6931"/>
                  </a:cubicBezTo>
                  <a:cubicBezTo>
                    <a:pt x="4680" y="6887"/>
                    <a:pt x="4459" y="6817"/>
                    <a:pt x="4574" y="6790"/>
                  </a:cubicBezTo>
                  <a:cubicBezTo>
                    <a:pt x="4751" y="6887"/>
                    <a:pt x="4901" y="7126"/>
                    <a:pt x="5060" y="7232"/>
                  </a:cubicBezTo>
                  <a:cubicBezTo>
                    <a:pt x="5113" y="7152"/>
                    <a:pt x="4839" y="7037"/>
                    <a:pt x="4830" y="6958"/>
                  </a:cubicBezTo>
                  <a:cubicBezTo>
                    <a:pt x="4848" y="6834"/>
                    <a:pt x="4954" y="6949"/>
                    <a:pt x="4998" y="6887"/>
                  </a:cubicBezTo>
                  <a:cubicBezTo>
                    <a:pt x="5377" y="7117"/>
                    <a:pt x="5634" y="7382"/>
                    <a:pt x="5881" y="7620"/>
                  </a:cubicBezTo>
                  <a:cubicBezTo>
                    <a:pt x="6137" y="7717"/>
                    <a:pt x="6393" y="7885"/>
                    <a:pt x="6587" y="8106"/>
                  </a:cubicBezTo>
                  <a:cubicBezTo>
                    <a:pt x="6675" y="8044"/>
                    <a:pt x="6631" y="7973"/>
                    <a:pt x="6534" y="7885"/>
                  </a:cubicBezTo>
                  <a:cubicBezTo>
                    <a:pt x="6587" y="7850"/>
                    <a:pt x="6702" y="7991"/>
                    <a:pt x="6764" y="7964"/>
                  </a:cubicBezTo>
                  <a:cubicBezTo>
                    <a:pt x="6826" y="7885"/>
                    <a:pt x="6658" y="7885"/>
                    <a:pt x="6614" y="7859"/>
                  </a:cubicBezTo>
                  <a:cubicBezTo>
                    <a:pt x="6499" y="7761"/>
                    <a:pt x="6393" y="7638"/>
                    <a:pt x="6243" y="7523"/>
                  </a:cubicBezTo>
                  <a:cubicBezTo>
                    <a:pt x="6199" y="7505"/>
                    <a:pt x="6181" y="7549"/>
                    <a:pt x="6137" y="7514"/>
                  </a:cubicBezTo>
                  <a:cubicBezTo>
                    <a:pt x="5996" y="7426"/>
                    <a:pt x="5987" y="7355"/>
                    <a:pt x="5916" y="7285"/>
                  </a:cubicBezTo>
                  <a:cubicBezTo>
                    <a:pt x="5828" y="7232"/>
                    <a:pt x="5934" y="7346"/>
                    <a:pt x="5837" y="7320"/>
                  </a:cubicBezTo>
                  <a:cubicBezTo>
                    <a:pt x="5625" y="7090"/>
                    <a:pt x="5298" y="6967"/>
                    <a:pt x="5113" y="6737"/>
                  </a:cubicBezTo>
                  <a:cubicBezTo>
                    <a:pt x="5263" y="6737"/>
                    <a:pt x="4962" y="6534"/>
                    <a:pt x="5007" y="6455"/>
                  </a:cubicBezTo>
                  <a:cubicBezTo>
                    <a:pt x="4927" y="6384"/>
                    <a:pt x="4945" y="6596"/>
                    <a:pt x="4839" y="6463"/>
                  </a:cubicBezTo>
                  <a:cubicBezTo>
                    <a:pt x="4830" y="6490"/>
                    <a:pt x="4892" y="6525"/>
                    <a:pt x="4927" y="6561"/>
                  </a:cubicBezTo>
                  <a:cubicBezTo>
                    <a:pt x="5024" y="6658"/>
                    <a:pt x="4839" y="6543"/>
                    <a:pt x="4812" y="6499"/>
                  </a:cubicBezTo>
                  <a:cubicBezTo>
                    <a:pt x="4751" y="6419"/>
                    <a:pt x="4742" y="6340"/>
                    <a:pt x="4627" y="6251"/>
                  </a:cubicBezTo>
                  <a:cubicBezTo>
                    <a:pt x="4539" y="6287"/>
                    <a:pt x="4671" y="6349"/>
                    <a:pt x="4724" y="6402"/>
                  </a:cubicBezTo>
                  <a:cubicBezTo>
                    <a:pt x="4662" y="6463"/>
                    <a:pt x="4609" y="6340"/>
                    <a:pt x="4539" y="6287"/>
                  </a:cubicBezTo>
                  <a:cubicBezTo>
                    <a:pt x="4397" y="6181"/>
                    <a:pt x="4168" y="6031"/>
                    <a:pt x="4009" y="5863"/>
                  </a:cubicBezTo>
                  <a:cubicBezTo>
                    <a:pt x="4035" y="5810"/>
                    <a:pt x="4088" y="5863"/>
                    <a:pt x="4141" y="5907"/>
                  </a:cubicBezTo>
                  <a:cubicBezTo>
                    <a:pt x="4168" y="5766"/>
                    <a:pt x="3965" y="5757"/>
                    <a:pt x="3894" y="5748"/>
                  </a:cubicBezTo>
                  <a:cubicBezTo>
                    <a:pt x="3770" y="5625"/>
                    <a:pt x="3726" y="5545"/>
                    <a:pt x="3691" y="5457"/>
                  </a:cubicBezTo>
                  <a:cubicBezTo>
                    <a:pt x="3647" y="5377"/>
                    <a:pt x="3611" y="5307"/>
                    <a:pt x="3506" y="5210"/>
                  </a:cubicBezTo>
                  <a:cubicBezTo>
                    <a:pt x="3408" y="5254"/>
                    <a:pt x="3611" y="5369"/>
                    <a:pt x="3664" y="5448"/>
                  </a:cubicBezTo>
                  <a:cubicBezTo>
                    <a:pt x="3506" y="5377"/>
                    <a:pt x="3382" y="5245"/>
                    <a:pt x="3285" y="5104"/>
                  </a:cubicBezTo>
                  <a:cubicBezTo>
                    <a:pt x="3232" y="5042"/>
                    <a:pt x="3188" y="4962"/>
                    <a:pt x="3152" y="4901"/>
                  </a:cubicBezTo>
                  <a:cubicBezTo>
                    <a:pt x="3108" y="4839"/>
                    <a:pt x="3082" y="4795"/>
                    <a:pt x="3046" y="4759"/>
                  </a:cubicBezTo>
                  <a:cubicBezTo>
                    <a:pt x="3029" y="4742"/>
                    <a:pt x="2967" y="4742"/>
                    <a:pt x="2958" y="4733"/>
                  </a:cubicBezTo>
                  <a:cubicBezTo>
                    <a:pt x="2932" y="4697"/>
                    <a:pt x="3011" y="4715"/>
                    <a:pt x="3011" y="4706"/>
                  </a:cubicBezTo>
                  <a:cubicBezTo>
                    <a:pt x="2976" y="4662"/>
                    <a:pt x="2887" y="4627"/>
                    <a:pt x="2852" y="4574"/>
                  </a:cubicBezTo>
                  <a:cubicBezTo>
                    <a:pt x="2781" y="4468"/>
                    <a:pt x="2861" y="4415"/>
                    <a:pt x="2808" y="4335"/>
                  </a:cubicBezTo>
                  <a:cubicBezTo>
                    <a:pt x="2781" y="4300"/>
                    <a:pt x="2737" y="4327"/>
                    <a:pt x="2711" y="4327"/>
                  </a:cubicBezTo>
                  <a:cubicBezTo>
                    <a:pt x="2649" y="4194"/>
                    <a:pt x="2570" y="4071"/>
                    <a:pt x="2508" y="3947"/>
                  </a:cubicBezTo>
                  <a:cubicBezTo>
                    <a:pt x="2472" y="3894"/>
                    <a:pt x="2455" y="3832"/>
                    <a:pt x="2437" y="3779"/>
                  </a:cubicBezTo>
                  <a:cubicBezTo>
                    <a:pt x="2419" y="3726"/>
                    <a:pt x="2419" y="3673"/>
                    <a:pt x="2437" y="3629"/>
                  </a:cubicBezTo>
                  <a:cubicBezTo>
                    <a:pt x="2428" y="3594"/>
                    <a:pt x="2393" y="3611"/>
                    <a:pt x="2411" y="3629"/>
                  </a:cubicBezTo>
                  <a:cubicBezTo>
                    <a:pt x="2314" y="3514"/>
                    <a:pt x="2261" y="3214"/>
                    <a:pt x="2340" y="3179"/>
                  </a:cubicBezTo>
                  <a:cubicBezTo>
                    <a:pt x="2296" y="3099"/>
                    <a:pt x="2269" y="3020"/>
                    <a:pt x="2216" y="2949"/>
                  </a:cubicBezTo>
                  <a:cubicBezTo>
                    <a:pt x="2208" y="2879"/>
                    <a:pt x="2216" y="2817"/>
                    <a:pt x="2225" y="2746"/>
                  </a:cubicBezTo>
                  <a:cubicBezTo>
                    <a:pt x="2234" y="2675"/>
                    <a:pt x="2252" y="2614"/>
                    <a:pt x="2278" y="2543"/>
                  </a:cubicBezTo>
                  <a:cubicBezTo>
                    <a:pt x="2296" y="2481"/>
                    <a:pt x="2331" y="2411"/>
                    <a:pt x="2366" y="2358"/>
                  </a:cubicBezTo>
                  <a:lnTo>
                    <a:pt x="2375" y="2331"/>
                  </a:lnTo>
                  <a:cubicBezTo>
                    <a:pt x="2384" y="2331"/>
                    <a:pt x="2375" y="2313"/>
                    <a:pt x="2393" y="2322"/>
                  </a:cubicBezTo>
                  <a:cubicBezTo>
                    <a:pt x="2419" y="2322"/>
                    <a:pt x="2437" y="2331"/>
                    <a:pt x="2464" y="2331"/>
                  </a:cubicBezTo>
                  <a:cubicBezTo>
                    <a:pt x="2508" y="2340"/>
                    <a:pt x="2552" y="2349"/>
                    <a:pt x="2596" y="2358"/>
                  </a:cubicBezTo>
                  <a:cubicBezTo>
                    <a:pt x="2781" y="2481"/>
                    <a:pt x="2896" y="2525"/>
                    <a:pt x="3002" y="2631"/>
                  </a:cubicBezTo>
                  <a:cubicBezTo>
                    <a:pt x="3188" y="2605"/>
                    <a:pt x="3320" y="2631"/>
                    <a:pt x="3532" y="2640"/>
                  </a:cubicBezTo>
                  <a:cubicBezTo>
                    <a:pt x="3541" y="2622"/>
                    <a:pt x="3532" y="2596"/>
                    <a:pt x="3532" y="2561"/>
                  </a:cubicBezTo>
                  <a:cubicBezTo>
                    <a:pt x="3585" y="2561"/>
                    <a:pt x="3629" y="2569"/>
                    <a:pt x="3673" y="2596"/>
                  </a:cubicBezTo>
                  <a:cubicBezTo>
                    <a:pt x="3735" y="2587"/>
                    <a:pt x="3611" y="2516"/>
                    <a:pt x="3576" y="2508"/>
                  </a:cubicBezTo>
                  <a:cubicBezTo>
                    <a:pt x="3426" y="2472"/>
                    <a:pt x="3497" y="2622"/>
                    <a:pt x="3347" y="2534"/>
                  </a:cubicBezTo>
                  <a:cubicBezTo>
                    <a:pt x="3364" y="2481"/>
                    <a:pt x="3435" y="2455"/>
                    <a:pt x="3550" y="2455"/>
                  </a:cubicBezTo>
                  <a:cubicBezTo>
                    <a:pt x="3523" y="2437"/>
                    <a:pt x="3497" y="2411"/>
                    <a:pt x="3461" y="2402"/>
                  </a:cubicBezTo>
                  <a:cubicBezTo>
                    <a:pt x="3444" y="2358"/>
                    <a:pt x="3497" y="2402"/>
                    <a:pt x="3514" y="2402"/>
                  </a:cubicBezTo>
                  <a:cubicBezTo>
                    <a:pt x="3550" y="2419"/>
                    <a:pt x="3611" y="2437"/>
                    <a:pt x="3629" y="2516"/>
                  </a:cubicBezTo>
                  <a:cubicBezTo>
                    <a:pt x="3673" y="2516"/>
                    <a:pt x="3700" y="2508"/>
                    <a:pt x="3744" y="2516"/>
                  </a:cubicBezTo>
                  <a:cubicBezTo>
                    <a:pt x="3779" y="2516"/>
                    <a:pt x="3841" y="2569"/>
                    <a:pt x="3841" y="2569"/>
                  </a:cubicBezTo>
                  <a:cubicBezTo>
                    <a:pt x="3894" y="2569"/>
                    <a:pt x="3868" y="2490"/>
                    <a:pt x="3956" y="2516"/>
                  </a:cubicBezTo>
                  <a:cubicBezTo>
                    <a:pt x="3991" y="2622"/>
                    <a:pt x="4124" y="2587"/>
                    <a:pt x="4150" y="2684"/>
                  </a:cubicBezTo>
                  <a:cubicBezTo>
                    <a:pt x="4221" y="2658"/>
                    <a:pt x="4097" y="2578"/>
                    <a:pt x="4150" y="2552"/>
                  </a:cubicBezTo>
                  <a:cubicBezTo>
                    <a:pt x="4230" y="2543"/>
                    <a:pt x="4283" y="2587"/>
                    <a:pt x="4238" y="2631"/>
                  </a:cubicBezTo>
                  <a:cubicBezTo>
                    <a:pt x="4300" y="2552"/>
                    <a:pt x="4415" y="2702"/>
                    <a:pt x="4433" y="2561"/>
                  </a:cubicBezTo>
                  <a:cubicBezTo>
                    <a:pt x="4424" y="2534"/>
                    <a:pt x="4397" y="2525"/>
                    <a:pt x="4389" y="2534"/>
                  </a:cubicBezTo>
                  <a:cubicBezTo>
                    <a:pt x="4371" y="2534"/>
                    <a:pt x="4353" y="2543"/>
                    <a:pt x="4344" y="2552"/>
                  </a:cubicBezTo>
                  <a:cubicBezTo>
                    <a:pt x="4318" y="2569"/>
                    <a:pt x="4291" y="2596"/>
                    <a:pt x="4283" y="2552"/>
                  </a:cubicBezTo>
                  <a:cubicBezTo>
                    <a:pt x="4265" y="2508"/>
                    <a:pt x="4291" y="2499"/>
                    <a:pt x="4336" y="2499"/>
                  </a:cubicBezTo>
                  <a:cubicBezTo>
                    <a:pt x="4353" y="2499"/>
                    <a:pt x="4371" y="2499"/>
                    <a:pt x="4397" y="2508"/>
                  </a:cubicBezTo>
                  <a:cubicBezTo>
                    <a:pt x="4424" y="2508"/>
                    <a:pt x="4459" y="2508"/>
                    <a:pt x="4477" y="2508"/>
                  </a:cubicBezTo>
                  <a:cubicBezTo>
                    <a:pt x="4512" y="2499"/>
                    <a:pt x="4592" y="2455"/>
                    <a:pt x="4609" y="2455"/>
                  </a:cubicBezTo>
                  <a:cubicBezTo>
                    <a:pt x="4848" y="2437"/>
                    <a:pt x="5210" y="2437"/>
                    <a:pt x="5316" y="2516"/>
                  </a:cubicBezTo>
                  <a:cubicBezTo>
                    <a:pt x="5439" y="2481"/>
                    <a:pt x="5634" y="2543"/>
                    <a:pt x="5801" y="2525"/>
                  </a:cubicBezTo>
                  <a:cubicBezTo>
                    <a:pt x="5907" y="2516"/>
                    <a:pt x="6013" y="2472"/>
                    <a:pt x="6075" y="2455"/>
                  </a:cubicBezTo>
                  <a:cubicBezTo>
                    <a:pt x="5881" y="2375"/>
                    <a:pt x="5722" y="2481"/>
                    <a:pt x="5545" y="2446"/>
                  </a:cubicBezTo>
                  <a:cubicBezTo>
                    <a:pt x="5625" y="2349"/>
                    <a:pt x="5810" y="2366"/>
                    <a:pt x="5943" y="2366"/>
                  </a:cubicBezTo>
                  <a:cubicBezTo>
                    <a:pt x="6084" y="2366"/>
                    <a:pt x="6260" y="2428"/>
                    <a:pt x="6472" y="2402"/>
                  </a:cubicBezTo>
                  <a:cubicBezTo>
                    <a:pt x="6508" y="2490"/>
                    <a:pt x="6358" y="2455"/>
                    <a:pt x="6340" y="2508"/>
                  </a:cubicBezTo>
                  <a:cubicBezTo>
                    <a:pt x="6472" y="2481"/>
                    <a:pt x="6561" y="2428"/>
                    <a:pt x="6693" y="2411"/>
                  </a:cubicBezTo>
                  <a:cubicBezTo>
                    <a:pt x="6790" y="2490"/>
                    <a:pt x="6887" y="2428"/>
                    <a:pt x="7090" y="2464"/>
                  </a:cubicBezTo>
                  <a:cubicBezTo>
                    <a:pt x="7108" y="2402"/>
                    <a:pt x="6843" y="2490"/>
                    <a:pt x="6923" y="2384"/>
                  </a:cubicBezTo>
                  <a:cubicBezTo>
                    <a:pt x="7055" y="2375"/>
                    <a:pt x="7258" y="2419"/>
                    <a:pt x="7276" y="2340"/>
                  </a:cubicBezTo>
                  <a:cubicBezTo>
                    <a:pt x="7382" y="2384"/>
                    <a:pt x="7541" y="2393"/>
                    <a:pt x="7585" y="2472"/>
                  </a:cubicBezTo>
                  <a:cubicBezTo>
                    <a:pt x="7647" y="2455"/>
                    <a:pt x="7753" y="2455"/>
                    <a:pt x="7717" y="2375"/>
                  </a:cubicBezTo>
                  <a:cubicBezTo>
                    <a:pt x="7832" y="2340"/>
                    <a:pt x="7903" y="2455"/>
                    <a:pt x="7894" y="2349"/>
                  </a:cubicBezTo>
                  <a:cubicBezTo>
                    <a:pt x="8062" y="2349"/>
                    <a:pt x="8062" y="2446"/>
                    <a:pt x="8159" y="2481"/>
                  </a:cubicBezTo>
                  <a:cubicBezTo>
                    <a:pt x="8282" y="2464"/>
                    <a:pt x="8044" y="2437"/>
                    <a:pt x="8115" y="2349"/>
                  </a:cubicBezTo>
                  <a:cubicBezTo>
                    <a:pt x="8424" y="2446"/>
                    <a:pt x="8680" y="2349"/>
                    <a:pt x="8962" y="2393"/>
                  </a:cubicBezTo>
                  <a:cubicBezTo>
                    <a:pt x="9007" y="2375"/>
                    <a:pt x="9007" y="2331"/>
                    <a:pt x="9095" y="2340"/>
                  </a:cubicBezTo>
                  <a:cubicBezTo>
                    <a:pt x="8971" y="2455"/>
                    <a:pt x="9192" y="2393"/>
                    <a:pt x="9218" y="2472"/>
                  </a:cubicBezTo>
                  <a:cubicBezTo>
                    <a:pt x="9271" y="2428"/>
                    <a:pt x="9580" y="2402"/>
                    <a:pt x="9492" y="2349"/>
                  </a:cubicBezTo>
                  <a:cubicBezTo>
                    <a:pt x="9536" y="2260"/>
                    <a:pt x="9580" y="2375"/>
                    <a:pt x="9625" y="2375"/>
                  </a:cubicBezTo>
                  <a:cubicBezTo>
                    <a:pt x="9748" y="2349"/>
                    <a:pt x="9563" y="2305"/>
                    <a:pt x="9678" y="2269"/>
                  </a:cubicBezTo>
                  <a:cubicBezTo>
                    <a:pt x="10101" y="2296"/>
                    <a:pt x="10481" y="2269"/>
                    <a:pt x="10825" y="2260"/>
                  </a:cubicBezTo>
                  <a:cubicBezTo>
                    <a:pt x="10896" y="2260"/>
                    <a:pt x="10905" y="2296"/>
                    <a:pt x="10958" y="2296"/>
                  </a:cubicBezTo>
                  <a:cubicBezTo>
                    <a:pt x="11073" y="2287"/>
                    <a:pt x="11170" y="2234"/>
                    <a:pt x="11320" y="2243"/>
                  </a:cubicBezTo>
                  <a:cubicBezTo>
                    <a:pt x="11364" y="2252"/>
                    <a:pt x="11452" y="2252"/>
                    <a:pt x="11488" y="2305"/>
                  </a:cubicBezTo>
                  <a:cubicBezTo>
                    <a:pt x="11647" y="2287"/>
                    <a:pt x="11850" y="2296"/>
                    <a:pt x="12026" y="2287"/>
                  </a:cubicBezTo>
                  <a:cubicBezTo>
                    <a:pt x="12512" y="2260"/>
                    <a:pt x="12892" y="2278"/>
                    <a:pt x="13121" y="2481"/>
                  </a:cubicBezTo>
                  <a:cubicBezTo>
                    <a:pt x="13104" y="2587"/>
                    <a:pt x="13121" y="2675"/>
                    <a:pt x="13254" y="2702"/>
                  </a:cubicBezTo>
                  <a:cubicBezTo>
                    <a:pt x="13236" y="2746"/>
                    <a:pt x="13174" y="2755"/>
                    <a:pt x="13077" y="2746"/>
                  </a:cubicBezTo>
                  <a:cubicBezTo>
                    <a:pt x="13165" y="2808"/>
                    <a:pt x="12962" y="2949"/>
                    <a:pt x="13201" y="2967"/>
                  </a:cubicBezTo>
                  <a:cubicBezTo>
                    <a:pt x="13042" y="2976"/>
                    <a:pt x="13051" y="3099"/>
                    <a:pt x="12971" y="3143"/>
                  </a:cubicBezTo>
                  <a:cubicBezTo>
                    <a:pt x="12936" y="3170"/>
                    <a:pt x="12794" y="3126"/>
                    <a:pt x="12839" y="3196"/>
                  </a:cubicBezTo>
                  <a:cubicBezTo>
                    <a:pt x="12388" y="3126"/>
                    <a:pt x="11876" y="3135"/>
                    <a:pt x="11417" y="3099"/>
                  </a:cubicBezTo>
                  <a:cubicBezTo>
                    <a:pt x="11346" y="3090"/>
                    <a:pt x="11285" y="3046"/>
                    <a:pt x="11196" y="3037"/>
                  </a:cubicBezTo>
                  <a:cubicBezTo>
                    <a:pt x="11090" y="3029"/>
                    <a:pt x="10967" y="3073"/>
                    <a:pt x="10843" y="3064"/>
                  </a:cubicBezTo>
                  <a:cubicBezTo>
                    <a:pt x="10772" y="3055"/>
                    <a:pt x="10746" y="3029"/>
                    <a:pt x="10667" y="3029"/>
                  </a:cubicBezTo>
                  <a:cubicBezTo>
                    <a:pt x="10516" y="3029"/>
                    <a:pt x="10419" y="3117"/>
                    <a:pt x="10313" y="3029"/>
                  </a:cubicBezTo>
                  <a:cubicBezTo>
                    <a:pt x="10269" y="3029"/>
                    <a:pt x="10278" y="3082"/>
                    <a:pt x="10225" y="3082"/>
                  </a:cubicBezTo>
                  <a:cubicBezTo>
                    <a:pt x="10101" y="3064"/>
                    <a:pt x="9987" y="3090"/>
                    <a:pt x="9872" y="3073"/>
                  </a:cubicBezTo>
                  <a:cubicBezTo>
                    <a:pt x="9845" y="3073"/>
                    <a:pt x="9810" y="3055"/>
                    <a:pt x="9784" y="3046"/>
                  </a:cubicBezTo>
                  <a:cubicBezTo>
                    <a:pt x="9757" y="3029"/>
                    <a:pt x="9739" y="3020"/>
                    <a:pt x="9739" y="3020"/>
                  </a:cubicBezTo>
                  <a:cubicBezTo>
                    <a:pt x="9686" y="3020"/>
                    <a:pt x="9651" y="3064"/>
                    <a:pt x="9607" y="3073"/>
                  </a:cubicBezTo>
                  <a:cubicBezTo>
                    <a:pt x="9501" y="3082"/>
                    <a:pt x="9386" y="3037"/>
                    <a:pt x="9298" y="3037"/>
                  </a:cubicBezTo>
                  <a:cubicBezTo>
                    <a:pt x="9210" y="3046"/>
                    <a:pt x="9192" y="3082"/>
                    <a:pt x="9112" y="3090"/>
                  </a:cubicBezTo>
                  <a:cubicBezTo>
                    <a:pt x="8971" y="3108"/>
                    <a:pt x="8830" y="3090"/>
                    <a:pt x="8671" y="3055"/>
                  </a:cubicBezTo>
                  <a:cubicBezTo>
                    <a:pt x="8600" y="3046"/>
                    <a:pt x="8592" y="3073"/>
                    <a:pt x="8583" y="3108"/>
                  </a:cubicBezTo>
                  <a:cubicBezTo>
                    <a:pt x="8318" y="3055"/>
                    <a:pt x="7956" y="3090"/>
                    <a:pt x="7558" y="3090"/>
                  </a:cubicBezTo>
                  <a:cubicBezTo>
                    <a:pt x="7479" y="3046"/>
                    <a:pt x="7647" y="2984"/>
                    <a:pt x="7479" y="2958"/>
                  </a:cubicBezTo>
                  <a:cubicBezTo>
                    <a:pt x="7347" y="2984"/>
                    <a:pt x="7541" y="3055"/>
                    <a:pt x="7426" y="3090"/>
                  </a:cubicBezTo>
                  <a:cubicBezTo>
                    <a:pt x="7082" y="3073"/>
                    <a:pt x="6967" y="3064"/>
                    <a:pt x="6631" y="3073"/>
                  </a:cubicBezTo>
                  <a:cubicBezTo>
                    <a:pt x="6649" y="3046"/>
                    <a:pt x="6693" y="3020"/>
                    <a:pt x="6764" y="3029"/>
                  </a:cubicBezTo>
                  <a:cubicBezTo>
                    <a:pt x="6622" y="2923"/>
                    <a:pt x="6543" y="3090"/>
                    <a:pt x="6543" y="3099"/>
                  </a:cubicBezTo>
                  <a:cubicBezTo>
                    <a:pt x="6331" y="3117"/>
                    <a:pt x="6605" y="3037"/>
                    <a:pt x="6455" y="3020"/>
                  </a:cubicBezTo>
                  <a:cubicBezTo>
                    <a:pt x="6366" y="3002"/>
                    <a:pt x="6366" y="3055"/>
                    <a:pt x="6366" y="3099"/>
                  </a:cubicBezTo>
                  <a:lnTo>
                    <a:pt x="6057" y="3090"/>
                  </a:lnTo>
                  <a:cubicBezTo>
                    <a:pt x="5987" y="3037"/>
                    <a:pt x="6057" y="3064"/>
                    <a:pt x="6057" y="2984"/>
                  </a:cubicBezTo>
                  <a:lnTo>
                    <a:pt x="5925" y="2984"/>
                  </a:lnTo>
                  <a:cubicBezTo>
                    <a:pt x="5828" y="3002"/>
                    <a:pt x="6084" y="3099"/>
                    <a:pt x="5837" y="3090"/>
                  </a:cubicBezTo>
                  <a:cubicBezTo>
                    <a:pt x="5651" y="3099"/>
                    <a:pt x="5845" y="3055"/>
                    <a:pt x="5792" y="2984"/>
                  </a:cubicBezTo>
                  <a:cubicBezTo>
                    <a:pt x="5669" y="2984"/>
                    <a:pt x="5704" y="2940"/>
                    <a:pt x="5616" y="2984"/>
                  </a:cubicBezTo>
                  <a:cubicBezTo>
                    <a:pt x="5519" y="2984"/>
                    <a:pt x="5589" y="3090"/>
                    <a:pt x="5563" y="3135"/>
                  </a:cubicBezTo>
                  <a:lnTo>
                    <a:pt x="5254" y="3135"/>
                  </a:lnTo>
                  <a:cubicBezTo>
                    <a:pt x="5289" y="3108"/>
                    <a:pt x="5307" y="3073"/>
                    <a:pt x="5298" y="3029"/>
                  </a:cubicBezTo>
                  <a:cubicBezTo>
                    <a:pt x="5245" y="3064"/>
                    <a:pt x="5068" y="3029"/>
                    <a:pt x="5121" y="3135"/>
                  </a:cubicBezTo>
                  <a:cubicBezTo>
                    <a:pt x="4874" y="3152"/>
                    <a:pt x="4751" y="3099"/>
                    <a:pt x="4680" y="3020"/>
                  </a:cubicBezTo>
                  <a:cubicBezTo>
                    <a:pt x="4600" y="3011"/>
                    <a:pt x="4477" y="3152"/>
                    <a:pt x="4459" y="3020"/>
                  </a:cubicBezTo>
                  <a:cubicBezTo>
                    <a:pt x="4397" y="3029"/>
                    <a:pt x="4424" y="3055"/>
                    <a:pt x="4433" y="3073"/>
                  </a:cubicBezTo>
                  <a:cubicBezTo>
                    <a:pt x="4441" y="3082"/>
                    <a:pt x="4441" y="3090"/>
                    <a:pt x="4424" y="3099"/>
                  </a:cubicBezTo>
                  <a:cubicBezTo>
                    <a:pt x="4424" y="3099"/>
                    <a:pt x="4406" y="3099"/>
                    <a:pt x="4389" y="3099"/>
                  </a:cubicBezTo>
                  <a:cubicBezTo>
                    <a:pt x="4389" y="3099"/>
                    <a:pt x="4380" y="3099"/>
                    <a:pt x="4371" y="3090"/>
                  </a:cubicBezTo>
                  <a:cubicBezTo>
                    <a:pt x="4371" y="3108"/>
                    <a:pt x="4371" y="3117"/>
                    <a:pt x="4380" y="3126"/>
                  </a:cubicBezTo>
                  <a:cubicBezTo>
                    <a:pt x="4389" y="3135"/>
                    <a:pt x="4380" y="3143"/>
                    <a:pt x="4415" y="3143"/>
                  </a:cubicBezTo>
                  <a:cubicBezTo>
                    <a:pt x="4406" y="3152"/>
                    <a:pt x="4397" y="3152"/>
                    <a:pt x="4389" y="3152"/>
                  </a:cubicBezTo>
                  <a:cubicBezTo>
                    <a:pt x="4389" y="3152"/>
                    <a:pt x="4380" y="3152"/>
                    <a:pt x="4371" y="3161"/>
                  </a:cubicBezTo>
                  <a:cubicBezTo>
                    <a:pt x="4362" y="3161"/>
                    <a:pt x="4344" y="3170"/>
                    <a:pt x="4336" y="3170"/>
                  </a:cubicBezTo>
                  <a:cubicBezTo>
                    <a:pt x="4309" y="3170"/>
                    <a:pt x="4283" y="3161"/>
                    <a:pt x="4291" y="3090"/>
                  </a:cubicBezTo>
                  <a:cubicBezTo>
                    <a:pt x="4238" y="3090"/>
                    <a:pt x="4265" y="3188"/>
                    <a:pt x="4212" y="3170"/>
                  </a:cubicBezTo>
                  <a:lnTo>
                    <a:pt x="4194" y="3090"/>
                  </a:lnTo>
                  <a:cubicBezTo>
                    <a:pt x="4194" y="3135"/>
                    <a:pt x="4159" y="3126"/>
                    <a:pt x="4150" y="3161"/>
                  </a:cubicBezTo>
                  <a:cubicBezTo>
                    <a:pt x="4106" y="3161"/>
                    <a:pt x="4079" y="3099"/>
                    <a:pt x="4035" y="3055"/>
                  </a:cubicBezTo>
                  <a:cubicBezTo>
                    <a:pt x="4079" y="3179"/>
                    <a:pt x="3947" y="3117"/>
                    <a:pt x="3929" y="3126"/>
                  </a:cubicBezTo>
                  <a:cubicBezTo>
                    <a:pt x="3929" y="3135"/>
                    <a:pt x="3991" y="3179"/>
                    <a:pt x="3991" y="3161"/>
                  </a:cubicBezTo>
                  <a:cubicBezTo>
                    <a:pt x="3974" y="3196"/>
                    <a:pt x="3929" y="3188"/>
                    <a:pt x="3876" y="3170"/>
                  </a:cubicBezTo>
                  <a:cubicBezTo>
                    <a:pt x="3815" y="3161"/>
                    <a:pt x="3744" y="3135"/>
                    <a:pt x="3709" y="3143"/>
                  </a:cubicBezTo>
                  <a:cubicBezTo>
                    <a:pt x="3594" y="3055"/>
                    <a:pt x="3514" y="2984"/>
                    <a:pt x="3355" y="2905"/>
                  </a:cubicBezTo>
                  <a:cubicBezTo>
                    <a:pt x="3276" y="2879"/>
                    <a:pt x="3391" y="2976"/>
                    <a:pt x="3311" y="2958"/>
                  </a:cubicBezTo>
                  <a:cubicBezTo>
                    <a:pt x="3479" y="3055"/>
                    <a:pt x="3391" y="3073"/>
                    <a:pt x="3514" y="3117"/>
                  </a:cubicBezTo>
                  <a:cubicBezTo>
                    <a:pt x="3550" y="3170"/>
                    <a:pt x="3382" y="3099"/>
                    <a:pt x="3594" y="3241"/>
                  </a:cubicBezTo>
                  <a:cubicBezTo>
                    <a:pt x="3559" y="3241"/>
                    <a:pt x="3585" y="3311"/>
                    <a:pt x="3576" y="3346"/>
                  </a:cubicBezTo>
                  <a:cubicBezTo>
                    <a:pt x="3576" y="3391"/>
                    <a:pt x="3567" y="3426"/>
                    <a:pt x="3559" y="3470"/>
                  </a:cubicBezTo>
                  <a:cubicBezTo>
                    <a:pt x="3550" y="3541"/>
                    <a:pt x="3541" y="3620"/>
                    <a:pt x="3576" y="3691"/>
                  </a:cubicBezTo>
                  <a:cubicBezTo>
                    <a:pt x="3453" y="3656"/>
                    <a:pt x="3506" y="3594"/>
                    <a:pt x="3497" y="3541"/>
                  </a:cubicBezTo>
                  <a:cubicBezTo>
                    <a:pt x="3479" y="3488"/>
                    <a:pt x="3497" y="3452"/>
                    <a:pt x="3461" y="3391"/>
                  </a:cubicBezTo>
                  <a:cubicBezTo>
                    <a:pt x="3408" y="3391"/>
                    <a:pt x="3400" y="3435"/>
                    <a:pt x="3320" y="3408"/>
                  </a:cubicBezTo>
                  <a:cubicBezTo>
                    <a:pt x="3302" y="3461"/>
                    <a:pt x="3461" y="3514"/>
                    <a:pt x="3461" y="3558"/>
                  </a:cubicBezTo>
                  <a:lnTo>
                    <a:pt x="3391" y="3532"/>
                  </a:lnTo>
                  <a:cubicBezTo>
                    <a:pt x="3417" y="3603"/>
                    <a:pt x="3364" y="3629"/>
                    <a:pt x="3320" y="3656"/>
                  </a:cubicBezTo>
                  <a:cubicBezTo>
                    <a:pt x="3329" y="3673"/>
                    <a:pt x="3391" y="3682"/>
                    <a:pt x="3391" y="3700"/>
                  </a:cubicBezTo>
                  <a:lnTo>
                    <a:pt x="3417" y="3806"/>
                  </a:lnTo>
                  <a:cubicBezTo>
                    <a:pt x="3391" y="3841"/>
                    <a:pt x="3355" y="3806"/>
                    <a:pt x="3338" y="3832"/>
                  </a:cubicBezTo>
                  <a:cubicBezTo>
                    <a:pt x="3355" y="3894"/>
                    <a:pt x="3382" y="3823"/>
                    <a:pt x="3444" y="3867"/>
                  </a:cubicBezTo>
                  <a:cubicBezTo>
                    <a:pt x="3453" y="3903"/>
                    <a:pt x="3444" y="3956"/>
                    <a:pt x="3559" y="3938"/>
                  </a:cubicBezTo>
                  <a:cubicBezTo>
                    <a:pt x="3541" y="3973"/>
                    <a:pt x="3567" y="4026"/>
                    <a:pt x="3594" y="4079"/>
                  </a:cubicBezTo>
                  <a:cubicBezTo>
                    <a:pt x="3620" y="4124"/>
                    <a:pt x="3656" y="4168"/>
                    <a:pt x="3664" y="4203"/>
                  </a:cubicBezTo>
                  <a:cubicBezTo>
                    <a:pt x="3576" y="4176"/>
                    <a:pt x="3567" y="4062"/>
                    <a:pt x="3523" y="3991"/>
                  </a:cubicBezTo>
                  <a:cubicBezTo>
                    <a:pt x="3470" y="3982"/>
                    <a:pt x="3426" y="3956"/>
                    <a:pt x="3355" y="3956"/>
                  </a:cubicBezTo>
                  <a:cubicBezTo>
                    <a:pt x="3364" y="4000"/>
                    <a:pt x="3391" y="4026"/>
                    <a:pt x="3470" y="4018"/>
                  </a:cubicBezTo>
                  <a:cubicBezTo>
                    <a:pt x="3435" y="4079"/>
                    <a:pt x="3541" y="4106"/>
                    <a:pt x="3559" y="4185"/>
                  </a:cubicBezTo>
                  <a:cubicBezTo>
                    <a:pt x="3514" y="4185"/>
                    <a:pt x="3514" y="4194"/>
                    <a:pt x="3479" y="4212"/>
                  </a:cubicBezTo>
                  <a:cubicBezTo>
                    <a:pt x="3532" y="4274"/>
                    <a:pt x="3585" y="4335"/>
                    <a:pt x="3638" y="4397"/>
                  </a:cubicBezTo>
                  <a:cubicBezTo>
                    <a:pt x="3647" y="4415"/>
                    <a:pt x="3664" y="4424"/>
                    <a:pt x="3682" y="4441"/>
                  </a:cubicBezTo>
                  <a:cubicBezTo>
                    <a:pt x="3700" y="4468"/>
                    <a:pt x="3726" y="4503"/>
                    <a:pt x="3753" y="4530"/>
                  </a:cubicBezTo>
                  <a:cubicBezTo>
                    <a:pt x="3806" y="4600"/>
                    <a:pt x="3876" y="4662"/>
                    <a:pt x="3938" y="4742"/>
                  </a:cubicBezTo>
                  <a:cubicBezTo>
                    <a:pt x="3974" y="4830"/>
                    <a:pt x="3832" y="4742"/>
                    <a:pt x="3885" y="4839"/>
                  </a:cubicBezTo>
                  <a:cubicBezTo>
                    <a:pt x="3991" y="4954"/>
                    <a:pt x="3947" y="4706"/>
                    <a:pt x="4088" y="4901"/>
                  </a:cubicBezTo>
                  <a:cubicBezTo>
                    <a:pt x="4088" y="4998"/>
                    <a:pt x="3947" y="4954"/>
                    <a:pt x="3868" y="4901"/>
                  </a:cubicBezTo>
                  <a:cubicBezTo>
                    <a:pt x="3815" y="4980"/>
                    <a:pt x="4000" y="5104"/>
                    <a:pt x="4053" y="4980"/>
                  </a:cubicBezTo>
                  <a:cubicBezTo>
                    <a:pt x="4097" y="5042"/>
                    <a:pt x="4159" y="5068"/>
                    <a:pt x="4124" y="5015"/>
                  </a:cubicBezTo>
                  <a:cubicBezTo>
                    <a:pt x="4389" y="5271"/>
                    <a:pt x="4733" y="5598"/>
                    <a:pt x="5121" y="5907"/>
                  </a:cubicBezTo>
                  <a:cubicBezTo>
                    <a:pt x="5510" y="6225"/>
                    <a:pt x="5925" y="6534"/>
                    <a:pt x="6278" y="6764"/>
                  </a:cubicBezTo>
                  <a:cubicBezTo>
                    <a:pt x="6322" y="6790"/>
                    <a:pt x="6313" y="6755"/>
                    <a:pt x="6296" y="6737"/>
                  </a:cubicBezTo>
                  <a:cubicBezTo>
                    <a:pt x="6393" y="6790"/>
                    <a:pt x="6534" y="6914"/>
                    <a:pt x="6711" y="7020"/>
                  </a:cubicBezTo>
                  <a:cubicBezTo>
                    <a:pt x="6684" y="7108"/>
                    <a:pt x="6561" y="6949"/>
                    <a:pt x="6605" y="7081"/>
                  </a:cubicBezTo>
                  <a:cubicBezTo>
                    <a:pt x="6667" y="7196"/>
                    <a:pt x="6746" y="7205"/>
                    <a:pt x="6773" y="7240"/>
                  </a:cubicBezTo>
                  <a:cubicBezTo>
                    <a:pt x="6852" y="7338"/>
                    <a:pt x="6640" y="7134"/>
                    <a:pt x="6561" y="7143"/>
                  </a:cubicBezTo>
                  <a:cubicBezTo>
                    <a:pt x="6675" y="7267"/>
                    <a:pt x="6764" y="7399"/>
                    <a:pt x="6896" y="7532"/>
                  </a:cubicBezTo>
                  <a:cubicBezTo>
                    <a:pt x="7011" y="7470"/>
                    <a:pt x="7179" y="7532"/>
                    <a:pt x="7338" y="7585"/>
                  </a:cubicBezTo>
                  <a:cubicBezTo>
                    <a:pt x="7417" y="7673"/>
                    <a:pt x="7514" y="7761"/>
                    <a:pt x="7452" y="7823"/>
                  </a:cubicBezTo>
                  <a:cubicBezTo>
                    <a:pt x="7682" y="7894"/>
                    <a:pt x="7832" y="8141"/>
                    <a:pt x="8185" y="8441"/>
                  </a:cubicBezTo>
                  <a:cubicBezTo>
                    <a:pt x="8194" y="8485"/>
                    <a:pt x="8177" y="8521"/>
                    <a:pt x="8141" y="8547"/>
                  </a:cubicBezTo>
                  <a:cubicBezTo>
                    <a:pt x="8203" y="8627"/>
                    <a:pt x="8238" y="8583"/>
                    <a:pt x="8265" y="8556"/>
                  </a:cubicBezTo>
                  <a:cubicBezTo>
                    <a:pt x="8406" y="8733"/>
                    <a:pt x="8600" y="8892"/>
                    <a:pt x="8795" y="9095"/>
                  </a:cubicBezTo>
                  <a:cubicBezTo>
                    <a:pt x="9086" y="9395"/>
                    <a:pt x="9307" y="9730"/>
                    <a:pt x="9519" y="9986"/>
                  </a:cubicBezTo>
                  <a:cubicBezTo>
                    <a:pt x="9616" y="10119"/>
                    <a:pt x="9766" y="10198"/>
                    <a:pt x="9766" y="10313"/>
                  </a:cubicBezTo>
                  <a:cubicBezTo>
                    <a:pt x="9810" y="10348"/>
                    <a:pt x="9845" y="10331"/>
                    <a:pt x="9889" y="10375"/>
                  </a:cubicBezTo>
                  <a:cubicBezTo>
                    <a:pt x="9969" y="10463"/>
                    <a:pt x="9960" y="10525"/>
                    <a:pt x="9978" y="10596"/>
                  </a:cubicBezTo>
                  <a:cubicBezTo>
                    <a:pt x="10278" y="10790"/>
                    <a:pt x="10516" y="11196"/>
                    <a:pt x="10931" y="11682"/>
                  </a:cubicBezTo>
                  <a:cubicBezTo>
                    <a:pt x="10958" y="11823"/>
                    <a:pt x="10843" y="11655"/>
                    <a:pt x="10790" y="11726"/>
                  </a:cubicBezTo>
                  <a:cubicBezTo>
                    <a:pt x="10940" y="11911"/>
                    <a:pt x="11046" y="11779"/>
                    <a:pt x="11196" y="12053"/>
                  </a:cubicBezTo>
                  <a:cubicBezTo>
                    <a:pt x="11134" y="12044"/>
                    <a:pt x="11064" y="11973"/>
                    <a:pt x="11011" y="12061"/>
                  </a:cubicBezTo>
                  <a:cubicBezTo>
                    <a:pt x="11099" y="12220"/>
                    <a:pt x="11214" y="12167"/>
                    <a:pt x="11232" y="12344"/>
                  </a:cubicBezTo>
                  <a:cubicBezTo>
                    <a:pt x="11161" y="12344"/>
                    <a:pt x="11082" y="12150"/>
                    <a:pt x="11020" y="12167"/>
                  </a:cubicBezTo>
                  <a:cubicBezTo>
                    <a:pt x="11037" y="12300"/>
                    <a:pt x="11240" y="12335"/>
                    <a:pt x="11338" y="12582"/>
                  </a:cubicBezTo>
                  <a:cubicBezTo>
                    <a:pt x="11285" y="12627"/>
                    <a:pt x="11223" y="12556"/>
                    <a:pt x="11161" y="12441"/>
                  </a:cubicBezTo>
                  <a:cubicBezTo>
                    <a:pt x="11134" y="12565"/>
                    <a:pt x="11293" y="12574"/>
                    <a:pt x="11338" y="12697"/>
                  </a:cubicBezTo>
                  <a:cubicBezTo>
                    <a:pt x="11293" y="12733"/>
                    <a:pt x="11444" y="12900"/>
                    <a:pt x="11408" y="12953"/>
                  </a:cubicBezTo>
                  <a:cubicBezTo>
                    <a:pt x="11514" y="13059"/>
                    <a:pt x="11708" y="13201"/>
                    <a:pt x="11717" y="13359"/>
                  </a:cubicBezTo>
                  <a:cubicBezTo>
                    <a:pt x="11664" y="13315"/>
                    <a:pt x="11602" y="13333"/>
                    <a:pt x="11558" y="13298"/>
                  </a:cubicBezTo>
                  <a:cubicBezTo>
                    <a:pt x="11523" y="13209"/>
                    <a:pt x="11541" y="13183"/>
                    <a:pt x="11497" y="13086"/>
                  </a:cubicBezTo>
                  <a:cubicBezTo>
                    <a:pt x="11435" y="13095"/>
                    <a:pt x="11452" y="13174"/>
                    <a:pt x="11488" y="13262"/>
                  </a:cubicBezTo>
                  <a:cubicBezTo>
                    <a:pt x="11514" y="13351"/>
                    <a:pt x="11567" y="13448"/>
                    <a:pt x="11602" y="13501"/>
                  </a:cubicBezTo>
                  <a:cubicBezTo>
                    <a:pt x="11532" y="13536"/>
                    <a:pt x="11479" y="13412"/>
                    <a:pt x="11417" y="13457"/>
                  </a:cubicBezTo>
                  <a:cubicBezTo>
                    <a:pt x="11470" y="13518"/>
                    <a:pt x="11523" y="13545"/>
                    <a:pt x="11576" y="13616"/>
                  </a:cubicBezTo>
                  <a:cubicBezTo>
                    <a:pt x="11638" y="13792"/>
                    <a:pt x="11558" y="13810"/>
                    <a:pt x="11541" y="13889"/>
                  </a:cubicBezTo>
                  <a:cubicBezTo>
                    <a:pt x="11523" y="13827"/>
                    <a:pt x="11497" y="13757"/>
                    <a:pt x="11461" y="13668"/>
                  </a:cubicBezTo>
                  <a:cubicBezTo>
                    <a:pt x="11435" y="13589"/>
                    <a:pt x="11391" y="13501"/>
                    <a:pt x="11355" y="13404"/>
                  </a:cubicBezTo>
                  <a:cubicBezTo>
                    <a:pt x="11276" y="13227"/>
                    <a:pt x="11205" y="13050"/>
                    <a:pt x="11223" y="12927"/>
                  </a:cubicBezTo>
                  <a:cubicBezTo>
                    <a:pt x="11152" y="12830"/>
                    <a:pt x="11214" y="12997"/>
                    <a:pt x="11126" y="12918"/>
                  </a:cubicBezTo>
                  <a:cubicBezTo>
                    <a:pt x="11037" y="12724"/>
                    <a:pt x="10852" y="12485"/>
                    <a:pt x="10825" y="12353"/>
                  </a:cubicBezTo>
                  <a:cubicBezTo>
                    <a:pt x="10799" y="12318"/>
                    <a:pt x="10772" y="12344"/>
                    <a:pt x="10755" y="12344"/>
                  </a:cubicBezTo>
                  <a:cubicBezTo>
                    <a:pt x="10587" y="12114"/>
                    <a:pt x="10543" y="11920"/>
                    <a:pt x="10340" y="11832"/>
                  </a:cubicBezTo>
                  <a:cubicBezTo>
                    <a:pt x="10322" y="11682"/>
                    <a:pt x="9978" y="11355"/>
                    <a:pt x="9819" y="11258"/>
                  </a:cubicBezTo>
                  <a:cubicBezTo>
                    <a:pt x="9828" y="11161"/>
                    <a:pt x="9695" y="11028"/>
                    <a:pt x="9616" y="10905"/>
                  </a:cubicBezTo>
                  <a:cubicBezTo>
                    <a:pt x="9536" y="10967"/>
                    <a:pt x="9669" y="11099"/>
                    <a:pt x="9686" y="11187"/>
                  </a:cubicBezTo>
                  <a:cubicBezTo>
                    <a:pt x="9572" y="11214"/>
                    <a:pt x="9633" y="11117"/>
                    <a:pt x="9545" y="11020"/>
                  </a:cubicBezTo>
                  <a:cubicBezTo>
                    <a:pt x="9483" y="10949"/>
                    <a:pt x="9457" y="11073"/>
                    <a:pt x="9413" y="11073"/>
                  </a:cubicBezTo>
                  <a:cubicBezTo>
                    <a:pt x="9580" y="11293"/>
                    <a:pt x="9704" y="11311"/>
                    <a:pt x="9837" y="11355"/>
                  </a:cubicBezTo>
                  <a:cubicBezTo>
                    <a:pt x="10190" y="11797"/>
                    <a:pt x="10437" y="12035"/>
                    <a:pt x="10640" y="12415"/>
                  </a:cubicBezTo>
                  <a:cubicBezTo>
                    <a:pt x="10552" y="12335"/>
                    <a:pt x="10472" y="12423"/>
                    <a:pt x="10375" y="12318"/>
                  </a:cubicBezTo>
                  <a:cubicBezTo>
                    <a:pt x="10340" y="12362"/>
                    <a:pt x="10516" y="12512"/>
                    <a:pt x="10490" y="12565"/>
                  </a:cubicBezTo>
                  <a:cubicBezTo>
                    <a:pt x="10543" y="12556"/>
                    <a:pt x="10552" y="12512"/>
                    <a:pt x="10508" y="12450"/>
                  </a:cubicBezTo>
                  <a:cubicBezTo>
                    <a:pt x="10578" y="12415"/>
                    <a:pt x="10675" y="12618"/>
                    <a:pt x="10755" y="12733"/>
                  </a:cubicBezTo>
                  <a:cubicBezTo>
                    <a:pt x="10719" y="12759"/>
                    <a:pt x="10649" y="12768"/>
                    <a:pt x="10684" y="12821"/>
                  </a:cubicBezTo>
                  <a:cubicBezTo>
                    <a:pt x="10746" y="12980"/>
                    <a:pt x="10808" y="12777"/>
                    <a:pt x="10870" y="12989"/>
                  </a:cubicBezTo>
                  <a:cubicBezTo>
                    <a:pt x="10746" y="12953"/>
                    <a:pt x="10772" y="12944"/>
                    <a:pt x="10772" y="13086"/>
                  </a:cubicBezTo>
                  <a:cubicBezTo>
                    <a:pt x="10817" y="13148"/>
                    <a:pt x="10834" y="13086"/>
                    <a:pt x="10799" y="13024"/>
                  </a:cubicBezTo>
                  <a:cubicBezTo>
                    <a:pt x="10834" y="13015"/>
                    <a:pt x="10870" y="13139"/>
                    <a:pt x="10905" y="13121"/>
                  </a:cubicBezTo>
                  <a:cubicBezTo>
                    <a:pt x="10914" y="13245"/>
                    <a:pt x="10931" y="13351"/>
                    <a:pt x="10817" y="13315"/>
                  </a:cubicBezTo>
                  <a:cubicBezTo>
                    <a:pt x="10878" y="13483"/>
                    <a:pt x="10976" y="13448"/>
                    <a:pt x="11011" y="13677"/>
                  </a:cubicBezTo>
                  <a:cubicBezTo>
                    <a:pt x="11073" y="13845"/>
                    <a:pt x="10949" y="13836"/>
                    <a:pt x="10993" y="14004"/>
                  </a:cubicBezTo>
                  <a:cubicBezTo>
                    <a:pt x="11064" y="14119"/>
                    <a:pt x="11117" y="14251"/>
                    <a:pt x="11196" y="14145"/>
                  </a:cubicBezTo>
                  <a:cubicBezTo>
                    <a:pt x="11240" y="14401"/>
                    <a:pt x="11293" y="14516"/>
                    <a:pt x="11382" y="14498"/>
                  </a:cubicBezTo>
                  <a:cubicBezTo>
                    <a:pt x="11426" y="14622"/>
                    <a:pt x="11364" y="14622"/>
                    <a:pt x="11382" y="14728"/>
                  </a:cubicBezTo>
                  <a:cubicBezTo>
                    <a:pt x="11329" y="14755"/>
                    <a:pt x="11329" y="14666"/>
                    <a:pt x="11311" y="14596"/>
                  </a:cubicBezTo>
                  <a:cubicBezTo>
                    <a:pt x="11240" y="14604"/>
                    <a:pt x="11232" y="14710"/>
                    <a:pt x="11205" y="14790"/>
                  </a:cubicBezTo>
                  <a:cubicBezTo>
                    <a:pt x="11258" y="14958"/>
                    <a:pt x="11258" y="14922"/>
                    <a:pt x="11223" y="15099"/>
                  </a:cubicBezTo>
                  <a:cubicBezTo>
                    <a:pt x="11134" y="15161"/>
                    <a:pt x="11196" y="14958"/>
                    <a:pt x="11108" y="15011"/>
                  </a:cubicBezTo>
                  <a:cubicBezTo>
                    <a:pt x="11046" y="15019"/>
                    <a:pt x="11126" y="15134"/>
                    <a:pt x="11170" y="15099"/>
                  </a:cubicBezTo>
                  <a:cubicBezTo>
                    <a:pt x="11179" y="15249"/>
                    <a:pt x="11223" y="15320"/>
                    <a:pt x="11205" y="15496"/>
                  </a:cubicBezTo>
                  <a:cubicBezTo>
                    <a:pt x="11267" y="15514"/>
                    <a:pt x="11311" y="15496"/>
                    <a:pt x="11338" y="15461"/>
                  </a:cubicBezTo>
                  <a:cubicBezTo>
                    <a:pt x="11302" y="15399"/>
                    <a:pt x="11311" y="15258"/>
                    <a:pt x="11302" y="15143"/>
                  </a:cubicBezTo>
                  <a:cubicBezTo>
                    <a:pt x="11435" y="15170"/>
                    <a:pt x="11382" y="14896"/>
                    <a:pt x="11505" y="14905"/>
                  </a:cubicBezTo>
                  <a:cubicBezTo>
                    <a:pt x="11514" y="15170"/>
                    <a:pt x="11523" y="15532"/>
                    <a:pt x="11523" y="15885"/>
                  </a:cubicBezTo>
                  <a:cubicBezTo>
                    <a:pt x="11523" y="16238"/>
                    <a:pt x="11505" y="16573"/>
                    <a:pt x="11470" y="16803"/>
                  </a:cubicBezTo>
                  <a:cubicBezTo>
                    <a:pt x="11346" y="16785"/>
                    <a:pt x="11444" y="16697"/>
                    <a:pt x="11452" y="16626"/>
                  </a:cubicBezTo>
                  <a:cubicBezTo>
                    <a:pt x="11461" y="16256"/>
                    <a:pt x="11470" y="15673"/>
                    <a:pt x="11470" y="15275"/>
                  </a:cubicBezTo>
                  <a:cubicBezTo>
                    <a:pt x="11417" y="15399"/>
                    <a:pt x="11435" y="15638"/>
                    <a:pt x="11338" y="15682"/>
                  </a:cubicBezTo>
                  <a:cubicBezTo>
                    <a:pt x="11320" y="15832"/>
                    <a:pt x="11444" y="15743"/>
                    <a:pt x="11417" y="15911"/>
                  </a:cubicBezTo>
                  <a:cubicBezTo>
                    <a:pt x="11426" y="16008"/>
                    <a:pt x="11364" y="15973"/>
                    <a:pt x="11355" y="16044"/>
                  </a:cubicBezTo>
                  <a:cubicBezTo>
                    <a:pt x="11311" y="16141"/>
                    <a:pt x="11408" y="16158"/>
                    <a:pt x="11408" y="16176"/>
                  </a:cubicBezTo>
                  <a:cubicBezTo>
                    <a:pt x="11408" y="16203"/>
                    <a:pt x="11382" y="16238"/>
                    <a:pt x="11382" y="16264"/>
                  </a:cubicBezTo>
                  <a:cubicBezTo>
                    <a:pt x="11373" y="16326"/>
                    <a:pt x="11399" y="16344"/>
                    <a:pt x="11399" y="16353"/>
                  </a:cubicBezTo>
                  <a:cubicBezTo>
                    <a:pt x="11391" y="16556"/>
                    <a:pt x="11338" y="16706"/>
                    <a:pt x="11391" y="16927"/>
                  </a:cubicBezTo>
                  <a:cubicBezTo>
                    <a:pt x="11399" y="17006"/>
                    <a:pt x="11364" y="17006"/>
                    <a:pt x="11338" y="17015"/>
                  </a:cubicBezTo>
                  <a:cubicBezTo>
                    <a:pt x="11346" y="17147"/>
                    <a:pt x="11391" y="16971"/>
                    <a:pt x="11444" y="17015"/>
                  </a:cubicBezTo>
                  <a:cubicBezTo>
                    <a:pt x="11444" y="17130"/>
                    <a:pt x="11382" y="17121"/>
                    <a:pt x="11364" y="17192"/>
                  </a:cubicBezTo>
                  <a:cubicBezTo>
                    <a:pt x="11355" y="17280"/>
                    <a:pt x="11452" y="17209"/>
                    <a:pt x="11497" y="17236"/>
                  </a:cubicBezTo>
                  <a:cubicBezTo>
                    <a:pt x="11514" y="17571"/>
                    <a:pt x="11567" y="17880"/>
                    <a:pt x="11602" y="18163"/>
                  </a:cubicBezTo>
                  <a:cubicBezTo>
                    <a:pt x="11611" y="18207"/>
                    <a:pt x="11567" y="18225"/>
                    <a:pt x="11567" y="18251"/>
                  </a:cubicBezTo>
                  <a:cubicBezTo>
                    <a:pt x="11567" y="18295"/>
                    <a:pt x="11620" y="18428"/>
                    <a:pt x="11638" y="18490"/>
                  </a:cubicBezTo>
                  <a:cubicBezTo>
                    <a:pt x="11655" y="18569"/>
                    <a:pt x="11655" y="18701"/>
                    <a:pt x="11717" y="18728"/>
                  </a:cubicBezTo>
                  <a:cubicBezTo>
                    <a:pt x="11700" y="18763"/>
                    <a:pt x="11726" y="18834"/>
                    <a:pt x="11700" y="18860"/>
                  </a:cubicBezTo>
                  <a:cubicBezTo>
                    <a:pt x="11761" y="18940"/>
                    <a:pt x="11806" y="19099"/>
                    <a:pt x="11876" y="19267"/>
                  </a:cubicBezTo>
                  <a:cubicBezTo>
                    <a:pt x="11938" y="19434"/>
                    <a:pt x="12026" y="19602"/>
                    <a:pt x="12141" y="19699"/>
                  </a:cubicBezTo>
                  <a:cubicBezTo>
                    <a:pt x="12088" y="19779"/>
                    <a:pt x="12035" y="19646"/>
                    <a:pt x="11982" y="19655"/>
                  </a:cubicBezTo>
                  <a:cubicBezTo>
                    <a:pt x="11956" y="19584"/>
                    <a:pt x="11929" y="19531"/>
                    <a:pt x="11903" y="19470"/>
                  </a:cubicBezTo>
                  <a:cubicBezTo>
                    <a:pt x="11876" y="19417"/>
                    <a:pt x="11841" y="19364"/>
                    <a:pt x="11797" y="19293"/>
                  </a:cubicBezTo>
                  <a:cubicBezTo>
                    <a:pt x="11761" y="19231"/>
                    <a:pt x="11691" y="19311"/>
                    <a:pt x="11664" y="19169"/>
                  </a:cubicBezTo>
                  <a:cubicBezTo>
                    <a:pt x="11638" y="19249"/>
                    <a:pt x="11682" y="19302"/>
                    <a:pt x="11726" y="19346"/>
                  </a:cubicBezTo>
                  <a:cubicBezTo>
                    <a:pt x="11770" y="19399"/>
                    <a:pt x="11832" y="19434"/>
                    <a:pt x="11859" y="19496"/>
                  </a:cubicBezTo>
                  <a:cubicBezTo>
                    <a:pt x="11823" y="19558"/>
                    <a:pt x="12000" y="19735"/>
                    <a:pt x="11894" y="19761"/>
                  </a:cubicBezTo>
                  <a:cubicBezTo>
                    <a:pt x="11964" y="19805"/>
                    <a:pt x="11973" y="19664"/>
                    <a:pt x="12070" y="19743"/>
                  </a:cubicBezTo>
                  <a:cubicBezTo>
                    <a:pt x="12159" y="19823"/>
                    <a:pt x="12106" y="19849"/>
                    <a:pt x="12168" y="19920"/>
                  </a:cubicBezTo>
                  <a:cubicBezTo>
                    <a:pt x="12212" y="19911"/>
                    <a:pt x="12212" y="19893"/>
                    <a:pt x="12185" y="19858"/>
                  </a:cubicBezTo>
                  <a:cubicBezTo>
                    <a:pt x="12168" y="19832"/>
                    <a:pt x="12132" y="19796"/>
                    <a:pt x="12115" y="19761"/>
                  </a:cubicBezTo>
                  <a:cubicBezTo>
                    <a:pt x="12203" y="19779"/>
                    <a:pt x="12335" y="19929"/>
                    <a:pt x="12424" y="20008"/>
                  </a:cubicBezTo>
                  <a:cubicBezTo>
                    <a:pt x="12503" y="20079"/>
                    <a:pt x="12583" y="20150"/>
                    <a:pt x="12653" y="20211"/>
                  </a:cubicBezTo>
                  <a:cubicBezTo>
                    <a:pt x="12671" y="20229"/>
                    <a:pt x="12680" y="20255"/>
                    <a:pt x="12697" y="20273"/>
                  </a:cubicBezTo>
                  <a:cubicBezTo>
                    <a:pt x="12706" y="20300"/>
                    <a:pt x="12715" y="20317"/>
                    <a:pt x="12715" y="20317"/>
                  </a:cubicBezTo>
                  <a:cubicBezTo>
                    <a:pt x="12750" y="20344"/>
                    <a:pt x="12786" y="20308"/>
                    <a:pt x="12812" y="20317"/>
                  </a:cubicBezTo>
                  <a:cubicBezTo>
                    <a:pt x="12892" y="20353"/>
                    <a:pt x="12909" y="20450"/>
                    <a:pt x="13024" y="20414"/>
                  </a:cubicBezTo>
                  <a:cubicBezTo>
                    <a:pt x="13095" y="20441"/>
                    <a:pt x="13086" y="20467"/>
                    <a:pt x="13077" y="20503"/>
                  </a:cubicBezTo>
                  <a:cubicBezTo>
                    <a:pt x="13174" y="20556"/>
                    <a:pt x="13209" y="20503"/>
                    <a:pt x="13315" y="20556"/>
                  </a:cubicBezTo>
                  <a:cubicBezTo>
                    <a:pt x="13289" y="20600"/>
                    <a:pt x="13227" y="20582"/>
                    <a:pt x="13148" y="20538"/>
                  </a:cubicBezTo>
                  <a:cubicBezTo>
                    <a:pt x="13148" y="20591"/>
                    <a:pt x="13236" y="20644"/>
                    <a:pt x="13254" y="20697"/>
                  </a:cubicBezTo>
                  <a:cubicBezTo>
                    <a:pt x="13342" y="20732"/>
                    <a:pt x="13439" y="20759"/>
                    <a:pt x="13448" y="20670"/>
                  </a:cubicBezTo>
                  <a:cubicBezTo>
                    <a:pt x="13466" y="20697"/>
                    <a:pt x="13660" y="20829"/>
                    <a:pt x="13660" y="20723"/>
                  </a:cubicBezTo>
                  <a:cubicBezTo>
                    <a:pt x="13642" y="20644"/>
                    <a:pt x="13492" y="20697"/>
                    <a:pt x="13386" y="20618"/>
                  </a:cubicBezTo>
                  <a:cubicBezTo>
                    <a:pt x="13430" y="20591"/>
                    <a:pt x="13519" y="20626"/>
                    <a:pt x="13598" y="20644"/>
                  </a:cubicBezTo>
                  <a:cubicBezTo>
                    <a:pt x="13607" y="20556"/>
                    <a:pt x="13413" y="20512"/>
                    <a:pt x="13421" y="20432"/>
                  </a:cubicBezTo>
                  <a:cubicBezTo>
                    <a:pt x="13245" y="20388"/>
                    <a:pt x="13227" y="20344"/>
                    <a:pt x="13165" y="20247"/>
                  </a:cubicBezTo>
                  <a:cubicBezTo>
                    <a:pt x="13183" y="20229"/>
                    <a:pt x="13209" y="20264"/>
                    <a:pt x="13236" y="20300"/>
                  </a:cubicBezTo>
                  <a:cubicBezTo>
                    <a:pt x="13271" y="20335"/>
                    <a:pt x="13307" y="20361"/>
                    <a:pt x="13351" y="20308"/>
                  </a:cubicBezTo>
                  <a:cubicBezTo>
                    <a:pt x="13351" y="20273"/>
                    <a:pt x="13289" y="20255"/>
                    <a:pt x="13280" y="20273"/>
                  </a:cubicBezTo>
                  <a:cubicBezTo>
                    <a:pt x="13201" y="20167"/>
                    <a:pt x="13510" y="20194"/>
                    <a:pt x="13254" y="20088"/>
                  </a:cubicBezTo>
                  <a:cubicBezTo>
                    <a:pt x="13289" y="20035"/>
                    <a:pt x="13342" y="20079"/>
                    <a:pt x="13404" y="20123"/>
                  </a:cubicBezTo>
                  <a:cubicBezTo>
                    <a:pt x="13466" y="20167"/>
                    <a:pt x="13536" y="20211"/>
                    <a:pt x="13580" y="20150"/>
                  </a:cubicBezTo>
                  <a:cubicBezTo>
                    <a:pt x="13466" y="20070"/>
                    <a:pt x="13413" y="19982"/>
                    <a:pt x="13262" y="19911"/>
                  </a:cubicBezTo>
                  <a:cubicBezTo>
                    <a:pt x="13165" y="19885"/>
                    <a:pt x="13271" y="19991"/>
                    <a:pt x="13201" y="20026"/>
                  </a:cubicBezTo>
                  <a:cubicBezTo>
                    <a:pt x="13139" y="19964"/>
                    <a:pt x="13183" y="19893"/>
                    <a:pt x="13165" y="19823"/>
                  </a:cubicBezTo>
                  <a:cubicBezTo>
                    <a:pt x="13104" y="19796"/>
                    <a:pt x="13033" y="19796"/>
                    <a:pt x="13024" y="19726"/>
                  </a:cubicBezTo>
                  <a:cubicBezTo>
                    <a:pt x="13104" y="19699"/>
                    <a:pt x="13165" y="19735"/>
                    <a:pt x="13245" y="19788"/>
                  </a:cubicBezTo>
                  <a:cubicBezTo>
                    <a:pt x="13315" y="19840"/>
                    <a:pt x="13413" y="19902"/>
                    <a:pt x="13527" y="19920"/>
                  </a:cubicBezTo>
                  <a:cubicBezTo>
                    <a:pt x="13492" y="19955"/>
                    <a:pt x="13421" y="19893"/>
                    <a:pt x="13413" y="19991"/>
                  </a:cubicBezTo>
                  <a:cubicBezTo>
                    <a:pt x="13527" y="20070"/>
                    <a:pt x="13519" y="19911"/>
                    <a:pt x="13642" y="20008"/>
                  </a:cubicBezTo>
                  <a:cubicBezTo>
                    <a:pt x="13660" y="19982"/>
                    <a:pt x="13660" y="19955"/>
                    <a:pt x="13633" y="19938"/>
                  </a:cubicBezTo>
                  <a:cubicBezTo>
                    <a:pt x="13766" y="19938"/>
                    <a:pt x="13925" y="19964"/>
                    <a:pt x="13987" y="19858"/>
                  </a:cubicBezTo>
                  <a:cubicBezTo>
                    <a:pt x="14119" y="19876"/>
                    <a:pt x="14092" y="19938"/>
                    <a:pt x="14163" y="19973"/>
                  </a:cubicBezTo>
                  <a:cubicBezTo>
                    <a:pt x="14322" y="20052"/>
                    <a:pt x="14410" y="20026"/>
                    <a:pt x="14578" y="20088"/>
                  </a:cubicBezTo>
                  <a:cubicBezTo>
                    <a:pt x="14569" y="20141"/>
                    <a:pt x="14516" y="20158"/>
                    <a:pt x="14428" y="20123"/>
                  </a:cubicBezTo>
                  <a:cubicBezTo>
                    <a:pt x="14507" y="20282"/>
                    <a:pt x="14869" y="20255"/>
                    <a:pt x="14834" y="20423"/>
                  </a:cubicBezTo>
                  <a:cubicBezTo>
                    <a:pt x="15020" y="20450"/>
                    <a:pt x="14878" y="20282"/>
                    <a:pt x="14808" y="20220"/>
                  </a:cubicBezTo>
                  <a:cubicBezTo>
                    <a:pt x="14825" y="20167"/>
                    <a:pt x="14967" y="20264"/>
                    <a:pt x="15028" y="20264"/>
                  </a:cubicBezTo>
                  <a:cubicBezTo>
                    <a:pt x="14878" y="20300"/>
                    <a:pt x="15055" y="20397"/>
                    <a:pt x="15055" y="20467"/>
                  </a:cubicBezTo>
                  <a:cubicBezTo>
                    <a:pt x="15276" y="20503"/>
                    <a:pt x="15399" y="20414"/>
                    <a:pt x="15691" y="20520"/>
                  </a:cubicBezTo>
                  <a:cubicBezTo>
                    <a:pt x="15814" y="20538"/>
                    <a:pt x="15752" y="20600"/>
                    <a:pt x="15788" y="20635"/>
                  </a:cubicBezTo>
                  <a:cubicBezTo>
                    <a:pt x="15832" y="20644"/>
                    <a:pt x="15841" y="20626"/>
                    <a:pt x="15885" y="20644"/>
                  </a:cubicBezTo>
                  <a:cubicBezTo>
                    <a:pt x="15982" y="20644"/>
                    <a:pt x="15788" y="20538"/>
                    <a:pt x="15964" y="20556"/>
                  </a:cubicBezTo>
                  <a:cubicBezTo>
                    <a:pt x="16053" y="20573"/>
                    <a:pt x="16026" y="20618"/>
                    <a:pt x="16017" y="20662"/>
                  </a:cubicBezTo>
                  <a:cubicBezTo>
                    <a:pt x="16159" y="20670"/>
                    <a:pt x="16273" y="20653"/>
                    <a:pt x="16468" y="20723"/>
                  </a:cubicBezTo>
                  <a:cubicBezTo>
                    <a:pt x="16574" y="20776"/>
                    <a:pt x="16556" y="20847"/>
                    <a:pt x="16741" y="20874"/>
                  </a:cubicBezTo>
                  <a:cubicBezTo>
                    <a:pt x="16750" y="20847"/>
                    <a:pt x="16671" y="20829"/>
                    <a:pt x="16627" y="20812"/>
                  </a:cubicBezTo>
                  <a:cubicBezTo>
                    <a:pt x="16777" y="20776"/>
                    <a:pt x="17209" y="21015"/>
                    <a:pt x="17483" y="21041"/>
                  </a:cubicBezTo>
                  <a:cubicBezTo>
                    <a:pt x="17563" y="21094"/>
                    <a:pt x="17474" y="21183"/>
                    <a:pt x="17607" y="21227"/>
                  </a:cubicBezTo>
                  <a:cubicBezTo>
                    <a:pt x="17669" y="21236"/>
                    <a:pt x="17598" y="21191"/>
                    <a:pt x="17633" y="21147"/>
                  </a:cubicBezTo>
                  <a:cubicBezTo>
                    <a:pt x="17872" y="21236"/>
                    <a:pt x="18119" y="21324"/>
                    <a:pt x="18313" y="21350"/>
                  </a:cubicBezTo>
                  <a:cubicBezTo>
                    <a:pt x="18295" y="21430"/>
                    <a:pt x="18322" y="21492"/>
                    <a:pt x="18490" y="21527"/>
                  </a:cubicBezTo>
                  <a:cubicBezTo>
                    <a:pt x="18472" y="21492"/>
                    <a:pt x="18401" y="21465"/>
                    <a:pt x="18428" y="21421"/>
                  </a:cubicBezTo>
                  <a:cubicBezTo>
                    <a:pt x="18525" y="21421"/>
                    <a:pt x="18481" y="21492"/>
                    <a:pt x="18499" y="21500"/>
                  </a:cubicBezTo>
                  <a:cubicBezTo>
                    <a:pt x="18578" y="21545"/>
                    <a:pt x="18710" y="21492"/>
                    <a:pt x="18790" y="21598"/>
                  </a:cubicBezTo>
                  <a:cubicBezTo>
                    <a:pt x="18622" y="21642"/>
                    <a:pt x="18507" y="21527"/>
                    <a:pt x="18269" y="21483"/>
                  </a:cubicBezTo>
                  <a:cubicBezTo>
                    <a:pt x="18163" y="21456"/>
                    <a:pt x="18163" y="21536"/>
                    <a:pt x="18031" y="21483"/>
                  </a:cubicBezTo>
                  <a:cubicBezTo>
                    <a:pt x="18198" y="21430"/>
                    <a:pt x="17730" y="21359"/>
                    <a:pt x="17677" y="21280"/>
                  </a:cubicBezTo>
                  <a:cubicBezTo>
                    <a:pt x="17624" y="21289"/>
                    <a:pt x="17580" y="21297"/>
                    <a:pt x="17527" y="21315"/>
                  </a:cubicBezTo>
                  <a:cubicBezTo>
                    <a:pt x="17430" y="21253"/>
                    <a:pt x="17457" y="21174"/>
                    <a:pt x="17412" y="21103"/>
                  </a:cubicBezTo>
                  <a:cubicBezTo>
                    <a:pt x="17262" y="21130"/>
                    <a:pt x="17289" y="20997"/>
                    <a:pt x="17086" y="20962"/>
                  </a:cubicBezTo>
                  <a:cubicBezTo>
                    <a:pt x="16980" y="21094"/>
                    <a:pt x="17307" y="21156"/>
                    <a:pt x="17130" y="21236"/>
                  </a:cubicBezTo>
                  <a:cubicBezTo>
                    <a:pt x="17042" y="21156"/>
                    <a:pt x="16953" y="21068"/>
                    <a:pt x="16997" y="20962"/>
                  </a:cubicBezTo>
                  <a:cubicBezTo>
                    <a:pt x="16821" y="20882"/>
                    <a:pt x="16777" y="20962"/>
                    <a:pt x="16874" y="21033"/>
                  </a:cubicBezTo>
                  <a:cubicBezTo>
                    <a:pt x="16830" y="21068"/>
                    <a:pt x="16768" y="21015"/>
                    <a:pt x="16803" y="20980"/>
                  </a:cubicBezTo>
                  <a:cubicBezTo>
                    <a:pt x="16644" y="20944"/>
                    <a:pt x="16609" y="20882"/>
                    <a:pt x="16521" y="20829"/>
                  </a:cubicBezTo>
                  <a:cubicBezTo>
                    <a:pt x="16441" y="20794"/>
                    <a:pt x="16424" y="20927"/>
                    <a:pt x="16538" y="20918"/>
                  </a:cubicBezTo>
                  <a:cubicBezTo>
                    <a:pt x="16450" y="20980"/>
                    <a:pt x="16371" y="20812"/>
                    <a:pt x="16273" y="20856"/>
                  </a:cubicBezTo>
                  <a:cubicBezTo>
                    <a:pt x="16247" y="20900"/>
                    <a:pt x="16300" y="20918"/>
                    <a:pt x="16291" y="20953"/>
                  </a:cubicBezTo>
                  <a:cubicBezTo>
                    <a:pt x="16371" y="20935"/>
                    <a:pt x="16556" y="21050"/>
                    <a:pt x="16574" y="20962"/>
                  </a:cubicBezTo>
                  <a:cubicBezTo>
                    <a:pt x="16750" y="20988"/>
                    <a:pt x="16671" y="21077"/>
                    <a:pt x="16847" y="21112"/>
                  </a:cubicBezTo>
                  <a:cubicBezTo>
                    <a:pt x="16847" y="21174"/>
                    <a:pt x="16759" y="21121"/>
                    <a:pt x="16733" y="21156"/>
                  </a:cubicBezTo>
                  <a:cubicBezTo>
                    <a:pt x="16733" y="21218"/>
                    <a:pt x="16821" y="21156"/>
                    <a:pt x="16830" y="21156"/>
                  </a:cubicBezTo>
                  <a:cubicBezTo>
                    <a:pt x="16883" y="21174"/>
                    <a:pt x="16874" y="21236"/>
                    <a:pt x="16936" y="21253"/>
                  </a:cubicBezTo>
                  <a:cubicBezTo>
                    <a:pt x="17006" y="21271"/>
                    <a:pt x="17068" y="21236"/>
                    <a:pt x="17165" y="21271"/>
                  </a:cubicBezTo>
                  <a:cubicBezTo>
                    <a:pt x="17227" y="21280"/>
                    <a:pt x="17218" y="21218"/>
                    <a:pt x="17245" y="21183"/>
                  </a:cubicBezTo>
                  <a:cubicBezTo>
                    <a:pt x="17412" y="21236"/>
                    <a:pt x="17412" y="21324"/>
                    <a:pt x="17501" y="21386"/>
                  </a:cubicBezTo>
                  <a:cubicBezTo>
                    <a:pt x="17624" y="21439"/>
                    <a:pt x="17642" y="21368"/>
                    <a:pt x="17704" y="21342"/>
                  </a:cubicBezTo>
                  <a:cubicBezTo>
                    <a:pt x="17792" y="21412"/>
                    <a:pt x="17801" y="21492"/>
                    <a:pt x="17863" y="21562"/>
                  </a:cubicBezTo>
                  <a:cubicBezTo>
                    <a:pt x="17978" y="21492"/>
                    <a:pt x="18234" y="21580"/>
                    <a:pt x="18454" y="21624"/>
                  </a:cubicBezTo>
                  <a:cubicBezTo>
                    <a:pt x="18384" y="21704"/>
                    <a:pt x="18604" y="21712"/>
                    <a:pt x="18684" y="21757"/>
                  </a:cubicBezTo>
                  <a:cubicBezTo>
                    <a:pt x="18816" y="21792"/>
                    <a:pt x="18816" y="21651"/>
                    <a:pt x="19019" y="21757"/>
                  </a:cubicBezTo>
                  <a:cubicBezTo>
                    <a:pt x="18975" y="21774"/>
                    <a:pt x="18922" y="21774"/>
                    <a:pt x="18869" y="21765"/>
                  </a:cubicBezTo>
                  <a:cubicBezTo>
                    <a:pt x="18861" y="21827"/>
                    <a:pt x="19055" y="21845"/>
                    <a:pt x="19081" y="21836"/>
                  </a:cubicBezTo>
                  <a:cubicBezTo>
                    <a:pt x="19055" y="21801"/>
                    <a:pt x="19055" y="21765"/>
                    <a:pt x="19028" y="21739"/>
                  </a:cubicBezTo>
                  <a:cubicBezTo>
                    <a:pt x="18931" y="21624"/>
                    <a:pt x="18834" y="21642"/>
                    <a:pt x="18931" y="21589"/>
                  </a:cubicBezTo>
                  <a:lnTo>
                    <a:pt x="18560" y="21465"/>
                  </a:lnTo>
                  <a:cubicBezTo>
                    <a:pt x="18666" y="21403"/>
                    <a:pt x="18825" y="21545"/>
                    <a:pt x="19028" y="21598"/>
                  </a:cubicBezTo>
                  <a:cubicBezTo>
                    <a:pt x="19178" y="21633"/>
                    <a:pt x="19443" y="21712"/>
                    <a:pt x="19699" y="21827"/>
                  </a:cubicBezTo>
                  <a:cubicBezTo>
                    <a:pt x="19646" y="21889"/>
                    <a:pt x="19708" y="21924"/>
                    <a:pt x="19691" y="21986"/>
                  </a:cubicBezTo>
                  <a:cubicBezTo>
                    <a:pt x="19744" y="22013"/>
                    <a:pt x="19788" y="22030"/>
                    <a:pt x="19832" y="22048"/>
                  </a:cubicBezTo>
                  <a:cubicBezTo>
                    <a:pt x="19858" y="22057"/>
                    <a:pt x="19885" y="22066"/>
                    <a:pt x="19902" y="22074"/>
                  </a:cubicBezTo>
                  <a:cubicBezTo>
                    <a:pt x="19938" y="22083"/>
                    <a:pt x="19964" y="22092"/>
                    <a:pt x="19991" y="22101"/>
                  </a:cubicBezTo>
                  <a:cubicBezTo>
                    <a:pt x="20106" y="22136"/>
                    <a:pt x="20203" y="22172"/>
                    <a:pt x="20335" y="22233"/>
                  </a:cubicBezTo>
                  <a:cubicBezTo>
                    <a:pt x="20273" y="22277"/>
                    <a:pt x="20176" y="22277"/>
                    <a:pt x="20044" y="22242"/>
                  </a:cubicBezTo>
                  <a:cubicBezTo>
                    <a:pt x="20176" y="22375"/>
                    <a:pt x="20344" y="22251"/>
                    <a:pt x="20512" y="22295"/>
                  </a:cubicBezTo>
                  <a:cubicBezTo>
                    <a:pt x="20732" y="22366"/>
                    <a:pt x="20600" y="22428"/>
                    <a:pt x="20803" y="22507"/>
                  </a:cubicBezTo>
                  <a:cubicBezTo>
                    <a:pt x="20909" y="22551"/>
                    <a:pt x="20874" y="22401"/>
                    <a:pt x="20688" y="22366"/>
                  </a:cubicBezTo>
                  <a:cubicBezTo>
                    <a:pt x="20883" y="22304"/>
                    <a:pt x="20865" y="22489"/>
                    <a:pt x="20989" y="22569"/>
                  </a:cubicBezTo>
                  <a:cubicBezTo>
                    <a:pt x="21218" y="22675"/>
                    <a:pt x="21112" y="22542"/>
                    <a:pt x="21253" y="22551"/>
                  </a:cubicBezTo>
                  <a:cubicBezTo>
                    <a:pt x="21439" y="22710"/>
                    <a:pt x="21112" y="22587"/>
                    <a:pt x="21298" y="22763"/>
                  </a:cubicBezTo>
                  <a:cubicBezTo>
                    <a:pt x="21306" y="22754"/>
                    <a:pt x="21324" y="22763"/>
                    <a:pt x="21342" y="22763"/>
                  </a:cubicBezTo>
                  <a:cubicBezTo>
                    <a:pt x="21421" y="22798"/>
                    <a:pt x="21536" y="22957"/>
                    <a:pt x="21571" y="22860"/>
                  </a:cubicBezTo>
                  <a:cubicBezTo>
                    <a:pt x="21660" y="23037"/>
                    <a:pt x="21863" y="23311"/>
                    <a:pt x="21730" y="23213"/>
                  </a:cubicBezTo>
                  <a:cubicBezTo>
                    <a:pt x="21774" y="23284"/>
                    <a:pt x="21810" y="23399"/>
                    <a:pt x="21845" y="23505"/>
                  </a:cubicBezTo>
                  <a:cubicBezTo>
                    <a:pt x="21872" y="23620"/>
                    <a:pt x="21907" y="23708"/>
                    <a:pt x="21942" y="23734"/>
                  </a:cubicBezTo>
                  <a:cubicBezTo>
                    <a:pt x="21951" y="23849"/>
                    <a:pt x="21898" y="23761"/>
                    <a:pt x="21863" y="23761"/>
                  </a:cubicBezTo>
                  <a:cubicBezTo>
                    <a:pt x="21889" y="23973"/>
                    <a:pt x="21969" y="23823"/>
                    <a:pt x="22004" y="23911"/>
                  </a:cubicBezTo>
                  <a:cubicBezTo>
                    <a:pt x="21933" y="24052"/>
                    <a:pt x="22083" y="24070"/>
                    <a:pt x="22101" y="24432"/>
                  </a:cubicBezTo>
                  <a:cubicBezTo>
                    <a:pt x="22039" y="24405"/>
                    <a:pt x="21995" y="24308"/>
                    <a:pt x="21942" y="24264"/>
                  </a:cubicBezTo>
                  <a:cubicBezTo>
                    <a:pt x="21907" y="24088"/>
                    <a:pt x="21880" y="23929"/>
                    <a:pt x="21845" y="23779"/>
                  </a:cubicBezTo>
                  <a:cubicBezTo>
                    <a:pt x="21810" y="23637"/>
                    <a:pt x="21766" y="23505"/>
                    <a:pt x="21713" y="23390"/>
                  </a:cubicBezTo>
                  <a:cubicBezTo>
                    <a:pt x="21607" y="23160"/>
                    <a:pt x="21465" y="22975"/>
                    <a:pt x="21280" y="22825"/>
                  </a:cubicBezTo>
                  <a:cubicBezTo>
                    <a:pt x="21050" y="22631"/>
                    <a:pt x="20759" y="22525"/>
                    <a:pt x="20379" y="22392"/>
                  </a:cubicBezTo>
                  <a:cubicBezTo>
                    <a:pt x="20300" y="22375"/>
                    <a:pt x="20353" y="22428"/>
                    <a:pt x="20415" y="22463"/>
                  </a:cubicBezTo>
                  <a:cubicBezTo>
                    <a:pt x="20203" y="22401"/>
                    <a:pt x="19973" y="22375"/>
                    <a:pt x="19823" y="22313"/>
                  </a:cubicBezTo>
                  <a:cubicBezTo>
                    <a:pt x="19805" y="22313"/>
                    <a:pt x="19797" y="22304"/>
                    <a:pt x="19788" y="22295"/>
                  </a:cubicBezTo>
                  <a:cubicBezTo>
                    <a:pt x="19779" y="22286"/>
                    <a:pt x="19770" y="22277"/>
                    <a:pt x="19761" y="22269"/>
                  </a:cubicBezTo>
                  <a:cubicBezTo>
                    <a:pt x="19744" y="22251"/>
                    <a:pt x="19726" y="22225"/>
                    <a:pt x="19699" y="22216"/>
                  </a:cubicBezTo>
                  <a:cubicBezTo>
                    <a:pt x="19673" y="22207"/>
                    <a:pt x="19593" y="22207"/>
                    <a:pt x="19611" y="22216"/>
                  </a:cubicBezTo>
                  <a:cubicBezTo>
                    <a:pt x="19549" y="22180"/>
                    <a:pt x="19691" y="22163"/>
                    <a:pt x="19461" y="22110"/>
                  </a:cubicBezTo>
                  <a:cubicBezTo>
                    <a:pt x="19523" y="22039"/>
                    <a:pt x="19602" y="22057"/>
                    <a:pt x="19682" y="22092"/>
                  </a:cubicBezTo>
                  <a:cubicBezTo>
                    <a:pt x="19761" y="22127"/>
                    <a:pt x="19823" y="22172"/>
                    <a:pt x="19938" y="22189"/>
                  </a:cubicBezTo>
                  <a:cubicBezTo>
                    <a:pt x="19911" y="22163"/>
                    <a:pt x="19876" y="22145"/>
                    <a:pt x="19849" y="22119"/>
                  </a:cubicBezTo>
                  <a:cubicBezTo>
                    <a:pt x="19823" y="22101"/>
                    <a:pt x="19805" y="22083"/>
                    <a:pt x="19779" y="22066"/>
                  </a:cubicBezTo>
                  <a:cubicBezTo>
                    <a:pt x="19726" y="22030"/>
                    <a:pt x="19673" y="21995"/>
                    <a:pt x="19611" y="21960"/>
                  </a:cubicBezTo>
                  <a:cubicBezTo>
                    <a:pt x="19496" y="21889"/>
                    <a:pt x="19355" y="21827"/>
                    <a:pt x="19205" y="21765"/>
                  </a:cubicBezTo>
                  <a:cubicBezTo>
                    <a:pt x="19231" y="21757"/>
                    <a:pt x="19267" y="21748"/>
                    <a:pt x="19276" y="21712"/>
                  </a:cubicBezTo>
                  <a:cubicBezTo>
                    <a:pt x="19099" y="21677"/>
                    <a:pt x="19134" y="21801"/>
                    <a:pt x="19161" y="21898"/>
                  </a:cubicBezTo>
                  <a:cubicBezTo>
                    <a:pt x="19337" y="21986"/>
                    <a:pt x="19329" y="21854"/>
                    <a:pt x="19479" y="21915"/>
                  </a:cubicBezTo>
                  <a:cubicBezTo>
                    <a:pt x="19417" y="22021"/>
                    <a:pt x="19214" y="22083"/>
                    <a:pt x="19479" y="22198"/>
                  </a:cubicBezTo>
                  <a:cubicBezTo>
                    <a:pt x="19134" y="22092"/>
                    <a:pt x="18622" y="22039"/>
                    <a:pt x="18251" y="21810"/>
                  </a:cubicBezTo>
                  <a:cubicBezTo>
                    <a:pt x="18092" y="21836"/>
                    <a:pt x="17801" y="21712"/>
                    <a:pt x="17563" y="21633"/>
                  </a:cubicBezTo>
                  <a:cubicBezTo>
                    <a:pt x="17474" y="21615"/>
                    <a:pt x="17492" y="21712"/>
                    <a:pt x="17359" y="21651"/>
                  </a:cubicBezTo>
                  <a:cubicBezTo>
                    <a:pt x="17289" y="21553"/>
                    <a:pt x="17307" y="21500"/>
                    <a:pt x="17298" y="21430"/>
                  </a:cubicBezTo>
                  <a:cubicBezTo>
                    <a:pt x="17095" y="21386"/>
                    <a:pt x="17139" y="21386"/>
                    <a:pt x="16874" y="21315"/>
                  </a:cubicBezTo>
                  <a:cubicBezTo>
                    <a:pt x="16839" y="21359"/>
                    <a:pt x="16874" y="21395"/>
                    <a:pt x="16874" y="21430"/>
                  </a:cubicBezTo>
                  <a:cubicBezTo>
                    <a:pt x="16962" y="21395"/>
                    <a:pt x="17130" y="21465"/>
                    <a:pt x="17209" y="21430"/>
                  </a:cubicBezTo>
                  <a:cubicBezTo>
                    <a:pt x="17404" y="21677"/>
                    <a:pt x="16962" y="21589"/>
                    <a:pt x="16768" y="21474"/>
                  </a:cubicBezTo>
                  <a:cubicBezTo>
                    <a:pt x="16768" y="21474"/>
                    <a:pt x="16830" y="21439"/>
                    <a:pt x="16830" y="21439"/>
                  </a:cubicBezTo>
                  <a:cubicBezTo>
                    <a:pt x="16803" y="21430"/>
                    <a:pt x="16574" y="21359"/>
                    <a:pt x="16600" y="21421"/>
                  </a:cubicBezTo>
                  <a:cubicBezTo>
                    <a:pt x="16362" y="21324"/>
                    <a:pt x="15832" y="21174"/>
                    <a:pt x="15452" y="21085"/>
                  </a:cubicBezTo>
                  <a:cubicBezTo>
                    <a:pt x="15179" y="21024"/>
                    <a:pt x="14922" y="20882"/>
                    <a:pt x="14693" y="20829"/>
                  </a:cubicBezTo>
                  <a:cubicBezTo>
                    <a:pt x="14578" y="20803"/>
                    <a:pt x="14428" y="20812"/>
                    <a:pt x="14287" y="20776"/>
                  </a:cubicBezTo>
                  <a:cubicBezTo>
                    <a:pt x="14119" y="20732"/>
                    <a:pt x="13960" y="20670"/>
                    <a:pt x="13845" y="20706"/>
                  </a:cubicBezTo>
                  <a:cubicBezTo>
                    <a:pt x="13836" y="20803"/>
                    <a:pt x="14066" y="20847"/>
                    <a:pt x="14039" y="20944"/>
                  </a:cubicBezTo>
                  <a:cubicBezTo>
                    <a:pt x="14243" y="20953"/>
                    <a:pt x="14543" y="21077"/>
                    <a:pt x="14560" y="21200"/>
                  </a:cubicBezTo>
                  <a:cubicBezTo>
                    <a:pt x="14631" y="21121"/>
                    <a:pt x="14781" y="21130"/>
                    <a:pt x="14949" y="21165"/>
                  </a:cubicBezTo>
                  <a:cubicBezTo>
                    <a:pt x="15011" y="21112"/>
                    <a:pt x="14914" y="21085"/>
                    <a:pt x="14949" y="21024"/>
                  </a:cubicBezTo>
                  <a:cubicBezTo>
                    <a:pt x="15214" y="21085"/>
                    <a:pt x="15037" y="21209"/>
                    <a:pt x="14958" y="21253"/>
                  </a:cubicBezTo>
                  <a:cubicBezTo>
                    <a:pt x="14993" y="21289"/>
                    <a:pt x="15179" y="21324"/>
                    <a:pt x="15284" y="21395"/>
                  </a:cubicBezTo>
                  <a:cubicBezTo>
                    <a:pt x="15373" y="21421"/>
                    <a:pt x="15258" y="21280"/>
                    <a:pt x="15373" y="21280"/>
                  </a:cubicBezTo>
                  <a:cubicBezTo>
                    <a:pt x="15373" y="21227"/>
                    <a:pt x="15143" y="21297"/>
                    <a:pt x="15081" y="21183"/>
                  </a:cubicBezTo>
                  <a:cubicBezTo>
                    <a:pt x="15134" y="21165"/>
                    <a:pt x="15214" y="21174"/>
                    <a:pt x="15240" y="21130"/>
                  </a:cubicBezTo>
                  <a:cubicBezTo>
                    <a:pt x="15541" y="21262"/>
                    <a:pt x="15911" y="21342"/>
                    <a:pt x="16379" y="21509"/>
                  </a:cubicBezTo>
                  <a:cubicBezTo>
                    <a:pt x="16494" y="21606"/>
                    <a:pt x="16123" y="21412"/>
                    <a:pt x="16141" y="21518"/>
                  </a:cubicBezTo>
                  <a:cubicBezTo>
                    <a:pt x="16123" y="21580"/>
                    <a:pt x="16265" y="21615"/>
                    <a:pt x="16371" y="21651"/>
                  </a:cubicBezTo>
                  <a:cubicBezTo>
                    <a:pt x="16485" y="21695"/>
                    <a:pt x="16441" y="21562"/>
                    <a:pt x="16574" y="21633"/>
                  </a:cubicBezTo>
                  <a:cubicBezTo>
                    <a:pt x="16441" y="21668"/>
                    <a:pt x="16591" y="21748"/>
                    <a:pt x="16671" y="21748"/>
                  </a:cubicBezTo>
                  <a:cubicBezTo>
                    <a:pt x="16777" y="21757"/>
                    <a:pt x="16706" y="21633"/>
                    <a:pt x="16759" y="21748"/>
                  </a:cubicBezTo>
                  <a:cubicBezTo>
                    <a:pt x="16803" y="21845"/>
                    <a:pt x="16918" y="21915"/>
                    <a:pt x="17042" y="21898"/>
                  </a:cubicBezTo>
                  <a:cubicBezTo>
                    <a:pt x="17015" y="21836"/>
                    <a:pt x="16865" y="21801"/>
                    <a:pt x="16918" y="21721"/>
                  </a:cubicBezTo>
                  <a:cubicBezTo>
                    <a:pt x="17050" y="21757"/>
                    <a:pt x="16997" y="21827"/>
                    <a:pt x="17095" y="21862"/>
                  </a:cubicBezTo>
                  <a:cubicBezTo>
                    <a:pt x="17130" y="21871"/>
                    <a:pt x="17148" y="21854"/>
                    <a:pt x="17192" y="21871"/>
                  </a:cubicBezTo>
                  <a:cubicBezTo>
                    <a:pt x="17245" y="21810"/>
                    <a:pt x="17121" y="21792"/>
                    <a:pt x="17095" y="21748"/>
                  </a:cubicBezTo>
                  <a:cubicBezTo>
                    <a:pt x="17068" y="21686"/>
                    <a:pt x="17227" y="21765"/>
                    <a:pt x="17227" y="21765"/>
                  </a:cubicBezTo>
                  <a:cubicBezTo>
                    <a:pt x="17333" y="21783"/>
                    <a:pt x="17342" y="21757"/>
                    <a:pt x="17412" y="21774"/>
                  </a:cubicBezTo>
                  <a:cubicBezTo>
                    <a:pt x="17607" y="21827"/>
                    <a:pt x="17845" y="21933"/>
                    <a:pt x="18084" y="22004"/>
                  </a:cubicBezTo>
                  <a:cubicBezTo>
                    <a:pt x="17960" y="22039"/>
                    <a:pt x="17916" y="21968"/>
                    <a:pt x="17739" y="21915"/>
                  </a:cubicBezTo>
                  <a:cubicBezTo>
                    <a:pt x="17722" y="21977"/>
                    <a:pt x="17863" y="22013"/>
                    <a:pt x="17978" y="22048"/>
                  </a:cubicBezTo>
                  <a:cubicBezTo>
                    <a:pt x="17951" y="22127"/>
                    <a:pt x="18039" y="22180"/>
                    <a:pt x="18101" y="22233"/>
                  </a:cubicBezTo>
                  <a:cubicBezTo>
                    <a:pt x="18251" y="22233"/>
                    <a:pt x="18013" y="22127"/>
                    <a:pt x="18110" y="22066"/>
                  </a:cubicBezTo>
                  <a:cubicBezTo>
                    <a:pt x="18357" y="22136"/>
                    <a:pt x="18225" y="22277"/>
                    <a:pt x="18331" y="22366"/>
                  </a:cubicBezTo>
                  <a:cubicBezTo>
                    <a:pt x="18490" y="22419"/>
                    <a:pt x="18587" y="22481"/>
                    <a:pt x="18693" y="22542"/>
                  </a:cubicBezTo>
                  <a:cubicBezTo>
                    <a:pt x="18772" y="22569"/>
                    <a:pt x="18746" y="22472"/>
                    <a:pt x="18808" y="22472"/>
                  </a:cubicBezTo>
                  <a:cubicBezTo>
                    <a:pt x="19037" y="22525"/>
                    <a:pt x="18949" y="22648"/>
                    <a:pt x="19205" y="22692"/>
                  </a:cubicBezTo>
                  <a:cubicBezTo>
                    <a:pt x="19143" y="22798"/>
                    <a:pt x="19329" y="22851"/>
                    <a:pt x="19249" y="22957"/>
                  </a:cubicBezTo>
                  <a:cubicBezTo>
                    <a:pt x="19134" y="22843"/>
                    <a:pt x="18940" y="22887"/>
                    <a:pt x="18843" y="22904"/>
                  </a:cubicBezTo>
                  <a:cubicBezTo>
                    <a:pt x="18843" y="22949"/>
                    <a:pt x="18940" y="22966"/>
                    <a:pt x="19002" y="22984"/>
                  </a:cubicBezTo>
                  <a:cubicBezTo>
                    <a:pt x="18967" y="23002"/>
                    <a:pt x="18940" y="23028"/>
                    <a:pt x="18922" y="23072"/>
                  </a:cubicBezTo>
                  <a:cubicBezTo>
                    <a:pt x="18834" y="23046"/>
                    <a:pt x="18799" y="23010"/>
                    <a:pt x="18825" y="22957"/>
                  </a:cubicBezTo>
                  <a:cubicBezTo>
                    <a:pt x="18772" y="22922"/>
                    <a:pt x="18693" y="23019"/>
                    <a:pt x="18693" y="22940"/>
                  </a:cubicBezTo>
                  <a:cubicBezTo>
                    <a:pt x="18649" y="22878"/>
                    <a:pt x="18675" y="22869"/>
                    <a:pt x="18790" y="22913"/>
                  </a:cubicBezTo>
                  <a:cubicBezTo>
                    <a:pt x="18728" y="22843"/>
                    <a:pt x="18799" y="22772"/>
                    <a:pt x="18887" y="22781"/>
                  </a:cubicBezTo>
                  <a:cubicBezTo>
                    <a:pt x="18861" y="22684"/>
                    <a:pt x="18728" y="22772"/>
                    <a:pt x="18631" y="22719"/>
                  </a:cubicBezTo>
                  <a:cubicBezTo>
                    <a:pt x="18640" y="22657"/>
                    <a:pt x="18596" y="22604"/>
                    <a:pt x="18649" y="22534"/>
                  </a:cubicBezTo>
                  <a:cubicBezTo>
                    <a:pt x="18525" y="22489"/>
                    <a:pt x="18560" y="22640"/>
                    <a:pt x="18437" y="22595"/>
                  </a:cubicBezTo>
                  <a:cubicBezTo>
                    <a:pt x="18401" y="22657"/>
                    <a:pt x="18596" y="22675"/>
                    <a:pt x="18525" y="22737"/>
                  </a:cubicBezTo>
                  <a:cubicBezTo>
                    <a:pt x="18472" y="22710"/>
                    <a:pt x="18295" y="22692"/>
                    <a:pt x="18322" y="22648"/>
                  </a:cubicBezTo>
                  <a:cubicBezTo>
                    <a:pt x="18242" y="22657"/>
                    <a:pt x="18189" y="22701"/>
                    <a:pt x="18048" y="22631"/>
                  </a:cubicBezTo>
                  <a:cubicBezTo>
                    <a:pt x="18145" y="22578"/>
                    <a:pt x="18154" y="22498"/>
                    <a:pt x="17925" y="22454"/>
                  </a:cubicBezTo>
                  <a:cubicBezTo>
                    <a:pt x="17836" y="22357"/>
                    <a:pt x="18057" y="22428"/>
                    <a:pt x="17969" y="22330"/>
                  </a:cubicBezTo>
                  <a:cubicBezTo>
                    <a:pt x="17907" y="22339"/>
                    <a:pt x="17872" y="22375"/>
                    <a:pt x="17739" y="22304"/>
                  </a:cubicBezTo>
                  <a:cubicBezTo>
                    <a:pt x="17774" y="22269"/>
                    <a:pt x="17722" y="22251"/>
                    <a:pt x="17677" y="22225"/>
                  </a:cubicBezTo>
                  <a:cubicBezTo>
                    <a:pt x="17722" y="22180"/>
                    <a:pt x="17810" y="22110"/>
                    <a:pt x="17748" y="22030"/>
                  </a:cubicBezTo>
                  <a:cubicBezTo>
                    <a:pt x="17660" y="22021"/>
                    <a:pt x="17660" y="22110"/>
                    <a:pt x="17510" y="22030"/>
                  </a:cubicBezTo>
                  <a:cubicBezTo>
                    <a:pt x="17492" y="21915"/>
                    <a:pt x="17669" y="22030"/>
                    <a:pt x="17651" y="21907"/>
                  </a:cubicBezTo>
                  <a:cubicBezTo>
                    <a:pt x="17492" y="21818"/>
                    <a:pt x="17518" y="21942"/>
                    <a:pt x="17448" y="21951"/>
                  </a:cubicBezTo>
                  <a:cubicBezTo>
                    <a:pt x="17368" y="21915"/>
                    <a:pt x="17483" y="21836"/>
                    <a:pt x="17307" y="21818"/>
                  </a:cubicBezTo>
                  <a:cubicBezTo>
                    <a:pt x="17271" y="21836"/>
                    <a:pt x="17254" y="21907"/>
                    <a:pt x="17130" y="21907"/>
                  </a:cubicBezTo>
                  <a:cubicBezTo>
                    <a:pt x="17148" y="21977"/>
                    <a:pt x="17262" y="21871"/>
                    <a:pt x="17395" y="21960"/>
                  </a:cubicBezTo>
                  <a:cubicBezTo>
                    <a:pt x="17307" y="22004"/>
                    <a:pt x="17465" y="22039"/>
                    <a:pt x="17492" y="22083"/>
                  </a:cubicBezTo>
                  <a:cubicBezTo>
                    <a:pt x="17501" y="22101"/>
                    <a:pt x="17465" y="22136"/>
                    <a:pt x="17465" y="22154"/>
                  </a:cubicBezTo>
                  <a:cubicBezTo>
                    <a:pt x="17465" y="22189"/>
                    <a:pt x="17563" y="22216"/>
                    <a:pt x="17518" y="22260"/>
                  </a:cubicBezTo>
                  <a:cubicBezTo>
                    <a:pt x="17465" y="22260"/>
                    <a:pt x="17395" y="22251"/>
                    <a:pt x="17307" y="22216"/>
                  </a:cubicBezTo>
                  <a:cubicBezTo>
                    <a:pt x="17333" y="22189"/>
                    <a:pt x="17395" y="22198"/>
                    <a:pt x="17412" y="22172"/>
                  </a:cubicBezTo>
                  <a:cubicBezTo>
                    <a:pt x="17315" y="22127"/>
                    <a:pt x="17236" y="22119"/>
                    <a:pt x="17183" y="22145"/>
                  </a:cubicBezTo>
                  <a:cubicBezTo>
                    <a:pt x="17165" y="22269"/>
                    <a:pt x="17368" y="22313"/>
                    <a:pt x="17536" y="22348"/>
                  </a:cubicBezTo>
                  <a:cubicBezTo>
                    <a:pt x="17554" y="22436"/>
                    <a:pt x="17430" y="22366"/>
                    <a:pt x="17351" y="22339"/>
                  </a:cubicBezTo>
                  <a:cubicBezTo>
                    <a:pt x="17404" y="22436"/>
                    <a:pt x="17430" y="22498"/>
                    <a:pt x="17289" y="22516"/>
                  </a:cubicBezTo>
                  <a:cubicBezTo>
                    <a:pt x="17289" y="22551"/>
                    <a:pt x="17368" y="22560"/>
                    <a:pt x="17351" y="22595"/>
                  </a:cubicBezTo>
                  <a:cubicBezTo>
                    <a:pt x="17465" y="22622"/>
                    <a:pt x="17527" y="22551"/>
                    <a:pt x="17616" y="22657"/>
                  </a:cubicBezTo>
                  <a:cubicBezTo>
                    <a:pt x="17545" y="22754"/>
                    <a:pt x="17209" y="22587"/>
                    <a:pt x="16962" y="22516"/>
                  </a:cubicBezTo>
                  <a:cubicBezTo>
                    <a:pt x="16812" y="22481"/>
                    <a:pt x="16688" y="22481"/>
                    <a:pt x="16574" y="22419"/>
                  </a:cubicBezTo>
                  <a:cubicBezTo>
                    <a:pt x="16574" y="22392"/>
                    <a:pt x="16715" y="22419"/>
                    <a:pt x="16750" y="22445"/>
                  </a:cubicBezTo>
                  <a:cubicBezTo>
                    <a:pt x="16635" y="22348"/>
                    <a:pt x="16600" y="22419"/>
                    <a:pt x="16485" y="22383"/>
                  </a:cubicBezTo>
                  <a:cubicBezTo>
                    <a:pt x="16424" y="22366"/>
                    <a:pt x="16388" y="22295"/>
                    <a:pt x="16379" y="22295"/>
                  </a:cubicBezTo>
                  <a:cubicBezTo>
                    <a:pt x="16309" y="22277"/>
                    <a:pt x="16229" y="22313"/>
                    <a:pt x="16141" y="22295"/>
                  </a:cubicBezTo>
                  <a:cubicBezTo>
                    <a:pt x="16070" y="22286"/>
                    <a:pt x="16062" y="22242"/>
                    <a:pt x="15982" y="22216"/>
                  </a:cubicBezTo>
                  <a:cubicBezTo>
                    <a:pt x="15841" y="22172"/>
                    <a:pt x="15638" y="22172"/>
                    <a:pt x="15567" y="22074"/>
                  </a:cubicBezTo>
                  <a:cubicBezTo>
                    <a:pt x="15647" y="21960"/>
                    <a:pt x="15823" y="21968"/>
                    <a:pt x="16026" y="22092"/>
                  </a:cubicBezTo>
                  <a:cubicBezTo>
                    <a:pt x="16044" y="22004"/>
                    <a:pt x="15867" y="21960"/>
                    <a:pt x="15717" y="21898"/>
                  </a:cubicBezTo>
                  <a:cubicBezTo>
                    <a:pt x="15594" y="21880"/>
                    <a:pt x="15655" y="21924"/>
                    <a:pt x="15638" y="21986"/>
                  </a:cubicBezTo>
                  <a:cubicBezTo>
                    <a:pt x="15558" y="21951"/>
                    <a:pt x="15505" y="21951"/>
                    <a:pt x="15496" y="21995"/>
                  </a:cubicBezTo>
                  <a:cubicBezTo>
                    <a:pt x="15417" y="21977"/>
                    <a:pt x="15293" y="21898"/>
                    <a:pt x="15311" y="21986"/>
                  </a:cubicBezTo>
                  <a:cubicBezTo>
                    <a:pt x="15302" y="22039"/>
                    <a:pt x="15479" y="22004"/>
                    <a:pt x="15514" y="22083"/>
                  </a:cubicBezTo>
                  <a:cubicBezTo>
                    <a:pt x="15293" y="22083"/>
                    <a:pt x="15081" y="21933"/>
                    <a:pt x="14834" y="21880"/>
                  </a:cubicBezTo>
                  <a:cubicBezTo>
                    <a:pt x="14781" y="21871"/>
                    <a:pt x="14711" y="21889"/>
                    <a:pt x="14649" y="21871"/>
                  </a:cubicBezTo>
                  <a:cubicBezTo>
                    <a:pt x="14454" y="21827"/>
                    <a:pt x="14198" y="21748"/>
                    <a:pt x="14004" y="21686"/>
                  </a:cubicBezTo>
                  <a:cubicBezTo>
                    <a:pt x="13686" y="21589"/>
                    <a:pt x="13315" y="21474"/>
                    <a:pt x="13104" y="21359"/>
                  </a:cubicBezTo>
                  <a:cubicBezTo>
                    <a:pt x="13095" y="21359"/>
                    <a:pt x="13130" y="21315"/>
                    <a:pt x="13121" y="21306"/>
                  </a:cubicBezTo>
                  <a:cubicBezTo>
                    <a:pt x="13095" y="21271"/>
                    <a:pt x="12989" y="21306"/>
                    <a:pt x="12936" y="21262"/>
                  </a:cubicBezTo>
                  <a:cubicBezTo>
                    <a:pt x="13104" y="21138"/>
                    <a:pt x="12830" y="21271"/>
                    <a:pt x="12636" y="21103"/>
                  </a:cubicBezTo>
                  <a:cubicBezTo>
                    <a:pt x="12583" y="21085"/>
                    <a:pt x="12574" y="21130"/>
                    <a:pt x="12556" y="21156"/>
                  </a:cubicBezTo>
                  <a:cubicBezTo>
                    <a:pt x="12379" y="21050"/>
                    <a:pt x="12123" y="20909"/>
                    <a:pt x="12115" y="20803"/>
                  </a:cubicBezTo>
                  <a:cubicBezTo>
                    <a:pt x="12000" y="20688"/>
                    <a:pt x="11973" y="20785"/>
                    <a:pt x="11850" y="20626"/>
                  </a:cubicBezTo>
                  <a:cubicBezTo>
                    <a:pt x="11885" y="20538"/>
                    <a:pt x="11956" y="20565"/>
                    <a:pt x="12070" y="20697"/>
                  </a:cubicBezTo>
                  <a:cubicBezTo>
                    <a:pt x="12132" y="20635"/>
                    <a:pt x="12017" y="20538"/>
                    <a:pt x="11912" y="20432"/>
                  </a:cubicBezTo>
                  <a:cubicBezTo>
                    <a:pt x="11823" y="20459"/>
                    <a:pt x="11876" y="20529"/>
                    <a:pt x="11832" y="20573"/>
                  </a:cubicBezTo>
                  <a:cubicBezTo>
                    <a:pt x="11373" y="20150"/>
                    <a:pt x="11082" y="19584"/>
                    <a:pt x="10914" y="19028"/>
                  </a:cubicBezTo>
                  <a:cubicBezTo>
                    <a:pt x="10755" y="18463"/>
                    <a:pt x="10693" y="17889"/>
                    <a:pt x="10684" y="17342"/>
                  </a:cubicBezTo>
                  <a:cubicBezTo>
                    <a:pt x="10675" y="16785"/>
                    <a:pt x="10711" y="16264"/>
                    <a:pt x="10719" y="15752"/>
                  </a:cubicBezTo>
                  <a:cubicBezTo>
                    <a:pt x="10728" y="15249"/>
                    <a:pt x="10719" y="14755"/>
                    <a:pt x="10622" y="14295"/>
                  </a:cubicBezTo>
                  <a:cubicBezTo>
                    <a:pt x="10561" y="13986"/>
                    <a:pt x="10481" y="13757"/>
                    <a:pt x="10357" y="13465"/>
                  </a:cubicBezTo>
                  <a:cubicBezTo>
                    <a:pt x="10340" y="13412"/>
                    <a:pt x="10304" y="13421"/>
                    <a:pt x="10287" y="13368"/>
                  </a:cubicBezTo>
                  <a:cubicBezTo>
                    <a:pt x="10234" y="13245"/>
                    <a:pt x="10119" y="13006"/>
                    <a:pt x="9969" y="12803"/>
                  </a:cubicBezTo>
                  <a:cubicBezTo>
                    <a:pt x="9889" y="12688"/>
                    <a:pt x="9784" y="12609"/>
                    <a:pt x="9704" y="12485"/>
                  </a:cubicBezTo>
                  <a:cubicBezTo>
                    <a:pt x="9642" y="12397"/>
                    <a:pt x="9527" y="12238"/>
                    <a:pt x="9377" y="12061"/>
                  </a:cubicBezTo>
                  <a:cubicBezTo>
                    <a:pt x="9236" y="11894"/>
                    <a:pt x="9068" y="11708"/>
                    <a:pt x="8945" y="11585"/>
                  </a:cubicBezTo>
                  <a:cubicBezTo>
                    <a:pt x="8795" y="11443"/>
                    <a:pt x="8556" y="11302"/>
                    <a:pt x="8441" y="11028"/>
                  </a:cubicBezTo>
                  <a:cubicBezTo>
                    <a:pt x="8265" y="10878"/>
                    <a:pt x="8141" y="10772"/>
                    <a:pt x="8062" y="10605"/>
                  </a:cubicBezTo>
                  <a:cubicBezTo>
                    <a:pt x="8062" y="10640"/>
                    <a:pt x="8106" y="10693"/>
                    <a:pt x="8062" y="10719"/>
                  </a:cubicBezTo>
                  <a:cubicBezTo>
                    <a:pt x="7867" y="10454"/>
                    <a:pt x="7664" y="10313"/>
                    <a:pt x="7408" y="10022"/>
                  </a:cubicBezTo>
                  <a:cubicBezTo>
                    <a:pt x="7444" y="10013"/>
                    <a:pt x="7488" y="10048"/>
                    <a:pt x="7523" y="10031"/>
                  </a:cubicBezTo>
                  <a:cubicBezTo>
                    <a:pt x="7417" y="9881"/>
                    <a:pt x="7382" y="10013"/>
                    <a:pt x="7294" y="9951"/>
                  </a:cubicBezTo>
                  <a:cubicBezTo>
                    <a:pt x="7223" y="9872"/>
                    <a:pt x="7355" y="9854"/>
                    <a:pt x="7391" y="9863"/>
                  </a:cubicBezTo>
                  <a:cubicBezTo>
                    <a:pt x="7294" y="9783"/>
                    <a:pt x="7214" y="9775"/>
                    <a:pt x="7117" y="9704"/>
                  </a:cubicBezTo>
                  <a:cubicBezTo>
                    <a:pt x="7046" y="9580"/>
                    <a:pt x="6958" y="9545"/>
                    <a:pt x="6834" y="9439"/>
                  </a:cubicBezTo>
                  <a:cubicBezTo>
                    <a:pt x="6773" y="9386"/>
                    <a:pt x="6746" y="9315"/>
                    <a:pt x="6693" y="9271"/>
                  </a:cubicBezTo>
                  <a:cubicBezTo>
                    <a:pt x="6605" y="9201"/>
                    <a:pt x="6419" y="9148"/>
                    <a:pt x="6260" y="8971"/>
                  </a:cubicBezTo>
                  <a:cubicBezTo>
                    <a:pt x="6225" y="8927"/>
                    <a:pt x="6207" y="8865"/>
                    <a:pt x="6199" y="8856"/>
                  </a:cubicBezTo>
                  <a:cubicBezTo>
                    <a:pt x="6146" y="8803"/>
                    <a:pt x="6049" y="8847"/>
                    <a:pt x="6031" y="8715"/>
                  </a:cubicBezTo>
                  <a:cubicBezTo>
                    <a:pt x="5907" y="8636"/>
                    <a:pt x="5581" y="8477"/>
                    <a:pt x="5413" y="8371"/>
                  </a:cubicBezTo>
                  <a:cubicBezTo>
                    <a:pt x="5342" y="8326"/>
                    <a:pt x="5298" y="8256"/>
                    <a:pt x="5289" y="8238"/>
                  </a:cubicBezTo>
                  <a:cubicBezTo>
                    <a:pt x="5227" y="8194"/>
                    <a:pt x="5192" y="8212"/>
                    <a:pt x="5130" y="8159"/>
                  </a:cubicBezTo>
                  <a:cubicBezTo>
                    <a:pt x="5060" y="8097"/>
                    <a:pt x="5086" y="8062"/>
                    <a:pt x="5060" y="8035"/>
                  </a:cubicBezTo>
                  <a:cubicBezTo>
                    <a:pt x="5042" y="8017"/>
                    <a:pt x="4971" y="8009"/>
                    <a:pt x="4936" y="7973"/>
                  </a:cubicBezTo>
                  <a:cubicBezTo>
                    <a:pt x="4786" y="7859"/>
                    <a:pt x="4565" y="7638"/>
                    <a:pt x="4415" y="7549"/>
                  </a:cubicBezTo>
                  <a:cubicBezTo>
                    <a:pt x="4344" y="7505"/>
                    <a:pt x="4283" y="7505"/>
                    <a:pt x="4203" y="7452"/>
                  </a:cubicBezTo>
                  <a:cubicBezTo>
                    <a:pt x="4194" y="7408"/>
                    <a:pt x="4168" y="7373"/>
                    <a:pt x="4132" y="7329"/>
                  </a:cubicBezTo>
                  <a:cubicBezTo>
                    <a:pt x="4026" y="7311"/>
                    <a:pt x="3903" y="7179"/>
                    <a:pt x="3797" y="7090"/>
                  </a:cubicBezTo>
                  <a:cubicBezTo>
                    <a:pt x="3726" y="7029"/>
                    <a:pt x="3603" y="6984"/>
                    <a:pt x="3514" y="6923"/>
                  </a:cubicBezTo>
                  <a:cubicBezTo>
                    <a:pt x="3453" y="6870"/>
                    <a:pt x="3461" y="6834"/>
                    <a:pt x="3400" y="6781"/>
                  </a:cubicBezTo>
                  <a:cubicBezTo>
                    <a:pt x="3161" y="6587"/>
                    <a:pt x="2843" y="6322"/>
                    <a:pt x="2596" y="6066"/>
                  </a:cubicBezTo>
                  <a:cubicBezTo>
                    <a:pt x="2543" y="6013"/>
                    <a:pt x="2561" y="5987"/>
                    <a:pt x="2525" y="5942"/>
                  </a:cubicBezTo>
                  <a:cubicBezTo>
                    <a:pt x="2411" y="5828"/>
                    <a:pt x="2305" y="5722"/>
                    <a:pt x="2208" y="5616"/>
                  </a:cubicBezTo>
                  <a:cubicBezTo>
                    <a:pt x="2102" y="5501"/>
                    <a:pt x="2013" y="5386"/>
                    <a:pt x="1951" y="5298"/>
                  </a:cubicBezTo>
                  <a:cubicBezTo>
                    <a:pt x="1890" y="5192"/>
                    <a:pt x="1934" y="5210"/>
                    <a:pt x="1907" y="5139"/>
                  </a:cubicBezTo>
                  <a:cubicBezTo>
                    <a:pt x="1740" y="4901"/>
                    <a:pt x="1581" y="4697"/>
                    <a:pt x="1439" y="4406"/>
                  </a:cubicBezTo>
                  <a:cubicBezTo>
                    <a:pt x="1457" y="4371"/>
                    <a:pt x="1422" y="4291"/>
                    <a:pt x="1484" y="4300"/>
                  </a:cubicBezTo>
                  <a:cubicBezTo>
                    <a:pt x="1448" y="4247"/>
                    <a:pt x="1413" y="4265"/>
                    <a:pt x="1378" y="4265"/>
                  </a:cubicBezTo>
                  <a:cubicBezTo>
                    <a:pt x="1342" y="4185"/>
                    <a:pt x="1307" y="4106"/>
                    <a:pt x="1272" y="4035"/>
                  </a:cubicBezTo>
                  <a:cubicBezTo>
                    <a:pt x="1236" y="3965"/>
                    <a:pt x="1201" y="3903"/>
                    <a:pt x="1166" y="3832"/>
                  </a:cubicBezTo>
                  <a:cubicBezTo>
                    <a:pt x="1113" y="3709"/>
                    <a:pt x="1069" y="3585"/>
                    <a:pt x="1104" y="3470"/>
                  </a:cubicBezTo>
                  <a:cubicBezTo>
                    <a:pt x="1042" y="3294"/>
                    <a:pt x="1051" y="3294"/>
                    <a:pt x="989" y="3064"/>
                  </a:cubicBezTo>
                  <a:cubicBezTo>
                    <a:pt x="1016" y="3020"/>
                    <a:pt x="1016" y="2931"/>
                    <a:pt x="1113" y="3002"/>
                  </a:cubicBezTo>
                  <a:cubicBezTo>
                    <a:pt x="1077" y="2790"/>
                    <a:pt x="1042" y="2923"/>
                    <a:pt x="980" y="2817"/>
                  </a:cubicBezTo>
                  <a:cubicBezTo>
                    <a:pt x="927" y="2578"/>
                    <a:pt x="1024" y="2605"/>
                    <a:pt x="1007" y="2393"/>
                  </a:cubicBezTo>
                  <a:cubicBezTo>
                    <a:pt x="998" y="2305"/>
                    <a:pt x="918" y="2322"/>
                    <a:pt x="901" y="2243"/>
                  </a:cubicBezTo>
                  <a:cubicBezTo>
                    <a:pt x="954" y="2022"/>
                    <a:pt x="910" y="1634"/>
                    <a:pt x="998" y="1280"/>
                  </a:cubicBezTo>
                  <a:lnTo>
                    <a:pt x="998" y="1263"/>
                  </a:lnTo>
                  <a:cubicBezTo>
                    <a:pt x="1007" y="1254"/>
                    <a:pt x="1007" y="1245"/>
                    <a:pt x="1016" y="1254"/>
                  </a:cubicBezTo>
                  <a:cubicBezTo>
                    <a:pt x="1024" y="1254"/>
                    <a:pt x="1042" y="1254"/>
                    <a:pt x="1060" y="1254"/>
                  </a:cubicBezTo>
                  <a:cubicBezTo>
                    <a:pt x="1095" y="1254"/>
                    <a:pt x="1121" y="1254"/>
                    <a:pt x="1157" y="1254"/>
                  </a:cubicBezTo>
                  <a:cubicBezTo>
                    <a:pt x="1227" y="1263"/>
                    <a:pt x="1298" y="1263"/>
                    <a:pt x="1360" y="1263"/>
                  </a:cubicBezTo>
                  <a:cubicBezTo>
                    <a:pt x="1510" y="1254"/>
                    <a:pt x="1695" y="1219"/>
                    <a:pt x="1890" y="1192"/>
                  </a:cubicBezTo>
                  <a:cubicBezTo>
                    <a:pt x="2075" y="1166"/>
                    <a:pt x="2261" y="1157"/>
                    <a:pt x="2393" y="1210"/>
                  </a:cubicBezTo>
                  <a:cubicBezTo>
                    <a:pt x="2428" y="1192"/>
                    <a:pt x="2437" y="1157"/>
                    <a:pt x="2437" y="1130"/>
                  </a:cubicBezTo>
                  <a:cubicBezTo>
                    <a:pt x="2614" y="1139"/>
                    <a:pt x="2755" y="1130"/>
                    <a:pt x="2896" y="1121"/>
                  </a:cubicBezTo>
                  <a:cubicBezTo>
                    <a:pt x="3038" y="1104"/>
                    <a:pt x="3188" y="1086"/>
                    <a:pt x="3408" y="1121"/>
                  </a:cubicBezTo>
                  <a:cubicBezTo>
                    <a:pt x="3461" y="1015"/>
                    <a:pt x="3603" y="1077"/>
                    <a:pt x="3832" y="1051"/>
                  </a:cubicBezTo>
                  <a:cubicBezTo>
                    <a:pt x="3850" y="1024"/>
                    <a:pt x="3726" y="971"/>
                    <a:pt x="3700" y="971"/>
                  </a:cubicBezTo>
                  <a:cubicBezTo>
                    <a:pt x="3638" y="962"/>
                    <a:pt x="3611" y="1015"/>
                    <a:pt x="3541" y="1024"/>
                  </a:cubicBezTo>
                  <a:cubicBezTo>
                    <a:pt x="3453" y="1024"/>
                    <a:pt x="3426" y="989"/>
                    <a:pt x="3364" y="989"/>
                  </a:cubicBezTo>
                  <a:cubicBezTo>
                    <a:pt x="3285" y="998"/>
                    <a:pt x="3223" y="1042"/>
                    <a:pt x="3152" y="1042"/>
                  </a:cubicBezTo>
                  <a:cubicBezTo>
                    <a:pt x="3029" y="1042"/>
                    <a:pt x="2940" y="1015"/>
                    <a:pt x="2799" y="1007"/>
                  </a:cubicBezTo>
                  <a:cubicBezTo>
                    <a:pt x="2737" y="1007"/>
                    <a:pt x="2658" y="1015"/>
                    <a:pt x="2561" y="1015"/>
                  </a:cubicBezTo>
                  <a:cubicBezTo>
                    <a:pt x="2481" y="1024"/>
                    <a:pt x="2393" y="1042"/>
                    <a:pt x="2269" y="1033"/>
                  </a:cubicBezTo>
                  <a:cubicBezTo>
                    <a:pt x="2199" y="1033"/>
                    <a:pt x="2093" y="998"/>
                    <a:pt x="2084" y="998"/>
                  </a:cubicBezTo>
                  <a:cubicBezTo>
                    <a:pt x="2031" y="1007"/>
                    <a:pt x="1890" y="1051"/>
                    <a:pt x="1748" y="1060"/>
                  </a:cubicBezTo>
                  <a:cubicBezTo>
                    <a:pt x="1581" y="1068"/>
                    <a:pt x="1563" y="1086"/>
                    <a:pt x="1351" y="1104"/>
                  </a:cubicBezTo>
                  <a:cubicBezTo>
                    <a:pt x="1263" y="1113"/>
                    <a:pt x="1157" y="1121"/>
                    <a:pt x="1033" y="1130"/>
                  </a:cubicBezTo>
                  <a:cubicBezTo>
                    <a:pt x="1007" y="1139"/>
                    <a:pt x="971" y="1139"/>
                    <a:pt x="945" y="1148"/>
                  </a:cubicBezTo>
                  <a:lnTo>
                    <a:pt x="892" y="1148"/>
                  </a:lnTo>
                  <a:cubicBezTo>
                    <a:pt x="892" y="1148"/>
                    <a:pt x="874" y="1148"/>
                    <a:pt x="874" y="1157"/>
                  </a:cubicBezTo>
                  <a:lnTo>
                    <a:pt x="874" y="1183"/>
                  </a:lnTo>
                  <a:cubicBezTo>
                    <a:pt x="857" y="1254"/>
                    <a:pt x="848" y="1324"/>
                    <a:pt x="839" y="1395"/>
                  </a:cubicBezTo>
                  <a:cubicBezTo>
                    <a:pt x="804" y="1386"/>
                    <a:pt x="804" y="1316"/>
                    <a:pt x="777" y="1289"/>
                  </a:cubicBezTo>
                  <a:cubicBezTo>
                    <a:pt x="751" y="1457"/>
                    <a:pt x="742" y="1651"/>
                    <a:pt x="662" y="1563"/>
                  </a:cubicBezTo>
                  <a:cubicBezTo>
                    <a:pt x="654" y="1625"/>
                    <a:pt x="698" y="1634"/>
                    <a:pt x="724" y="1660"/>
                  </a:cubicBezTo>
                  <a:cubicBezTo>
                    <a:pt x="777" y="1704"/>
                    <a:pt x="759" y="1483"/>
                    <a:pt x="786" y="1413"/>
                  </a:cubicBezTo>
                  <a:cubicBezTo>
                    <a:pt x="812" y="1528"/>
                    <a:pt x="821" y="1660"/>
                    <a:pt x="804" y="1810"/>
                  </a:cubicBezTo>
                  <a:cubicBezTo>
                    <a:pt x="786" y="1951"/>
                    <a:pt x="768" y="2093"/>
                    <a:pt x="742" y="2216"/>
                  </a:cubicBezTo>
                  <a:cubicBezTo>
                    <a:pt x="706" y="2331"/>
                    <a:pt x="839" y="2428"/>
                    <a:pt x="768" y="2437"/>
                  </a:cubicBezTo>
                  <a:cubicBezTo>
                    <a:pt x="715" y="2525"/>
                    <a:pt x="715" y="2393"/>
                    <a:pt x="689" y="2296"/>
                  </a:cubicBezTo>
                  <a:cubicBezTo>
                    <a:pt x="671" y="2234"/>
                    <a:pt x="627" y="2287"/>
                    <a:pt x="636" y="2163"/>
                  </a:cubicBezTo>
                  <a:cubicBezTo>
                    <a:pt x="636" y="2128"/>
                    <a:pt x="662" y="2128"/>
                    <a:pt x="662" y="2075"/>
                  </a:cubicBezTo>
                  <a:cubicBezTo>
                    <a:pt x="698" y="2102"/>
                    <a:pt x="680" y="2181"/>
                    <a:pt x="689" y="2243"/>
                  </a:cubicBezTo>
                  <a:cubicBezTo>
                    <a:pt x="715" y="2181"/>
                    <a:pt x="724" y="2093"/>
                    <a:pt x="724" y="1996"/>
                  </a:cubicBezTo>
                  <a:cubicBezTo>
                    <a:pt x="715" y="1907"/>
                    <a:pt x="715" y="1810"/>
                    <a:pt x="742" y="1731"/>
                  </a:cubicBezTo>
                  <a:cubicBezTo>
                    <a:pt x="680" y="1651"/>
                    <a:pt x="662" y="1748"/>
                    <a:pt x="654" y="1854"/>
                  </a:cubicBezTo>
                  <a:cubicBezTo>
                    <a:pt x="645" y="1951"/>
                    <a:pt x="636" y="2049"/>
                    <a:pt x="565" y="1960"/>
                  </a:cubicBezTo>
                  <a:cubicBezTo>
                    <a:pt x="574" y="2128"/>
                    <a:pt x="618" y="2243"/>
                    <a:pt x="645" y="2358"/>
                  </a:cubicBezTo>
                  <a:cubicBezTo>
                    <a:pt x="671" y="2481"/>
                    <a:pt x="698" y="2596"/>
                    <a:pt x="680" y="2764"/>
                  </a:cubicBezTo>
                  <a:cubicBezTo>
                    <a:pt x="804" y="2879"/>
                    <a:pt x="689" y="2525"/>
                    <a:pt x="795" y="2605"/>
                  </a:cubicBezTo>
                  <a:cubicBezTo>
                    <a:pt x="812" y="2728"/>
                    <a:pt x="812" y="2843"/>
                    <a:pt x="821" y="2940"/>
                  </a:cubicBezTo>
                  <a:cubicBezTo>
                    <a:pt x="830" y="3029"/>
                    <a:pt x="830" y="3108"/>
                    <a:pt x="812" y="3170"/>
                  </a:cubicBezTo>
                  <a:cubicBezTo>
                    <a:pt x="759" y="3064"/>
                    <a:pt x="706" y="2755"/>
                    <a:pt x="645" y="2914"/>
                  </a:cubicBezTo>
                  <a:cubicBezTo>
                    <a:pt x="671" y="3020"/>
                    <a:pt x="751" y="2984"/>
                    <a:pt x="759" y="3152"/>
                  </a:cubicBezTo>
                  <a:cubicBezTo>
                    <a:pt x="583" y="3064"/>
                    <a:pt x="724" y="3497"/>
                    <a:pt x="821" y="3585"/>
                  </a:cubicBezTo>
                  <a:cubicBezTo>
                    <a:pt x="857" y="3541"/>
                    <a:pt x="848" y="3426"/>
                    <a:pt x="804" y="3267"/>
                  </a:cubicBezTo>
                  <a:cubicBezTo>
                    <a:pt x="865" y="3302"/>
                    <a:pt x="883" y="3373"/>
                    <a:pt x="901" y="3452"/>
                  </a:cubicBezTo>
                  <a:cubicBezTo>
                    <a:pt x="901" y="3488"/>
                    <a:pt x="910" y="3532"/>
                    <a:pt x="910" y="3576"/>
                  </a:cubicBezTo>
                  <a:cubicBezTo>
                    <a:pt x="918" y="3620"/>
                    <a:pt x="927" y="3664"/>
                    <a:pt x="945" y="3700"/>
                  </a:cubicBezTo>
                  <a:cubicBezTo>
                    <a:pt x="795" y="3567"/>
                    <a:pt x="857" y="3788"/>
                    <a:pt x="839" y="3903"/>
                  </a:cubicBezTo>
                  <a:cubicBezTo>
                    <a:pt x="963" y="3965"/>
                    <a:pt x="883" y="3717"/>
                    <a:pt x="989" y="3859"/>
                  </a:cubicBezTo>
                  <a:cubicBezTo>
                    <a:pt x="1016" y="4000"/>
                    <a:pt x="918" y="3991"/>
                    <a:pt x="998" y="4176"/>
                  </a:cubicBezTo>
                  <a:cubicBezTo>
                    <a:pt x="1069" y="4335"/>
                    <a:pt x="1007" y="4088"/>
                    <a:pt x="1007" y="4071"/>
                  </a:cubicBezTo>
                  <a:cubicBezTo>
                    <a:pt x="1042" y="4132"/>
                    <a:pt x="1077" y="4203"/>
                    <a:pt x="1104" y="4274"/>
                  </a:cubicBezTo>
                  <a:cubicBezTo>
                    <a:pt x="1139" y="4344"/>
                    <a:pt x="1183" y="4415"/>
                    <a:pt x="1219" y="4494"/>
                  </a:cubicBezTo>
                  <a:cubicBezTo>
                    <a:pt x="1289" y="4644"/>
                    <a:pt x="1395" y="4803"/>
                    <a:pt x="1475" y="4962"/>
                  </a:cubicBezTo>
                  <a:cubicBezTo>
                    <a:pt x="1581" y="5121"/>
                    <a:pt x="1678" y="5289"/>
                    <a:pt x="1793" y="5448"/>
                  </a:cubicBezTo>
                  <a:cubicBezTo>
                    <a:pt x="1854" y="5527"/>
                    <a:pt x="1907" y="5607"/>
                    <a:pt x="1960" y="5686"/>
                  </a:cubicBezTo>
                  <a:cubicBezTo>
                    <a:pt x="2013" y="5748"/>
                    <a:pt x="2066" y="5819"/>
                    <a:pt x="2119" y="5889"/>
                  </a:cubicBezTo>
                  <a:cubicBezTo>
                    <a:pt x="2155" y="5934"/>
                    <a:pt x="2243" y="6137"/>
                    <a:pt x="2366" y="6128"/>
                  </a:cubicBezTo>
                  <a:cubicBezTo>
                    <a:pt x="2437" y="6243"/>
                    <a:pt x="2570" y="6402"/>
                    <a:pt x="2702" y="6534"/>
                  </a:cubicBezTo>
                  <a:cubicBezTo>
                    <a:pt x="2834" y="6675"/>
                    <a:pt x="2976" y="6799"/>
                    <a:pt x="3055" y="6870"/>
                  </a:cubicBezTo>
                  <a:cubicBezTo>
                    <a:pt x="2940" y="6878"/>
                    <a:pt x="2781" y="6684"/>
                    <a:pt x="2640" y="6534"/>
                  </a:cubicBezTo>
                  <a:cubicBezTo>
                    <a:pt x="2534" y="6437"/>
                    <a:pt x="2437" y="6331"/>
                    <a:pt x="2349" y="6234"/>
                  </a:cubicBezTo>
                  <a:cubicBezTo>
                    <a:pt x="2261" y="6128"/>
                    <a:pt x="2172" y="6040"/>
                    <a:pt x="2093" y="5969"/>
                  </a:cubicBezTo>
                  <a:cubicBezTo>
                    <a:pt x="2031" y="6040"/>
                    <a:pt x="2128" y="6119"/>
                    <a:pt x="1996" y="6110"/>
                  </a:cubicBezTo>
                  <a:cubicBezTo>
                    <a:pt x="2137" y="6234"/>
                    <a:pt x="2137" y="6349"/>
                    <a:pt x="2234" y="6375"/>
                  </a:cubicBezTo>
                  <a:cubicBezTo>
                    <a:pt x="2199" y="6322"/>
                    <a:pt x="2181" y="6278"/>
                    <a:pt x="2110" y="6154"/>
                  </a:cubicBezTo>
                  <a:cubicBezTo>
                    <a:pt x="2287" y="6154"/>
                    <a:pt x="2287" y="6393"/>
                    <a:pt x="2437" y="6525"/>
                  </a:cubicBezTo>
                  <a:cubicBezTo>
                    <a:pt x="2499" y="6499"/>
                    <a:pt x="2278" y="6366"/>
                    <a:pt x="2402" y="6366"/>
                  </a:cubicBezTo>
                  <a:cubicBezTo>
                    <a:pt x="2781" y="6781"/>
                    <a:pt x="3267" y="7223"/>
                    <a:pt x="3779" y="7629"/>
                  </a:cubicBezTo>
                  <a:cubicBezTo>
                    <a:pt x="4283" y="8044"/>
                    <a:pt x="4804" y="8415"/>
                    <a:pt x="5227" y="8733"/>
                  </a:cubicBezTo>
                  <a:cubicBezTo>
                    <a:pt x="5289" y="8777"/>
                    <a:pt x="5324" y="8839"/>
                    <a:pt x="5386" y="8883"/>
                  </a:cubicBezTo>
                  <a:cubicBezTo>
                    <a:pt x="5466" y="8945"/>
                    <a:pt x="5536" y="8962"/>
                    <a:pt x="5607" y="9024"/>
                  </a:cubicBezTo>
                  <a:cubicBezTo>
                    <a:pt x="5713" y="9121"/>
                    <a:pt x="5766" y="9315"/>
                    <a:pt x="5916" y="9307"/>
                  </a:cubicBezTo>
                  <a:cubicBezTo>
                    <a:pt x="5890" y="9360"/>
                    <a:pt x="6022" y="9439"/>
                    <a:pt x="6022" y="9501"/>
                  </a:cubicBezTo>
                  <a:cubicBezTo>
                    <a:pt x="6066" y="9527"/>
                    <a:pt x="6093" y="9492"/>
                    <a:pt x="6057" y="9457"/>
                  </a:cubicBezTo>
                  <a:cubicBezTo>
                    <a:pt x="6711" y="9828"/>
                    <a:pt x="7161" y="10534"/>
                    <a:pt x="7647" y="10905"/>
                  </a:cubicBezTo>
                  <a:cubicBezTo>
                    <a:pt x="7682" y="10958"/>
                    <a:pt x="7629" y="10914"/>
                    <a:pt x="7611" y="10940"/>
                  </a:cubicBezTo>
                  <a:cubicBezTo>
                    <a:pt x="7735" y="11028"/>
                    <a:pt x="7859" y="11126"/>
                    <a:pt x="8000" y="11284"/>
                  </a:cubicBezTo>
                  <a:cubicBezTo>
                    <a:pt x="7947" y="11329"/>
                    <a:pt x="7859" y="11187"/>
                    <a:pt x="7806" y="11223"/>
                  </a:cubicBezTo>
                  <a:cubicBezTo>
                    <a:pt x="7894" y="11329"/>
                    <a:pt x="8097" y="11408"/>
                    <a:pt x="8115" y="11532"/>
                  </a:cubicBezTo>
                  <a:cubicBezTo>
                    <a:pt x="8026" y="11602"/>
                    <a:pt x="8009" y="11373"/>
                    <a:pt x="7903" y="11426"/>
                  </a:cubicBezTo>
                  <a:cubicBezTo>
                    <a:pt x="7806" y="11329"/>
                    <a:pt x="7841" y="11276"/>
                    <a:pt x="7726" y="11178"/>
                  </a:cubicBezTo>
                  <a:cubicBezTo>
                    <a:pt x="7700" y="11161"/>
                    <a:pt x="7673" y="11170"/>
                    <a:pt x="7647" y="11134"/>
                  </a:cubicBezTo>
                  <a:cubicBezTo>
                    <a:pt x="7594" y="11161"/>
                    <a:pt x="7576" y="11205"/>
                    <a:pt x="7620" y="11267"/>
                  </a:cubicBezTo>
                  <a:cubicBezTo>
                    <a:pt x="7505" y="11187"/>
                    <a:pt x="7408" y="11249"/>
                    <a:pt x="7373" y="11267"/>
                  </a:cubicBezTo>
                  <a:cubicBezTo>
                    <a:pt x="7338" y="11382"/>
                    <a:pt x="7541" y="11443"/>
                    <a:pt x="7558" y="11549"/>
                  </a:cubicBezTo>
                  <a:cubicBezTo>
                    <a:pt x="7514" y="11620"/>
                    <a:pt x="7452" y="11470"/>
                    <a:pt x="7426" y="11443"/>
                  </a:cubicBezTo>
                  <a:cubicBezTo>
                    <a:pt x="7391" y="11417"/>
                    <a:pt x="7373" y="11461"/>
                    <a:pt x="7355" y="11443"/>
                  </a:cubicBezTo>
                  <a:cubicBezTo>
                    <a:pt x="7258" y="11364"/>
                    <a:pt x="7161" y="11240"/>
                    <a:pt x="7020" y="11126"/>
                  </a:cubicBezTo>
                  <a:cubicBezTo>
                    <a:pt x="7011" y="11037"/>
                    <a:pt x="7126" y="10949"/>
                    <a:pt x="7205" y="11011"/>
                  </a:cubicBezTo>
                  <a:cubicBezTo>
                    <a:pt x="7276" y="10993"/>
                    <a:pt x="7179" y="10825"/>
                    <a:pt x="7135" y="10852"/>
                  </a:cubicBezTo>
                  <a:cubicBezTo>
                    <a:pt x="7073" y="10728"/>
                    <a:pt x="7249" y="10861"/>
                    <a:pt x="7285" y="10825"/>
                  </a:cubicBezTo>
                  <a:cubicBezTo>
                    <a:pt x="7232" y="10755"/>
                    <a:pt x="7179" y="10746"/>
                    <a:pt x="7143" y="10790"/>
                  </a:cubicBezTo>
                  <a:cubicBezTo>
                    <a:pt x="7037" y="10702"/>
                    <a:pt x="7135" y="10666"/>
                    <a:pt x="7002" y="10569"/>
                  </a:cubicBezTo>
                  <a:cubicBezTo>
                    <a:pt x="7135" y="10552"/>
                    <a:pt x="7170" y="10790"/>
                    <a:pt x="7302" y="10763"/>
                  </a:cubicBezTo>
                  <a:cubicBezTo>
                    <a:pt x="7399" y="10861"/>
                    <a:pt x="7435" y="11073"/>
                    <a:pt x="7603" y="11126"/>
                  </a:cubicBezTo>
                  <a:cubicBezTo>
                    <a:pt x="7726" y="11090"/>
                    <a:pt x="7373" y="10869"/>
                    <a:pt x="7558" y="10922"/>
                  </a:cubicBezTo>
                  <a:cubicBezTo>
                    <a:pt x="7391" y="10843"/>
                    <a:pt x="7355" y="10711"/>
                    <a:pt x="7214" y="10666"/>
                  </a:cubicBezTo>
                  <a:cubicBezTo>
                    <a:pt x="7161" y="10605"/>
                    <a:pt x="7090" y="10534"/>
                    <a:pt x="7152" y="10490"/>
                  </a:cubicBezTo>
                  <a:cubicBezTo>
                    <a:pt x="6976" y="10419"/>
                    <a:pt x="6755" y="10137"/>
                    <a:pt x="6552" y="9907"/>
                  </a:cubicBezTo>
                  <a:cubicBezTo>
                    <a:pt x="6393" y="9845"/>
                    <a:pt x="6216" y="9722"/>
                    <a:pt x="6146" y="9607"/>
                  </a:cubicBezTo>
                  <a:cubicBezTo>
                    <a:pt x="6040" y="9563"/>
                    <a:pt x="5943" y="9527"/>
                    <a:pt x="5810" y="9430"/>
                  </a:cubicBezTo>
                  <a:cubicBezTo>
                    <a:pt x="5837" y="9386"/>
                    <a:pt x="5890" y="9421"/>
                    <a:pt x="5916" y="9377"/>
                  </a:cubicBezTo>
                  <a:cubicBezTo>
                    <a:pt x="5837" y="9307"/>
                    <a:pt x="5801" y="9360"/>
                    <a:pt x="5731" y="9333"/>
                  </a:cubicBezTo>
                  <a:cubicBezTo>
                    <a:pt x="5616" y="9245"/>
                    <a:pt x="5483" y="9103"/>
                    <a:pt x="5386" y="9086"/>
                  </a:cubicBezTo>
                  <a:cubicBezTo>
                    <a:pt x="5386" y="9130"/>
                    <a:pt x="5430" y="9183"/>
                    <a:pt x="5483" y="9236"/>
                  </a:cubicBezTo>
                  <a:cubicBezTo>
                    <a:pt x="5395" y="9218"/>
                    <a:pt x="5254" y="9086"/>
                    <a:pt x="5166" y="9086"/>
                  </a:cubicBezTo>
                  <a:cubicBezTo>
                    <a:pt x="5015" y="8962"/>
                    <a:pt x="5024" y="8865"/>
                    <a:pt x="4892" y="8741"/>
                  </a:cubicBezTo>
                  <a:cubicBezTo>
                    <a:pt x="4830" y="8715"/>
                    <a:pt x="4883" y="8777"/>
                    <a:pt x="4839" y="8803"/>
                  </a:cubicBezTo>
                  <a:cubicBezTo>
                    <a:pt x="4689" y="8697"/>
                    <a:pt x="4689" y="8609"/>
                    <a:pt x="4521" y="8494"/>
                  </a:cubicBezTo>
                  <a:cubicBezTo>
                    <a:pt x="4477" y="8485"/>
                    <a:pt x="4441" y="8521"/>
                    <a:pt x="4380" y="8459"/>
                  </a:cubicBezTo>
                  <a:cubicBezTo>
                    <a:pt x="4336" y="8485"/>
                    <a:pt x="4380" y="8521"/>
                    <a:pt x="4415" y="8556"/>
                  </a:cubicBezTo>
                  <a:cubicBezTo>
                    <a:pt x="4265" y="8503"/>
                    <a:pt x="4203" y="8415"/>
                    <a:pt x="4150" y="8318"/>
                  </a:cubicBezTo>
                  <a:cubicBezTo>
                    <a:pt x="4053" y="8265"/>
                    <a:pt x="4168" y="8379"/>
                    <a:pt x="4062" y="8344"/>
                  </a:cubicBezTo>
                  <a:cubicBezTo>
                    <a:pt x="3956" y="8238"/>
                    <a:pt x="4115" y="8176"/>
                    <a:pt x="3885" y="8053"/>
                  </a:cubicBezTo>
                  <a:cubicBezTo>
                    <a:pt x="3894" y="8088"/>
                    <a:pt x="3956" y="8132"/>
                    <a:pt x="3912" y="8168"/>
                  </a:cubicBezTo>
                  <a:cubicBezTo>
                    <a:pt x="3815" y="8035"/>
                    <a:pt x="3735" y="8115"/>
                    <a:pt x="3673" y="8017"/>
                  </a:cubicBezTo>
                  <a:cubicBezTo>
                    <a:pt x="3682" y="8026"/>
                    <a:pt x="3762" y="7991"/>
                    <a:pt x="3726" y="7956"/>
                  </a:cubicBezTo>
                  <a:cubicBezTo>
                    <a:pt x="3700" y="7920"/>
                    <a:pt x="3594" y="7920"/>
                    <a:pt x="3656" y="7964"/>
                  </a:cubicBezTo>
                  <a:cubicBezTo>
                    <a:pt x="3629" y="8035"/>
                    <a:pt x="3470" y="7788"/>
                    <a:pt x="3435" y="7859"/>
                  </a:cubicBezTo>
                  <a:cubicBezTo>
                    <a:pt x="3435" y="7956"/>
                    <a:pt x="3797" y="8106"/>
                    <a:pt x="3664" y="8176"/>
                  </a:cubicBezTo>
                  <a:cubicBezTo>
                    <a:pt x="3717" y="8212"/>
                    <a:pt x="3735" y="8150"/>
                    <a:pt x="3770" y="8123"/>
                  </a:cubicBezTo>
                  <a:close/>
                  <a:moveTo>
                    <a:pt x="7179" y="11249"/>
                  </a:moveTo>
                  <a:cubicBezTo>
                    <a:pt x="7241" y="11187"/>
                    <a:pt x="7276" y="11126"/>
                    <a:pt x="7188" y="11020"/>
                  </a:cubicBezTo>
                  <a:lnTo>
                    <a:pt x="7064" y="11126"/>
                  </a:lnTo>
                  <a:close/>
                  <a:moveTo>
                    <a:pt x="7408" y="10984"/>
                  </a:moveTo>
                  <a:lnTo>
                    <a:pt x="7320" y="10896"/>
                  </a:lnTo>
                  <a:cubicBezTo>
                    <a:pt x="7294" y="10975"/>
                    <a:pt x="7214" y="11046"/>
                    <a:pt x="7373" y="11187"/>
                  </a:cubicBezTo>
                  <a:cubicBezTo>
                    <a:pt x="7523" y="11152"/>
                    <a:pt x="7267" y="11020"/>
                    <a:pt x="7408" y="10984"/>
                  </a:cubicBezTo>
                  <a:close/>
                  <a:moveTo>
                    <a:pt x="5086" y="8821"/>
                  </a:moveTo>
                  <a:cubicBezTo>
                    <a:pt x="5183" y="8900"/>
                    <a:pt x="5024" y="8962"/>
                    <a:pt x="5227" y="9059"/>
                  </a:cubicBezTo>
                  <a:cubicBezTo>
                    <a:pt x="5316" y="9024"/>
                    <a:pt x="5219" y="8971"/>
                    <a:pt x="5227" y="8927"/>
                  </a:cubicBezTo>
                  <a:cubicBezTo>
                    <a:pt x="5280" y="8909"/>
                    <a:pt x="5095" y="8768"/>
                    <a:pt x="5086" y="8821"/>
                  </a:cubicBezTo>
                  <a:close/>
                  <a:moveTo>
                    <a:pt x="18163" y="22525"/>
                  </a:moveTo>
                  <a:cubicBezTo>
                    <a:pt x="18269" y="22525"/>
                    <a:pt x="18446" y="22595"/>
                    <a:pt x="18463" y="22489"/>
                  </a:cubicBezTo>
                  <a:cubicBezTo>
                    <a:pt x="18331" y="22419"/>
                    <a:pt x="18348" y="22525"/>
                    <a:pt x="18269" y="22498"/>
                  </a:cubicBezTo>
                  <a:cubicBezTo>
                    <a:pt x="18295" y="22445"/>
                    <a:pt x="18313" y="22383"/>
                    <a:pt x="18225" y="22348"/>
                  </a:cubicBezTo>
                  <a:cubicBezTo>
                    <a:pt x="18207" y="22410"/>
                    <a:pt x="18181" y="22472"/>
                    <a:pt x="18163" y="22525"/>
                  </a:cubicBezTo>
                  <a:close/>
                  <a:moveTo>
                    <a:pt x="16212" y="21810"/>
                  </a:moveTo>
                  <a:lnTo>
                    <a:pt x="16079" y="21765"/>
                  </a:lnTo>
                  <a:cubicBezTo>
                    <a:pt x="16088" y="21854"/>
                    <a:pt x="16009" y="21845"/>
                    <a:pt x="15982" y="21898"/>
                  </a:cubicBezTo>
                  <a:cubicBezTo>
                    <a:pt x="16141" y="21960"/>
                    <a:pt x="16150" y="21854"/>
                    <a:pt x="16212" y="21810"/>
                  </a:cubicBezTo>
                  <a:close/>
                  <a:moveTo>
                    <a:pt x="16212" y="22057"/>
                  </a:moveTo>
                  <a:cubicBezTo>
                    <a:pt x="16097" y="22101"/>
                    <a:pt x="16123" y="22163"/>
                    <a:pt x="15938" y="22163"/>
                  </a:cubicBezTo>
                  <a:cubicBezTo>
                    <a:pt x="16088" y="22207"/>
                    <a:pt x="16388" y="22180"/>
                    <a:pt x="16212" y="22057"/>
                  </a:cubicBezTo>
                  <a:close/>
                  <a:moveTo>
                    <a:pt x="17015" y="22189"/>
                  </a:moveTo>
                  <a:cubicBezTo>
                    <a:pt x="16980" y="22269"/>
                    <a:pt x="16786" y="22277"/>
                    <a:pt x="16997" y="22357"/>
                  </a:cubicBezTo>
                  <a:cubicBezTo>
                    <a:pt x="16989" y="22251"/>
                    <a:pt x="17112" y="22304"/>
                    <a:pt x="17174" y="22277"/>
                  </a:cubicBezTo>
                  <a:cubicBezTo>
                    <a:pt x="17086" y="22251"/>
                    <a:pt x="17086" y="22216"/>
                    <a:pt x="17015" y="22189"/>
                  </a:cubicBezTo>
                  <a:close/>
                  <a:moveTo>
                    <a:pt x="17024" y="22030"/>
                  </a:moveTo>
                  <a:cubicBezTo>
                    <a:pt x="17050" y="21995"/>
                    <a:pt x="17103" y="22013"/>
                    <a:pt x="17130" y="21977"/>
                  </a:cubicBezTo>
                  <a:cubicBezTo>
                    <a:pt x="17077" y="21951"/>
                    <a:pt x="17068" y="21915"/>
                    <a:pt x="16971" y="21898"/>
                  </a:cubicBezTo>
                  <a:cubicBezTo>
                    <a:pt x="16944" y="21951"/>
                    <a:pt x="16953" y="21995"/>
                    <a:pt x="17024" y="22030"/>
                  </a:cubicBezTo>
                  <a:close/>
                  <a:moveTo>
                    <a:pt x="16715" y="22233"/>
                  </a:moveTo>
                  <a:cubicBezTo>
                    <a:pt x="16688" y="22260"/>
                    <a:pt x="16635" y="22260"/>
                    <a:pt x="16635" y="22313"/>
                  </a:cubicBezTo>
                  <a:cubicBezTo>
                    <a:pt x="16706" y="22339"/>
                    <a:pt x="16768" y="22366"/>
                    <a:pt x="16794" y="22401"/>
                  </a:cubicBezTo>
                  <a:cubicBezTo>
                    <a:pt x="16830" y="22330"/>
                    <a:pt x="16847" y="22260"/>
                    <a:pt x="16715" y="22233"/>
                  </a:cubicBezTo>
                  <a:close/>
                  <a:moveTo>
                    <a:pt x="16035" y="21633"/>
                  </a:moveTo>
                  <a:cubicBezTo>
                    <a:pt x="16141" y="21748"/>
                    <a:pt x="16309" y="21704"/>
                    <a:pt x="16494" y="21792"/>
                  </a:cubicBezTo>
                  <a:cubicBezTo>
                    <a:pt x="16494" y="21836"/>
                    <a:pt x="16547" y="21862"/>
                    <a:pt x="16556" y="21898"/>
                  </a:cubicBezTo>
                  <a:cubicBezTo>
                    <a:pt x="16538" y="21924"/>
                    <a:pt x="16468" y="21889"/>
                    <a:pt x="16450" y="21915"/>
                  </a:cubicBezTo>
                  <a:cubicBezTo>
                    <a:pt x="16547" y="21977"/>
                    <a:pt x="16503" y="22057"/>
                    <a:pt x="16671" y="22101"/>
                  </a:cubicBezTo>
                  <a:cubicBezTo>
                    <a:pt x="16759" y="22127"/>
                    <a:pt x="16794" y="22092"/>
                    <a:pt x="16865" y="22083"/>
                  </a:cubicBezTo>
                  <a:cubicBezTo>
                    <a:pt x="16892" y="21960"/>
                    <a:pt x="16839" y="21845"/>
                    <a:pt x="16653" y="21757"/>
                  </a:cubicBezTo>
                  <a:cubicBezTo>
                    <a:pt x="16600" y="21801"/>
                    <a:pt x="16697" y="21810"/>
                    <a:pt x="16715" y="21836"/>
                  </a:cubicBezTo>
                  <a:cubicBezTo>
                    <a:pt x="16750" y="21880"/>
                    <a:pt x="16803" y="21986"/>
                    <a:pt x="16715" y="21977"/>
                  </a:cubicBezTo>
                  <a:cubicBezTo>
                    <a:pt x="16618" y="21924"/>
                    <a:pt x="16547" y="21854"/>
                    <a:pt x="16600" y="21774"/>
                  </a:cubicBezTo>
                  <a:cubicBezTo>
                    <a:pt x="16388" y="21695"/>
                    <a:pt x="16194" y="21642"/>
                    <a:pt x="16035" y="21633"/>
                  </a:cubicBezTo>
                  <a:close/>
                  <a:moveTo>
                    <a:pt x="16123" y="21138"/>
                  </a:moveTo>
                  <a:cubicBezTo>
                    <a:pt x="16238" y="21183"/>
                    <a:pt x="16335" y="21200"/>
                    <a:pt x="16388" y="21174"/>
                  </a:cubicBezTo>
                  <a:cubicBezTo>
                    <a:pt x="16220" y="21165"/>
                    <a:pt x="16265" y="21121"/>
                    <a:pt x="16150" y="21059"/>
                  </a:cubicBezTo>
                  <a:close/>
                  <a:moveTo>
                    <a:pt x="15346" y="20538"/>
                  </a:moveTo>
                  <a:cubicBezTo>
                    <a:pt x="15373" y="20565"/>
                    <a:pt x="15647" y="20715"/>
                    <a:pt x="15647" y="20609"/>
                  </a:cubicBezTo>
                  <a:cubicBezTo>
                    <a:pt x="15638" y="20556"/>
                    <a:pt x="15355" y="20467"/>
                    <a:pt x="15346" y="20538"/>
                  </a:cubicBezTo>
                  <a:close/>
                  <a:moveTo>
                    <a:pt x="14825" y="20670"/>
                  </a:moveTo>
                  <a:cubicBezTo>
                    <a:pt x="15046" y="20723"/>
                    <a:pt x="15152" y="20891"/>
                    <a:pt x="15364" y="20882"/>
                  </a:cubicBezTo>
                  <a:cubicBezTo>
                    <a:pt x="15452" y="20759"/>
                    <a:pt x="15214" y="20706"/>
                    <a:pt x="15134" y="20741"/>
                  </a:cubicBezTo>
                  <a:cubicBezTo>
                    <a:pt x="14958" y="20697"/>
                    <a:pt x="14931" y="20618"/>
                    <a:pt x="14825" y="20670"/>
                  </a:cubicBezTo>
                  <a:close/>
                  <a:moveTo>
                    <a:pt x="14243" y="20467"/>
                  </a:moveTo>
                  <a:cubicBezTo>
                    <a:pt x="14349" y="20600"/>
                    <a:pt x="14587" y="20494"/>
                    <a:pt x="14702" y="20626"/>
                  </a:cubicBezTo>
                  <a:cubicBezTo>
                    <a:pt x="14675" y="20467"/>
                    <a:pt x="14384" y="20476"/>
                    <a:pt x="14243" y="20467"/>
                  </a:cubicBezTo>
                  <a:close/>
                  <a:moveTo>
                    <a:pt x="14172" y="20141"/>
                  </a:moveTo>
                  <a:cubicBezTo>
                    <a:pt x="14357" y="20203"/>
                    <a:pt x="14543" y="20397"/>
                    <a:pt x="14719" y="20326"/>
                  </a:cubicBezTo>
                  <a:cubicBezTo>
                    <a:pt x="14490" y="20282"/>
                    <a:pt x="14322" y="20114"/>
                    <a:pt x="14172" y="20141"/>
                  </a:cubicBezTo>
                  <a:close/>
                  <a:moveTo>
                    <a:pt x="15373" y="21774"/>
                  </a:moveTo>
                  <a:cubicBezTo>
                    <a:pt x="15364" y="21792"/>
                    <a:pt x="15355" y="21801"/>
                    <a:pt x="15320" y="21783"/>
                  </a:cubicBezTo>
                  <a:cubicBezTo>
                    <a:pt x="15284" y="21845"/>
                    <a:pt x="15346" y="21889"/>
                    <a:pt x="15461" y="21915"/>
                  </a:cubicBezTo>
                  <a:cubicBezTo>
                    <a:pt x="15496" y="21854"/>
                    <a:pt x="15488" y="21810"/>
                    <a:pt x="15373" y="21774"/>
                  </a:cubicBezTo>
                  <a:close/>
                  <a:moveTo>
                    <a:pt x="15488" y="21315"/>
                  </a:moveTo>
                  <a:cubicBezTo>
                    <a:pt x="15426" y="21403"/>
                    <a:pt x="15708" y="21421"/>
                    <a:pt x="15805" y="21474"/>
                  </a:cubicBezTo>
                  <a:cubicBezTo>
                    <a:pt x="15708" y="21536"/>
                    <a:pt x="15788" y="21571"/>
                    <a:pt x="15938" y="21633"/>
                  </a:cubicBezTo>
                  <a:cubicBezTo>
                    <a:pt x="16035" y="21483"/>
                    <a:pt x="15629" y="21342"/>
                    <a:pt x="15488" y="21315"/>
                  </a:cubicBezTo>
                  <a:close/>
                  <a:moveTo>
                    <a:pt x="15426" y="21483"/>
                  </a:moveTo>
                  <a:cubicBezTo>
                    <a:pt x="15567" y="21509"/>
                    <a:pt x="15549" y="21571"/>
                    <a:pt x="15567" y="21615"/>
                  </a:cubicBezTo>
                  <a:cubicBezTo>
                    <a:pt x="15647" y="21642"/>
                    <a:pt x="15717" y="21651"/>
                    <a:pt x="15752" y="21624"/>
                  </a:cubicBezTo>
                  <a:cubicBezTo>
                    <a:pt x="15594" y="21562"/>
                    <a:pt x="15585" y="21518"/>
                    <a:pt x="15708" y="21500"/>
                  </a:cubicBezTo>
                  <a:cubicBezTo>
                    <a:pt x="15602" y="21456"/>
                    <a:pt x="15373" y="21456"/>
                    <a:pt x="15426" y="21483"/>
                  </a:cubicBezTo>
                  <a:close/>
                  <a:moveTo>
                    <a:pt x="15249" y="21845"/>
                  </a:moveTo>
                  <a:cubicBezTo>
                    <a:pt x="15143" y="21774"/>
                    <a:pt x="15232" y="21668"/>
                    <a:pt x="15002" y="21624"/>
                  </a:cubicBezTo>
                  <a:cubicBezTo>
                    <a:pt x="14940" y="21659"/>
                    <a:pt x="15064" y="21704"/>
                    <a:pt x="15055" y="21748"/>
                  </a:cubicBezTo>
                  <a:cubicBezTo>
                    <a:pt x="15046" y="21765"/>
                    <a:pt x="14940" y="21748"/>
                    <a:pt x="14940" y="21792"/>
                  </a:cubicBezTo>
                  <a:cubicBezTo>
                    <a:pt x="14940" y="21818"/>
                    <a:pt x="14931" y="21862"/>
                    <a:pt x="15090" y="21907"/>
                  </a:cubicBezTo>
                  <a:cubicBezTo>
                    <a:pt x="15099" y="21748"/>
                    <a:pt x="15170" y="21880"/>
                    <a:pt x="15249" y="21845"/>
                  </a:cubicBezTo>
                  <a:close/>
                  <a:moveTo>
                    <a:pt x="14340" y="21368"/>
                  </a:moveTo>
                  <a:cubicBezTo>
                    <a:pt x="14349" y="21200"/>
                    <a:pt x="14675" y="21527"/>
                    <a:pt x="14596" y="21315"/>
                  </a:cubicBezTo>
                  <a:cubicBezTo>
                    <a:pt x="14728" y="21386"/>
                    <a:pt x="14781" y="21350"/>
                    <a:pt x="14861" y="21350"/>
                  </a:cubicBezTo>
                  <a:cubicBezTo>
                    <a:pt x="14984" y="21448"/>
                    <a:pt x="15108" y="21545"/>
                    <a:pt x="15284" y="21633"/>
                  </a:cubicBezTo>
                  <a:lnTo>
                    <a:pt x="15320" y="21536"/>
                  </a:lnTo>
                  <a:cubicBezTo>
                    <a:pt x="15126" y="21483"/>
                    <a:pt x="15028" y="21421"/>
                    <a:pt x="15143" y="21359"/>
                  </a:cubicBezTo>
                  <a:cubicBezTo>
                    <a:pt x="14914" y="21297"/>
                    <a:pt x="14746" y="21297"/>
                    <a:pt x="14525" y="21236"/>
                  </a:cubicBezTo>
                  <a:cubicBezTo>
                    <a:pt x="14534" y="21368"/>
                    <a:pt x="14101" y="21191"/>
                    <a:pt x="14340" y="21368"/>
                  </a:cubicBezTo>
                  <a:close/>
                  <a:moveTo>
                    <a:pt x="13748" y="21562"/>
                  </a:moveTo>
                  <a:cubicBezTo>
                    <a:pt x="13925" y="21606"/>
                    <a:pt x="14057" y="21598"/>
                    <a:pt x="14207" y="21606"/>
                  </a:cubicBezTo>
                  <a:cubicBezTo>
                    <a:pt x="14349" y="21695"/>
                    <a:pt x="14552" y="21783"/>
                    <a:pt x="14781" y="21854"/>
                  </a:cubicBezTo>
                  <a:cubicBezTo>
                    <a:pt x="14808" y="21801"/>
                    <a:pt x="14808" y="21757"/>
                    <a:pt x="14781" y="21712"/>
                  </a:cubicBezTo>
                  <a:cubicBezTo>
                    <a:pt x="14693" y="21721"/>
                    <a:pt x="14534" y="21633"/>
                    <a:pt x="14472" y="21668"/>
                  </a:cubicBezTo>
                  <a:cubicBezTo>
                    <a:pt x="14560" y="21748"/>
                    <a:pt x="14622" y="21686"/>
                    <a:pt x="14666" y="21765"/>
                  </a:cubicBezTo>
                  <a:cubicBezTo>
                    <a:pt x="14534" y="21783"/>
                    <a:pt x="14393" y="21668"/>
                    <a:pt x="14349" y="21598"/>
                  </a:cubicBezTo>
                  <a:cubicBezTo>
                    <a:pt x="14587" y="21633"/>
                    <a:pt x="14454" y="21518"/>
                    <a:pt x="14613" y="21518"/>
                  </a:cubicBezTo>
                  <a:cubicBezTo>
                    <a:pt x="14693" y="21545"/>
                    <a:pt x="14702" y="21580"/>
                    <a:pt x="14772" y="21598"/>
                  </a:cubicBezTo>
                  <a:cubicBezTo>
                    <a:pt x="14808" y="21536"/>
                    <a:pt x="14666" y="21500"/>
                    <a:pt x="14693" y="21439"/>
                  </a:cubicBezTo>
                  <a:cubicBezTo>
                    <a:pt x="14711" y="21430"/>
                    <a:pt x="14914" y="21465"/>
                    <a:pt x="14799" y="21412"/>
                  </a:cubicBezTo>
                  <a:cubicBezTo>
                    <a:pt x="14649" y="21395"/>
                    <a:pt x="14613" y="21509"/>
                    <a:pt x="14410" y="21421"/>
                  </a:cubicBezTo>
                  <a:cubicBezTo>
                    <a:pt x="14490" y="21571"/>
                    <a:pt x="14313" y="21518"/>
                    <a:pt x="14243" y="21509"/>
                  </a:cubicBezTo>
                  <a:cubicBezTo>
                    <a:pt x="14322" y="21536"/>
                    <a:pt x="14181" y="21598"/>
                    <a:pt x="14119" y="21580"/>
                  </a:cubicBezTo>
                  <a:cubicBezTo>
                    <a:pt x="14181" y="21456"/>
                    <a:pt x="13845" y="21421"/>
                    <a:pt x="13836" y="21315"/>
                  </a:cubicBezTo>
                  <a:lnTo>
                    <a:pt x="13792" y="21439"/>
                  </a:lnTo>
                  <a:cubicBezTo>
                    <a:pt x="13907" y="21474"/>
                    <a:pt x="14048" y="21509"/>
                    <a:pt x="14031" y="21571"/>
                  </a:cubicBezTo>
                  <a:cubicBezTo>
                    <a:pt x="13916" y="21545"/>
                    <a:pt x="13730" y="21430"/>
                    <a:pt x="13748" y="21562"/>
                  </a:cubicBezTo>
                  <a:close/>
                  <a:moveTo>
                    <a:pt x="13704" y="21041"/>
                  </a:moveTo>
                  <a:cubicBezTo>
                    <a:pt x="13580" y="21024"/>
                    <a:pt x="13607" y="20971"/>
                    <a:pt x="13510" y="20944"/>
                  </a:cubicBezTo>
                  <a:cubicBezTo>
                    <a:pt x="13395" y="21024"/>
                    <a:pt x="13695" y="21112"/>
                    <a:pt x="13704" y="21041"/>
                  </a:cubicBezTo>
                  <a:close/>
                  <a:moveTo>
                    <a:pt x="13360" y="21200"/>
                  </a:moveTo>
                  <a:cubicBezTo>
                    <a:pt x="13536" y="21280"/>
                    <a:pt x="13439" y="21147"/>
                    <a:pt x="13510" y="21174"/>
                  </a:cubicBezTo>
                  <a:cubicBezTo>
                    <a:pt x="13624" y="21209"/>
                    <a:pt x="13757" y="21271"/>
                    <a:pt x="13783" y="21209"/>
                  </a:cubicBezTo>
                  <a:cubicBezTo>
                    <a:pt x="13633" y="21130"/>
                    <a:pt x="13501" y="21156"/>
                    <a:pt x="13448" y="21085"/>
                  </a:cubicBezTo>
                  <a:cubicBezTo>
                    <a:pt x="13457" y="21174"/>
                    <a:pt x="13368" y="21130"/>
                    <a:pt x="13360" y="21200"/>
                  </a:cubicBezTo>
                  <a:close/>
                  <a:moveTo>
                    <a:pt x="13051" y="21209"/>
                  </a:moveTo>
                  <a:cubicBezTo>
                    <a:pt x="13130" y="21236"/>
                    <a:pt x="13236" y="21368"/>
                    <a:pt x="13307" y="21315"/>
                  </a:cubicBezTo>
                  <a:cubicBezTo>
                    <a:pt x="13271" y="21297"/>
                    <a:pt x="13262" y="21280"/>
                    <a:pt x="13280" y="21253"/>
                  </a:cubicBezTo>
                  <a:cubicBezTo>
                    <a:pt x="13183" y="21209"/>
                    <a:pt x="13077" y="21165"/>
                    <a:pt x="13051" y="21209"/>
                  </a:cubicBezTo>
                  <a:close/>
                  <a:moveTo>
                    <a:pt x="12777" y="21024"/>
                  </a:moveTo>
                  <a:cubicBezTo>
                    <a:pt x="12627" y="20980"/>
                    <a:pt x="12786" y="20935"/>
                    <a:pt x="12636" y="20891"/>
                  </a:cubicBezTo>
                  <a:cubicBezTo>
                    <a:pt x="12565" y="20865"/>
                    <a:pt x="12556" y="20944"/>
                    <a:pt x="12441" y="20838"/>
                  </a:cubicBezTo>
                  <a:cubicBezTo>
                    <a:pt x="12344" y="20874"/>
                    <a:pt x="12565" y="20935"/>
                    <a:pt x="12468" y="20980"/>
                  </a:cubicBezTo>
                  <a:cubicBezTo>
                    <a:pt x="12335" y="20900"/>
                    <a:pt x="12327" y="20759"/>
                    <a:pt x="12221" y="20812"/>
                  </a:cubicBezTo>
                  <a:cubicBezTo>
                    <a:pt x="12344" y="20891"/>
                    <a:pt x="12309" y="20944"/>
                    <a:pt x="12441" y="21024"/>
                  </a:cubicBezTo>
                  <a:cubicBezTo>
                    <a:pt x="12618" y="21077"/>
                    <a:pt x="12759" y="21059"/>
                    <a:pt x="12971" y="21156"/>
                  </a:cubicBezTo>
                  <a:cubicBezTo>
                    <a:pt x="12998" y="21130"/>
                    <a:pt x="12998" y="21085"/>
                    <a:pt x="13051" y="21103"/>
                  </a:cubicBezTo>
                  <a:cubicBezTo>
                    <a:pt x="13271" y="21156"/>
                    <a:pt x="12945" y="21024"/>
                    <a:pt x="12909" y="21068"/>
                  </a:cubicBezTo>
                  <a:cubicBezTo>
                    <a:pt x="12856" y="21041"/>
                    <a:pt x="12839" y="20909"/>
                    <a:pt x="12759" y="20962"/>
                  </a:cubicBezTo>
                  <a:cubicBezTo>
                    <a:pt x="12803" y="20988"/>
                    <a:pt x="12839" y="21050"/>
                    <a:pt x="12777" y="21024"/>
                  </a:cubicBezTo>
                  <a:close/>
                  <a:moveTo>
                    <a:pt x="12397" y="20582"/>
                  </a:moveTo>
                  <a:cubicBezTo>
                    <a:pt x="12424" y="20635"/>
                    <a:pt x="12512" y="20697"/>
                    <a:pt x="12609" y="20750"/>
                  </a:cubicBezTo>
                  <a:cubicBezTo>
                    <a:pt x="12706" y="20706"/>
                    <a:pt x="12494" y="20662"/>
                    <a:pt x="12591" y="20618"/>
                  </a:cubicBezTo>
                  <a:cubicBezTo>
                    <a:pt x="12715" y="20670"/>
                    <a:pt x="12715" y="20723"/>
                    <a:pt x="12812" y="20776"/>
                  </a:cubicBezTo>
                  <a:cubicBezTo>
                    <a:pt x="12900" y="20759"/>
                    <a:pt x="12821" y="20741"/>
                    <a:pt x="12856" y="20679"/>
                  </a:cubicBezTo>
                  <a:cubicBezTo>
                    <a:pt x="12733" y="20644"/>
                    <a:pt x="12565" y="20503"/>
                    <a:pt x="12485" y="20538"/>
                  </a:cubicBezTo>
                  <a:cubicBezTo>
                    <a:pt x="12653" y="20662"/>
                    <a:pt x="12432" y="20565"/>
                    <a:pt x="12397" y="20582"/>
                  </a:cubicBezTo>
                  <a:close/>
                  <a:moveTo>
                    <a:pt x="12150" y="20582"/>
                  </a:moveTo>
                  <a:cubicBezTo>
                    <a:pt x="12150" y="20512"/>
                    <a:pt x="12247" y="20344"/>
                    <a:pt x="12088" y="20308"/>
                  </a:cubicBezTo>
                  <a:cubicBezTo>
                    <a:pt x="12141" y="20370"/>
                    <a:pt x="12132" y="20414"/>
                    <a:pt x="12079" y="20450"/>
                  </a:cubicBezTo>
                  <a:cubicBezTo>
                    <a:pt x="12044" y="20423"/>
                    <a:pt x="12009" y="20379"/>
                    <a:pt x="11973" y="20344"/>
                  </a:cubicBezTo>
                  <a:cubicBezTo>
                    <a:pt x="11947" y="20317"/>
                    <a:pt x="11920" y="20308"/>
                    <a:pt x="11903" y="20353"/>
                  </a:cubicBezTo>
                  <a:cubicBezTo>
                    <a:pt x="12026" y="20459"/>
                    <a:pt x="12088" y="20547"/>
                    <a:pt x="12168" y="20635"/>
                  </a:cubicBezTo>
                  <a:cubicBezTo>
                    <a:pt x="12212" y="20679"/>
                    <a:pt x="12450" y="20847"/>
                    <a:pt x="12344" y="20732"/>
                  </a:cubicBezTo>
                  <a:cubicBezTo>
                    <a:pt x="12274" y="20688"/>
                    <a:pt x="12212" y="20635"/>
                    <a:pt x="12150" y="20582"/>
                  </a:cubicBezTo>
                  <a:close/>
                  <a:moveTo>
                    <a:pt x="12477" y="20406"/>
                  </a:moveTo>
                  <a:cubicBezTo>
                    <a:pt x="12459" y="20379"/>
                    <a:pt x="12388" y="20308"/>
                    <a:pt x="12344" y="20247"/>
                  </a:cubicBezTo>
                  <a:cubicBezTo>
                    <a:pt x="12291" y="20185"/>
                    <a:pt x="12247" y="20141"/>
                    <a:pt x="12274" y="20194"/>
                  </a:cubicBezTo>
                  <a:cubicBezTo>
                    <a:pt x="12256" y="20211"/>
                    <a:pt x="12282" y="20273"/>
                    <a:pt x="12327" y="20326"/>
                  </a:cubicBezTo>
                  <a:cubicBezTo>
                    <a:pt x="12379" y="20379"/>
                    <a:pt x="12441" y="20414"/>
                    <a:pt x="12477" y="20406"/>
                  </a:cubicBezTo>
                  <a:close/>
                  <a:moveTo>
                    <a:pt x="12300" y="20105"/>
                  </a:moveTo>
                  <a:cubicBezTo>
                    <a:pt x="12371" y="20220"/>
                    <a:pt x="12379" y="20070"/>
                    <a:pt x="12450" y="20185"/>
                  </a:cubicBezTo>
                  <a:cubicBezTo>
                    <a:pt x="12494" y="20220"/>
                    <a:pt x="12432" y="20255"/>
                    <a:pt x="12512" y="20300"/>
                  </a:cubicBezTo>
                  <a:lnTo>
                    <a:pt x="12574" y="20211"/>
                  </a:lnTo>
                  <a:cubicBezTo>
                    <a:pt x="12450" y="20141"/>
                    <a:pt x="12459" y="20070"/>
                    <a:pt x="12371" y="19991"/>
                  </a:cubicBezTo>
                  <a:cubicBezTo>
                    <a:pt x="12291" y="20035"/>
                    <a:pt x="12415" y="20132"/>
                    <a:pt x="12300" y="20105"/>
                  </a:cubicBezTo>
                  <a:close/>
                  <a:moveTo>
                    <a:pt x="11876" y="20017"/>
                  </a:moveTo>
                  <a:cubicBezTo>
                    <a:pt x="11823" y="20017"/>
                    <a:pt x="11859" y="20114"/>
                    <a:pt x="11912" y="20194"/>
                  </a:cubicBezTo>
                  <a:cubicBezTo>
                    <a:pt x="11964" y="20264"/>
                    <a:pt x="12026" y="20326"/>
                    <a:pt x="12009" y="20264"/>
                  </a:cubicBezTo>
                  <a:cubicBezTo>
                    <a:pt x="11859" y="20141"/>
                    <a:pt x="12009" y="20141"/>
                    <a:pt x="11876" y="20017"/>
                  </a:cubicBezTo>
                  <a:close/>
                  <a:moveTo>
                    <a:pt x="11973" y="19743"/>
                  </a:moveTo>
                  <a:cubicBezTo>
                    <a:pt x="11991" y="19796"/>
                    <a:pt x="12000" y="19840"/>
                    <a:pt x="12017" y="19893"/>
                  </a:cubicBezTo>
                  <a:cubicBezTo>
                    <a:pt x="12017" y="19920"/>
                    <a:pt x="12026" y="19946"/>
                    <a:pt x="12044" y="19973"/>
                  </a:cubicBezTo>
                  <a:cubicBezTo>
                    <a:pt x="12062" y="19999"/>
                    <a:pt x="12079" y="20026"/>
                    <a:pt x="12106" y="20061"/>
                  </a:cubicBezTo>
                  <a:cubicBezTo>
                    <a:pt x="12150" y="20035"/>
                    <a:pt x="12141" y="19964"/>
                    <a:pt x="12106" y="19902"/>
                  </a:cubicBezTo>
                  <a:cubicBezTo>
                    <a:pt x="12079" y="19832"/>
                    <a:pt x="12017" y="19770"/>
                    <a:pt x="11973" y="19743"/>
                  </a:cubicBezTo>
                  <a:close/>
                  <a:moveTo>
                    <a:pt x="11682" y="19381"/>
                  </a:moveTo>
                  <a:cubicBezTo>
                    <a:pt x="11708" y="19478"/>
                    <a:pt x="11744" y="19735"/>
                    <a:pt x="11859" y="19717"/>
                  </a:cubicBezTo>
                  <a:cubicBezTo>
                    <a:pt x="11850" y="19690"/>
                    <a:pt x="11841" y="19655"/>
                    <a:pt x="11823" y="19620"/>
                  </a:cubicBezTo>
                  <a:cubicBezTo>
                    <a:pt x="11814" y="19584"/>
                    <a:pt x="11797" y="19540"/>
                    <a:pt x="11779" y="19505"/>
                  </a:cubicBezTo>
                  <a:cubicBezTo>
                    <a:pt x="11753" y="19425"/>
                    <a:pt x="11726" y="19364"/>
                    <a:pt x="11682" y="19381"/>
                  </a:cubicBezTo>
                  <a:close/>
                  <a:moveTo>
                    <a:pt x="11364" y="19311"/>
                  </a:moveTo>
                  <a:cubicBezTo>
                    <a:pt x="11417" y="19417"/>
                    <a:pt x="11338" y="19558"/>
                    <a:pt x="11426" y="19584"/>
                  </a:cubicBezTo>
                  <a:cubicBezTo>
                    <a:pt x="11444" y="19514"/>
                    <a:pt x="11488" y="19320"/>
                    <a:pt x="11364" y="19311"/>
                  </a:cubicBezTo>
                  <a:close/>
                  <a:moveTo>
                    <a:pt x="11143" y="19390"/>
                  </a:moveTo>
                  <a:cubicBezTo>
                    <a:pt x="11134" y="19452"/>
                    <a:pt x="11179" y="19549"/>
                    <a:pt x="11223" y="19646"/>
                  </a:cubicBezTo>
                  <a:cubicBezTo>
                    <a:pt x="11267" y="19743"/>
                    <a:pt x="11329" y="19849"/>
                    <a:pt x="11373" y="19938"/>
                  </a:cubicBezTo>
                  <a:cubicBezTo>
                    <a:pt x="11488" y="19929"/>
                    <a:pt x="11249" y="19690"/>
                    <a:pt x="11355" y="19673"/>
                  </a:cubicBezTo>
                  <a:cubicBezTo>
                    <a:pt x="11382" y="19735"/>
                    <a:pt x="11435" y="19690"/>
                    <a:pt x="11382" y="19611"/>
                  </a:cubicBezTo>
                  <a:cubicBezTo>
                    <a:pt x="11329" y="19602"/>
                    <a:pt x="11276" y="19717"/>
                    <a:pt x="11240" y="19620"/>
                  </a:cubicBezTo>
                  <a:cubicBezTo>
                    <a:pt x="11276" y="19549"/>
                    <a:pt x="11223" y="19434"/>
                    <a:pt x="11143" y="19390"/>
                  </a:cubicBezTo>
                  <a:close/>
                  <a:moveTo>
                    <a:pt x="10834" y="17677"/>
                  </a:moveTo>
                  <a:cubicBezTo>
                    <a:pt x="10825" y="17571"/>
                    <a:pt x="10870" y="17536"/>
                    <a:pt x="10852" y="17403"/>
                  </a:cubicBezTo>
                  <a:cubicBezTo>
                    <a:pt x="10764" y="17333"/>
                    <a:pt x="10790" y="17677"/>
                    <a:pt x="10834" y="17677"/>
                  </a:cubicBezTo>
                  <a:close/>
                  <a:moveTo>
                    <a:pt x="11620" y="19081"/>
                  </a:moveTo>
                  <a:cubicBezTo>
                    <a:pt x="11602" y="19055"/>
                    <a:pt x="11594" y="19002"/>
                    <a:pt x="11567" y="19010"/>
                  </a:cubicBezTo>
                  <a:cubicBezTo>
                    <a:pt x="11602" y="19178"/>
                    <a:pt x="11682" y="19108"/>
                    <a:pt x="11753" y="19125"/>
                  </a:cubicBezTo>
                  <a:cubicBezTo>
                    <a:pt x="11735" y="19072"/>
                    <a:pt x="11708" y="19028"/>
                    <a:pt x="11691" y="18975"/>
                  </a:cubicBezTo>
                  <a:cubicBezTo>
                    <a:pt x="11611" y="18966"/>
                    <a:pt x="11673" y="19063"/>
                    <a:pt x="11620" y="19081"/>
                  </a:cubicBezTo>
                  <a:close/>
                  <a:moveTo>
                    <a:pt x="11099" y="19099"/>
                  </a:moveTo>
                  <a:cubicBezTo>
                    <a:pt x="11029" y="19108"/>
                    <a:pt x="11037" y="19196"/>
                    <a:pt x="11037" y="19267"/>
                  </a:cubicBezTo>
                  <a:cubicBezTo>
                    <a:pt x="11082" y="19275"/>
                    <a:pt x="11108" y="19320"/>
                    <a:pt x="11161" y="19284"/>
                  </a:cubicBezTo>
                  <a:cubicBezTo>
                    <a:pt x="11134" y="19222"/>
                    <a:pt x="11117" y="19161"/>
                    <a:pt x="11099" y="19099"/>
                  </a:cubicBezTo>
                  <a:close/>
                  <a:moveTo>
                    <a:pt x="11444" y="18384"/>
                  </a:moveTo>
                  <a:cubicBezTo>
                    <a:pt x="11452" y="18604"/>
                    <a:pt x="11541" y="18640"/>
                    <a:pt x="11585" y="18790"/>
                  </a:cubicBezTo>
                  <a:cubicBezTo>
                    <a:pt x="11514" y="18799"/>
                    <a:pt x="11488" y="18684"/>
                    <a:pt x="11444" y="18648"/>
                  </a:cubicBezTo>
                  <a:cubicBezTo>
                    <a:pt x="11408" y="18790"/>
                    <a:pt x="11549" y="18860"/>
                    <a:pt x="11620" y="18905"/>
                  </a:cubicBezTo>
                  <a:cubicBezTo>
                    <a:pt x="11594" y="18684"/>
                    <a:pt x="11505" y="18560"/>
                    <a:pt x="11576" y="18401"/>
                  </a:cubicBezTo>
                  <a:cubicBezTo>
                    <a:pt x="11514" y="18445"/>
                    <a:pt x="11505" y="18357"/>
                    <a:pt x="11444" y="18384"/>
                  </a:cubicBezTo>
                  <a:close/>
                  <a:moveTo>
                    <a:pt x="11073" y="18578"/>
                  </a:moveTo>
                  <a:cubicBezTo>
                    <a:pt x="11020" y="18348"/>
                    <a:pt x="11011" y="18401"/>
                    <a:pt x="11029" y="18507"/>
                  </a:cubicBezTo>
                  <a:cubicBezTo>
                    <a:pt x="11046" y="18604"/>
                    <a:pt x="11090" y="18763"/>
                    <a:pt x="11134" y="18754"/>
                  </a:cubicBezTo>
                  <a:cubicBezTo>
                    <a:pt x="11117" y="18666"/>
                    <a:pt x="11099" y="18657"/>
                    <a:pt x="11073" y="18578"/>
                  </a:cubicBezTo>
                  <a:close/>
                  <a:moveTo>
                    <a:pt x="11011" y="17986"/>
                  </a:moveTo>
                  <a:lnTo>
                    <a:pt x="10878" y="17995"/>
                  </a:lnTo>
                  <a:cubicBezTo>
                    <a:pt x="10843" y="17995"/>
                    <a:pt x="10834" y="17668"/>
                    <a:pt x="10817" y="17818"/>
                  </a:cubicBezTo>
                  <a:cubicBezTo>
                    <a:pt x="10834" y="17995"/>
                    <a:pt x="10843" y="18154"/>
                    <a:pt x="10834" y="18286"/>
                  </a:cubicBezTo>
                  <a:cubicBezTo>
                    <a:pt x="10976" y="18339"/>
                    <a:pt x="10843" y="18039"/>
                    <a:pt x="10976" y="18083"/>
                  </a:cubicBezTo>
                  <a:cubicBezTo>
                    <a:pt x="10976" y="18172"/>
                    <a:pt x="11011" y="18180"/>
                    <a:pt x="11020" y="18260"/>
                  </a:cubicBezTo>
                  <a:cubicBezTo>
                    <a:pt x="10949" y="18251"/>
                    <a:pt x="10905" y="18375"/>
                    <a:pt x="10905" y="18498"/>
                  </a:cubicBezTo>
                  <a:cubicBezTo>
                    <a:pt x="10905" y="18622"/>
                    <a:pt x="10949" y="18754"/>
                    <a:pt x="11037" y="18772"/>
                  </a:cubicBezTo>
                  <a:cubicBezTo>
                    <a:pt x="10993" y="18587"/>
                    <a:pt x="10984" y="18419"/>
                    <a:pt x="10984" y="18357"/>
                  </a:cubicBezTo>
                  <a:cubicBezTo>
                    <a:pt x="11099" y="18251"/>
                    <a:pt x="11073" y="18498"/>
                    <a:pt x="11161" y="18472"/>
                  </a:cubicBezTo>
                  <a:cubicBezTo>
                    <a:pt x="11126" y="18269"/>
                    <a:pt x="11020" y="18233"/>
                    <a:pt x="11011" y="17986"/>
                  </a:cubicBezTo>
                  <a:close/>
                  <a:moveTo>
                    <a:pt x="11346" y="17306"/>
                  </a:moveTo>
                  <a:cubicBezTo>
                    <a:pt x="11373" y="17430"/>
                    <a:pt x="11302" y="17395"/>
                    <a:pt x="11302" y="17483"/>
                  </a:cubicBezTo>
                  <a:cubicBezTo>
                    <a:pt x="11338" y="17580"/>
                    <a:pt x="11364" y="17430"/>
                    <a:pt x="11382" y="17527"/>
                  </a:cubicBezTo>
                  <a:cubicBezTo>
                    <a:pt x="11338" y="17545"/>
                    <a:pt x="11391" y="17580"/>
                    <a:pt x="11391" y="17651"/>
                  </a:cubicBezTo>
                  <a:cubicBezTo>
                    <a:pt x="11302" y="17686"/>
                    <a:pt x="11302" y="17580"/>
                    <a:pt x="11258" y="17660"/>
                  </a:cubicBezTo>
                  <a:cubicBezTo>
                    <a:pt x="11258" y="17721"/>
                    <a:pt x="11258" y="17818"/>
                    <a:pt x="11293" y="17836"/>
                  </a:cubicBezTo>
                  <a:cubicBezTo>
                    <a:pt x="11293" y="17810"/>
                    <a:pt x="11311" y="17783"/>
                    <a:pt x="11320" y="17836"/>
                  </a:cubicBezTo>
                  <a:cubicBezTo>
                    <a:pt x="11373" y="18048"/>
                    <a:pt x="11258" y="18022"/>
                    <a:pt x="11249" y="18145"/>
                  </a:cubicBezTo>
                  <a:cubicBezTo>
                    <a:pt x="11346" y="18119"/>
                    <a:pt x="11399" y="18207"/>
                    <a:pt x="11514" y="18163"/>
                  </a:cubicBezTo>
                  <a:cubicBezTo>
                    <a:pt x="11461" y="17986"/>
                    <a:pt x="11488" y="17951"/>
                    <a:pt x="11505" y="17774"/>
                  </a:cubicBezTo>
                  <a:cubicBezTo>
                    <a:pt x="11470" y="17774"/>
                    <a:pt x="11435" y="17765"/>
                    <a:pt x="11444" y="17695"/>
                  </a:cubicBezTo>
                  <a:cubicBezTo>
                    <a:pt x="11435" y="17562"/>
                    <a:pt x="11523" y="17571"/>
                    <a:pt x="11488" y="17395"/>
                  </a:cubicBezTo>
                  <a:cubicBezTo>
                    <a:pt x="11435" y="17377"/>
                    <a:pt x="11435" y="17271"/>
                    <a:pt x="11346" y="17306"/>
                  </a:cubicBezTo>
                  <a:close/>
                  <a:moveTo>
                    <a:pt x="11187" y="17350"/>
                  </a:moveTo>
                  <a:cubicBezTo>
                    <a:pt x="11134" y="17527"/>
                    <a:pt x="11099" y="17439"/>
                    <a:pt x="11170" y="17571"/>
                  </a:cubicBezTo>
                  <a:cubicBezTo>
                    <a:pt x="11073" y="17527"/>
                    <a:pt x="11099" y="17686"/>
                    <a:pt x="11020" y="17668"/>
                  </a:cubicBezTo>
                  <a:cubicBezTo>
                    <a:pt x="11002" y="17765"/>
                    <a:pt x="11117" y="17836"/>
                    <a:pt x="11099" y="17757"/>
                  </a:cubicBezTo>
                  <a:cubicBezTo>
                    <a:pt x="11073" y="17757"/>
                    <a:pt x="11064" y="17677"/>
                    <a:pt x="11099" y="17668"/>
                  </a:cubicBezTo>
                  <a:lnTo>
                    <a:pt x="11152" y="17668"/>
                  </a:lnTo>
                  <a:cubicBezTo>
                    <a:pt x="11170" y="17757"/>
                    <a:pt x="11143" y="17960"/>
                    <a:pt x="11196" y="17969"/>
                  </a:cubicBezTo>
                  <a:cubicBezTo>
                    <a:pt x="11249" y="17889"/>
                    <a:pt x="11196" y="17765"/>
                    <a:pt x="11179" y="17660"/>
                  </a:cubicBezTo>
                  <a:cubicBezTo>
                    <a:pt x="11267" y="17545"/>
                    <a:pt x="11214" y="17403"/>
                    <a:pt x="11240" y="17218"/>
                  </a:cubicBezTo>
                  <a:cubicBezTo>
                    <a:pt x="11170" y="17192"/>
                    <a:pt x="11214" y="17298"/>
                    <a:pt x="11187" y="17350"/>
                  </a:cubicBezTo>
                  <a:close/>
                  <a:moveTo>
                    <a:pt x="10984" y="16856"/>
                  </a:moveTo>
                  <a:cubicBezTo>
                    <a:pt x="10967" y="16935"/>
                    <a:pt x="10967" y="17041"/>
                    <a:pt x="10923" y="17086"/>
                  </a:cubicBezTo>
                  <a:lnTo>
                    <a:pt x="10931" y="16768"/>
                  </a:lnTo>
                  <a:cubicBezTo>
                    <a:pt x="10896" y="16732"/>
                    <a:pt x="10861" y="16706"/>
                    <a:pt x="10799" y="16715"/>
                  </a:cubicBezTo>
                  <a:cubicBezTo>
                    <a:pt x="10755" y="16988"/>
                    <a:pt x="10878" y="16997"/>
                    <a:pt x="10870" y="17218"/>
                  </a:cubicBezTo>
                  <a:cubicBezTo>
                    <a:pt x="10923" y="17245"/>
                    <a:pt x="10923" y="17139"/>
                    <a:pt x="10949" y="17130"/>
                  </a:cubicBezTo>
                  <a:cubicBezTo>
                    <a:pt x="10949" y="17130"/>
                    <a:pt x="10984" y="17218"/>
                    <a:pt x="11002" y="17218"/>
                  </a:cubicBezTo>
                  <a:cubicBezTo>
                    <a:pt x="10993" y="17218"/>
                    <a:pt x="11029" y="17130"/>
                    <a:pt x="11029" y="17130"/>
                  </a:cubicBezTo>
                  <a:cubicBezTo>
                    <a:pt x="11055" y="17112"/>
                    <a:pt x="11090" y="17218"/>
                    <a:pt x="11082" y="17086"/>
                  </a:cubicBezTo>
                  <a:cubicBezTo>
                    <a:pt x="10949" y="17174"/>
                    <a:pt x="11046" y="16883"/>
                    <a:pt x="10984" y="16856"/>
                  </a:cubicBezTo>
                  <a:close/>
                  <a:moveTo>
                    <a:pt x="11205" y="16468"/>
                  </a:moveTo>
                  <a:cubicBezTo>
                    <a:pt x="11152" y="16547"/>
                    <a:pt x="11179" y="16759"/>
                    <a:pt x="11161" y="16909"/>
                  </a:cubicBezTo>
                  <a:cubicBezTo>
                    <a:pt x="11320" y="16883"/>
                    <a:pt x="11258" y="16600"/>
                    <a:pt x="11205" y="16468"/>
                  </a:cubicBezTo>
                  <a:close/>
                  <a:moveTo>
                    <a:pt x="11082" y="16317"/>
                  </a:moveTo>
                  <a:cubicBezTo>
                    <a:pt x="11090" y="16300"/>
                    <a:pt x="11090" y="16282"/>
                    <a:pt x="11099" y="16247"/>
                  </a:cubicBezTo>
                  <a:cubicBezTo>
                    <a:pt x="11117" y="16194"/>
                    <a:pt x="11161" y="16211"/>
                    <a:pt x="11161" y="16114"/>
                  </a:cubicBezTo>
                  <a:cubicBezTo>
                    <a:pt x="11161" y="16079"/>
                    <a:pt x="11179" y="15947"/>
                    <a:pt x="11108" y="15929"/>
                  </a:cubicBezTo>
                  <a:cubicBezTo>
                    <a:pt x="11090" y="16008"/>
                    <a:pt x="11134" y="16194"/>
                    <a:pt x="11082" y="16194"/>
                  </a:cubicBezTo>
                  <a:cubicBezTo>
                    <a:pt x="11108" y="15991"/>
                    <a:pt x="11020" y="16070"/>
                    <a:pt x="11002" y="16017"/>
                  </a:cubicBezTo>
                  <a:cubicBezTo>
                    <a:pt x="11037" y="15964"/>
                    <a:pt x="11037" y="15858"/>
                    <a:pt x="11037" y="15752"/>
                  </a:cubicBezTo>
                  <a:cubicBezTo>
                    <a:pt x="10914" y="15779"/>
                    <a:pt x="10976" y="16097"/>
                    <a:pt x="10914" y="16238"/>
                  </a:cubicBezTo>
                  <a:cubicBezTo>
                    <a:pt x="10887" y="16229"/>
                    <a:pt x="10887" y="16194"/>
                    <a:pt x="10861" y="16185"/>
                  </a:cubicBezTo>
                  <a:cubicBezTo>
                    <a:pt x="10843" y="16326"/>
                    <a:pt x="10843" y="16273"/>
                    <a:pt x="10861" y="16406"/>
                  </a:cubicBezTo>
                  <a:cubicBezTo>
                    <a:pt x="10958" y="16476"/>
                    <a:pt x="10870" y="16211"/>
                    <a:pt x="10967" y="16282"/>
                  </a:cubicBezTo>
                  <a:lnTo>
                    <a:pt x="10958" y="16503"/>
                  </a:lnTo>
                  <a:cubicBezTo>
                    <a:pt x="11073" y="16556"/>
                    <a:pt x="10976" y="16300"/>
                    <a:pt x="11046" y="16282"/>
                  </a:cubicBezTo>
                  <a:cubicBezTo>
                    <a:pt x="11082" y="16273"/>
                    <a:pt x="11082" y="16300"/>
                    <a:pt x="11082" y="16317"/>
                  </a:cubicBezTo>
                  <a:cubicBezTo>
                    <a:pt x="11073" y="16370"/>
                    <a:pt x="11082" y="16344"/>
                    <a:pt x="11082" y="16317"/>
                  </a:cubicBezTo>
                  <a:close/>
                  <a:moveTo>
                    <a:pt x="11196" y="15629"/>
                  </a:moveTo>
                  <a:cubicBezTo>
                    <a:pt x="11170" y="15858"/>
                    <a:pt x="11240" y="15735"/>
                    <a:pt x="11249" y="15805"/>
                  </a:cubicBezTo>
                  <a:cubicBezTo>
                    <a:pt x="11267" y="15991"/>
                    <a:pt x="11179" y="16194"/>
                    <a:pt x="11205" y="16335"/>
                  </a:cubicBezTo>
                  <a:cubicBezTo>
                    <a:pt x="11214" y="16273"/>
                    <a:pt x="11276" y="16300"/>
                    <a:pt x="11311" y="16300"/>
                  </a:cubicBezTo>
                  <a:cubicBezTo>
                    <a:pt x="11240" y="16088"/>
                    <a:pt x="11311" y="15938"/>
                    <a:pt x="11302" y="15629"/>
                  </a:cubicBezTo>
                  <a:close/>
                  <a:moveTo>
                    <a:pt x="11170" y="14419"/>
                  </a:moveTo>
                  <a:cubicBezTo>
                    <a:pt x="11134" y="14419"/>
                    <a:pt x="11117" y="14446"/>
                    <a:pt x="11099" y="14472"/>
                  </a:cubicBezTo>
                  <a:cubicBezTo>
                    <a:pt x="11108" y="14587"/>
                    <a:pt x="11161" y="14604"/>
                    <a:pt x="11205" y="14640"/>
                  </a:cubicBezTo>
                  <a:cubicBezTo>
                    <a:pt x="11232" y="14578"/>
                    <a:pt x="11214" y="14472"/>
                    <a:pt x="11170" y="14419"/>
                  </a:cubicBezTo>
                  <a:close/>
                  <a:moveTo>
                    <a:pt x="10843" y="13986"/>
                  </a:moveTo>
                  <a:cubicBezTo>
                    <a:pt x="10878" y="14057"/>
                    <a:pt x="10870" y="14234"/>
                    <a:pt x="10923" y="14234"/>
                  </a:cubicBezTo>
                  <a:cubicBezTo>
                    <a:pt x="10958" y="14172"/>
                    <a:pt x="10914" y="13969"/>
                    <a:pt x="10843" y="13986"/>
                  </a:cubicBezTo>
                  <a:close/>
                  <a:moveTo>
                    <a:pt x="10340" y="13192"/>
                  </a:moveTo>
                  <a:cubicBezTo>
                    <a:pt x="10340" y="13289"/>
                    <a:pt x="10366" y="13236"/>
                    <a:pt x="10410" y="13342"/>
                  </a:cubicBezTo>
                  <a:cubicBezTo>
                    <a:pt x="10516" y="13324"/>
                    <a:pt x="10410" y="13112"/>
                    <a:pt x="10340" y="13192"/>
                  </a:cubicBezTo>
                  <a:close/>
                  <a:moveTo>
                    <a:pt x="10552" y="13033"/>
                  </a:moveTo>
                  <a:cubicBezTo>
                    <a:pt x="10587" y="13130"/>
                    <a:pt x="10596" y="13359"/>
                    <a:pt x="10719" y="13439"/>
                  </a:cubicBezTo>
                  <a:cubicBezTo>
                    <a:pt x="10693" y="13333"/>
                    <a:pt x="10631" y="13068"/>
                    <a:pt x="10552" y="13033"/>
                  </a:cubicBezTo>
                  <a:close/>
                  <a:moveTo>
                    <a:pt x="10366" y="12132"/>
                  </a:moveTo>
                  <a:cubicBezTo>
                    <a:pt x="10402" y="12203"/>
                    <a:pt x="10322" y="12212"/>
                    <a:pt x="10437" y="12309"/>
                  </a:cubicBezTo>
                  <a:lnTo>
                    <a:pt x="10499" y="12265"/>
                  </a:lnTo>
                  <a:cubicBezTo>
                    <a:pt x="10455" y="12212"/>
                    <a:pt x="10402" y="12123"/>
                    <a:pt x="10366" y="12132"/>
                  </a:cubicBezTo>
                  <a:close/>
                  <a:moveTo>
                    <a:pt x="10057" y="11911"/>
                  </a:moveTo>
                  <a:cubicBezTo>
                    <a:pt x="10119" y="12053"/>
                    <a:pt x="10252" y="12194"/>
                    <a:pt x="10340" y="12097"/>
                  </a:cubicBezTo>
                  <a:cubicBezTo>
                    <a:pt x="10331" y="12070"/>
                    <a:pt x="10287" y="11911"/>
                    <a:pt x="10225" y="11956"/>
                  </a:cubicBezTo>
                  <a:cubicBezTo>
                    <a:pt x="10243" y="11973"/>
                    <a:pt x="10260" y="12000"/>
                    <a:pt x="10234" y="12000"/>
                  </a:cubicBezTo>
                  <a:cubicBezTo>
                    <a:pt x="10163" y="11876"/>
                    <a:pt x="10110" y="11920"/>
                    <a:pt x="10057" y="11911"/>
                  </a:cubicBezTo>
                  <a:close/>
                  <a:moveTo>
                    <a:pt x="9731" y="11364"/>
                  </a:moveTo>
                  <a:cubicBezTo>
                    <a:pt x="9625" y="11435"/>
                    <a:pt x="9845" y="11505"/>
                    <a:pt x="9907" y="11567"/>
                  </a:cubicBezTo>
                  <a:cubicBezTo>
                    <a:pt x="9987" y="11646"/>
                    <a:pt x="10048" y="11850"/>
                    <a:pt x="10163" y="11832"/>
                  </a:cubicBezTo>
                  <a:cubicBezTo>
                    <a:pt x="10022" y="11673"/>
                    <a:pt x="9863" y="11435"/>
                    <a:pt x="9731" y="11364"/>
                  </a:cubicBezTo>
                  <a:close/>
                  <a:moveTo>
                    <a:pt x="9271" y="11284"/>
                  </a:moveTo>
                  <a:cubicBezTo>
                    <a:pt x="9280" y="11355"/>
                    <a:pt x="9413" y="11514"/>
                    <a:pt x="9466" y="11470"/>
                  </a:cubicBezTo>
                  <a:cubicBezTo>
                    <a:pt x="9404" y="11417"/>
                    <a:pt x="9324" y="11249"/>
                    <a:pt x="9271" y="11284"/>
                  </a:cubicBezTo>
                  <a:close/>
                  <a:moveTo>
                    <a:pt x="11276" y="12997"/>
                  </a:moveTo>
                  <a:cubicBezTo>
                    <a:pt x="11311" y="13077"/>
                    <a:pt x="11311" y="13121"/>
                    <a:pt x="11320" y="13183"/>
                  </a:cubicBezTo>
                  <a:cubicBezTo>
                    <a:pt x="11329" y="13236"/>
                    <a:pt x="11338" y="13298"/>
                    <a:pt x="11382" y="13395"/>
                  </a:cubicBezTo>
                  <a:cubicBezTo>
                    <a:pt x="11514" y="13359"/>
                    <a:pt x="11382" y="13112"/>
                    <a:pt x="11276" y="12997"/>
                  </a:cubicBezTo>
                  <a:close/>
                  <a:moveTo>
                    <a:pt x="11037" y="12494"/>
                  </a:moveTo>
                  <a:cubicBezTo>
                    <a:pt x="11152" y="12627"/>
                    <a:pt x="11073" y="12777"/>
                    <a:pt x="11187" y="12812"/>
                  </a:cubicBezTo>
                  <a:cubicBezTo>
                    <a:pt x="11108" y="12627"/>
                    <a:pt x="11179" y="12680"/>
                    <a:pt x="11276" y="12768"/>
                  </a:cubicBezTo>
                  <a:cubicBezTo>
                    <a:pt x="11196" y="12635"/>
                    <a:pt x="11117" y="12503"/>
                    <a:pt x="11037" y="12494"/>
                  </a:cubicBezTo>
                  <a:close/>
                  <a:moveTo>
                    <a:pt x="10896" y="11867"/>
                  </a:moveTo>
                  <a:cubicBezTo>
                    <a:pt x="10878" y="11947"/>
                    <a:pt x="10772" y="11982"/>
                    <a:pt x="10878" y="12123"/>
                  </a:cubicBezTo>
                  <a:cubicBezTo>
                    <a:pt x="10976" y="12088"/>
                    <a:pt x="10923" y="11964"/>
                    <a:pt x="10896" y="11867"/>
                  </a:cubicBezTo>
                  <a:close/>
                  <a:moveTo>
                    <a:pt x="10702" y="11832"/>
                  </a:moveTo>
                  <a:cubicBezTo>
                    <a:pt x="10834" y="12061"/>
                    <a:pt x="10463" y="11779"/>
                    <a:pt x="10658" y="12035"/>
                  </a:cubicBezTo>
                  <a:cubicBezTo>
                    <a:pt x="10772" y="12053"/>
                    <a:pt x="10817" y="11894"/>
                    <a:pt x="10702" y="11832"/>
                  </a:cubicBezTo>
                  <a:close/>
                  <a:moveTo>
                    <a:pt x="9819" y="10940"/>
                  </a:moveTo>
                  <a:cubicBezTo>
                    <a:pt x="9792" y="10905"/>
                    <a:pt x="9819" y="10878"/>
                    <a:pt x="9854" y="10861"/>
                  </a:cubicBezTo>
                  <a:cubicBezTo>
                    <a:pt x="9801" y="10799"/>
                    <a:pt x="9757" y="10755"/>
                    <a:pt x="9713" y="10737"/>
                  </a:cubicBezTo>
                  <a:cubicBezTo>
                    <a:pt x="9642" y="10763"/>
                    <a:pt x="9757" y="10958"/>
                    <a:pt x="9819" y="10940"/>
                  </a:cubicBezTo>
                  <a:close/>
                  <a:moveTo>
                    <a:pt x="9845" y="10454"/>
                  </a:moveTo>
                  <a:cubicBezTo>
                    <a:pt x="9819" y="10481"/>
                    <a:pt x="9766" y="10507"/>
                    <a:pt x="9792" y="10552"/>
                  </a:cubicBezTo>
                  <a:cubicBezTo>
                    <a:pt x="9828" y="10507"/>
                    <a:pt x="9881" y="10658"/>
                    <a:pt x="9863" y="10675"/>
                  </a:cubicBezTo>
                  <a:cubicBezTo>
                    <a:pt x="9828" y="10693"/>
                    <a:pt x="9775" y="10605"/>
                    <a:pt x="9748" y="10658"/>
                  </a:cubicBezTo>
                  <a:cubicBezTo>
                    <a:pt x="9872" y="10808"/>
                    <a:pt x="10093" y="10975"/>
                    <a:pt x="10207" y="11143"/>
                  </a:cubicBezTo>
                  <a:cubicBezTo>
                    <a:pt x="10269" y="11240"/>
                    <a:pt x="10234" y="11329"/>
                    <a:pt x="10304" y="11417"/>
                  </a:cubicBezTo>
                  <a:cubicBezTo>
                    <a:pt x="10207" y="11311"/>
                    <a:pt x="9978" y="11170"/>
                    <a:pt x="9995" y="11258"/>
                  </a:cubicBezTo>
                  <a:cubicBezTo>
                    <a:pt x="10119" y="11276"/>
                    <a:pt x="10322" y="11514"/>
                    <a:pt x="10410" y="11514"/>
                  </a:cubicBezTo>
                  <a:cubicBezTo>
                    <a:pt x="10402" y="11514"/>
                    <a:pt x="10331" y="11382"/>
                    <a:pt x="10393" y="11408"/>
                  </a:cubicBezTo>
                  <a:cubicBezTo>
                    <a:pt x="10437" y="11479"/>
                    <a:pt x="10578" y="11505"/>
                    <a:pt x="10543" y="11585"/>
                  </a:cubicBezTo>
                  <a:cubicBezTo>
                    <a:pt x="10508" y="11549"/>
                    <a:pt x="10463" y="11479"/>
                    <a:pt x="10437" y="11496"/>
                  </a:cubicBezTo>
                  <a:cubicBezTo>
                    <a:pt x="10455" y="11567"/>
                    <a:pt x="10534" y="11664"/>
                    <a:pt x="10516" y="11726"/>
                  </a:cubicBezTo>
                  <a:cubicBezTo>
                    <a:pt x="10455" y="11708"/>
                    <a:pt x="10437" y="11726"/>
                    <a:pt x="10490" y="11814"/>
                  </a:cubicBezTo>
                  <a:cubicBezTo>
                    <a:pt x="10525" y="11735"/>
                    <a:pt x="10614" y="11920"/>
                    <a:pt x="10649" y="11805"/>
                  </a:cubicBezTo>
                  <a:cubicBezTo>
                    <a:pt x="10578" y="11717"/>
                    <a:pt x="10516" y="11717"/>
                    <a:pt x="10552" y="11638"/>
                  </a:cubicBezTo>
                  <a:cubicBezTo>
                    <a:pt x="10649" y="11629"/>
                    <a:pt x="10737" y="11620"/>
                    <a:pt x="10834" y="11611"/>
                  </a:cubicBezTo>
                  <a:lnTo>
                    <a:pt x="10711" y="11461"/>
                  </a:lnTo>
                  <a:cubicBezTo>
                    <a:pt x="10622" y="11452"/>
                    <a:pt x="10764" y="11655"/>
                    <a:pt x="10658" y="11558"/>
                  </a:cubicBezTo>
                  <a:cubicBezTo>
                    <a:pt x="10631" y="11523"/>
                    <a:pt x="10525" y="11399"/>
                    <a:pt x="10561" y="11399"/>
                  </a:cubicBezTo>
                  <a:cubicBezTo>
                    <a:pt x="10552" y="11399"/>
                    <a:pt x="10658" y="11488"/>
                    <a:pt x="10640" y="11452"/>
                  </a:cubicBezTo>
                  <a:cubicBezTo>
                    <a:pt x="10578" y="11329"/>
                    <a:pt x="10463" y="11240"/>
                    <a:pt x="10366" y="11126"/>
                  </a:cubicBezTo>
                  <a:cubicBezTo>
                    <a:pt x="10304" y="11055"/>
                    <a:pt x="10252" y="10887"/>
                    <a:pt x="10163" y="10940"/>
                  </a:cubicBezTo>
                  <a:cubicBezTo>
                    <a:pt x="10313" y="11099"/>
                    <a:pt x="10278" y="11205"/>
                    <a:pt x="10384" y="11355"/>
                  </a:cubicBezTo>
                  <a:cubicBezTo>
                    <a:pt x="10234" y="11302"/>
                    <a:pt x="10252" y="11117"/>
                    <a:pt x="10207" y="11020"/>
                  </a:cubicBezTo>
                  <a:cubicBezTo>
                    <a:pt x="10137" y="10958"/>
                    <a:pt x="9934" y="10816"/>
                    <a:pt x="9942" y="10719"/>
                  </a:cubicBezTo>
                  <a:cubicBezTo>
                    <a:pt x="9995" y="10666"/>
                    <a:pt x="10110" y="10958"/>
                    <a:pt x="10146" y="10834"/>
                  </a:cubicBezTo>
                  <a:cubicBezTo>
                    <a:pt x="9978" y="10711"/>
                    <a:pt x="9987" y="10622"/>
                    <a:pt x="9845" y="10454"/>
                  </a:cubicBezTo>
                  <a:close/>
                  <a:moveTo>
                    <a:pt x="8821" y="10216"/>
                  </a:moveTo>
                  <a:cubicBezTo>
                    <a:pt x="8777" y="10278"/>
                    <a:pt x="8759" y="10472"/>
                    <a:pt x="8927" y="10534"/>
                  </a:cubicBezTo>
                  <a:cubicBezTo>
                    <a:pt x="8901" y="10490"/>
                    <a:pt x="8901" y="10463"/>
                    <a:pt x="8909" y="10428"/>
                  </a:cubicBezTo>
                  <a:cubicBezTo>
                    <a:pt x="8971" y="10446"/>
                    <a:pt x="9059" y="10560"/>
                    <a:pt x="9139" y="10649"/>
                  </a:cubicBezTo>
                  <a:cubicBezTo>
                    <a:pt x="9042" y="10658"/>
                    <a:pt x="9130" y="10737"/>
                    <a:pt x="9112" y="10781"/>
                  </a:cubicBezTo>
                  <a:cubicBezTo>
                    <a:pt x="9201" y="10914"/>
                    <a:pt x="9254" y="10887"/>
                    <a:pt x="9342" y="11002"/>
                  </a:cubicBezTo>
                  <a:cubicBezTo>
                    <a:pt x="9386" y="10922"/>
                    <a:pt x="9360" y="10940"/>
                    <a:pt x="9439" y="10914"/>
                  </a:cubicBezTo>
                  <a:cubicBezTo>
                    <a:pt x="9236" y="10675"/>
                    <a:pt x="9024" y="10446"/>
                    <a:pt x="8821" y="10216"/>
                  </a:cubicBezTo>
                  <a:close/>
                  <a:moveTo>
                    <a:pt x="7876" y="9368"/>
                  </a:moveTo>
                  <a:cubicBezTo>
                    <a:pt x="7982" y="9492"/>
                    <a:pt x="8079" y="9571"/>
                    <a:pt x="8177" y="9642"/>
                  </a:cubicBezTo>
                  <a:cubicBezTo>
                    <a:pt x="8141" y="9695"/>
                    <a:pt x="8062" y="9563"/>
                    <a:pt x="8026" y="9598"/>
                  </a:cubicBezTo>
                  <a:cubicBezTo>
                    <a:pt x="8044" y="9624"/>
                    <a:pt x="8088" y="9660"/>
                    <a:pt x="8071" y="9677"/>
                  </a:cubicBezTo>
                  <a:lnTo>
                    <a:pt x="8132" y="9748"/>
                  </a:lnTo>
                  <a:cubicBezTo>
                    <a:pt x="8159" y="9722"/>
                    <a:pt x="8185" y="9669"/>
                    <a:pt x="8238" y="9704"/>
                  </a:cubicBezTo>
                  <a:cubicBezTo>
                    <a:pt x="8194" y="9828"/>
                    <a:pt x="8397" y="9872"/>
                    <a:pt x="8486" y="9969"/>
                  </a:cubicBezTo>
                  <a:lnTo>
                    <a:pt x="8424" y="10022"/>
                  </a:lnTo>
                  <a:cubicBezTo>
                    <a:pt x="8618" y="10101"/>
                    <a:pt x="8671" y="10428"/>
                    <a:pt x="8777" y="10366"/>
                  </a:cubicBezTo>
                  <a:cubicBezTo>
                    <a:pt x="8636" y="10243"/>
                    <a:pt x="8600" y="10084"/>
                    <a:pt x="8724" y="10110"/>
                  </a:cubicBezTo>
                  <a:cubicBezTo>
                    <a:pt x="8609" y="9986"/>
                    <a:pt x="8486" y="9881"/>
                    <a:pt x="8397" y="9872"/>
                  </a:cubicBezTo>
                  <a:cubicBezTo>
                    <a:pt x="8221" y="9713"/>
                    <a:pt x="8062" y="9298"/>
                    <a:pt x="7876" y="9368"/>
                  </a:cubicBezTo>
                  <a:close/>
                  <a:moveTo>
                    <a:pt x="7709" y="8150"/>
                  </a:moveTo>
                  <a:cubicBezTo>
                    <a:pt x="7841" y="8221"/>
                    <a:pt x="7823" y="8291"/>
                    <a:pt x="7920" y="8274"/>
                  </a:cubicBezTo>
                  <a:cubicBezTo>
                    <a:pt x="7867" y="8176"/>
                    <a:pt x="7859" y="8221"/>
                    <a:pt x="7762" y="8097"/>
                  </a:cubicBezTo>
                  <a:close/>
                  <a:moveTo>
                    <a:pt x="7161" y="8335"/>
                  </a:moveTo>
                  <a:cubicBezTo>
                    <a:pt x="7179" y="8397"/>
                    <a:pt x="7258" y="8468"/>
                    <a:pt x="7347" y="8538"/>
                  </a:cubicBezTo>
                  <a:cubicBezTo>
                    <a:pt x="7452" y="8521"/>
                    <a:pt x="7188" y="8309"/>
                    <a:pt x="7161" y="8335"/>
                  </a:cubicBezTo>
                  <a:close/>
                  <a:moveTo>
                    <a:pt x="6967" y="8485"/>
                  </a:moveTo>
                  <a:cubicBezTo>
                    <a:pt x="7205" y="8671"/>
                    <a:pt x="6870" y="8530"/>
                    <a:pt x="6940" y="8644"/>
                  </a:cubicBezTo>
                  <a:cubicBezTo>
                    <a:pt x="7090" y="8786"/>
                    <a:pt x="7205" y="8856"/>
                    <a:pt x="7329" y="8953"/>
                  </a:cubicBezTo>
                  <a:cubicBezTo>
                    <a:pt x="7435" y="9006"/>
                    <a:pt x="7329" y="8839"/>
                    <a:pt x="7435" y="8909"/>
                  </a:cubicBezTo>
                  <a:cubicBezTo>
                    <a:pt x="7479" y="9024"/>
                    <a:pt x="7505" y="9130"/>
                    <a:pt x="7603" y="9254"/>
                  </a:cubicBezTo>
                  <a:cubicBezTo>
                    <a:pt x="7682" y="9280"/>
                    <a:pt x="7753" y="9280"/>
                    <a:pt x="7814" y="9236"/>
                  </a:cubicBezTo>
                  <a:cubicBezTo>
                    <a:pt x="7700" y="9121"/>
                    <a:pt x="7558" y="8980"/>
                    <a:pt x="7647" y="9148"/>
                  </a:cubicBezTo>
                  <a:cubicBezTo>
                    <a:pt x="7550" y="9024"/>
                    <a:pt x="7523" y="8927"/>
                    <a:pt x="7408" y="8812"/>
                  </a:cubicBezTo>
                  <a:cubicBezTo>
                    <a:pt x="7249" y="8830"/>
                    <a:pt x="7126" y="8521"/>
                    <a:pt x="6967" y="8485"/>
                  </a:cubicBezTo>
                  <a:close/>
                  <a:moveTo>
                    <a:pt x="6843" y="8556"/>
                  </a:moveTo>
                  <a:cubicBezTo>
                    <a:pt x="6808" y="8521"/>
                    <a:pt x="6843" y="8521"/>
                    <a:pt x="6879" y="8521"/>
                  </a:cubicBezTo>
                  <a:cubicBezTo>
                    <a:pt x="6781" y="8441"/>
                    <a:pt x="6861" y="8388"/>
                    <a:pt x="6755" y="8309"/>
                  </a:cubicBezTo>
                  <a:cubicBezTo>
                    <a:pt x="6667" y="8282"/>
                    <a:pt x="6720" y="8547"/>
                    <a:pt x="6843" y="8556"/>
                  </a:cubicBezTo>
                  <a:close/>
                  <a:moveTo>
                    <a:pt x="11938" y="3046"/>
                  </a:moveTo>
                  <a:cubicBezTo>
                    <a:pt x="11991" y="3046"/>
                    <a:pt x="12070" y="3055"/>
                    <a:pt x="12079" y="3020"/>
                  </a:cubicBezTo>
                  <a:cubicBezTo>
                    <a:pt x="11912" y="3002"/>
                    <a:pt x="12203" y="2896"/>
                    <a:pt x="11991" y="2914"/>
                  </a:cubicBezTo>
                  <a:cubicBezTo>
                    <a:pt x="11938" y="2940"/>
                    <a:pt x="11973" y="2967"/>
                    <a:pt x="11938" y="3046"/>
                  </a:cubicBezTo>
                  <a:close/>
                  <a:moveTo>
                    <a:pt x="9748" y="2349"/>
                  </a:moveTo>
                  <a:cubicBezTo>
                    <a:pt x="9942" y="2358"/>
                    <a:pt x="10048" y="2393"/>
                    <a:pt x="10190" y="2331"/>
                  </a:cubicBezTo>
                  <a:cubicBezTo>
                    <a:pt x="10146" y="2313"/>
                    <a:pt x="9845" y="2313"/>
                    <a:pt x="9748" y="2349"/>
                  </a:cubicBezTo>
                  <a:close/>
                  <a:moveTo>
                    <a:pt x="7638" y="3002"/>
                  </a:moveTo>
                  <a:cubicBezTo>
                    <a:pt x="7779" y="2993"/>
                    <a:pt x="7806" y="3037"/>
                    <a:pt x="7903" y="3037"/>
                  </a:cubicBezTo>
                  <a:cubicBezTo>
                    <a:pt x="7912" y="2958"/>
                    <a:pt x="7647" y="2923"/>
                    <a:pt x="7638" y="3002"/>
                  </a:cubicBezTo>
                  <a:close/>
                  <a:moveTo>
                    <a:pt x="6976" y="3020"/>
                  </a:moveTo>
                  <a:cubicBezTo>
                    <a:pt x="7099" y="2958"/>
                    <a:pt x="7223" y="3073"/>
                    <a:pt x="7329" y="3002"/>
                  </a:cubicBezTo>
                  <a:cubicBezTo>
                    <a:pt x="7285" y="2976"/>
                    <a:pt x="6949" y="2923"/>
                    <a:pt x="6976" y="3020"/>
                  </a:cubicBezTo>
                  <a:close/>
                  <a:moveTo>
                    <a:pt x="3700" y="2958"/>
                  </a:moveTo>
                  <a:cubicBezTo>
                    <a:pt x="3691" y="2923"/>
                    <a:pt x="3647" y="2861"/>
                    <a:pt x="3647" y="2826"/>
                  </a:cubicBezTo>
                  <a:lnTo>
                    <a:pt x="3559" y="2826"/>
                  </a:lnTo>
                  <a:cubicBezTo>
                    <a:pt x="3603" y="2887"/>
                    <a:pt x="3656" y="2949"/>
                    <a:pt x="3700" y="2958"/>
                  </a:cubicBezTo>
                  <a:close/>
                  <a:moveTo>
                    <a:pt x="2402" y="2887"/>
                  </a:moveTo>
                  <a:cubicBezTo>
                    <a:pt x="2393" y="2773"/>
                    <a:pt x="2561" y="2923"/>
                    <a:pt x="2517" y="2755"/>
                  </a:cubicBezTo>
                  <a:cubicBezTo>
                    <a:pt x="2411" y="2667"/>
                    <a:pt x="2411" y="2799"/>
                    <a:pt x="2340" y="2675"/>
                  </a:cubicBezTo>
                  <a:cubicBezTo>
                    <a:pt x="2322" y="2755"/>
                    <a:pt x="2349" y="2834"/>
                    <a:pt x="2402" y="2887"/>
                  </a:cubicBezTo>
                  <a:close/>
                  <a:moveTo>
                    <a:pt x="3294" y="3603"/>
                  </a:moveTo>
                  <a:cubicBezTo>
                    <a:pt x="3249" y="3532"/>
                    <a:pt x="3338" y="3576"/>
                    <a:pt x="3355" y="3558"/>
                  </a:cubicBezTo>
                  <a:cubicBezTo>
                    <a:pt x="3249" y="3523"/>
                    <a:pt x="3241" y="3550"/>
                    <a:pt x="3188" y="3550"/>
                  </a:cubicBezTo>
                  <a:cubicBezTo>
                    <a:pt x="3126" y="3532"/>
                    <a:pt x="3135" y="3488"/>
                    <a:pt x="3046" y="3470"/>
                  </a:cubicBezTo>
                  <a:cubicBezTo>
                    <a:pt x="3055" y="3585"/>
                    <a:pt x="3144" y="3541"/>
                    <a:pt x="3294" y="3603"/>
                  </a:cubicBezTo>
                  <a:close/>
                  <a:moveTo>
                    <a:pt x="3656" y="4530"/>
                  </a:moveTo>
                  <a:cubicBezTo>
                    <a:pt x="3620" y="4486"/>
                    <a:pt x="3611" y="4468"/>
                    <a:pt x="3594" y="4459"/>
                  </a:cubicBezTo>
                  <a:cubicBezTo>
                    <a:pt x="3576" y="4450"/>
                    <a:pt x="3550" y="4441"/>
                    <a:pt x="3532" y="4450"/>
                  </a:cubicBezTo>
                  <a:cubicBezTo>
                    <a:pt x="3559" y="4477"/>
                    <a:pt x="3559" y="4503"/>
                    <a:pt x="3567" y="4530"/>
                  </a:cubicBezTo>
                  <a:cubicBezTo>
                    <a:pt x="3585" y="4556"/>
                    <a:pt x="3611" y="4574"/>
                    <a:pt x="3656" y="4530"/>
                  </a:cubicBezTo>
                  <a:close/>
                  <a:moveTo>
                    <a:pt x="3938" y="5625"/>
                  </a:moveTo>
                  <a:cubicBezTo>
                    <a:pt x="3894" y="5572"/>
                    <a:pt x="3841" y="5527"/>
                    <a:pt x="3797" y="5474"/>
                  </a:cubicBezTo>
                  <a:cubicBezTo>
                    <a:pt x="3691" y="5527"/>
                    <a:pt x="3894" y="5722"/>
                    <a:pt x="3938" y="5625"/>
                  </a:cubicBezTo>
                  <a:close/>
                  <a:moveTo>
                    <a:pt x="4450" y="5554"/>
                  </a:moveTo>
                  <a:cubicBezTo>
                    <a:pt x="4371" y="5483"/>
                    <a:pt x="4291" y="5386"/>
                    <a:pt x="4238" y="5430"/>
                  </a:cubicBezTo>
                  <a:cubicBezTo>
                    <a:pt x="4309" y="5474"/>
                    <a:pt x="4415" y="5651"/>
                    <a:pt x="4450" y="5554"/>
                  </a:cubicBezTo>
                  <a:close/>
                  <a:moveTo>
                    <a:pt x="4901" y="6040"/>
                  </a:moveTo>
                  <a:cubicBezTo>
                    <a:pt x="4804" y="5934"/>
                    <a:pt x="4600" y="5863"/>
                    <a:pt x="4645" y="5960"/>
                  </a:cubicBezTo>
                  <a:cubicBezTo>
                    <a:pt x="4671" y="5942"/>
                    <a:pt x="4856" y="6207"/>
                    <a:pt x="4901" y="6040"/>
                  </a:cubicBezTo>
                  <a:close/>
                  <a:moveTo>
                    <a:pt x="5430" y="6958"/>
                  </a:moveTo>
                  <a:cubicBezTo>
                    <a:pt x="5457" y="6878"/>
                    <a:pt x="5395" y="6781"/>
                    <a:pt x="5254" y="6684"/>
                  </a:cubicBezTo>
                  <a:cubicBezTo>
                    <a:pt x="5113" y="6755"/>
                    <a:pt x="5307" y="6861"/>
                    <a:pt x="5430" y="6958"/>
                  </a:cubicBezTo>
                  <a:close/>
                  <a:moveTo>
                    <a:pt x="6437" y="7046"/>
                  </a:moveTo>
                  <a:cubicBezTo>
                    <a:pt x="6366" y="6905"/>
                    <a:pt x="6199" y="6870"/>
                    <a:pt x="6128" y="6719"/>
                  </a:cubicBezTo>
                  <a:cubicBezTo>
                    <a:pt x="6057" y="6755"/>
                    <a:pt x="6163" y="6781"/>
                    <a:pt x="6199" y="6834"/>
                  </a:cubicBezTo>
                  <a:cubicBezTo>
                    <a:pt x="6260" y="6931"/>
                    <a:pt x="6331" y="7099"/>
                    <a:pt x="6437" y="7046"/>
                  </a:cubicBezTo>
                  <a:close/>
                  <a:moveTo>
                    <a:pt x="6525" y="8088"/>
                  </a:moveTo>
                  <a:cubicBezTo>
                    <a:pt x="6366" y="7982"/>
                    <a:pt x="6234" y="7964"/>
                    <a:pt x="6110" y="7964"/>
                  </a:cubicBezTo>
                  <a:cubicBezTo>
                    <a:pt x="6216" y="8035"/>
                    <a:pt x="6305" y="8212"/>
                    <a:pt x="6428" y="8212"/>
                  </a:cubicBezTo>
                  <a:cubicBezTo>
                    <a:pt x="6358" y="8141"/>
                    <a:pt x="6490" y="8088"/>
                    <a:pt x="6525" y="8088"/>
                  </a:cubicBezTo>
                  <a:close/>
                  <a:moveTo>
                    <a:pt x="5572" y="7488"/>
                  </a:moveTo>
                  <a:cubicBezTo>
                    <a:pt x="5483" y="7558"/>
                    <a:pt x="5748" y="7664"/>
                    <a:pt x="5828" y="7744"/>
                  </a:cubicBezTo>
                  <a:cubicBezTo>
                    <a:pt x="5881" y="7779"/>
                    <a:pt x="5916" y="7770"/>
                    <a:pt x="5987" y="7832"/>
                  </a:cubicBezTo>
                  <a:cubicBezTo>
                    <a:pt x="5916" y="7876"/>
                    <a:pt x="5934" y="7920"/>
                    <a:pt x="6040" y="7982"/>
                  </a:cubicBezTo>
                  <a:cubicBezTo>
                    <a:pt x="6119" y="7938"/>
                    <a:pt x="5978" y="7867"/>
                    <a:pt x="6049" y="7823"/>
                  </a:cubicBezTo>
                  <a:cubicBezTo>
                    <a:pt x="6172" y="7947"/>
                    <a:pt x="6234" y="7903"/>
                    <a:pt x="6313" y="7920"/>
                  </a:cubicBezTo>
                  <a:cubicBezTo>
                    <a:pt x="6084" y="7779"/>
                    <a:pt x="5739" y="7664"/>
                    <a:pt x="5572" y="7488"/>
                  </a:cubicBezTo>
                  <a:close/>
                  <a:moveTo>
                    <a:pt x="3788" y="6022"/>
                  </a:moveTo>
                  <a:cubicBezTo>
                    <a:pt x="3806" y="6048"/>
                    <a:pt x="3806" y="6075"/>
                    <a:pt x="3779" y="6093"/>
                  </a:cubicBezTo>
                  <a:cubicBezTo>
                    <a:pt x="3894" y="6163"/>
                    <a:pt x="3859" y="6128"/>
                    <a:pt x="3938" y="6234"/>
                  </a:cubicBezTo>
                  <a:cubicBezTo>
                    <a:pt x="4026" y="6199"/>
                    <a:pt x="3779" y="5995"/>
                    <a:pt x="3788" y="6022"/>
                  </a:cubicBezTo>
                  <a:close/>
                  <a:moveTo>
                    <a:pt x="3179" y="5483"/>
                  </a:moveTo>
                  <a:cubicBezTo>
                    <a:pt x="3241" y="5563"/>
                    <a:pt x="3294" y="5598"/>
                    <a:pt x="3329" y="5572"/>
                  </a:cubicBezTo>
                  <a:cubicBezTo>
                    <a:pt x="3302" y="5527"/>
                    <a:pt x="3302" y="5483"/>
                    <a:pt x="3241" y="5430"/>
                  </a:cubicBezTo>
                  <a:close/>
                  <a:moveTo>
                    <a:pt x="3002" y="5245"/>
                  </a:moveTo>
                  <a:cubicBezTo>
                    <a:pt x="2976" y="5324"/>
                    <a:pt x="2914" y="5404"/>
                    <a:pt x="3046" y="5536"/>
                  </a:cubicBezTo>
                  <a:cubicBezTo>
                    <a:pt x="3152" y="5510"/>
                    <a:pt x="3055" y="5466"/>
                    <a:pt x="3073" y="5404"/>
                  </a:cubicBezTo>
                  <a:cubicBezTo>
                    <a:pt x="3073" y="5413"/>
                    <a:pt x="3144" y="5430"/>
                    <a:pt x="3117" y="5369"/>
                  </a:cubicBezTo>
                  <a:close/>
                  <a:moveTo>
                    <a:pt x="1740" y="2923"/>
                  </a:moveTo>
                  <a:cubicBezTo>
                    <a:pt x="1748" y="3029"/>
                    <a:pt x="1775" y="3126"/>
                    <a:pt x="1846" y="3179"/>
                  </a:cubicBezTo>
                  <a:cubicBezTo>
                    <a:pt x="1819" y="3064"/>
                    <a:pt x="1899" y="3082"/>
                    <a:pt x="1872" y="2976"/>
                  </a:cubicBezTo>
                  <a:close/>
                  <a:moveTo>
                    <a:pt x="17024" y="2384"/>
                  </a:moveTo>
                  <a:cubicBezTo>
                    <a:pt x="17033" y="2437"/>
                    <a:pt x="16918" y="2455"/>
                    <a:pt x="16794" y="2490"/>
                  </a:cubicBezTo>
                  <a:cubicBezTo>
                    <a:pt x="16883" y="2490"/>
                    <a:pt x="16847" y="2561"/>
                    <a:pt x="16971" y="2543"/>
                  </a:cubicBezTo>
                  <a:cubicBezTo>
                    <a:pt x="16997" y="2508"/>
                    <a:pt x="17201" y="2384"/>
                    <a:pt x="17024" y="2384"/>
                  </a:cubicBezTo>
                  <a:close/>
                  <a:moveTo>
                    <a:pt x="17995" y="2349"/>
                  </a:moveTo>
                  <a:cubicBezTo>
                    <a:pt x="17960" y="2340"/>
                    <a:pt x="17951" y="2322"/>
                    <a:pt x="17951" y="2296"/>
                  </a:cubicBezTo>
                  <a:cubicBezTo>
                    <a:pt x="17810" y="2278"/>
                    <a:pt x="17810" y="2349"/>
                    <a:pt x="17730" y="2375"/>
                  </a:cubicBezTo>
                  <a:cubicBezTo>
                    <a:pt x="17810" y="2358"/>
                    <a:pt x="17986" y="2411"/>
                    <a:pt x="17995" y="2349"/>
                  </a:cubicBezTo>
                  <a:close/>
                  <a:moveTo>
                    <a:pt x="27523" y="13925"/>
                  </a:moveTo>
                  <a:cubicBezTo>
                    <a:pt x="27505" y="13810"/>
                    <a:pt x="27637" y="13739"/>
                    <a:pt x="27549" y="13660"/>
                  </a:cubicBezTo>
                  <a:cubicBezTo>
                    <a:pt x="27531" y="13704"/>
                    <a:pt x="27443" y="13854"/>
                    <a:pt x="27523" y="13925"/>
                  </a:cubicBezTo>
                  <a:close/>
                  <a:moveTo>
                    <a:pt x="27328" y="14578"/>
                  </a:moveTo>
                  <a:cubicBezTo>
                    <a:pt x="27328" y="14498"/>
                    <a:pt x="27355" y="14481"/>
                    <a:pt x="27408" y="14498"/>
                  </a:cubicBezTo>
                  <a:cubicBezTo>
                    <a:pt x="27425" y="14357"/>
                    <a:pt x="27364" y="14340"/>
                    <a:pt x="27390" y="14181"/>
                  </a:cubicBezTo>
                  <a:cubicBezTo>
                    <a:pt x="27337" y="14172"/>
                    <a:pt x="27267" y="14393"/>
                    <a:pt x="27275" y="14446"/>
                  </a:cubicBezTo>
                  <a:cubicBezTo>
                    <a:pt x="27284" y="14463"/>
                    <a:pt x="27346" y="14446"/>
                    <a:pt x="27328" y="14490"/>
                  </a:cubicBezTo>
                  <a:cubicBezTo>
                    <a:pt x="27293" y="14490"/>
                    <a:pt x="27240" y="14613"/>
                    <a:pt x="27328" y="14578"/>
                  </a:cubicBezTo>
                  <a:close/>
                  <a:moveTo>
                    <a:pt x="27487" y="15337"/>
                  </a:moveTo>
                  <a:cubicBezTo>
                    <a:pt x="27549" y="15364"/>
                    <a:pt x="27593" y="15108"/>
                    <a:pt x="27540" y="15072"/>
                  </a:cubicBezTo>
                  <a:cubicBezTo>
                    <a:pt x="27514" y="15161"/>
                    <a:pt x="27496" y="15240"/>
                    <a:pt x="27487" y="15337"/>
                  </a:cubicBezTo>
                  <a:close/>
                  <a:moveTo>
                    <a:pt x="27637" y="28423"/>
                  </a:moveTo>
                  <a:cubicBezTo>
                    <a:pt x="27611" y="28591"/>
                    <a:pt x="27761" y="28600"/>
                    <a:pt x="27743" y="28423"/>
                  </a:cubicBezTo>
                  <a:close/>
                  <a:moveTo>
                    <a:pt x="27593" y="27222"/>
                  </a:moveTo>
                  <a:cubicBezTo>
                    <a:pt x="27514" y="27222"/>
                    <a:pt x="27514" y="27355"/>
                    <a:pt x="27514" y="27487"/>
                  </a:cubicBezTo>
                  <a:cubicBezTo>
                    <a:pt x="27602" y="27514"/>
                    <a:pt x="27593" y="27363"/>
                    <a:pt x="27593" y="27222"/>
                  </a:cubicBezTo>
                  <a:close/>
                  <a:moveTo>
                    <a:pt x="29606" y="26745"/>
                  </a:moveTo>
                  <a:cubicBezTo>
                    <a:pt x="29562" y="26807"/>
                    <a:pt x="29439" y="26728"/>
                    <a:pt x="29447" y="26878"/>
                  </a:cubicBezTo>
                  <a:cubicBezTo>
                    <a:pt x="29483" y="26913"/>
                    <a:pt x="29518" y="26931"/>
                    <a:pt x="29580" y="26922"/>
                  </a:cubicBezTo>
                  <a:cubicBezTo>
                    <a:pt x="29571" y="26842"/>
                    <a:pt x="29615" y="26825"/>
                    <a:pt x="29606" y="26745"/>
                  </a:cubicBezTo>
                  <a:close/>
                  <a:moveTo>
                    <a:pt x="29668" y="25597"/>
                  </a:moveTo>
                  <a:cubicBezTo>
                    <a:pt x="29615" y="25580"/>
                    <a:pt x="29615" y="25650"/>
                    <a:pt x="29589" y="25677"/>
                  </a:cubicBezTo>
                  <a:cubicBezTo>
                    <a:pt x="29527" y="25650"/>
                    <a:pt x="29456" y="25589"/>
                    <a:pt x="29456" y="25765"/>
                  </a:cubicBezTo>
                  <a:cubicBezTo>
                    <a:pt x="29492" y="25765"/>
                    <a:pt x="29509" y="25748"/>
                    <a:pt x="29536" y="25721"/>
                  </a:cubicBezTo>
                  <a:cubicBezTo>
                    <a:pt x="29527" y="25818"/>
                    <a:pt x="29553" y="25862"/>
                    <a:pt x="29615" y="25862"/>
                  </a:cubicBezTo>
                  <a:cubicBezTo>
                    <a:pt x="29598" y="25703"/>
                    <a:pt x="29642" y="25677"/>
                    <a:pt x="29668" y="25597"/>
                  </a:cubicBezTo>
                  <a:close/>
                  <a:moveTo>
                    <a:pt x="27205" y="25394"/>
                  </a:moveTo>
                  <a:cubicBezTo>
                    <a:pt x="27231" y="25518"/>
                    <a:pt x="27152" y="25809"/>
                    <a:pt x="27258" y="25801"/>
                  </a:cubicBezTo>
                  <a:cubicBezTo>
                    <a:pt x="27337" y="25765"/>
                    <a:pt x="27196" y="25730"/>
                    <a:pt x="27231" y="25624"/>
                  </a:cubicBezTo>
                  <a:cubicBezTo>
                    <a:pt x="27267" y="25615"/>
                    <a:pt x="27293" y="25606"/>
                    <a:pt x="27284" y="25536"/>
                  </a:cubicBezTo>
                  <a:cubicBezTo>
                    <a:pt x="27187" y="25597"/>
                    <a:pt x="27267" y="25386"/>
                    <a:pt x="27205" y="25394"/>
                  </a:cubicBezTo>
                  <a:close/>
                  <a:moveTo>
                    <a:pt x="29456" y="25191"/>
                  </a:moveTo>
                  <a:cubicBezTo>
                    <a:pt x="29465" y="25297"/>
                    <a:pt x="29518" y="25474"/>
                    <a:pt x="29589" y="25412"/>
                  </a:cubicBezTo>
                  <a:cubicBezTo>
                    <a:pt x="29580" y="25244"/>
                    <a:pt x="29430" y="25156"/>
                    <a:pt x="29518" y="24971"/>
                  </a:cubicBezTo>
                  <a:cubicBezTo>
                    <a:pt x="29439" y="24926"/>
                    <a:pt x="29456" y="25112"/>
                    <a:pt x="29456" y="25191"/>
                  </a:cubicBezTo>
                  <a:close/>
                  <a:moveTo>
                    <a:pt x="29333" y="24653"/>
                  </a:moveTo>
                  <a:cubicBezTo>
                    <a:pt x="29386" y="24723"/>
                    <a:pt x="29395" y="24882"/>
                    <a:pt x="29492" y="24882"/>
                  </a:cubicBezTo>
                  <a:cubicBezTo>
                    <a:pt x="29518" y="24679"/>
                    <a:pt x="29377" y="24467"/>
                    <a:pt x="29333" y="24653"/>
                  </a:cubicBezTo>
                  <a:close/>
                  <a:moveTo>
                    <a:pt x="27231" y="21942"/>
                  </a:moveTo>
                  <a:cubicBezTo>
                    <a:pt x="27240" y="21836"/>
                    <a:pt x="27320" y="21862"/>
                    <a:pt x="27311" y="21721"/>
                  </a:cubicBezTo>
                  <a:cubicBezTo>
                    <a:pt x="27240" y="21695"/>
                    <a:pt x="27178" y="21898"/>
                    <a:pt x="27231" y="21942"/>
                  </a:cubicBezTo>
                  <a:close/>
                  <a:moveTo>
                    <a:pt x="27964" y="18631"/>
                  </a:moveTo>
                  <a:lnTo>
                    <a:pt x="28070" y="18631"/>
                  </a:lnTo>
                  <a:lnTo>
                    <a:pt x="28070" y="18498"/>
                  </a:lnTo>
                  <a:cubicBezTo>
                    <a:pt x="28008" y="18490"/>
                    <a:pt x="27955" y="18516"/>
                    <a:pt x="27964" y="18631"/>
                  </a:cubicBezTo>
                  <a:close/>
                  <a:moveTo>
                    <a:pt x="27867" y="13042"/>
                  </a:moveTo>
                  <a:cubicBezTo>
                    <a:pt x="27867" y="13174"/>
                    <a:pt x="27893" y="13474"/>
                    <a:pt x="27920" y="13404"/>
                  </a:cubicBezTo>
                  <a:cubicBezTo>
                    <a:pt x="27902" y="13315"/>
                    <a:pt x="27911" y="12962"/>
                    <a:pt x="27867" y="13042"/>
                  </a:cubicBezTo>
                  <a:close/>
                  <a:moveTo>
                    <a:pt x="28061" y="12476"/>
                  </a:moveTo>
                  <a:cubicBezTo>
                    <a:pt x="28044" y="12582"/>
                    <a:pt x="27955" y="12565"/>
                    <a:pt x="27982" y="12733"/>
                  </a:cubicBezTo>
                  <a:cubicBezTo>
                    <a:pt x="28044" y="12733"/>
                    <a:pt x="28123" y="12547"/>
                    <a:pt x="28061" y="12476"/>
                  </a:cubicBezTo>
                  <a:close/>
                  <a:moveTo>
                    <a:pt x="27690" y="12061"/>
                  </a:moveTo>
                  <a:cubicBezTo>
                    <a:pt x="27805" y="12079"/>
                    <a:pt x="27708" y="11805"/>
                    <a:pt x="27690" y="11752"/>
                  </a:cubicBezTo>
                  <a:cubicBezTo>
                    <a:pt x="27682" y="11858"/>
                    <a:pt x="27637" y="11982"/>
                    <a:pt x="27690" y="12061"/>
                  </a:cubicBezTo>
                  <a:close/>
                  <a:moveTo>
                    <a:pt x="27964" y="10428"/>
                  </a:moveTo>
                  <a:cubicBezTo>
                    <a:pt x="27982" y="10552"/>
                    <a:pt x="27911" y="10516"/>
                    <a:pt x="27885" y="10560"/>
                  </a:cubicBezTo>
                  <a:cubicBezTo>
                    <a:pt x="27876" y="10737"/>
                    <a:pt x="27885" y="10887"/>
                    <a:pt x="27938" y="10967"/>
                  </a:cubicBezTo>
                  <a:cubicBezTo>
                    <a:pt x="27902" y="10975"/>
                    <a:pt x="27911" y="11055"/>
                    <a:pt x="27885" y="11090"/>
                  </a:cubicBezTo>
                  <a:cubicBezTo>
                    <a:pt x="27973" y="11337"/>
                    <a:pt x="27929" y="11682"/>
                    <a:pt x="27902" y="11938"/>
                  </a:cubicBezTo>
                  <a:cubicBezTo>
                    <a:pt x="27955" y="11894"/>
                    <a:pt x="27920" y="12194"/>
                    <a:pt x="27955" y="12026"/>
                  </a:cubicBezTo>
                  <a:cubicBezTo>
                    <a:pt x="27964" y="11947"/>
                    <a:pt x="27929" y="11929"/>
                    <a:pt x="27929" y="11850"/>
                  </a:cubicBezTo>
                  <a:cubicBezTo>
                    <a:pt x="27999" y="11832"/>
                    <a:pt x="28026" y="11682"/>
                    <a:pt x="28044" y="11585"/>
                  </a:cubicBezTo>
                  <a:cubicBezTo>
                    <a:pt x="28052" y="11505"/>
                    <a:pt x="28017" y="11479"/>
                    <a:pt x="28017" y="11364"/>
                  </a:cubicBezTo>
                  <a:cubicBezTo>
                    <a:pt x="28017" y="11258"/>
                    <a:pt x="28070" y="11117"/>
                    <a:pt x="28070" y="11011"/>
                  </a:cubicBezTo>
                  <a:cubicBezTo>
                    <a:pt x="28070" y="10958"/>
                    <a:pt x="28035" y="10949"/>
                    <a:pt x="28044" y="10878"/>
                  </a:cubicBezTo>
                  <a:cubicBezTo>
                    <a:pt x="28052" y="10755"/>
                    <a:pt x="28079" y="10437"/>
                    <a:pt x="27964" y="10428"/>
                  </a:cubicBezTo>
                  <a:close/>
                  <a:moveTo>
                    <a:pt x="27893" y="5068"/>
                  </a:moveTo>
                  <a:cubicBezTo>
                    <a:pt x="27885" y="5165"/>
                    <a:pt x="27823" y="5271"/>
                    <a:pt x="27814" y="5369"/>
                  </a:cubicBezTo>
                  <a:cubicBezTo>
                    <a:pt x="27805" y="5492"/>
                    <a:pt x="27858" y="5510"/>
                    <a:pt x="27867" y="5598"/>
                  </a:cubicBezTo>
                  <a:cubicBezTo>
                    <a:pt x="27867" y="5642"/>
                    <a:pt x="27840" y="5625"/>
                    <a:pt x="27840" y="5633"/>
                  </a:cubicBezTo>
                  <a:cubicBezTo>
                    <a:pt x="27832" y="5678"/>
                    <a:pt x="27867" y="5678"/>
                    <a:pt x="27867" y="5686"/>
                  </a:cubicBezTo>
                  <a:cubicBezTo>
                    <a:pt x="27876" y="5907"/>
                    <a:pt x="27893" y="6031"/>
                    <a:pt x="27973" y="6084"/>
                  </a:cubicBezTo>
                  <a:cubicBezTo>
                    <a:pt x="27999" y="5925"/>
                    <a:pt x="27929" y="5669"/>
                    <a:pt x="27920" y="5421"/>
                  </a:cubicBezTo>
                  <a:cubicBezTo>
                    <a:pt x="27920" y="5289"/>
                    <a:pt x="28008" y="5112"/>
                    <a:pt x="27893" y="5068"/>
                  </a:cubicBezTo>
                  <a:close/>
                  <a:moveTo>
                    <a:pt x="24909" y="2675"/>
                  </a:moveTo>
                  <a:cubicBezTo>
                    <a:pt x="25006" y="2684"/>
                    <a:pt x="25086" y="2728"/>
                    <a:pt x="25174" y="2675"/>
                  </a:cubicBezTo>
                  <a:cubicBezTo>
                    <a:pt x="25218" y="2578"/>
                    <a:pt x="24882" y="2614"/>
                    <a:pt x="24909" y="2675"/>
                  </a:cubicBezTo>
                  <a:close/>
                  <a:moveTo>
                    <a:pt x="25660" y="2499"/>
                  </a:moveTo>
                  <a:cubicBezTo>
                    <a:pt x="25545" y="2446"/>
                    <a:pt x="25536" y="2614"/>
                    <a:pt x="25589" y="2631"/>
                  </a:cubicBezTo>
                  <a:cubicBezTo>
                    <a:pt x="25571" y="2552"/>
                    <a:pt x="25686" y="2596"/>
                    <a:pt x="25660" y="2499"/>
                  </a:cubicBezTo>
                  <a:close/>
                  <a:moveTo>
                    <a:pt x="25492" y="2366"/>
                  </a:moveTo>
                  <a:cubicBezTo>
                    <a:pt x="25518" y="2366"/>
                    <a:pt x="25536" y="2375"/>
                    <a:pt x="25554" y="2384"/>
                  </a:cubicBezTo>
                  <a:cubicBezTo>
                    <a:pt x="25562" y="2393"/>
                    <a:pt x="25571" y="2402"/>
                    <a:pt x="25580" y="2411"/>
                  </a:cubicBezTo>
                  <a:cubicBezTo>
                    <a:pt x="25598" y="2437"/>
                    <a:pt x="25615" y="2455"/>
                    <a:pt x="25660" y="2446"/>
                  </a:cubicBezTo>
                  <a:cubicBezTo>
                    <a:pt x="25836" y="2384"/>
                    <a:pt x="25589" y="2234"/>
                    <a:pt x="25492" y="2366"/>
                  </a:cubicBezTo>
                  <a:close/>
                  <a:moveTo>
                    <a:pt x="27787" y="4971"/>
                  </a:moveTo>
                  <a:cubicBezTo>
                    <a:pt x="27867" y="4989"/>
                    <a:pt x="27876" y="4874"/>
                    <a:pt x="27955" y="4892"/>
                  </a:cubicBezTo>
                  <a:cubicBezTo>
                    <a:pt x="27955" y="4918"/>
                    <a:pt x="27955" y="4971"/>
                    <a:pt x="27973" y="4980"/>
                  </a:cubicBezTo>
                  <a:cubicBezTo>
                    <a:pt x="27973" y="4742"/>
                    <a:pt x="27796" y="4697"/>
                    <a:pt x="27787" y="4971"/>
                  </a:cubicBezTo>
                  <a:close/>
                  <a:moveTo>
                    <a:pt x="29050" y="1642"/>
                  </a:moveTo>
                  <a:cubicBezTo>
                    <a:pt x="28997" y="1801"/>
                    <a:pt x="29041" y="2066"/>
                    <a:pt x="29077" y="2181"/>
                  </a:cubicBezTo>
                  <a:cubicBezTo>
                    <a:pt x="29068" y="1916"/>
                    <a:pt x="29138" y="1713"/>
                    <a:pt x="29050" y="1642"/>
                  </a:cubicBezTo>
                  <a:close/>
                  <a:moveTo>
                    <a:pt x="28282" y="539"/>
                  </a:moveTo>
                  <a:cubicBezTo>
                    <a:pt x="28591" y="486"/>
                    <a:pt x="28503" y="583"/>
                    <a:pt x="28706" y="600"/>
                  </a:cubicBezTo>
                  <a:cubicBezTo>
                    <a:pt x="28776" y="539"/>
                    <a:pt x="28918" y="521"/>
                    <a:pt x="28838" y="468"/>
                  </a:cubicBezTo>
                  <a:cubicBezTo>
                    <a:pt x="28679" y="512"/>
                    <a:pt x="28344" y="450"/>
                    <a:pt x="28282" y="539"/>
                  </a:cubicBezTo>
                  <a:close/>
                  <a:moveTo>
                    <a:pt x="24803" y="574"/>
                  </a:moveTo>
                  <a:cubicBezTo>
                    <a:pt x="24856" y="618"/>
                    <a:pt x="25015" y="618"/>
                    <a:pt x="25024" y="556"/>
                  </a:cubicBezTo>
                  <a:cubicBezTo>
                    <a:pt x="24971" y="521"/>
                    <a:pt x="24812" y="512"/>
                    <a:pt x="24803" y="574"/>
                  </a:cubicBezTo>
                  <a:close/>
                  <a:moveTo>
                    <a:pt x="24971" y="1987"/>
                  </a:moveTo>
                  <a:cubicBezTo>
                    <a:pt x="25130" y="2040"/>
                    <a:pt x="25174" y="1978"/>
                    <a:pt x="25333" y="1960"/>
                  </a:cubicBezTo>
                  <a:cubicBezTo>
                    <a:pt x="25280" y="2066"/>
                    <a:pt x="25492" y="1996"/>
                    <a:pt x="25509" y="1996"/>
                  </a:cubicBezTo>
                  <a:cubicBezTo>
                    <a:pt x="25598" y="2004"/>
                    <a:pt x="25607" y="2066"/>
                    <a:pt x="25704" y="2075"/>
                  </a:cubicBezTo>
                  <a:cubicBezTo>
                    <a:pt x="25686" y="1960"/>
                    <a:pt x="25916" y="2031"/>
                    <a:pt x="25960" y="1943"/>
                  </a:cubicBezTo>
                  <a:cubicBezTo>
                    <a:pt x="26022" y="1951"/>
                    <a:pt x="26163" y="1925"/>
                    <a:pt x="26101" y="2004"/>
                  </a:cubicBezTo>
                  <a:cubicBezTo>
                    <a:pt x="25977" y="2013"/>
                    <a:pt x="25951" y="1934"/>
                    <a:pt x="25898" y="2022"/>
                  </a:cubicBezTo>
                  <a:cubicBezTo>
                    <a:pt x="25960" y="2049"/>
                    <a:pt x="26013" y="2066"/>
                    <a:pt x="26083" y="2057"/>
                  </a:cubicBezTo>
                  <a:cubicBezTo>
                    <a:pt x="26119" y="2049"/>
                    <a:pt x="26216" y="2004"/>
                    <a:pt x="26304" y="1978"/>
                  </a:cubicBezTo>
                  <a:cubicBezTo>
                    <a:pt x="26392" y="1951"/>
                    <a:pt x="26472" y="1943"/>
                    <a:pt x="26454" y="2004"/>
                  </a:cubicBezTo>
                  <a:cubicBezTo>
                    <a:pt x="26428" y="2004"/>
                    <a:pt x="26401" y="2031"/>
                    <a:pt x="26437" y="2031"/>
                  </a:cubicBezTo>
                  <a:cubicBezTo>
                    <a:pt x="26481" y="1996"/>
                    <a:pt x="26525" y="2031"/>
                    <a:pt x="26569" y="2049"/>
                  </a:cubicBezTo>
                  <a:cubicBezTo>
                    <a:pt x="26613" y="2075"/>
                    <a:pt x="26657" y="2084"/>
                    <a:pt x="26728" y="2013"/>
                  </a:cubicBezTo>
                  <a:cubicBezTo>
                    <a:pt x="26719" y="1978"/>
                    <a:pt x="26578" y="2004"/>
                    <a:pt x="26595" y="1960"/>
                  </a:cubicBezTo>
                  <a:cubicBezTo>
                    <a:pt x="26799" y="1951"/>
                    <a:pt x="26887" y="2031"/>
                    <a:pt x="27055" y="1943"/>
                  </a:cubicBezTo>
                  <a:cubicBezTo>
                    <a:pt x="27090" y="1943"/>
                    <a:pt x="27063" y="2013"/>
                    <a:pt x="27072" y="2022"/>
                  </a:cubicBezTo>
                  <a:cubicBezTo>
                    <a:pt x="27099" y="2031"/>
                    <a:pt x="27328" y="2013"/>
                    <a:pt x="27346" y="2022"/>
                  </a:cubicBezTo>
                  <a:cubicBezTo>
                    <a:pt x="27346" y="2031"/>
                    <a:pt x="27293" y="2075"/>
                    <a:pt x="27293" y="2075"/>
                  </a:cubicBezTo>
                  <a:cubicBezTo>
                    <a:pt x="27346" y="2084"/>
                    <a:pt x="27443" y="2049"/>
                    <a:pt x="27505" y="2049"/>
                  </a:cubicBezTo>
                  <a:cubicBezTo>
                    <a:pt x="27505" y="2066"/>
                    <a:pt x="27505" y="2084"/>
                    <a:pt x="27496" y="2110"/>
                  </a:cubicBezTo>
                  <a:cubicBezTo>
                    <a:pt x="27470" y="2146"/>
                    <a:pt x="27425" y="2172"/>
                    <a:pt x="27417" y="2216"/>
                  </a:cubicBezTo>
                  <a:cubicBezTo>
                    <a:pt x="27470" y="2252"/>
                    <a:pt x="27505" y="2137"/>
                    <a:pt x="27549" y="2057"/>
                  </a:cubicBezTo>
                  <a:cubicBezTo>
                    <a:pt x="27576" y="2199"/>
                    <a:pt x="27655" y="2004"/>
                    <a:pt x="27682" y="2190"/>
                  </a:cubicBezTo>
                  <a:cubicBezTo>
                    <a:pt x="27682" y="2269"/>
                    <a:pt x="27611" y="2296"/>
                    <a:pt x="27629" y="2393"/>
                  </a:cubicBezTo>
                  <a:cubicBezTo>
                    <a:pt x="27673" y="2393"/>
                    <a:pt x="27673" y="2472"/>
                    <a:pt x="27682" y="2525"/>
                  </a:cubicBezTo>
                  <a:cubicBezTo>
                    <a:pt x="27708" y="2755"/>
                    <a:pt x="27708" y="3073"/>
                    <a:pt x="27673" y="3364"/>
                  </a:cubicBezTo>
                  <a:cubicBezTo>
                    <a:pt x="27708" y="3391"/>
                    <a:pt x="27752" y="3408"/>
                    <a:pt x="27752" y="3523"/>
                  </a:cubicBezTo>
                  <a:cubicBezTo>
                    <a:pt x="27770" y="3982"/>
                    <a:pt x="27787" y="4212"/>
                    <a:pt x="27796" y="4706"/>
                  </a:cubicBezTo>
                  <a:cubicBezTo>
                    <a:pt x="27982" y="4742"/>
                    <a:pt x="27849" y="4380"/>
                    <a:pt x="27849" y="4221"/>
                  </a:cubicBezTo>
                  <a:cubicBezTo>
                    <a:pt x="27858" y="3956"/>
                    <a:pt x="27902" y="3691"/>
                    <a:pt x="27911" y="3444"/>
                  </a:cubicBezTo>
                  <a:cubicBezTo>
                    <a:pt x="27867" y="3452"/>
                    <a:pt x="27840" y="3417"/>
                    <a:pt x="27832" y="3373"/>
                  </a:cubicBezTo>
                  <a:cubicBezTo>
                    <a:pt x="27885" y="2967"/>
                    <a:pt x="27814" y="2781"/>
                    <a:pt x="27787" y="2455"/>
                  </a:cubicBezTo>
                  <a:cubicBezTo>
                    <a:pt x="27840" y="2384"/>
                    <a:pt x="27867" y="2534"/>
                    <a:pt x="27867" y="2358"/>
                  </a:cubicBezTo>
                  <a:cubicBezTo>
                    <a:pt x="27814" y="2340"/>
                    <a:pt x="27805" y="2225"/>
                    <a:pt x="27761" y="2207"/>
                  </a:cubicBezTo>
                  <a:cubicBezTo>
                    <a:pt x="27770" y="2057"/>
                    <a:pt x="27761" y="1916"/>
                    <a:pt x="27761" y="1792"/>
                  </a:cubicBezTo>
                  <a:cubicBezTo>
                    <a:pt x="27602" y="1792"/>
                    <a:pt x="27470" y="1792"/>
                    <a:pt x="27417" y="1757"/>
                  </a:cubicBezTo>
                  <a:cubicBezTo>
                    <a:pt x="27205" y="1801"/>
                    <a:pt x="27037" y="1801"/>
                    <a:pt x="26940" y="1748"/>
                  </a:cubicBezTo>
                  <a:cubicBezTo>
                    <a:pt x="26905" y="1881"/>
                    <a:pt x="26684" y="1801"/>
                    <a:pt x="26578" y="1845"/>
                  </a:cubicBezTo>
                  <a:cubicBezTo>
                    <a:pt x="26613" y="1792"/>
                    <a:pt x="26719" y="1801"/>
                    <a:pt x="26763" y="1748"/>
                  </a:cubicBezTo>
                  <a:cubicBezTo>
                    <a:pt x="26587" y="1792"/>
                    <a:pt x="26551" y="1739"/>
                    <a:pt x="26366" y="1739"/>
                  </a:cubicBezTo>
                  <a:cubicBezTo>
                    <a:pt x="26251" y="1845"/>
                    <a:pt x="26551" y="1748"/>
                    <a:pt x="26507" y="1819"/>
                  </a:cubicBezTo>
                  <a:cubicBezTo>
                    <a:pt x="26437" y="1916"/>
                    <a:pt x="26304" y="1810"/>
                    <a:pt x="26110" y="1837"/>
                  </a:cubicBezTo>
                  <a:cubicBezTo>
                    <a:pt x="26101" y="1872"/>
                    <a:pt x="26083" y="1907"/>
                    <a:pt x="26013" y="1890"/>
                  </a:cubicBezTo>
                  <a:cubicBezTo>
                    <a:pt x="26119" y="1810"/>
                    <a:pt x="26004" y="1872"/>
                    <a:pt x="25898" y="1863"/>
                  </a:cubicBezTo>
                  <a:cubicBezTo>
                    <a:pt x="25721" y="1845"/>
                    <a:pt x="25580" y="1837"/>
                    <a:pt x="25509" y="1907"/>
                  </a:cubicBezTo>
                  <a:cubicBezTo>
                    <a:pt x="25509" y="1863"/>
                    <a:pt x="25527" y="1828"/>
                    <a:pt x="25562" y="1801"/>
                  </a:cubicBezTo>
                  <a:cubicBezTo>
                    <a:pt x="25395" y="1775"/>
                    <a:pt x="25412" y="1854"/>
                    <a:pt x="25333" y="1881"/>
                  </a:cubicBezTo>
                  <a:cubicBezTo>
                    <a:pt x="25050" y="1854"/>
                    <a:pt x="24785" y="1863"/>
                    <a:pt x="24715" y="1792"/>
                  </a:cubicBezTo>
                  <a:cubicBezTo>
                    <a:pt x="24724" y="1757"/>
                    <a:pt x="24803" y="1731"/>
                    <a:pt x="24724" y="1713"/>
                  </a:cubicBezTo>
                  <a:cubicBezTo>
                    <a:pt x="24653" y="1739"/>
                    <a:pt x="24653" y="1810"/>
                    <a:pt x="24582" y="1845"/>
                  </a:cubicBezTo>
                  <a:cubicBezTo>
                    <a:pt x="24467" y="1837"/>
                    <a:pt x="24379" y="1731"/>
                    <a:pt x="24317" y="1837"/>
                  </a:cubicBezTo>
                  <a:cubicBezTo>
                    <a:pt x="24512" y="1881"/>
                    <a:pt x="24662" y="1819"/>
                    <a:pt x="24715" y="1898"/>
                  </a:cubicBezTo>
                  <a:cubicBezTo>
                    <a:pt x="24644" y="1925"/>
                    <a:pt x="24512" y="1934"/>
                    <a:pt x="24406" y="1943"/>
                  </a:cubicBezTo>
                  <a:cubicBezTo>
                    <a:pt x="24211" y="1969"/>
                    <a:pt x="24335" y="1934"/>
                    <a:pt x="24185" y="1916"/>
                  </a:cubicBezTo>
                  <a:cubicBezTo>
                    <a:pt x="23955" y="2093"/>
                    <a:pt x="24988" y="2057"/>
                    <a:pt x="24971" y="1987"/>
                  </a:cubicBezTo>
                  <a:close/>
                  <a:moveTo>
                    <a:pt x="22887" y="2084"/>
                  </a:moveTo>
                  <a:cubicBezTo>
                    <a:pt x="22922" y="1996"/>
                    <a:pt x="22728" y="1987"/>
                    <a:pt x="22666" y="2031"/>
                  </a:cubicBezTo>
                  <a:cubicBezTo>
                    <a:pt x="22631" y="2119"/>
                    <a:pt x="22816" y="2128"/>
                    <a:pt x="22887" y="2084"/>
                  </a:cubicBezTo>
                  <a:close/>
                  <a:moveTo>
                    <a:pt x="21536" y="2622"/>
                  </a:moveTo>
                  <a:cubicBezTo>
                    <a:pt x="21668" y="2622"/>
                    <a:pt x="21827" y="2605"/>
                    <a:pt x="21889" y="2649"/>
                  </a:cubicBezTo>
                  <a:cubicBezTo>
                    <a:pt x="21863" y="2605"/>
                    <a:pt x="21730" y="2481"/>
                    <a:pt x="21668" y="2543"/>
                  </a:cubicBezTo>
                  <a:cubicBezTo>
                    <a:pt x="21695" y="2543"/>
                    <a:pt x="21721" y="2543"/>
                    <a:pt x="21713" y="2569"/>
                  </a:cubicBezTo>
                  <a:cubicBezTo>
                    <a:pt x="21633" y="2569"/>
                    <a:pt x="21562" y="2587"/>
                    <a:pt x="21536" y="2622"/>
                  </a:cubicBezTo>
                  <a:close/>
                  <a:moveTo>
                    <a:pt x="21236" y="2349"/>
                  </a:moveTo>
                  <a:cubicBezTo>
                    <a:pt x="21306" y="2393"/>
                    <a:pt x="21465" y="2375"/>
                    <a:pt x="21501" y="2322"/>
                  </a:cubicBezTo>
                  <a:cubicBezTo>
                    <a:pt x="21430" y="2278"/>
                    <a:pt x="21271" y="2296"/>
                    <a:pt x="21236" y="2349"/>
                  </a:cubicBezTo>
                  <a:close/>
                  <a:moveTo>
                    <a:pt x="21103" y="2216"/>
                  </a:moveTo>
                  <a:cubicBezTo>
                    <a:pt x="21094" y="2322"/>
                    <a:pt x="21218" y="2287"/>
                    <a:pt x="21324" y="2269"/>
                  </a:cubicBezTo>
                  <a:cubicBezTo>
                    <a:pt x="21377" y="2181"/>
                    <a:pt x="21192" y="2225"/>
                    <a:pt x="21103" y="2216"/>
                  </a:cubicBezTo>
                  <a:close/>
                  <a:moveTo>
                    <a:pt x="21024" y="706"/>
                  </a:moveTo>
                  <a:cubicBezTo>
                    <a:pt x="21156" y="777"/>
                    <a:pt x="21245" y="653"/>
                    <a:pt x="21342" y="627"/>
                  </a:cubicBezTo>
                  <a:cubicBezTo>
                    <a:pt x="21183" y="618"/>
                    <a:pt x="21077" y="645"/>
                    <a:pt x="21024" y="706"/>
                  </a:cubicBezTo>
                  <a:close/>
                  <a:moveTo>
                    <a:pt x="20944" y="539"/>
                  </a:moveTo>
                  <a:cubicBezTo>
                    <a:pt x="20971" y="459"/>
                    <a:pt x="20856" y="459"/>
                    <a:pt x="20724" y="459"/>
                  </a:cubicBezTo>
                  <a:cubicBezTo>
                    <a:pt x="20706" y="539"/>
                    <a:pt x="20821" y="547"/>
                    <a:pt x="20944" y="539"/>
                  </a:cubicBezTo>
                  <a:close/>
                  <a:moveTo>
                    <a:pt x="20317" y="689"/>
                  </a:moveTo>
                  <a:cubicBezTo>
                    <a:pt x="20432" y="698"/>
                    <a:pt x="20529" y="698"/>
                    <a:pt x="20538" y="645"/>
                  </a:cubicBezTo>
                  <a:cubicBezTo>
                    <a:pt x="20476" y="600"/>
                    <a:pt x="20291" y="600"/>
                    <a:pt x="20317" y="689"/>
                  </a:cubicBezTo>
                  <a:close/>
                  <a:moveTo>
                    <a:pt x="19788" y="1978"/>
                  </a:moveTo>
                  <a:cubicBezTo>
                    <a:pt x="19955" y="2022"/>
                    <a:pt x="19876" y="1907"/>
                    <a:pt x="20008" y="1934"/>
                  </a:cubicBezTo>
                  <a:cubicBezTo>
                    <a:pt x="20097" y="1951"/>
                    <a:pt x="20450" y="2057"/>
                    <a:pt x="20494" y="1943"/>
                  </a:cubicBezTo>
                  <a:cubicBezTo>
                    <a:pt x="20335" y="1916"/>
                    <a:pt x="20159" y="1978"/>
                    <a:pt x="20097" y="1907"/>
                  </a:cubicBezTo>
                  <a:cubicBezTo>
                    <a:pt x="20106" y="1916"/>
                    <a:pt x="20238" y="1890"/>
                    <a:pt x="20141" y="1881"/>
                  </a:cubicBezTo>
                  <a:cubicBezTo>
                    <a:pt x="20070" y="1943"/>
                    <a:pt x="19744" y="1845"/>
                    <a:pt x="19788" y="1978"/>
                  </a:cubicBezTo>
                  <a:close/>
                  <a:moveTo>
                    <a:pt x="19744" y="680"/>
                  </a:moveTo>
                  <a:cubicBezTo>
                    <a:pt x="19867" y="662"/>
                    <a:pt x="19858" y="724"/>
                    <a:pt x="19964" y="706"/>
                  </a:cubicBezTo>
                  <a:cubicBezTo>
                    <a:pt x="19964" y="662"/>
                    <a:pt x="19955" y="627"/>
                    <a:pt x="19920" y="600"/>
                  </a:cubicBezTo>
                  <a:cubicBezTo>
                    <a:pt x="19814" y="600"/>
                    <a:pt x="19779" y="645"/>
                    <a:pt x="19744" y="680"/>
                  </a:cubicBezTo>
                  <a:close/>
                  <a:moveTo>
                    <a:pt x="18410" y="2040"/>
                  </a:moveTo>
                  <a:cubicBezTo>
                    <a:pt x="18631" y="1978"/>
                    <a:pt x="18763" y="2110"/>
                    <a:pt x="18852" y="2022"/>
                  </a:cubicBezTo>
                  <a:cubicBezTo>
                    <a:pt x="18719" y="1987"/>
                    <a:pt x="18719" y="1890"/>
                    <a:pt x="18543" y="1881"/>
                  </a:cubicBezTo>
                  <a:cubicBezTo>
                    <a:pt x="18490" y="1916"/>
                    <a:pt x="18490" y="1951"/>
                    <a:pt x="18543" y="1987"/>
                  </a:cubicBezTo>
                  <a:cubicBezTo>
                    <a:pt x="18463" y="1987"/>
                    <a:pt x="18428" y="2004"/>
                    <a:pt x="18410" y="2040"/>
                  </a:cubicBezTo>
                  <a:close/>
                  <a:moveTo>
                    <a:pt x="17969" y="1845"/>
                  </a:moveTo>
                  <a:cubicBezTo>
                    <a:pt x="18092" y="1854"/>
                    <a:pt x="18119" y="1810"/>
                    <a:pt x="18110" y="1739"/>
                  </a:cubicBezTo>
                  <a:cubicBezTo>
                    <a:pt x="17986" y="1739"/>
                    <a:pt x="17889" y="1801"/>
                    <a:pt x="17969" y="1845"/>
                  </a:cubicBezTo>
                  <a:close/>
                  <a:moveTo>
                    <a:pt x="15532" y="1784"/>
                  </a:moveTo>
                  <a:cubicBezTo>
                    <a:pt x="15567" y="1784"/>
                    <a:pt x="15585" y="1801"/>
                    <a:pt x="15576" y="1837"/>
                  </a:cubicBezTo>
                  <a:cubicBezTo>
                    <a:pt x="15699" y="1863"/>
                    <a:pt x="15885" y="1792"/>
                    <a:pt x="15885" y="1837"/>
                  </a:cubicBezTo>
                  <a:cubicBezTo>
                    <a:pt x="15876" y="1898"/>
                    <a:pt x="15691" y="1845"/>
                    <a:pt x="15708" y="1916"/>
                  </a:cubicBezTo>
                  <a:cubicBezTo>
                    <a:pt x="15867" y="1969"/>
                    <a:pt x="15867" y="1907"/>
                    <a:pt x="16017" y="1898"/>
                  </a:cubicBezTo>
                  <a:cubicBezTo>
                    <a:pt x="15956" y="1810"/>
                    <a:pt x="16035" y="1792"/>
                    <a:pt x="15982" y="1739"/>
                  </a:cubicBezTo>
                  <a:cubicBezTo>
                    <a:pt x="15814" y="1775"/>
                    <a:pt x="15647" y="1775"/>
                    <a:pt x="15532" y="1784"/>
                  </a:cubicBezTo>
                  <a:close/>
                  <a:moveTo>
                    <a:pt x="12865" y="1951"/>
                  </a:moveTo>
                  <a:cubicBezTo>
                    <a:pt x="12953" y="1943"/>
                    <a:pt x="12962" y="1978"/>
                    <a:pt x="13042" y="1978"/>
                  </a:cubicBezTo>
                  <a:cubicBezTo>
                    <a:pt x="13006" y="1907"/>
                    <a:pt x="13104" y="1907"/>
                    <a:pt x="13095" y="1845"/>
                  </a:cubicBezTo>
                  <a:cubicBezTo>
                    <a:pt x="12962" y="1845"/>
                    <a:pt x="12927" y="1907"/>
                    <a:pt x="12865" y="1951"/>
                  </a:cubicBezTo>
                  <a:close/>
                  <a:moveTo>
                    <a:pt x="12247" y="1943"/>
                  </a:moveTo>
                  <a:cubicBezTo>
                    <a:pt x="12344" y="1960"/>
                    <a:pt x="12415" y="2031"/>
                    <a:pt x="12512" y="1996"/>
                  </a:cubicBezTo>
                  <a:cubicBezTo>
                    <a:pt x="12512" y="1960"/>
                    <a:pt x="12494" y="1943"/>
                    <a:pt x="12468" y="1916"/>
                  </a:cubicBezTo>
                  <a:cubicBezTo>
                    <a:pt x="12627" y="1837"/>
                    <a:pt x="12742" y="1978"/>
                    <a:pt x="12821" y="1925"/>
                  </a:cubicBezTo>
                  <a:cubicBezTo>
                    <a:pt x="12777" y="1845"/>
                    <a:pt x="12538" y="1872"/>
                    <a:pt x="12424" y="1837"/>
                  </a:cubicBezTo>
                  <a:cubicBezTo>
                    <a:pt x="12415" y="1872"/>
                    <a:pt x="12441" y="1934"/>
                    <a:pt x="12379" y="1943"/>
                  </a:cubicBezTo>
                  <a:cubicBezTo>
                    <a:pt x="12371" y="1890"/>
                    <a:pt x="12229" y="1925"/>
                    <a:pt x="12203" y="1881"/>
                  </a:cubicBezTo>
                  <a:cubicBezTo>
                    <a:pt x="11920" y="1960"/>
                    <a:pt x="12097" y="1907"/>
                    <a:pt x="12247" y="1943"/>
                  </a:cubicBezTo>
                  <a:close/>
                  <a:moveTo>
                    <a:pt x="6455" y="177"/>
                  </a:moveTo>
                  <a:cubicBezTo>
                    <a:pt x="6640" y="177"/>
                    <a:pt x="6693" y="230"/>
                    <a:pt x="6808" y="159"/>
                  </a:cubicBezTo>
                  <a:cubicBezTo>
                    <a:pt x="6755" y="150"/>
                    <a:pt x="6781" y="124"/>
                    <a:pt x="6808" y="106"/>
                  </a:cubicBezTo>
                  <a:cubicBezTo>
                    <a:pt x="6658" y="141"/>
                    <a:pt x="6516" y="18"/>
                    <a:pt x="6455" y="177"/>
                  </a:cubicBezTo>
                  <a:close/>
                  <a:moveTo>
                    <a:pt x="6366" y="230"/>
                  </a:moveTo>
                  <a:cubicBezTo>
                    <a:pt x="6366" y="256"/>
                    <a:pt x="6437" y="265"/>
                    <a:pt x="6455" y="230"/>
                  </a:cubicBezTo>
                  <a:cubicBezTo>
                    <a:pt x="6358" y="203"/>
                    <a:pt x="6366" y="124"/>
                    <a:pt x="6234" y="124"/>
                  </a:cubicBezTo>
                  <a:cubicBezTo>
                    <a:pt x="6190" y="203"/>
                    <a:pt x="6349" y="177"/>
                    <a:pt x="6366" y="230"/>
                  </a:cubicBezTo>
                  <a:close/>
                  <a:moveTo>
                    <a:pt x="5748" y="168"/>
                  </a:moveTo>
                  <a:cubicBezTo>
                    <a:pt x="5801" y="203"/>
                    <a:pt x="6013" y="194"/>
                    <a:pt x="6013" y="115"/>
                  </a:cubicBezTo>
                  <a:cubicBezTo>
                    <a:pt x="5890" y="159"/>
                    <a:pt x="5810" y="71"/>
                    <a:pt x="5748" y="168"/>
                  </a:cubicBezTo>
                  <a:close/>
                  <a:moveTo>
                    <a:pt x="4874" y="1077"/>
                  </a:moveTo>
                  <a:cubicBezTo>
                    <a:pt x="4980" y="1060"/>
                    <a:pt x="5121" y="1060"/>
                    <a:pt x="5183" y="1007"/>
                  </a:cubicBezTo>
                  <a:cubicBezTo>
                    <a:pt x="4998" y="971"/>
                    <a:pt x="4954" y="998"/>
                    <a:pt x="4874" y="1077"/>
                  </a:cubicBezTo>
                  <a:close/>
                  <a:moveTo>
                    <a:pt x="4680" y="177"/>
                  </a:moveTo>
                  <a:cubicBezTo>
                    <a:pt x="4848" y="194"/>
                    <a:pt x="4883" y="212"/>
                    <a:pt x="4945" y="124"/>
                  </a:cubicBezTo>
                  <a:cubicBezTo>
                    <a:pt x="4856" y="71"/>
                    <a:pt x="4706" y="115"/>
                    <a:pt x="4680" y="177"/>
                  </a:cubicBezTo>
                  <a:close/>
                  <a:moveTo>
                    <a:pt x="998" y="1086"/>
                  </a:moveTo>
                  <a:cubicBezTo>
                    <a:pt x="1130" y="1068"/>
                    <a:pt x="1245" y="1060"/>
                    <a:pt x="1280" y="1024"/>
                  </a:cubicBezTo>
                  <a:cubicBezTo>
                    <a:pt x="1236" y="989"/>
                    <a:pt x="1183" y="962"/>
                    <a:pt x="1095" y="954"/>
                  </a:cubicBezTo>
                  <a:cubicBezTo>
                    <a:pt x="1254" y="1042"/>
                    <a:pt x="1016" y="1042"/>
                    <a:pt x="998" y="1086"/>
                  </a:cubicBezTo>
                  <a:close/>
                  <a:moveTo>
                    <a:pt x="759" y="1201"/>
                  </a:moveTo>
                  <a:cubicBezTo>
                    <a:pt x="768" y="1192"/>
                    <a:pt x="795" y="1166"/>
                    <a:pt x="821" y="1139"/>
                  </a:cubicBezTo>
                  <a:cubicBezTo>
                    <a:pt x="821" y="1130"/>
                    <a:pt x="830" y="1121"/>
                    <a:pt x="830" y="1113"/>
                  </a:cubicBezTo>
                  <a:cubicBezTo>
                    <a:pt x="830" y="1104"/>
                    <a:pt x="848" y="1113"/>
                    <a:pt x="857" y="1104"/>
                  </a:cubicBezTo>
                  <a:cubicBezTo>
                    <a:pt x="874" y="1104"/>
                    <a:pt x="883" y="1095"/>
                    <a:pt x="874" y="1077"/>
                  </a:cubicBezTo>
                  <a:cubicBezTo>
                    <a:pt x="645" y="1007"/>
                    <a:pt x="989" y="1051"/>
                    <a:pt x="1042" y="1015"/>
                  </a:cubicBezTo>
                  <a:cubicBezTo>
                    <a:pt x="963" y="954"/>
                    <a:pt x="865" y="962"/>
                    <a:pt x="786" y="989"/>
                  </a:cubicBezTo>
                  <a:cubicBezTo>
                    <a:pt x="671" y="971"/>
                    <a:pt x="742" y="1166"/>
                    <a:pt x="759" y="1201"/>
                  </a:cubicBezTo>
                  <a:close/>
                  <a:moveTo>
                    <a:pt x="344" y="3391"/>
                  </a:moveTo>
                  <a:cubicBezTo>
                    <a:pt x="353" y="3355"/>
                    <a:pt x="344" y="3249"/>
                    <a:pt x="327" y="3152"/>
                  </a:cubicBezTo>
                  <a:cubicBezTo>
                    <a:pt x="309" y="3064"/>
                    <a:pt x="283" y="2976"/>
                    <a:pt x="247" y="2958"/>
                  </a:cubicBezTo>
                  <a:cubicBezTo>
                    <a:pt x="318" y="3135"/>
                    <a:pt x="256" y="3258"/>
                    <a:pt x="344" y="3391"/>
                  </a:cubicBezTo>
                  <a:close/>
                  <a:moveTo>
                    <a:pt x="1369" y="5651"/>
                  </a:moveTo>
                  <a:cubicBezTo>
                    <a:pt x="1316" y="5651"/>
                    <a:pt x="1263" y="5607"/>
                    <a:pt x="1201" y="5510"/>
                  </a:cubicBezTo>
                  <a:cubicBezTo>
                    <a:pt x="1157" y="5510"/>
                    <a:pt x="1139" y="5536"/>
                    <a:pt x="1148" y="5580"/>
                  </a:cubicBezTo>
                  <a:cubicBezTo>
                    <a:pt x="1148" y="5625"/>
                    <a:pt x="1174" y="5686"/>
                    <a:pt x="1201" y="5739"/>
                  </a:cubicBezTo>
                  <a:cubicBezTo>
                    <a:pt x="1236" y="5713"/>
                    <a:pt x="1289" y="5766"/>
                    <a:pt x="1369" y="5889"/>
                  </a:cubicBezTo>
                  <a:cubicBezTo>
                    <a:pt x="1457" y="5872"/>
                    <a:pt x="1413" y="5766"/>
                    <a:pt x="1369" y="5651"/>
                  </a:cubicBezTo>
                  <a:close/>
                  <a:moveTo>
                    <a:pt x="1598" y="6207"/>
                  </a:moveTo>
                  <a:cubicBezTo>
                    <a:pt x="1625" y="6172"/>
                    <a:pt x="1625" y="6137"/>
                    <a:pt x="1634" y="6101"/>
                  </a:cubicBezTo>
                  <a:cubicBezTo>
                    <a:pt x="1634" y="6066"/>
                    <a:pt x="1625" y="6013"/>
                    <a:pt x="1625" y="5969"/>
                  </a:cubicBezTo>
                  <a:cubicBezTo>
                    <a:pt x="1598" y="6004"/>
                    <a:pt x="1545" y="6013"/>
                    <a:pt x="1519" y="6040"/>
                  </a:cubicBezTo>
                  <a:cubicBezTo>
                    <a:pt x="1510" y="6048"/>
                    <a:pt x="1510" y="6075"/>
                    <a:pt x="1519" y="6101"/>
                  </a:cubicBezTo>
                  <a:cubicBezTo>
                    <a:pt x="1528" y="6110"/>
                    <a:pt x="1536" y="6137"/>
                    <a:pt x="1554" y="6154"/>
                  </a:cubicBezTo>
                  <a:cubicBezTo>
                    <a:pt x="1563" y="6163"/>
                    <a:pt x="1581" y="6181"/>
                    <a:pt x="1598" y="6207"/>
                  </a:cubicBezTo>
                  <a:close/>
                  <a:moveTo>
                    <a:pt x="2022" y="5881"/>
                  </a:moveTo>
                  <a:cubicBezTo>
                    <a:pt x="1960" y="5828"/>
                    <a:pt x="1846" y="5695"/>
                    <a:pt x="1766" y="5580"/>
                  </a:cubicBezTo>
                  <a:cubicBezTo>
                    <a:pt x="1678" y="5466"/>
                    <a:pt x="1589" y="5369"/>
                    <a:pt x="1519" y="5360"/>
                  </a:cubicBezTo>
                  <a:cubicBezTo>
                    <a:pt x="1545" y="5466"/>
                    <a:pt x="1572" y="5413"/>
                    <a:pt x="1642" y="5501"/>
                  </a:cubicBezTo>
                  <a:cubicBezTo>
                    <a:pt x="1704" y="5572"/>
                    <a:pt x="1784" y="5704"/>
                    <a:pt x="1854" y="5792"/>
                  </a:cubicBezTo>
                  <a:cubicBezTo>
                    <a:pt x="1872" y="5819"/>
                    <a:pt x="1890" y="5836"/>
                    <a:pt x="1907" y="5854"/>
                  </a:cubicBezTo>
                  <a:cubicBezTo>
                    <a:pt x="1925" y="5863"/>
                    <a:pt x="1943" y="5881"/>
                    <a:pt x="1951" y="5889"/>
                  </a:cubicBezTo>
                  <a:cubicBezTo>
                    <a:pt x="1978" y="5907"/>
                    <a:pt x="2004" y="5907"/>
                    <a:pt x="2022" y="5881"/>
                  </a:cubicBezTo>
                  <a:close/>
                  <a:moveTo>
                    <a:pt x="3029" y="7223"/>
                  </a:moveTo>
                  <a:cubicBezTo>
                    <a:pt x="3117" y="7267"/>
                    <a:pt x="3214" y="7346"/>
                    <a:pt x="3276" y="7302"/>
                  </a:cubicBezTo>
                  <a:cubicBezTo>
                    <a:pt x="3161" y="7232"/>
                    <a:pt x="3214" y="7196"/>
                    <a:pt x="3117" y="7126"/>
                  </a:cubicBezTo>
                  <a:close/>
                  <a:moveTo>
                    <a:pt x="2737" y="7179"/>
                  </a:moveTo>
                  <a:cubicBezTo>
                    <a:pt x="2658" y="7099"/>
                    <a:pt x="2596" y="7055"/>
                    <a:pt x="2534" y="7029"/>
                  </a:cubicBezTo>
                  <a:cubicBezTo>
                    <a:pt x="2464" y="7046"/>
                    <a:pt x="2455" y="7196"/>
                    <a:pt x="2534" y="7170"/>
                  </a:cubicBezTo>
                  <a:cubicBezTo>
                    <a:pt x="2472" y="7073"/>
                    <a:pt x="2684" y="7161"/>
                    <a:pt x="2737" y="7179"/>
                  </a:cubicBezTo>
                  <a:close/>
                  <a:moveTo>
                    <a:pt x="3267" y="7744"/>
                  </a:moveTo>
                  <a:cubicBezTo>
                    <a:pt x="3161" y="7691"/>
                    <a:pt x="2985" y="7444"/>
                    <a:pt x="2940" y="7541"/>
                  </a:cubicBezTo>
                  <a:cubicBezTo>
                    <a:pt x="3046" y="7602"/>
                    <a:pt x="3223" y="7850"/>
                    <a:pt x="3267" y="7744"/>
                  </a:cubicBezTo>
                  <a:close/>
                  <a:moveTo>
                    <a:pt x="3285" y="7726"/>
                  </a:moveTo>
                  <a:cubicBezTo>
                    <a:pt x="3347" y="7629"/>
                    <a:pt x="2993" y="7452"/>
                    <a:pt x="2879" y="7311"/>
                  </a:cubicBezTo>
                  <a:cubicBezTo>
                    <a:pt x="2843" y="7346"/>
                    <a:pt x="2746" y="7214"/>
                    <a:pt x="2720" y="7267"/>
                  </a:cubicBezTo>
                  <a:cubicBezTo>
                    <a:pt x="2976" y="7488"/>
                    <a:pt x="3064" y="7479"/>
                    <a:pt x="3285" y="7726"/>
                  </a:cubicBezTo>
                  <a:close/>
                  <a:moveTo>
                    <a:pt x="27372" y="1996"/>
                  </a:moveTo>
                  <a:cubicBezTo>
                    <a:pt x="27443" y="1943"/>
                    <a:pt x="27540" y="1907"/>
                    <a:pt x="27655" y="1898"/>
                  </a:cubicBezTo>
                  <a:cubicBezTo>
                    <a:pt x="27655" y="1916"/>
                    <a:pt x="27655" y="1934"/>
                    <a:pt x="27655" y="1960"/>
                  </a:cubicBezTo>
                  <a:cubicBezTo>
                    <a:pt x="27637" y="1969"/>
                    <a:pt x="27620" y="1960"/>
                    <a:pt x="27611" y="1943"/>
                  </a:cubicBezTo>
                  <a:cubicBezTo>
                    <a:pt x="27584" y="1943"/>
                    <a:pt x="27567" y="1951"/>
                    <a:pt x="27540" y="1951"/>
                  </a:cubicBezTo>
                  <a:cubicBezTo>
                    <a:pt x="27505" y="1969"/>
                    <a:pt x="27531" y="1969"/>
                    <a:pt x="27549" y="1978"/>
                  </a:cubicBezTo>
                  <a:cubicBezTo>
                    <a:pt x="27505" y="2013"/>
                    <a:pt x="27434" y="1996"/>
                    <a:pt x="27372" y="1996"/>
                  </a:cubicBezTo>
                  <a:close/>
                  <a:moveTo>
                    <a:pt x="16750" y="21598"/>
                  </a:moveTo>
                  <a:cubicBezTo>
                    <a:pt x="16697" y="21677"/>
                    <a:pt x="16582" y="21580"/>
                    <a:pt x="16494" y="21536"/>
                  </a:cubicBezTo>
                  <a:cubicBezTo>
                    <a:pt x="16556" y="21483"/>
                    <a:pt x="16671" y="21562"/>
                    <a:pt x="16750" y="21598"/>
                  </a:cubicBezTo>
                  <a:close/>
                  <a:moveTo>
                    <a:pt x="11488" y="2031"/>
                  </a:moveTo>
                  <a:cubicBezTo>
                    <a:pt x="11382" y="2084"/>
                    <a:pt x="11011" y="2110"/>
                    <a:pt x="10870" y="2049"/>
                  </a:cubicBezTo>
                  <a:cubicBezTo>
                    <a:pt x="10861" y="1943"/>
                    <a:pt x="10931" y="2049"/>
                    <a:pt x="11002" y="2049"/>
                  </a:cubicBezTo>
                  <a:cubicBezTo>
                    <a:pt x="11126" y="1996"/>
                    <a:pt x="11355" y="2031"/>
                    <a:pt x="11488" y="2031"/>
                  </a:cubicBezTo>
                  <a:close/>
                  <a:moveTo>
                    <a:pt x="5236" y="1934"/>
                  </a:moveTo>
                  <a:cubicBezTo>
                    <a:pt x="5104" y="1960"/>
                    <a:pt x="4927" y="1943"/>
                    <a:pt x="4662" y="1951"/>
                  </a:cubicBezTo>
                  <a:cubicBezTo>
                    <a:pt x="4821" y="1916"/>
                    <a:pt x="5095" y="1898"/>
                    <a:pt x="5236" y="1934"/>
                  </a:cubicBezTo>
                  <a:close/>
                  <a:moveTo>
                    <a:pt x="12441" y="21633"/>
                  </a:moveTo>
                  <a:cubicBezTo>
                    <a:pt x="12371" y="21677"/>
                    <a:pt x="12256" y="21633"/>
                    <a:pt x="12123" y="21553"/>
                  </a:cubicBezTo>
                  <a:cubicBezTo>
                    <a:pt x="12000" y="21465"/>
                    <a:pt x="11867" y="21350"/>
                    <a:pt x="11779" y="21271"/>
                  </a:cubicBezTo>
                  <a:cubicBezTo>
                    <a:pt x="11647" y="21165"/>
                    <a:pt x="11399" y="20997"/>
                    <a:pt x="11452" y="20909"/>
                  </a:cubicBezTo>
                  <a:cubicBezTo>
                    <a:pt x="11576" y="21077"/>
                    <a:pt x="11761" y="21244"/>
                    <a:pt x="11947" y="21359"/>
                  </a:cubicBezTo>
                  <a:cubicBezTo>
                    <a:pt x="12132" y="21483"/>
                    <a:pt x="12309" y="21571"/>
                    <a:pt x="12441" y="21633"/>
                  </a:cubicBezTo>
                  <a:close/>
                  <a:moveTo>
                    <a:pt x="17845" y="22613"/>
                  </a:moveTo>
                  <a:cubicBezTo>
                    <a:pt x="17774" y="22587"/>
                    <a:pt x="17748" y="22613"/>
                    <a:pt x="17669" y="22587"/>
                  </a:cubicBezTo>
                  <a:cubicBezTo>
                    <a:pt x="17651" y="22507"/>
                    <a:pt x="17642" y="22436"/>
                    <a:pt x="17660" y="22357"/>
                  </a:cubicBezTo>
                  <a:cubicBezTo>
                    <a:pt x="17774" y="22428"/>
                    <a:pt x="17872" y="22507"/>
                    <a:pt x="17845" y="22613"/>
                  </a:cubicBezTo>
                  <a:close/>
                  <a:moveTo>
                    <a:pt x="13360" y="22101"/>
                  </a:moveTo>
                  <a:cubicBezTo>
                    <a:pt x="13227" y="22119"/>
                    <a:pt x="12945" y="21960"/>
                    <a:pt x="12733" y="21889"/>
                  </a:cubicBezTo>
                  <a:cubicBezTo>
                    <a:pt x="12909" y="21889"/>
                    <a:pt x="13183" y="22048"/>
                    <a:pt x="13360" y="22101"/>
                  </a:cubicBezTo>
                  <a:close/>
                  <a:moveTo>
                    <a:pt x="10357" y="18490"/>
                  </a:moveTo>
                  <a:cubicBezTo>
                    <a:pt x="10402" y="18781"/>
                    <a:pt x="10490" y="19125"/>
                    <a:pt x="10569" y="19364"/>
                  </a:cubicBezTo>
                  <a:cubicBezTo>
                    <a:pt x="10428" y="19134"/>
                    <a:pt x="10375" y="18905"/>
                    <a:pt x="10340" y="18648"/>
                  </a:cubicBezTo>
                  <a:cubicBezTo>
                    <a:pt x="10313" y="18392"/>
                    <a:pt x="10296" y="18119"/>
                    <a:pt x="10252" y="17792"/>
                  </a:cubicBezTo>
                  <a:cubicBezTo>
                    <a:pt x="10269" y="17739"/>
                    <a:pt x="10287" y="17863"/>
                    <a:pt x="10304" y="18022"/>
                  </a:cubicBezTo>
                  <a:cubicBezTo>
                    <a:pt x="10322" y="18180"/>
                    <a:pt x="10340" y="18384"/>
                    <a:pt x="10357" y="18490"/>
                  </a:cubicBezTo>
                  <a:close/>
                  <a:moveTo>
                    <a:pt x="18057" y="22825"/>
                  </a:moveTo>
                  <a:lnTo>
                    <a:pt x="17633" y="22684"/>
                  </a:lnTo>
                  <a:cubicBezTo>
                    <a:pt x="17722" y="22692"/>
                    <a:pt x="18075" y="22710"/>
                    <a:pt x="18057" y="22825"/>
                  </a:cubicBezTo>
                  <a:close/>
                  <a:moveTo>
                    <a:pt x="19258" y="23152"/>
                  </a:moveTo>
                  <a:cubicBezTo>
                    <a:pt x="19178" y="23187"/>
                    <a:pt x="19099" y="23143"/>
                    <a:pt x="18993" y="23090"/>
                  </a:cubicBezTo>
                  <a:cubicBezTo>
                    <a:pt x="19081" y="23046"/>
                    <a:pt x="19161" y="23090"/>
                    <a:pt x="19258" y="23152"/>
                  </a:cubicBezTo>
                  <a:close/>
                  <a:moveTo>
                    <a:pt x="18569" y="22975"/>
                  </a:moveTo>
                  <a:cubicBezTo>
                    <a:pt x="18384" y="22966"/>
                    <a:pt x="18304" y="22887"/>
                    <a:pt x="18154" y="22807"/>
                  </a:cubicBezTo>
                  <a:cubicBezTo>
                    <a:pt x="18242" y="22781"/>
                    <a:pt x="18366" y="22816"/>
                    <a:pt x="18516" y="22869"/>
                  </a:cubicBezTo>
                  <a:cubicBezTo>
                    <a:pt x="18490" y="22913"/>
                    <a:pt x="18516" y="22940"/>
                    <a:pt x="18569" y="22975"/>
                  </a:cubicBezTo>
                  <a:close/>
                  <a:moveTo>
                    <a:pt x="14781" y="21068"/>
                  </a:moveTo>
                  <a:cubicBezTo>
                    <a:pt x="14613" y="20980"/>
                    <a:pt x="14596" y="21068"/>
                    <a:pt x="14463" y="21024"/>
                  </a:cubicBezTo>
                  <a:cubicBezTo>
                    <a:pt x="14419" y="20838"/>
                    <a:pt x="14190" y="20944"/>
                    <a:pt x="14092" y="20865"/>
                  </a:cubicBezTo>
                  <a:cubicBezTo>
                    <a:pt x="14128" y="20856"/>
                    <a:pt x="14154" y="20838"/>
                    <a:pt x="14163" y="20803"/>
                  </a:cubicBezTo>
                  <a:cubicBezTo>
                    <a:pt x="14243" y="20847"/>
                    <a:pt x="14454" y="20874"/>
                    <a:pt x="14446" y="20935"/>
                  </a:cubicBezTo>
                  <a:cubicBezTo>
                    <a:pt x="14552" y="20944"/>
                    <a:pt x="14834" y="20944"/>
                    <a:pt x="14781" y="21068"/>
                  </a:cubicBezTo>
                  <a:close/>
                  <a:moveTo>
                    <a:pt x="26887" y="9209"/>
                  </a:moveTo>
                  <a:cubicBezTo>
                    <a:pt x="26860" y="8918"/>
                    <a:pt x="26878" y="8627"/>
                    <a:pt x="26896" y="8274"/>
                  </a:cubicBezTo>
                  <a:cubicBezTo>
                    <a:pt x="26940" y="8512"/>
                    <a:pt x="26949" y="8803"/>
                    <a:pt x="26940" y="9112"/>
                  </a:cubicBezTo>
                  <a:cubicBezTo>
                    <a:pt x="26949" y="9192"/>
                    <a:pt x="26922" y="9201"/>
                    <a:pt x="26887" y="9209"/>
                  </a:cubicBezTo>
                  <a:close/>
                  <a:moveTo>
                    <a:pt x="16750" y="106"/>
                  </a:moveTo>
                  <a:lnTo>
                    <a:pt x="17059" y="106"/>
                  </a:lnTo>
                  <a:cubicBezTo>
                    <a:pt x="17050" y="150"/>
                    <a:pt x="16724" y="212"/>
                    <a:pt x="16750" y="106"/>
                  </a:cubicBezTo>
                  <a:close/>
                  <a:moveTo>
                    <a:pt x="29509" y="17209"/>
                  </a:moveTo>
                  <a:cubicBezTo>
                    <a:pt x="29553" y="17218"/>
                    <a:pt x="29589" y="17395"/>
                    <a:pt x="29589" y="17474"/>
                  </a:cubicBezTo>
                  <a:cubicBezTo>
                    <a:pt x="29589" y="17545"/>
                    <a:pt x="29571" y="17721"/>
                    <a:pt x="29509" y="17695"/>
                  </a:cubicBezTo>
                  <a:cubicBezTo>
                    <a:pt x="29545" y="17509"/>
                    <a:pt x="29500" y="17448"/>
                    <a:pt x="29509" y="17209"/>
                  </a:cubicBezTo>
                  <a:close/>
                  <a:moveTo>
                    <a:pt x="18922" y="115"/>
                  </a:moveTo>
                  <a:cubicBezTo>
                    <a:pt x="19011" y="159"/>
                    <a:pt x="19223" y="141"/>
                    <a:pt x="19408" y="150"/>
                  </a:cubicBezTo>
                  <a:cubicBezTo>
                    <a:pt x="19585" y="150"/>
                    <a:pt x="19832" y="106"/>
                    <a:pt x="19849" y="203"/>
                  </a:cubicBezTo>
                  <a:cubicBezTo>
                    <a:pt x="19558" y="168"/>
                    <a:pt x="18993" y="274"/>
                    <a:pt x="18922" y="115"/>
                  </a:cubicBezTo>
                  <a:close/>
                  <a:moveTo>
                    <a:pt x="29253" y="3920"/>
                  </a:moveTo>
                  <a:cubicBezTo>
                    <a:pt x="29280" y="3859"/>
                    <a:pt x="29289" y="3867"/>
                    <a:pt x="29297" y="3903"/>
                  </a:cubicBezTo>
                  <a:cubicBezTo>
                    <a:pt x="29306" y="3929"/>
                    <a:pt x="29306" y="3965"/>
                    <a:pt x="29306" y="3991"/>
                  </a:cubicBezTo>
                  <a:cubicBezTo>
                    <a:pt x="29306" y="4009"/>
                    <a:pt x="29306" y="4035"/>
                    <a:pt x="29306" y="4071"/>
                  </a:cubicBezTo>
                  <a:cubicBezTo>
                    <a:pt x="29315" y="4176"/>
                    <a:pt x="29306" y="4318"/>
                    <a:pt x="29333" y="4344"/>
                  </a:cubicBezTo>
                  <a:cubicBezTo>
                    <a:pt x="29297" y="4353"/>
                    <a:pt x="29306" y="4433"/>
                    <a:pt x="29306" y="4477"/>
                  </a:cubicBezTo>
                  <a:cubicBezTo>
                    <a:pt x="29253" y="4450"/>
                    <a:pt x="29244" y="4327"/>
                    <a:pt x="29253" y="4212"/>
                  </a:cubicBezTo>
                  <a:cubicBezTo>
                    <a:pt x="29262" y="4159"/>
                    <a:pt x="29262" y="4097"/>
                    <a:pt x="29262" y="4053"/>
                  </a:cubicBezTo>
                  <a:cubicBezTo>
                    <a:pt x="29271" y="4026"/>
                    <a:pt x="29271" y="4000"/>
                    <a:pt x="29262" y="3982"/>
                  </a:cubicBezTo>
                  <a:cubicBezTo>
                    <a:pt x="29262" y="3956"/>
                    <a:pt x="29262" y="3938"/>
                    <a:pt x="29253" y="3920"/>
                  </a:cubicBezTo>
                  <a:close/>
                  <a:moveTo>
                    <a:pt x="21660" y="424"/>
                  </a:moveTo>
                  <a:cubicBezTo>
                    <a:pt x="21774" y="424"/>
                    <a:pt x="21889" y="433"/>
                    <a:pt x="21880" y="503"/>
                  </a:cubicBezTo>
                  <a:cubicBezTo>
                    <a:pt x="21748" y="503"/>
                    <a:pt x="21633" y="503"/>
                    <a:pt x="21660" y="424"/>
                  </a:cubicBezTo>
                  <a:close/>
                  <a:moveTo>
                    <a:pt x="18604" y="344"/>
                  </a:moveTo>
                  <a:cubicBezTo>
                    <a:pt x="18587" y="274"/>
                    <a:pt x="18843" y="371"/>
                    <a:pt x="18825" y="300"/>
                  </a:cubicBezTo>
                  <a:cubicBezTo>
                    <a:pt x="18861" y="362"/>
                    <a:pt x="19170" y="274"/>
                    <a:pt x="19134" y="380"/>
                  </a:cubicBezTo>
                  <a:cubicBezTo>
                    <a:pt x="18940" y="380"/>
                    <a:pt x="18825" y="336"/>
                    <a:pt x="18604" y="344"/>
                  </a:cubicBezTo>
                  <a:close/>
                  <a:moveTo>
                    <a:pt x="17183" y="327"/>
                  </a:moveTo>
                  <a:cubicBezTo>
                    <a:pt x="17386" y="309"/>
                    <a:pt x="17430" y="389"/>
                    <a:pt x="17580" y="406"/>
                  </a:cubicBezTo>
                  <a:cubicBezTo>
                    <a:pt x="17571" y="415"/>
                    <a:pt x="17130" y="442"/>
                    <a:pt x="17183" y="327"/>
                  </a:cubicBezTo>
                  <a:close/>
                  <a:moveTo>
                    <a:pt x="18728" y="450"/>
                  </a:moveTo>
                  <a:cubicBezTo>
                    <a:pt x="18878" y="459"/>
                    <a:pt x="19046" y="450"/>
                    <a:pt x="19037" y="539"/>
                  </a:cubicBezTo>
                  <a:cubicBezTo>
                    <a:pt x="18967" y="494"/>
                    <a:pt x="18710" y="547"/>
                    <a:pt x="18728" y="450"/>
                  </a:cubicBezTo>
                  <a:close/>
                  <a:moveTo>
                    <a:pt x="19302" y="539"/>
                  </a:moveTo>
                  <a:cubicBezTo>
                    <a:pt x="19337" y="450"/>
                    <a:pt x="19125" y="503"/>
                    <a:pt x="19178" y="406"/>
                  </a:cubicBezTo>
                  <a:cubicBezTo>
                    <a:pt x="19320" y="406"/>
                    <a:pt x="19320" y="494"/>
                    <a:pt x="19479" y="494"/>
                  </a:cubicBezTo>
                  <a:cubicBezTo>
                    <a:pt x="19470" y="539"/>
                    <a:pt x="19408" y="547"/>
                    <a:pt x="19302" y="539"/>
                  </a:cubicBezTo>
                  <a:close/>
                  <a:moveTo>
                    <a:pt x="26957" y="11382"/>
                  </a:moveTo>
                  <a:cubicBezTo>
                    <a:pt x="26860" y="11293"/>
                    <a:pt x="26905" y="11037"/>
                    <a:pt x="26905" y="10887"/>
                  </a:cubicBezTo>
                  <a:cubicBezTo>
                    <a:pt x="26905" y="10481"/>
                    <a:pt x="26905" y="10145"/>
                    <a:pt x="26913" y="9783"/>
                  </a:cubicBezTo>
                  <a:cubicBezTo>
                    <a:pt x="26913" y="9598"/>
                    <a:pt x="26816" y="9360"/>
                    <a:pt x="26940" y="9298"/>
                  </a:cubicBezTo>
                  <a:cubicBezTo>
                    <a:pt x="26878" y="9651"/>
                    <a:pt x="26966" y="10031"/>
                    <a:pt x="26957" y="10401"/>
                  </a:cubicBezTo>
                  <a:cubicBezTo>
                    <a:pt x="26957" y="10693"/>
                    <a:pt x="26940" y="11020"/>
                    <a:pt x="26957" y="11382"/>
                  </a:cubicBezTo>
                  <a:close/>
                  <a:moveTo>
                    <a:pt x="26905" y="7523"/>
                  </a:moveTo>
                  <a:cubicBezTo>
                    <a:pt x="26896" y="7435"/>
                    <a:pt x="26869" y="7196"/>
                    <a:pt x="26905" y="7081"/>
                  </a:cubicBezTo>
                  <a:cubicBezTo>
                    <a:pt x="26984" y="7187"/>
                    <a:pt x="26940" y="7382"/>
                    <a:pt x="26905" y="7523"/>
                  </a:cubicBezTo>
                  <a:close/>
                  <a:moveTo>
                    <a:pt x="26949" y="4954"/>
                  </a:moveTo>
                  <a:cubicBezTo>
                    <a:pt x="26905" y="4883"/>
                    <a:pt x="26905" y="4759"/>
                    <a:pt x="26896" y="4636"/>
                  </a:cubicBezTo>
                  <a:cubicBezTo>
                    <a:pt x="26993" y="4609"/>
                    <a:pt x="26922" y="4848"/>
                    <a:pt x="26949" y="4954"/>
                  </a:cubicBezTo>
                  <a:close/>
                  <a:moveTo>
                    <a:pt x="26931" y="6993"/>
                  </a:moveTo>
                  <a:cubicBezTo>
                    <a:pt x="26825" y="7002"/>
                    <a:pt x="26887" y="6508"/>
                    <a:pt x="26905" y="6410"/>
                  </a:cubicBezTo>
                  <a:cubicBezTo>
                    <a:pt x="26966" y="6516"/>
                    <a:pt x="26913" y="6808"/>
                    <a:pt x="26931" y="6993"/>
                  </a:cubicBezTo>
                  <a:close/>
                  <a:moveTo>
                    <a:pt x="27010" y="14710"/>
                  </a:moveTo>
                  <a:cubicBezTo>
                    <a:pt x="26949" y="14569"/>
                    <a:pt x="26984" y="14454"/>
                    <a:pt x="26993" y="14260"/>
                  </a:cubicBezTo>
                  <a:cubicBezTo>
                    <a:pt x="27046" y="14322"/>
                    <a:pt x="26993" y="14569"/>
                    <a:pt x="27010" y="14710"/>
                  </a:cubicBezTo>
                  <a:close/>
                  <a:moveTo>
                    <a:pt x="27125" y="18260"/>
                  </a:moveTo>
                  <a:cubicBezTo>
                    <a:pt x="27037" y="18207"/>
                    <a:pt x="27099" y="18101"/>
                    <a:pt x="27099" y="17986"/>
                  </a:cubicBezTo>
                  <a:cubicBezTo>
                    <a:pt x="27081" y="17607"/>
                    <a:pt x="27055" y="17077"/>
                    <a:pt x="27055" y="16706"/>
                  </a:cubicBezTo>
                  <a:cubicBezTo>
                    <a:pt x="27196" y="16768"/>
                    <a:pt x="27099" y="16988"/>
                    <a:pt x="27108" y="17103"/>
                  </a:cubicBezTo>
                  <a:cubicBezTo>
                    <a:pt x="27108" y="17421"/>
                    <a:pt x="27125" y="17748"/>
                    <a:pt x="27125" y="18260"/>
                  </a:cubicBezTo>
                  <a:close/>
                  <a:moveTo>
                    <a:pt x="26949" y="11956"/>
                  </a:moveTo>
                  <a:cubicBezTo>
                    <a:pt x="26860" y="11903"/>
                    <a:pt x="26887" y="11417"/>
                    <a:pt x="26957" y="11470"/>
                  </a:cubicBezTo>
                  <a:cubicBezTo>
                    <a:pt x="26922" y="11593"/>
                    <a:pt x="26966" y="11735"/>
                    <a:pt x="26949" y="11956"/>
                  </a:cubicBezTo>
                  <a:close/>
                  <a:moveTo>
                    <a:pt x="27019" y="14172"/>
                  </a:moveTo>
                  <a:cubicBezTo>
                    <a:pt x="26940" y="14172"/>
                    <a:pt x="26957" y="13960"/>
                    <a:pt x="26993" y="13907"/>
                  </a:cubicBezTo>
                  <a:cubicBezTo>
                    <a:pt x="27046" y="13916"/>
                    <a:pt x="27002" y="14092"/>
                    <a:pt x="27019" y="14172"/>
                  </a:cubicBezTo>
                  <a:close/>
                  <a:moveTo>
                    <a:pt x="12706" y="115"/>
                  </a:moveTo>
                  <a:cubicBezTo>
                    <a:pt x="12803" y="62"/>
                    <a:pt x="13077" y="115"/>
                    <a:pt x="13245" y="97"/>
                  </a:cubicBezTo>
                  <a:cubicBezTo>
                    <a:pt x="13148" y="159"/>
                    <a:pt x="12874" y="106"/>
                    <a:pt x="12706" y="115"/>
                  </a:cubicBezTo>
                  <a:close/>
                  <a:moveTo>
                    <a:pt x="8309" y="12159"/>
                  </a:moveTo>
                  <a:cubicBezTo>
                    <a:pt x="8238" y="12141"/>
                    <a:pt x="8150" y="12035"/>
                    <a:pt x="8079" y="12008"/>
                  </a:cubicBezTo>
                  <a:cubicBezTo>
                    <a:pt x="8071" y="12035"/>
                    <a:pt x="8062" y="12070"/>
                    <a:pt x="8097" y="12106"/>
                  </a:cubicBezTo>
                  <a:cubicBezTo>
                    <a:pt x="7973" y="12123"/>
                    <a:pt x="8097" y="12017"/>
                    <a:pt x="8000" y="11956"/>
                  </a:cubicBezTo>
                  <a:cubicBezTo>
                    <a:pt x="8088" y="11982"/>
                    <a:pt x="8274" y="12061"/>
                    <a:pt x="8309" y="12159"/>
                  </a:cubicBezTo>
                  <a:close/>
                  <a:moveTo>
                    <a:pt x="8927" y="12953"/>
                  </a:moveTo>
                  <a:cubicBezTo>
                    <a:pt x="8795" y="13015"/>
                    <a:pt x="8768" y="12838"/>
                    <a:pt x="8697" y="12724"/>
                  </a:cubicBezTo>
                  <a:cubicBezTo>
                    <a:pt x="8768" y="12715"/>
                    <a:pt x="8856" y="12891"/>
                    <a:pt x="8927" y="12953"/>
                  </a:cubicBezTo>
                  <a:close/>
                  <a:moveTo>
                    <a:pt x="7770" y="12097"/>
                  </a:moveTo>
                  <a:cubicBezTo>
                    <a:pt x="7682" y="12000"/>
                    <a:pt x="7594" y="11903"/>
                    <a:pt x="7656" y="11850"/>
                  </a:cubicBezTo>
                  <a:cubicBezTo>
                    <a:pt x="7629" y="11911"/>
                    <a:pt x="7876" y="12061"/>
                    <a:pt x="7770" y="12097"/>
                  </a:cubicBezTo>
                  <a:close/>
                  <a:moveTo>
                    <a:pt x="8486" y="12794"/>
                  </a:moveTo>
                  <a:cubicBezTo>
                    <a:pt x="8388" y="12794"/>
                    <a:pt x="8318" y="12609"/>
                    <a:pt x="8309" y="12556"/>
                  </a:cubicBezTo>
                  <a:cubicBezTo>
                    <a:pt x="8238" y="12476"/>
                    <a:pt x="8185" y="12485"/>
                    <a:pt x="8168" y="12388"/>
                  </a:cubicBezTo>
                  <a:cubicBezTo>
                    <a:pt x="8318" y="12450"/>
                    <a:pt x="8424" y="12697"/>
                    <a:pt x="8486" y="12794"/>
                  </a:cubicBezTo>
                  <a:close/>
                  <a:moveTo>
                    <a:pt x="7956" y="11991"/>
                  </a:moveTo>
                  <a:cubicBezTo>
                    <a:pt x="7885" y="12000"/>
                    <a:pt x="7859" y="11894"/>
                    <a:pt x="7797" y="11850"/>
                  </a:cubicBezTo>
                  <a:cubicBezTo>
                    <a:pt x="7770" y="11832"/>
                    <a:pt x="7735" y="11858"/>
                    <a:pt x="7726" y="11850"/>
                  </a:cubicBezTo>
                  <a:cubicBezTo>
                    <a:pt x="7673" y="11805"/>
                    <a:pt x="7700" y="11770"/>
                    <a:pt x="7656" y="11735"/>
                  </a:cubicBezTo>
                  <a:cubicBezTo>
                    <a:pt x="7629" y="11708"/>
                    <a:pt x="7497" y="11717"/>
                    <a:pt x="7426" y="11593"/>
                  </a:cubicBezTo>
                  <a:cubicBezTo>
                    <a:pt x="7461" y="11514"/>
                    <a:pt x="7523" y="11638"/>
                    <a:pt x="7585" y="11691"/>
                  </a:cubicBezTo>
                  <a:cubicBezTo>
                    <a:pt x="7629" y="11620"/>
                    <a:pt x="7735" y="11691"/>
                    <a:pt x="7656" y="11567"/>
                  </a:cubicBezTo>
                  <a:cubicBezTo>
                    <a:pt x="7762" y="11549"/>
                    <a:pt x="7691" y="11655"/>
                    <a:pt x="7717" y="11682"/>
                  </a:cubicBezTo>
                  <a:cubicBezTo>
                    <a:pt x="7753" y="11726"/>
                    <a:pt x="7762" y="11664"/>
                    <a:pt x="7788" y="11682"/>
                  </a:cubicBezTo>
                  <a:cubicBezTo>
                    <a:pt x="7850" y="11717"/>
                    <a:pt x="7859" y="11858"/>
                    <a:pt x="7965" y="11929"/>
                  </a:cubicBezTo>
                  <a:cubicBezTo>
                    <a:pt x="7938" y="11938"/>
                    <a:pt x="7938" y="11964"/>
                    <a:pt x="7956" y="11991"/>
                  </a:cubicBezTo>
                  <a:close/>
                  <a:moveTo>
                    <a:pt x="6322" y="10296"/>
                  </a:moveTo>
                  <a:cubicBezTo>
                    <a:pt x="6181" y="10154"/>
                    <a:pt x="6084" y="10198"/>
                    <a:pt x="5934" y="10013"/>
                  </a:cubicBezTo>
                  <a:cubicBezTo>
                    <a:pt x="5987" y="9978"/>
                    <a:pt x="5925" y="9933"/>
                    <a:pt x="5881" y="9889"/>
                  </a:cubicBezTo>
                  <a:cubicBezTo>
                    <a:pt x="6031" y="9872"/>
                    <a:pt x="6207" y="10031"/>
                    <a:pt x="6252" y="10198"/>
                  </a:cubicBezTo>
                  <a:cubicBezTo>
                    <a:pt x="6296" y="10145"/>
                    <a:pt x="6252" y="10084"/>
                    <a:pt x="6349" y="10101"/>
                  </a:cubicBezTo>
                  <a:cubicBezTo>
                    <a:pt x="6207" y="9986"/>
                    <a:pt x="5854" y="9686"/>
                    <a:pt x="5916" y="9545"/>
                  </a:cubicBezTo>
                  <a:cubicBezTo>
                    <a:pt x="6049" y="9660"/>
                    <a:pt x="6057" y="9757"/>
                    <a:pt x="6172" y="9872"/>
                  </a:cubicBezTo>
                  <a:cubicBezTo>
                    <a:pt x="6199" y="9907"/>
                    <a:pt x="6331" y="9907"/>
                    <a:pt x="6260" y="9836"/>
                  </a:cubicBezTo>
                  <a:cubicBezTo>
                    <a:pt x="6508" y="9951"/>
                    <a:pt x="6764" y="10357"/>
                    <a:pt x="6967" y="10481"/>
                  </a:cubicBezTo>
                  <a:cubicBezTo>
                    <a:pt x="6843" y="10499"/>
                    <a:pt x="6702" y="10331"/>
                    <a:pt x="6622" y="10287"/>
                  </a:cubicBezTo>
                  <a:cubicBezTo>
                    <a:pt x="6561" y="10304"/>
                    <a:pt x="6649" y="10472"/>
                    <a:pt x="6702" y="10446"/>
                  </a:cubicBezTo>
                  <a:cubicBezTo>
                    <a:pt x="6764" y="10596"/>
                    <a:pt x="6552" y="10366"/>
                    <a:pt x="6490" y="10304"/>
                  </a:cubicBezTo>
                  <a:cubicBezTo>
                    <a:pt x="6464" y="10216"/>
                    <a:pt x="6552" y="10260"/>
                    <a:pt x="6614" y="10243"/>
                  </a:cubicBezTo>
                  <a:cubicBezTo>
                    <a:pt x="6481" y="10137"/>
                    <a:pt x="6455" y="10057"/>
                    <a:pt x="6358" y="9969"/>
                  </a:cubicBezTo>
                  <a:cubicBezTo>
                    <a:pt x="6269" y="10022"/>
                    <a:pt x="6419" y="10101"/>
                    <a:pt x="6419" y="10137"/>
                  </a:cubicBezTo>
                  <a:cubicBezTo>
                    <a:pt x="6428" y="10145"/>
                    <a:pt x="6349" y="10128"/>
                    <a:pt x="6358" y="10145"/>
                  </a:cubicBezTo>
                  <a:cubicBezTo>
                    <a:pt x="6366" y="10181"/>
                    <a:pt x="6472" y="10243"/>
                    <a:pt x="6393" y="10287"/>
                  </a:cubicBezTo>
                  <a:cubicBezTo>
                    <a:pt x="6358" y="10260"/>
                    <a:pt x="6349" y="10287"/>
                    <a:pt x="6322" y="10296"/>
                  </a:cubicBezTo>
                  <a:close/>
                  <a:moveTo>
                    <a:pt x="7656" y="12247"/>
                  </a:moveTo>
                  <a:cubicBezTo>
                    <a:pt x="7523" y="12132"/>
                    <a:pt x="7364" y="12070"/>
                    <a:pt x="7241" y="11982"/>
                  </a:cubicBezTo>
                  <a:cubicBezTo>
                    <a:pt x="7143" y="11920"/>
                    <a:pt x="7232" y="11911"/>
                    <a:pt x="7126" y="11858"/>
                  </a:cubicBezTo>
                  <a:cubicBezTo>
                    <a:pt x="6914" y="11752"/>
                    <a:pt x="6649" y="11496"/>
                    <a:pt x="6331" y="11196"/>
                  </a:cubicBezTo>
                  <a:cubicBezTo>
                    <a:pt x="6322" y="11143"/>
                    <a:pt x="6260" y="11073"/>
                    <a:pt x="6269" y="11028"/>
                  </a:cubicBezTo>
                  <a:cubicBezTo>
                    <a:pt x="6349" y="10931"/>
                    <a:pt x="6481" y="11143"/>
                    <a:pt x="6490" y="10984"/>
                  </a:cubicBezTo>
                  <a:cubicBezTo>
                    <a:pt x="6622" y="11055"/>
                    <a:pt x="6605" y="11126"/>
                    <a:pt x="6737" y="11205"/>
                  </a:cubicBezTo>
                  <a:cubicBezTo>
                    <a:pt x="6817" y="11126"/>
                    <a:pt x="6622" y="10975"/>
                    <a:pt x="6508" y="10852"/>
                  </a:cubicBezTo>
                  <a:cubicBezTo>
                    <a:pt x="6543" y="10816"/>
                    <a:pt x="6587" y="10852"/>
                    <a:pt x="6614" y="10808"/>
                  </a:cubicBezTo>
                  <a:cubicBezTo>
                    <a:pt x="6693" y="11028"/>
                    <a:pt x="6940" y="11161"/>
                    <a:pt x="7135" y="11399"/>
                  </a:cubicBezTo>
                  <a:cubicBezTo>
                    <a:pt x="7108" y="11452"/>
                    <a:pt x="7064" y="11390"/>
                    <a:pt x="7011" y="11337"/>
                  </a:cubicBezTo>
                  <a:cubicBezTo>
                    <a:pt x="6931" y="11284"/>
                    <a:pt x="6870" y="11302"/>
                    <a:pt x="6799" y="11311"/>
                  </a:cubicBezTo>
                  <a:cubicBezTo>
                    <a:pt x="6843" y="11470"/>
                    <a:pt x="6905" y="11390"/>
                    <a:pt x="6984" y="11426"/>
                  </a:cubicBezTo>
                  <a:cubicBezTo>
                    <a:pt x="7205" y="11673"/>
                    <a:pt x="7338" y="11947"/>
                    <a:pt x="7576" y="12088"/>
                  </a:cubicBezTo>
                  <a:cubicBezTo>
                    <a:pt x="7576" y="12132"/>
                    <a:pt x="7603" y="12185"/>
                    <a:pt x="7656" y="12247"/>
                  </a:cubicBezTo>
                  <a:close/>
                  <a:moveTo>
                    <a:pt x="7073" y="11682"/>
                  </a:moveTo>
                  <a:cubicBezTo>
                    <a:pt x="7090" y="11646"/>
                    <a:pt x="7037" y="11593"/>
                    <a:pt x="7029" y="11549"/>
                  </a:cubicBezTo>
                  <a:cubicBezTo>
                    <a:pt x="6931" y="11602"/>
                    <a:pt x="7082" y="11717"/>
                    <a:pt x="7161" y="11823"/>
                  </a:cubicBezTo>
                  <a:cubicBezTo>
                    <a:pt x="7364" y="12035"/>
                    <a:pt x="7170" y="11761"/>
                    <a:pt x="7073" y="11682"/>
                  </a:cubicBezTo>
                  <a:close/>
                  <a:moveTo>
                    <a:pt x="6552" y="10587"/>
                  </a:moveTo>
                  <a:cubicBezTo>
                    <a:pt x="6578" y="10578"/>
                    <a:pt x="6622" y="10631"/>
                    <a:pt x="6640" y="10613"/>
                  </a:cubicBezTo>
                  <a:cubicBezTo>
                    <a:pt x="6684" y="10569"/>
                    <a:pt x="6525" y="10481"/>
                    <a:pt x="6490" y="10419"/>
                  </a:cubicBezTo>
                  <a:cubicBezTo>
                    <a:pt x="6472" y="10437"/>
                    <a:pt x="6508" y="10472"/>
                    <a:pt x="6525" y="10499"/>
                  </a:cubicBezTo>
                  <a:cubicBezTo>
                    <a:pt x="6481" y="10569"/>
                    <a:pt x="6366" y="10499"/>
                    <a:pt x="6508" y="10631"/>
                  </a:cubicBezTo>
                  <a:cubicBezTo>
                    <a:pt x="6393" y="10613"/>
                    <a:pt x="6393" y="10578"/>
                    <a:pt x="6313" y="10481"/>
                  </a:cubicBezTo>
                  <a:cubicBezTo>
                    <a:pt x="6296" y="10454"/>
                    <a:pt x="6402" y="10516"/>
                    <a:pt x="6393" y="10516"/>
                  </a:cubicBezTo>
                  <a:cubicBezTo>
                    <a:pt x="6419" y="10507"/>
                    <a:pt x="6225" y="10357"/>
                    <a:pt x="6190" y="10322"/>
                  </a:cubicBezTo>
                  <a:cubicBezTo>
                    <a:pt x="6216" y="10269"/>
                    <a:pt x="6269" y="10322"/>
                    <a:pt x="6313" y="10366"/>
                  </a:cubicBezTo>
                  <a:cubicBezTo>
                    <a:pt x="6472" y="10366"/>
                    <a:pt x="6640" y="10446"/>
                    <a:pt x="6834" y="10658"/>
                  </a:cubicBezTo>
                  <a:cubicBezTo>
                    <a:pt x="6808" y="10658"/>
                    <a:pt x="6773" y="10658"/>
                    <a:pt x="6755" y="10684"/>
                  </a:cubicBezTo>
                  <a:cubicBezTo>
                    <a:pt x="6834" y="10719"/>
                    <a:pt x="6896" y="10649"/>
                    <a:pt x="7002" y="10790"/>
                  </a:cubicBezTo>
                  <a:cubicBezTo>
                    <a:pt x="6940" y="10825"/>
                    <a:pt x="6931" y="10878"/>
                    <a:pt x="7011" y="10949"/>
                  </a:cubicBezTo>
                  <a:cubicBezTo>
                    <a:pt x="6870" y="11028"/>
                    <a:pt x="6764" y="10825"/>
                    <a:pt x="6622" y="10746"/>
                  </a:cubicBezTo>
                  <a:cubicBezTo>
                    <a:pt x="6675" y="10693"/>
                    <a:pt x="6711" y="10755"/>
                    <a:pt x="6702" y="10666"/>
                  </a:cubicBezTo>
                  <a:cubicBezTo>
                    <a:pt x="6649" y="10631"/>
                    <a:pt x="6614" y="10702"/>
                    <a:pt x="6552" y="10587"/>
                  </a:cubicBezTo>
                  <a:close/>
                  <a:moveTo>
                    <a:pt x="9148" y="12936"/>
                  </a:moveTo>
                  <a:cubicBezTo>
                    <a:pt x="9112" y="12953"/>
                    <a:pt x="9068" y="12847"/>
                    <a:pt x="9033" y="12874"/>
                  </a:cubicBezTo>
                  <a:cubicBezTo>
                    <a:pt x="8971" y="12794"/>
                    <a:pt x="8883" y="12697"/>
                    <a:pt x="8821" y="12627"/>
                  </a:cubicBezTo>
                  <a:cubicBezTo>
                    <a:pt x="8733" y="12512"/>
                    <a:pt x="8609" y="12379"/>
                    <a:pt x="8662" y="12318"/>
                  </a:cubicBezTo>
                  <a:cubicBezTo>
                    <a:pt x="8742" y="12388"/>
                    <a:pt x="8689" y="12423"/>
                    <a:pt x="8786" y="12494"/>
                  </a:cubicBezTo>
                  <a:lnTo>
                    <a:pt x="8848" y="12441"/>
                  </a:lnTo>
                  <a:cubicBezTo>
                    <a:pt x="8830" y="12300"/>
                    <a:pt x="8689" y="12247"/>
                    <a:pt x="8547" y="12070"/>
                  </a:cubicBezTo>
                  <a:cubicBezTo>
                    <a:pt x="8592" y="11964"/>
                    <a:pt x="8671" y="12141"/>
                    <a:pt x="8733" y="12203"/>
                  </a:cubicBezTo>
                  <a:cubicBezTo>
                    <a:pt x="8786" y="12247"/>
                    <a:pt x="8874" y="12282"/>
                    <a:pt x="8918" y="12326"/>
                  </a:cubicBezTo>
                  <a:cubicBezTo>
                    <a:pt x="9077" y="12476"/>
                    <a:pt x="9192" y="12662"/>
                    <a:pt x="9307" y="12759"/>
                  </a:cubicBezTo>
                  <a:cubicBezTo>
                    <a:pt x="9316" y="12874"/>
                    <a:pt x="9236" y="12741"/>
                    <a:pt x="9174" y="12812"/>
                  </a:cubicBezTo>
                  <a:cubicBezTo>
                    <a:pt x="9245" y="12715"/>
                    <a:pt x="9033" y="12485"/>
                    <a:pt x="8901" y="12397"/>
                  </a:cubicBezTo>
                  <a:cubicBezTo>
                    <a:pt x="8865" y="12468"/>
                    <a:pt x="8883" y="12565"/>
                    <a:pt x="8962" y="12671"/>
                  </a:cubicBezTo>
                  <a:cubicBezTo>
                    <a:pt x="9033" y="12644"/>
                    <a:pt x="9024" y="12600"/>
                    <a:pt x="8945" y="12529"/>
                  </a:cubicBezTo>
                  <a:cubicBezTo>
                    <a:pt x="9104" y="12600"/>
                    <a:pt x="9059" y="12812"/>
                    <a:pt x="9148" y="12936"/>
                  </a:cubicBezTo>
                  <a:close/>
                  <a:moveTo>
                    <a:pt x="5845" y="9933"/>
                  </a:moveTo>
                  <a:cubicBezTo>
                    <a:pt x="5642" y="9916"/>
                    <a:pt x="5731" y="9766"/>
                    <a:pt x="5519" y="9624"/>
                  </a:cubicBezTo>
                  <a:cubicBezTo>
                    <a:pt x="5634" y="9766"/>
                    <a:pt x="5528" y="9748"/>
                    <a:pt x="5386" y="9660"/>
                  </a:cubicBezTo>
                  <a:cubicBezTo>
                    <a:pt x="5492" y="9571"/>
                    <a:pt x="5289" y="9527"/>
                    <a:pt x="5280" y="9404"/>
                  </a:cubicBezTo>
                  <a:cubicBezTo>
                    <a:pt x="5316" y="9404"/>
                    <a:pt x="5475" y="9448"/>
                    <a:pt x="5333" y="9342"/>
                  </a:cubicBezTo>
                  <a:cubicBezTo>
                    <a:pt x="5422" y="9280"/>
                    <a:pt x="5510" y="9457"/>
                    <a:pt x="5607" y="9527"/>
                  </a:cubicBezTo>
                  <a:cubicBezTo>
                    <a:pt x="5545" y="9554"/>
                    <a:pt x="5422" y="9404"/>
                    <a:pt x="5395" y="9527"/>
                  </a:cubicBezTo>
                  <a:cubicBezTo>
                    <a:pt x="5422" y="9545"/>
                    <a:pt x="5439" y="9518"/>
                    <a:pt x="5457" y="9510"/>
                  </a:cubicBezTo>
                  <a:lnTo>
                    <a:pt x="5678" y="9686"/>
                  </a:lnTo>
                  <a:cubicBezTo>
                    <a:pt x="5731" y="9730"/>
                    <a:pt x="5713" y="9554"/>
                    <a:pt x="5845" y="9686"/>
                  </a:cubicBezTo>
                  <a:cubicBezTo>
                    <a:pt x="5854" y="9801"/>
                    <a:pt x="5598" y="9730"/>
                    <a:pt x="5845" y="9933"/>
                  </a:cubicBezTo>
                  <a:close/>
                  <a:moveTo>
                    <a:pt x="9483" y="13916"/>
                  </a:moveTo>
                  <a:cubicBezTo>
                    <a:pt x="9510" y="14013"/>
                    <a:pt x="9439" y="14004"/>
                    <a:pt x="9519" y="14083"/>
                  </a:cubicBezTo>
                  <a:cubicBezTo>
                    <a:pt x="9430" y="14128"/>
                    <a:pt x="9422" y="13925"/>
                    <a:pt x="9483" y="13916"/>
                  </a:cubicBezTo>
                  <a:close/>
                  <a:moveTo>
                    <a:pt x="26207" y="31240"/>
                  </a:moveTo>
                  <a:cubicBezTo>
                    <a:pt x="26322" y="31196"/>
                    <a:pt x="26595" y="31293"/>
                    <a:pt x="26781" y="31284"/>
                  </a:cubicBezTo>
                  <a:cubicBezTo>
                    <a:pt x="26728" y="31310"/>
                    <a:pt x="26622" y="31310"/>
                    <a:pt x="26516" y="31293"/>
                  </a:cubicBezTo>
                  <a:cubicBezTo>
                    <a:pt x="26410" y="31275"/>
                    <a:pt x="26295" y="31249"/>
                    <a:pt x="26207" y="31240"/>
                  </a:cubicBezTo>
                  <a:close/>
                  <a:moveTo>
                    <a:pt x="9545" y="13925"/>
                  </a:moveTo>
                  <a:cubicBezTo>
                    <a:pt x="9483" y="13880"/>
                    <a:pt x="9439" y="13819"/>
                    <a:pt x="9360" y="13845"/>
                  </a:cubicBezTo>
                  <a:cubicBezTo>
                    <a:pt x="9324" y="13757"/>
                    <a:pt x="9245" y="13651"/>
                    <a:pt x="9316" y="13598"/>
                  </a:cubicBezTo>
                  <a:cubicBezTo>
                    <a:pt x="9307" y="13677"/>
                    <a:pt x="9395" y="13783"/>
                    <a:pt x="9448" y="13836"/>
                  </a:cubicBezTo>
                  <a:cubicBezTo>
                    <a:pt x="9466" y="13827"/>
                    <a:pt x="9448" y="13792"/>
                    <a:pt x="9439" y="13774"/>
                  </a:cubicBezTo>
                  <a:cubicBezTo>
                    <a:pt x="9501" y="13774"/>
                    <a:pt x="9563" y="13863"/>
                    <a:pt x="9545" y="13925"/>
                  </a:cubicBezTo>
                  <a:close/>
                  <a:moveTo>
                    <a:pt x="26843" y="32635"/>
                  </a:moveTo>
                  <a:cubicBezTo>
                    <a:pt x="26825" y="32679"/>
                    <a:pt x="26737" y="32697"/>
                    <a:pt x="26604" y="32679"/>
                  </a:cubicBezTo>
                  <a:cubicBezTo>
                    <a:pt x="26587" y="32750"/>
                    <a:pt x="26701" y="32741"/>
                    <a:pt x="26595" y="32785"/>
                  </a:cubicBezTo>
                  <a:cubicBezTo>
                    <a:pt x="26534" y="32794"/>
                    <a:pt x="26481" y="32794"/>
                    <a:pt x="26419" y="32794"/>
                  </a:cubicBezTo>
                  <a:cubicBezTo>
                    <a:pt x="26357" y="32794"/>
                    <a:pt x="26304" y="32794"/>
                    <a:pt x="26242" y="32785"/>
                  </a:cubicBezTo>
                  <a:cubicBezTo>
                    <a:pt x="26119" y="32767"/>
                    <a:pt x="25995" y="32758"/>
                    <a:pt x="25871" y="32741"/>
                  </a:cubicBezTo>
                  <a:cubicBezTo>
                    <a:pt x="25686" y="32714"/>
                    <a:pt x="25492" y="32688"/>
                    <a:pt x="25297" y="32644"/>
                  </a:cubicBezTo>
                  <a:cubicBezTo>
                    <a:pt x="25209" y="32626"/>
                    <a:pt x="25103" y="32608"/>
                    <a:pt x="25015" y="32573"/>
                  </a:cubicBezTo>
                  <a:cubicBezTo>
                    <a:pt x="24918" y="32547"/>
                    <a:pt x="24821" y="32520"/>
                    <a:pt x="24724" y="32485"/>
                  </a:cubicBezTo>
                  <a:cubicBezTo>
                    <a:pt x="24644" y="32449"/>
                    <a:pt x="24591" y="32396"/>
                    <a:pt x="24573" y="32388"/>
                  </a:cubicBezTo>
                  <a:cubicBezTo>
                    <a:pt x="24044" y="32158"/>
                    <a:pt x="23505" y="31946"/>
                    <a:pt x="23037" y="31619"/>
                  </a:cubicBezTo>
                  <a:cubicBezTo>
                    <a:pt x="22958" y="31566"/>
                    <a:pt x="22878" y="31452"/>
                    <a:pt x="22790" y="31390"/>
                  </a:cubicBezTo>
                  <a:cubicBezTo>
                    <a:pt x="22737" y="31354"/>
                    <a:pt x="22631" y="31328"/>
                    <a:pt x="22587" y="31284"/>
                  </a:cubicBezTo>
                  <a:cubicBezTo>
                    <a:pt x="22516" y="31222"/>
                    <a:pt x="22454" y="31125"/>
                    <a:pt x="22392" y="31072"/>
                  </a:cubicBezTo>
                  <a:cubicBezTo>
                    <a:pt x="22313" y="31010"/>
                    <a:pt x="22242" y="30931"/>
                    <a:pt x="22163" y="30860"/>
                  </a:cubicBezTo>
                  <a:cubicBezTo>
                    <a:pt x="22083" y="30789"/>
                    <a:pt x="22004" y="30710"/>
                    <a:pt x="21925" y="30622"/>
                  </a:cubicBezTo>
                  <a:cubicBezTo>
                    <a:pt x="21845" y="30542"/>
                    <a:pt x="21766" y="30463"/>
                    <a:pt x="21695" y="30374"/>
                  </a:cubicBezTo>
                  <a:cubicBezTo>
                    <a:pt x="21633" y="30286"/>
                    <a:pt x="21571" y="30207"/>
                    <a:pt x="21509" y="30118"/>
                  </a:cubicBezTo>
                  <a:cubicBezTo>
                    <a:pt x="21598" y="30109"/>
                    <a:pt x="21518" y="30021"/>
                    <a:pt x="21580" y="29995"/>
                  </a:cubicBezTo>
                  <a:cubicBezTo>
                    <a:pt x="21430" y="29845"/>
                    <a:pt x="21545" y="30039"/>
                    <a:pt x="21474" y="30074"/>
                  </a:cubicBezTo>
                  <a:cubicBezTo>
                    <a:pt x="21351" y="29915"/>
                    <a:pt x="21262" y="29792"/>
                    <a:pt x="21192" y="29703"/>
                  </a:cubicBezTo>
                  <a:cubicBezTo>
                    <a:pt x="21121" y="29606"/>
                    <a:pt x="21059" y="29536"/>
                    <a:pt x="20980" y="29483"/>
                  </a:cubicBezTo>
                  <a:cubicBezTo>
                    <a:pt x="20865" y="29412"/>
                    <a:pt x="20927" y="29341"/>
                    <a:pt x="20891" y="29288"/>
                  </a:cubicBezTo>
                  <a:cubicBezTo>
                    <a:pt x="20838" y="29182"/>
                    <a:pt x="20706" y="29129"/>
                    <a:pt x="20706" y="28953"/>
                  </a:cubicBezTo>
                  <a:cubicBezTo>
                    <a:pt x="20582" y="29085"/>
                    <a:pt x="20591" y="28838"/>
                    <a:pt x="20494" y="28767"/>
                  </a:cubicBezTo>
                  <a:cubicBezTo>
                    <a:pt x="20521" y="28873"/>
                    <a:pt x="20485" y="28935"/>
                    <a:pt x="20468" y="29015"/>
                  </a:cubicBezTo>
                  <a:cubicBezTo>
                    <a:pt x="20547" y="29076"/>
                    <a:pt x="20547" y="28953"/>
                    <a:pt x="20662" y="29041"/>
                  </a:cubicBezTo>
                  <a:cubicBezTo>
                    <a:pt x="20759" y="29182"/>
                    <a:pt x="20715" y="29227"/>
                    <a:pt x="20830" y="29385"/>
                  </a:cubicBezTo>
                  <a:lnTo>
                    <a:pt x="20732" y="29438"/>
                  </a:lnTo>
                  <a:cubicBezTo>
                    <a:pt x="20821" y="29597"/>
                    <a:pt x="20874" y="29394"/>
                    <a:pt x="21015" y="29589"/>
                  </a:cubicBezTo>
                  <a:cubicBezTo>
                    <a:pt x="20980" y="29624"/>
                    <a:pt x="20936" y="29562"/>
                    <a:pt x="20891" y="29597"/>
                  </a:cubicBezTo>
                  <a:cubicBezTo>
                    <a:pt x="20989" y="29792"/>
                    <a:pt x="21130" y="29792"/>
                    <a:pt x="21165" y="29951"/>
                  </a:cubicBezTo>
                  <a:cubicBezTo>
                    <a:pt x="21227" y="30004"/>
                    <a:pt x="21298" y="30048"/>
                    <a:pt x="21368" y="30109"/>
                  </a:cubicBezTo>
                  <a:cubicBezTo>
                    <a:pt x="21448" y="30171"/>
                    <a:pt x="21527" y="30260"/>
                    <a:pt x="21615" y="30383"/>
                  </a:cubicBezTo>
                  <a:cubicBezTo>
                    <a:pt x="21527" y="30348"/>
                    <a:pt x="21439" y="30277"/>
                    <a:pt x="21342" y="30162"/>
                  </a:cubicBezTo>
                  <a:cubicBezTo>
                    <a:pt x="21351" y="30233"/>
                    <a:pt x="21395" y="30313"/>
                    <a:pt x="21412" y="30392"/>
                  </a:cubicBezTo>
                  <a:cubicBezTo>
                    <a:pt x="21492" y="30489"/>
                    <a:pt x="21430" y="30313"/>
                    <a:pt x="21421" y="30313"/>
                  </a:cubicBezTo>
                  <a:cubicBezTo>
                    <a:pt x="21474" y="30313"/>
                    <a:pt x="21492" y="30392"/>
                    <a:pt x="21554" y="30427"/>
                  </a:cubicBezTo>
                  <a:cubicBezTo>
                    <a:pt x="21624" y="30480"/>
                    <a:pt x="21713" y="30419"/>
                    <a:pt x="21774" y="30622"/>
                  </a:cubicBezTo>
                  <a:cubicBezTo>
                    <a:pt x="21757" y="30710"/>
                    <a:pt x="21668" y="30542"/>
                    <a:pt x="21624" y="30516"/>
                  </a:cubicBezTo>
                  <a:cubicBezTo>
                    <a:pt x="21571" y="30498"/>
                    <a:pt x="21554" y="30586"/>
                    <a:pt x="21465" y="30489"/>
                  </a:cubicBezTo>
                  <a:cubicBezTo>
                    <a:pt x="21483" y="30613"/>
                    <a:pt x="21545" y="30683"/>
                    <a:pt x="21607" y="30754"/>
                  </a:cubicBezTo>
                  <a:cubicBezTo>
                    <a:pt x="21668" y="30816"/>
                    <a:pt x="21739" y="30878"/>
                    <a:pt x="21810" y="30975"/>
                  </a:cubicBezTo>
                  <a:cubicBezTo>
                    <a:pt x="21907" y="30895"/>
                    <a:pt x="21668" y="30781"/>
                    <a:pt x="21677" y="30701"/>
                  </a:cubicBezTo>
                  <a:cubicBezTo>
                    <a:pt x="21713" y="30577"/>
                    <a:pt x="21854" y="30807"/>
                    <a:pt x="21933" y="30789"/>
                  </a:cubicBezTo>
                  <a:cubicBezTo>
                    <a:pt x="22048" y="30948"/>
                    <a:pt x="21916" y="30842"/>
                    <a:pt x="21872" y="30922"/>
                  </a:cubicBezTo>
                  <a:cubicBezTo>
                    <a:pt x="21907" y="31028"/>
                    <a:pt x="21889" y="31116"/>
                    <a:pt x="22083" y="31293"/>
                  </a:cubicBezTo>
                  <a:cubicBezTo>
                    <a:pt x="22022" y="31354"/>
                    <a:pt x="21801" y="31249"/>
                    <a:pt x="21819" y="31134"/>
                  </a:cubicBezTo>
                  <a:cubicBezTo>
                    <a:pt x="21686" y="31028"/>
                    <a:pt x="21889" y="31275"/>
                    <a:pt x="21757" y="31266"/>
                  </a:cubicBezTo>
                  <a:cubicBezTo>
                    <a:pt x="21695" y="31240"/>
                    <a:pt x="21642" y="31187"/>
                    <a:pt x="21598" y="31125"/>
                  </a:cubicBezTo>
                  <a:cubicBezTo>
                    <a:pt x="21554" y="31072"/>
                    <a:pt x="21518" y="31001"/>
                    <a:pt x="21465" y="30948"/>
                  </a:cubicBezTo>
                  <a:cubicBezTo>
                    <a:pt x="21430" y="30904"/>
                    <a:pt x="21359" y="30860"/>
                    <a:pt x="21289" y="30781"/>
                  </a:cubicBezTo>
                  <a:cubicBezTo>
                    <a:pt x="21200" y="30666"/>
                    <a:pt x="21121" y="30542"/>
                    <a:pt x="21042" y="30419"/>
                  </a:cubicBezTo>
                  <a:cubicBezTo>
                    <a:pt x="20962" y="30295"/>
                    <a:pt x="20891" y="30162"/>
                    <a:pt x="20803" y="30048"/>
                  </a:cubicBezTo>
                  <a:cubicBezTo>
                    <a:pt x="20741" y="29951"/>
                    <a:pt x="20697" y="29924"/>
                    <a:pt x="20662" y="29862"/>
                  </a:cubicBezTo>
                  <a:cubicBezTo>
                    <a:pt x="20441" y="29518"/>
                    <a:pt x="20238" y="29059"/>
                    <a:pt x="20061" y="28723"/>
                  </a:cubicBezTo>
                  <a:cubicBezTo>
                    <a:pt x="19982" y="28573"/>
                    <a:pt x="19955" y="28458"/>
                    <a:pt x="19902" y="28308"/>
                  </a:cubicBezTo>
                  <a:cubicBezTo>
                    <a:pt x="19585" y="27452"/>
                    <a:pt x="19337" y="26569"/>
                    <a:pt x="19231" y="25765"/>
                  </a:cubicBezTo>
                  <a:cubicBezTo>
                    <a:pt x="19223" y="25686"/>
                    <a:pt x="19249" y="25633"/>
                    <a:pt x="19240" y="25562"/>
                  </a:cubicBezTo>
                  <a:cubicBezTo>
                    <a:pt x="19240" y="25474"/>
                    <a:pt x="19223" y="25394"/>
                    <a:pt x="19196" y="25306"/>
                  </a:cubicBezTo>
                  <a:cubicBezTo>
                    <a:pt x="19187" y="25235"/>
                    <a:pt x="19170" y="25165"/>
                    <a:pt x="19152" y="25094"/>
                  </a:cubicBezTo>
                  <a:cubicBezTo>
                    <a:pt x="19143" y="25068"/>
                    <a:pt x="19187" y="25050"/>
                    <a:pt x="19143" y="25041"/>
                  </a:cubicBezTo>
                  <a:cubicBezTo>
                    <a:pt x="19125" y="25024"/>
                    <a:pt x="19205" y="24988"/>
                    <a:pt x="19214" y="24971"/>
                  </a:cubicBezTo>
                  <a:cubicBezTo>
                    <a:pt x="19187" y="24962"/>
                    <a:pt x="19187" y="24935"/>
                    <a:pt x="19187" y="24909"/>
                  </a:cubicBezTo>
                  <a:cubicBezTo>
                    <a:pt x="19187" y="24882"/>
                    <a:pt x="19187" y="24856"/>
                    <a:pt x="19143" y="24865"/>
                  </a:cubicBezTo>
                  <a:cubicBezTo>
                    <a:pt x="19143" y="24865"/>
                    <a:pt x="19143" y="24865"/>
                    <a:pt x="19143" y="24865"/>
                  </a:cubicBezTo>
                  <a:cubicBezTo>
                    <a:pt x="19143" y="24856"/>
                    <a:pt x="19161" y="24847"/>
                    <a:pt x="19170" y="24838"/>
                  </a:cubicBezTo>
                  <a:cubicBezTo>
                    <a:pt x="19196" y="24820"/>
                    <a:pt x="19223" y="24803"/>
                    <a:pt x="19223" y="24820"/>
                  </a:cubicBezTo>
                  <a:cubicBezTo>
                    <a:pt x="19231" y="24803"/>
                    <a:pt x="19231" y="24785"/>
                    <a:pt x="19231" y="24776"/>
                  </a:cubicBezTo>
                  <a:cubicBezTo>
                    <a:pt x="19214" y="24750"/>
                    <a:pt x="19125" y="24812"/>
                    <a:pt x="19108" y="24838"/>
                  </a:cubicBezTo>
                  <a:cubicBezTo>
                    <a:pt x="19099" y="24803"/>
                    <a:pt x="19064" y="24794"/>
                    <a:pt x="19117" y="24697"/>
                  </a:cubicBezTo>
                  <a:cubicBezTo>
                    <a:pt x="19064" y="24741"/>
                    <a:pt x="19046" y="24715"/>
                    <a:pt x="19019" y="24679"/>
                  </a:cubicBezTo>
                  <a:cubicBezTo>
                    <a:pt x="19019" y="24670"/>
                    <a:pt x="19011" y="24670"/>
                    <a:pt x="19002" y="24662"/>
                  </a:cubicBezTo>
                  <a:lnTo>
                    <a:pt x="19002" y="24653"/>
                  </a:lnTo>
                  <a:cubicBezTo>
                    <a:pt x="19002" y="24653"/>
                    <a:pt x="19002" y="24653"/>
                    <a:pt x="18993" y="24653"/>
                  </a:cubicBezTo>
                  <a:cubicBezTo>
                    <a:pt x="18975" y="24644"/>
                    <a:pt x="18958" y="24644"/>
                    <a:pt x="18940" y="24635"/>
                  </a:cubicBezTo>
                  <a:cubicBezTo>
                    <a:pt x="18887" y="24617"/>
                    <a:pt x="18825" y="24609"/>
                    <a:pt x="18772" y="24626"/>
                  </a:cubicBezTo>
                  <a:cubicBezTo>
                    <a:pt x="18684" y="24626"/>
                    <a:pt x="18684" y="24547"/>
                    <a:pt x="18666" y="24538"/>
                  </a:cubicBezTo>
                  <a:cubicBezTo>
                    <a:pt x="18631" y="24520"/>
                    <a:pt x="18578" y="24547"/>
                    <a:pt x="18525" y="24520"/>
                  </a:cubicBezTo>
                  <a:cubicBezTo>
                    <a:pt x="18348" y="24441"/>
                    <a:pt x="18048" y="24273"/>
                    <a:pt x="17801" y="24185"/>
                  </a:cubicBezTo>
                  <a:cubicBezTo>
                    <a:pt x="17739" y="24167"/>
                    <a:pt x="17589" y="24123"/>
                    <a:pt x="17571" y="24167"/>
                  </a:cubicBezTo>
                  <a:cubicBezTo>
                    <a:pt x="17527" y="24149"/>
                    <a:pt x="17554" y="24114"/>
                    <a:pt x="17554" y="24079"/>
                  </a:cubicBezTo>
                  <a:cubicBezTo>
                    <a:pt x="17315" y="24026"/>
                    <a:pt x="17130" y="23964"/>
                    <a:pt x="16971" y="23876"/>
                  </a:cubicBezTo>
                  <a:cubicBezTo>
                    <a:pt x="16927" y="23867"/>
                    <a:pt x="16927" y="23902"/>
                    <a:pt x="16909" y="23911"/>
                  </a:cubicBezTo>
                  <a:cubicBezTo>
                    <a:pt x="16768" y="23814"/>
                    <a:pt x="16662" y="23858"/>
                    <a:pt x="16591" y="23752"/>
                  </a:cubicBezTo>
                  <a:cubicBezTo>
                    <a:pt x="16503" y="23708"/>
                    <a:pt x="16512" y="23779"/>
                    <a:pt x="16450" y="23761"/>
                  </a:cubicBezTo>
                  <a:cubicBezTo>
                    <a:pt x="16362" y="23699"/>
                    <a:pt x="16185" y="23620"/>
                    <a:pt x="16000" y="23549"/>
                  </a:cubicBezTo>
                  <a:cubicBezTo>
                    <a:pt x="15894" y="23514"/>
                    <a:pt x="15682" y="23470"/>
                    <a:pt x="15620" y="23452"/>
                  </a:cubicBezTo>
                  <a:cubicBezTo>
                    <a:pt x="15523" y="23425"/>
                    <a:pt x="15426" y="23434"/>
                    <a:pt x="15346" y="23417"/>
                  </a:cubicBezTo>
                  <a:cubicBezTo>
                    <a:pt x="15037" y="23328"/>
                    <a:pt x="14728" y="23213"/>
                    <a:pt x="14463" y="23116"/>
                  </a:cubicBezTo>
                  <a:cubicBezTo>
                    <a:pt x="14216" y="23028"/>
                    <a:pt x="13925" y="23037"/>
                    <a:pt x="13792" y="22887"/>
                  </a:cubicBezTo>
                  <a:cubicBezTo>
                    <a:pt x="13722" y="22869"/>
                    <a:pt x="13686" y="22904"/>
                    <a:pt x="13607" y="22878"/>
                  </a:cubicBezTo>
                  <a:cubicBezTo>
                    <a:pt x="13536" y="22860"/>
                    <a:pt x="13545" y="22825"/>
                    <a:pt x="13492" y="22816"/>
                  </a:cubicBezTo>
                  <a:cubicBezTo>
                    <a:pt x="13395" y="22790"/>
                    <a:pt x="13236" y="22781"/>
                    <a:pt x="13112" y="22737"/>
                  </a:cubicBezTo>
                  <a:cubicBezTo>
                    <a:pt x="12847" y="22648"/>
                    <a:pt x="12583" y="22498"/>
                    <a:pt x="12247" y="22357"/>
                  </a:cubicBezTo>
                  <a:cubicBezTo>
                    <a:pt x="12159" y="22322"/>
                    <a:pt x="12141" y="22330"/>
                    <a:pt x="12070" y="22295"/>
                  </a:cubicBezTo>
                  <a:cubicBezTo>
                    <a:pt x="11964" y="22251"/>
                    <a:pt x="11894" y="22172"/>
                    <a:pt x="11797" y="22110"/>
                  </a:cubicBezTo>
                  <a:cubicBezTo>
                    <a:pt x="11717" y="22066"/>
                    <a:pt x="11602" y="22048"/>
                    <a:pt x="11532" y="22004"/>
                  </a:cubicBezTo>
                  <a:cubicBezTo>
                    <a:pt x="11497" y="21986"/>
                    <a:pt x="11444" y="21915"/>
                    <a:pt x="11373" y="21862"/>
                  </a:cubicBezTo>
                  <a:cubicBezTo>
                    <a:pt x="11276" y="21783"/>
                    <a:pt x="11232" y="21783"/>
                    <a:pt x="11126" y="21695"/>
                  </a:cubicBezTo>
                  <a:cubicBezTo>
                    <a:pt x="11020" y="21598"/>
                    <a:pt x="10914" y="21492"/>
                    <a:pt x="10817" y="21386"/>
                  </a:cubicBezTo>
                  <a:cubicBezTo>
                    <a:pt x="10719" y="21271"/>
                    <a:pt x="10622" y="21156"/>
                    <a:pt x="10543" y="21041"/>
                  </a:cubicBezTo>
                  <a:cubicBezTo>
                    <a:pt x="10499" y="20988"/>
                    <a:pt x="10455" y="20927"/>
                    <a:pt x="10419" y="20874"/>
                  </a:cubicBezTo>
                  <a:cubicBezTo>
                    <a:pt x="10375" y="20812"/>
                    <a:pt x="10340" y="20759"/>
                    <a:pt x="10304" y="20697"/>
                  </a:cubicBezTo>
                  <a:cubicBezTo>
                    <a:pt x="10269" y="20644"/>
                    <a:pt x="10234" y="20591"/>
                    <a:pt x="10207" y="20538"/>
                  </a:cubicBezTo>
                  <a:cubicBezTo>
                    <a:pt x="10172" y="20485"/>
                    <a:pt x="10146" y="20432"/>
                    <a:pt x="10110" y="20379"/>
                  </a:cubicBezTo>
                  <a:cubicBezTo>
                    <a:pt x="10057" y="20282"/>
                    <a:pt x="10084" y="20264"/>
                    <a:pt x="10048" y="20185"/>
                  </a:cubicBezTo>
                  <a:cubicBezTo>
                    <a:pt x="9995" y="20079"/>
                    <a:pt x="9907" y="19964"/>
                    <a:pt x="9845" y="19823"/>
                  </a:cubicBezTo>
                  <a:cubicBezTo>
                    <a:pt x="9775" y="19690"/>
                    <a:pt x="9722" y="19531"/>
                    <a:pt x="9713" y="19355"/>
                  </a:cubicBezTo>
                  <a:cubicBezTo>
                    <a:pt x="9572" y="19134"/>
                    <a:pt x="9563" y="18772"/>
                    <a:pt x="9492" y="18375"/>
                  </a:cubicBezTo>
                  <a:cubicBezTo>
                    <a:pt x="9536" y="18375"/>
                    <a:pt x="9536" y="18560"/>
                    <a:pt x="9598" y="18534"/>
                  </a:cubicBezTo>
                  <a:cubicBezTo>
                    <a:pt x="9572" y="18392"/>
                    <a:pt x="9527" y="18366"/>
                    <a:pt x="9483" y="18322"/>
                  </a:cubicBezTo>
                  <a:cubicBezTo>
                    <a:pt x="9519" y="18207"/>
                    <a:pt x="9466" y="17951"/>
                    <a:pt x="9466" y="17765"/>
                  </a:cubicBezTo>
                  <a:cubicBezTo>
                    <a:pt x="9466" y="17642"/>
                    <a:pt x="9386" y="17713"/>
                    <a:pt x="9377" y="17607"/>
                  </a:cubicBezTo>
                  <a:cubicBezTo>
                    <a:pt x="9351" y="17342"/>
                    <a:pt x="9360" y="17077"/>
                    <a:pt x="9369" y="16856"/>
                  </a:cubicBezTo>
                  <a:cubicBezTo>
                    <a:pt x="9386" y="16635"/>
                    <a:pt x="9395" y="16432"/>
                    <a:pt x="9386" y="16247"/>
                  </a:cubicBezTo>
                  <a:cubicBezTo>
                    <a:pt x="9377" y="16141"/>
                    <a:pt x="9342" y="16079"/>
                    <a:pt x="9342" y="15991"/>
                  </a:cubicBezTo>
                  <a:cubicBezTo>
                    <a:pt x="9333" y="15726"/>
                    <a:pt x="9369" y="15479"/>
                    <a:pt x="9369" y="15258"/>
                  </a:cubicBezTo>
                  <a:cubicBezTo>
                    <a:pt x="9360" y="15187"/>
                    <a:pt x="9324" y="15108"/>
                    <a:pt x="9324" y="15046"/>
                  </a:cubicBezTo>
                  <a:cubicBezTo>
                    <a:pt x="9333" y="14984"/>
                    <a:pt x="9369" y="14949"/>
                    <a:pt x="9369" y="14878"/>
                  </a:cubicBezTo>
                  <a:cubicBezTo>
                    <a:pt x="9369" y="14825"/>
                    <a:pt x="9333" y="14790"/>
                    <a:pt x="9324" y="14728"/>
                  </a:cubicBezTo>
                  <a:cubicBezTo>
                    <a:pt x="9298" y="14507"/>
                    <a:pt x="9271" y="14287"/>
                    <a:pt x="9218" y="14110"/>
                  </a:cubicBezTo>
                  <a:cubicBezTo>
                    <a:pt x="9289" y="14066"/>
                    <a:pt x="9263" y="14189"/>
                    <a:pt x="9307" y="14260"/>
                  </a:cubicBezTo>
                  <a:cubicBezTo>
                    <a:pt x="9316" y="14278"/>
                    <a:pt x="9360" y="14313"/>
                    <a:pt x="9377" y="14348"/>
                  </a:cubicBezTo>
                  <a:cubicBezTo>
                    <a:pt x="9404" y="14384"/>
                    <a:pt x="9413" y="14419"/>
                    <a:pt x="9351" y="14437"/>
                  </a:cubicBezTo>
                  <a:cubicBezTo>
                    <a:pt x="9360" y="14534"/>
                    <a:pt x="9457" y="14481"/>
                    <a:pt x="9466" y="14587"/>
                  </a:cubicBezTo>
                  <a:cubicBezTo>
                    <a:pt x="9413" y="14596"/>
                    <a:pt x="9404" y="14622"/>
                    <a:pt x="9395" y="14657"/>
                  </a:cubicBezTo>
                  <a:cubicBezTo>
                    <a:pt x="9448" y="14640"/>
                    <a:pt x="9527" y="14746"/>
                    <a:pt x="9448" y="14843"/>
                  </a:cubicBezTo>
                  <a:cubicBezTo>
                    <a:pt x="9492" y="14852"/>
                    <a:pt x="9501" y="14825"/>
                    <a:pt x="9510" y="14790"/>
                  </a:cubicBezTo>
                  <a:cubicBezTo>
                    <a:pt x="9510" y="14755"/>
                    <a:pt x="9519" y="14728"/>
                    <a:pt x="9563" y="14728"/>
                  </a:cubicBezTo>
                  <a:cubicBezTo>
                    <a:pt x="9607" y="14949"/>
                    <a:pt x="9607" y="15046"/>
                    <a:pt x="9633" y="15249"/>
                  </a:cubicBezTo>
                  <a:cubicBezTo>
                    <a:pt x="9731" y="15275"/>
                    <a:pt x="9669" y="15081"/>
                    <a:pt x="9784" y="15134"/>
                  </a:cubicBezTo>
                  <a:cubicBezTo>
                    <a:pt x="9739" y="15390"/>
                    <a:pt x="9898" y="15585"/>
                    <a:pt x="9766" y="15796"/>
                  </a:cubicBezTo>
                  <a:cubicBezTo>
                    <a:pt x="9775" y="15885"/>
                    <a:pt x="9801" y="15885"/>
                    <a:pt x="9845" y="15841"/>
                  </a:cubicBezTo>
                  <a:cubicBezTo>
                    <a:pt x="9881" y="15938"/>
                    <a:pt x="9775" y="15991"/>
                    <a:pt x="9845" y="16008"/>
                  </a:cubicBezTo>
                  <a:cubicBezTo>
                    <a:pt x="9828" y="16105"/>
                    <a:pt x="9775" y="15955"/>
                    <a:pt x="9739" y="15964"/>
                  </a:cubicBezTo>
                  <a:cubicBezTo>
                    <a:pt x="9792" y="16264"/>
                    <a:pt x="9819" y="16459"/>
                    <a:pt x="9766" y="16803"/>
                  </a:cubicBezTo>
                  <a:cubicBezTo>
                    <a:pt x="9792" y="16803"/>
                    <a:pt x="9792" y="16750"/>
                    <a:pt x="9792" y="16715"/>
                  </a:cubicBezTo>
                  <a:cubicBezTo>
                    <a:pt x="9792" y="16794"/>
                    <a:pt x="9801" y="16944"/>
                    <a:pt x="9810" y="17112"/>
                  </a:cubicBezTo>
                  <a:cubicBezTo>
                    <a:pt x="9819" y="17280"/>
                    <a:pt x="9828" y="17465"/>
                    <a:pt x="9801" y="17598"/>
                  </a:cubicBezTo>
                  <a:cubicBezTo>
                    <a:pt x="9792" y="17783"/>
                    <a:pt x="9898" y="17721"/>
                    <a:pt x="9898" y="17907"/>
                  </a:cubicBezTo>
                  <a:cubicBezTo>
                    <a:pt x="9863" y="17977"/>
                    <a:pt x="9863" y="18092"/>
                    <a:pt x="9872" y="18225"/>
                  </a:cubicBezTo>
                  <a:cubicBezTo>
                    <a:pt x="9872" y="18313"/>
                    <a:pt x="9907" y="18322"/>
                    <a:pt x="9942" y="18322"/>
                  </a:cubicBezTo>
                  <a:cubicBezTo>
                    <a:pt x="9942" y="18445"/>
                    <a:pt x="9925" y="18622"/>
                    <a:pt x="10013" y="18640"/>
                  </a:cubicBezTo>
                  <a:cubicBezTo>
                    <a:pt x="10066" y="18595"/>
                    <a:pt x="9978" y="18339"/>
                    <a:pt x="9978" y="18216"/>
                  </a:cubicBezTo>
                  <a:cubicBezTo>
                    <a:pt x="10048" y="18225"/>
                    <a:pt x="10093" y="18189"/>
                    <a:pt x="10066" y="18048"/>
                  </a:cubicBezTo>
                  <a:cubicBezTo>
                    <a:pt x="10057" y="18013"/>
                    <a:pt x="10040" y="18004"/>
                    <a:pt x="10031" y="17951"/>
                  </a:cubicBezTo>
                  <a:cubicBezTo>
                    <a:pt x="10004" y="17986"/>
                    <a:pt x="10013" y="18075"/>
                    <a:pt x="9960" y="18057"/>
                  </a:cubicBezTo>
                  <a:cubicBezTo>
                    <a:pt x="9934" y="17412"/>
                    <a:pt x="9942" y="16971"/>
                    <a:pt x="9942" y="16582"/>
                  </a:cubicBezTo>
                  <a:cubicBezTo>
                    <a:pt x="9951" y="16194"/>
                    <a:pt x="9960" y="15814"/>
                    <a:pt x="9978" y="15355"/>
                  </a:cubicBezTo>
                  <a:cubicBezTo>
                    <a:pt x="10013" y="15311"/>
                    <a:pt x="10013" y="15337"/>
                    <a:pt x="10057" y="15355"/>
                  </a:cubicBezTo>
                  <a:cubicBezTo>
                    <a:pt x="10048" y="15108"/>
                    <a:pt x="10004" y="14905"/>
                    <a:pt x="10013" y="14710"/>
                  </a:cubicBezTo>
                  <a:cubicBezTo>
                    <a:pt x="10004" y="14675"/>
                    <a:pt x="9960" y="14693"/>
                    <a:pt x="9951" y="14649"/>
                  </a:cubicBezTo>
                  <a:cubicBezTo>
                    <a:pt x="9951" y="14551"/>
                    <a:pt x="9951" y="14454"/>
                    <a:pt x="10057" y="14454"/>
                  </a:cubicBezTo>
                  <a:cubicBezTo>
                    <a:pt x="10004" y="14375"/>
                    <a:pt x="10013" y="14357"/>
                    <a:pt x="9942" y="14410"/>
                  </a:cubicBezTo>
                  <a:cubicBezTo>
                    <a:pt x="9951" y="14366"/>
                    <a:pt x="9995" y="14366"/>
                    <a:pt x="9969" y="14295"/>
                  </a:cubicBezTo>
                  <a:cubicBezTo>
                    <a:pt x="10066" y="14287"/>
                    <a:pt x="10101" y="14419"/>
                    <a:pt x="10163" y="14472"/>
                  </a:cubicBezTo>
                  <a:cubicBezTo>
                    <a:pt x="10154" y="14543"/>
                    <a:pt x="10146" y="14578"/>
                    <a:pt x="10154" y="14622"/>
                  </a:cubicBezTo>
                  <a:cubicBezTo>
                    <a:pt x="10154" y="14657"/>
                    <a:pt x="10172" y="14710"/>
                    <a:pt x="10181" y="14808"/>
                  </a:cubicBezTo>
                  <a:cubicBezTo>
                    <a:pt x="10093" y="14878"/>
                    <a:pt x="10154" y="14684"/>
                    <a:pt x="10093" y="14702"/>
                  </a:cubicBezTo>
                  <a:cubicBezTo>
                    <a:pt x="10040" y="14781"/>
                    <a:pt x="10119" y="15002"/>
                    <a:pt x="10190" y="14887"/>
                  </a:cubicBezTo>
                  <a:cubicBezTo>
                    <a:pt x="10172" y="15037"/>
                    <a:pt x="10269" y="15108"/>
                    <a:pt x="10207" y="15196"/>
                  </a:cubicBezTo>
                  <a:cubicBezTo>
                    <a:pt x="10154" y="15214"/>
                    <a:pt x="10154" y="15143"/>
                    <a:pt x="10154" y="15081"/>
                  </a:cubicBezTo>
                  <a:cubicBezTo>
                    <a:pt x="10084" y="15143"/>
                    <a:pt x="10146" y="15328"/>
                    <a:pt x="10216" y="15320"/>
                  </a:cubicBezTo>
                  <a:cubicBezTo>
                    <a:pt x="10190" y="15523"/>
                    <a:pt x="10190" y="15761"/>
                    <a:pt x="10207" y="16026"/>
                  </a:cubicBezTo>
                  <a:cubicBezTo>
                    <a:pt x="10190" y="16141"/>
                    <a:pt x="10146" y="16203"/>
                    <a:pt x="10119" y="16326"/>
                  </a:cubicBezTo>
                  <a:cubicBezTo>
                    <a:pt x="10128" y="16370"/>
                    <a:pt x="10172" y="16353"/>
                    <a:pt x="10172" y="16415"/>
                  </a:cubicBezTo>
                  <a:cubicBezTo>
                    <a:pt x="10154" y="16626"/>
                    <a:pt x="10163" y="16865"/>
                    <a:pt x="10163" y="17112"/>
                  </a:cubicBezTo>
                  <a:cubicBezTo>
                    <a:pt x="10163" y="17359"/>
                    <a:pt x="10172" y="17598"/>
                    <a:pt x="10154" y="17792"/>
                  </a:cubicBezTo>
                  <a:cubicBezTo>
                    <a:pt x="10066" y="17845"/>
                    <a:pt x="10101" y="17642"/>
                    <a:pt x="10084" y="17545"/>
                  </a:cubicBezTo>
                  <a:cubicBezTo>
                    <a:pt x="10004" y="17721"/>
                    <a:pt x="10137" y="17916"/>
                    <a:pt x="10190" y="17995"/>
                  </a:cubicBezTo>
                  <a:cubicBezTo>
                    <a:pt x="10199" y="18631"/>
                    <a:pt x="10304" y="19134"/>
                    <a:pt x="10587" y="19770"/>
                  </a:cubicBezTo>
                  <a:cubicBezTo>
                    <a:pt x="10552" y="19823"/>
                    <a:pt x="10640" y="19929"/>
                    <a:pt x="10534" y="19849"/>
                  </a:cubicBezTo>
                  <a:cubicBezTo>
                    <a:pt x="10578" y="20035"/>
                    <a:pt x="10631" y="19964"/>
                    <a:pt x="10684" y="20044"/>
                  </a:cubicBezTo>
                  <a:cubicBezTo>
                    <a:pt x="10728" y="20150"/>
                    <a:pt x="10772" y="20264"/>
                    <a:pt x="10843" y="20370"/>
                  </a:cubicBezTo>
                  <a:cubicBezTo>
                    <a:pt x="10896" y="20485"/>
                    <a:pt x="10976" y="20591"/>
                    <a:pt x="11046" y="20697"/>
                  </a:cubicBezTo>
                  <a:cubicBezTo>
                    <a:pt x="11126" y="20803"/>
                    <a:pt x="11214" y="20891"/>
                    <a:pt x="11293" y="20988"/>
                  </a:cubicBezTo>
                  <a:cubicBezTo>
                    <a:pt x="11382" y="21077"/>
                    <a:pt x="11470" y="21156"/>
                    <a:pt x="11558" y="21227"/>
                  </a:cubicBezTo>
                  <a:cubicBezTo>
                    <a:pt x="11753" y="21377"/>
                    <a:pt x="12000" y="21527"/>
                    <a:pt x="12176" y="21633"/>
                  </a:cubicBezTo>
                  <a:cubicBezTo>
                    <a:pt x="12335" y="21721"/>
                    <a:pt x="12424" y="21801"/>
                    <a:pt x="12565" y="21862"/>
                  </a:cubicBezTo>
                  <a:cubicBezTo>
                    <a:pt x="12644" y="21898"/>
                    <a:pt x="12750" y="21915"/>
                    <a:pt x="12821" y="21951"/>
                  </a:cubicBezTo>
                  <a:cubicBezTo>
                    <a:pt x="12900" y="21977"/>
                    <a:pt x="12918" y="22039"/>
                    <a:pt x="12998" y="22074"/>
                  </a:cubicBezTo>
                  <a:cubicBezTo>
                    <a:pt x="13024" y="22092"/>
                    <a:pt x="13139" y="22127"/>
                    <a:pt x="13262" y="22154"/>
                  </a:cubicBezTo>
                  <a:cubicBezTo>
                    <a:pt x="13377" y="22189"/>
                    <a:pt x="13501" y="22216"/>
                    <a:pt x="13563" y="22225"/>
                  </a:cubicBezTo>
                  <a:cubicBezTo>
                    <a:pt x="13607" y="22225"/>
                    <a:pt x="13607" y="22180"/>
                    <a:pt x="13660" y="22198"/>
                  </a:cubicBezTo>
                  <a:cubicBezTo>
                    <a:pt x="13757" y="22269"/>
                    <a:pt x="13792" y="22277"/>
                    <a:pt x="13951" y="22322"/>
                  </a:cubicBezTo>
                  <a:cubicBezTo>
                    <a:pt x="14092" y="22366"/>
                    <a:pt x="14110" y="22445"/>
                    <a:pt x="14207" y="22383"/>
                  </a:cubicBezTo>
                  <a:cubicBezTo>
                    <a:pt x="14340" y="22428"/>
                    <a:pt x="14322" y="22498"/>
                    <a:pt x="14481" y="22534"/>
                  </a:cubicBezTo>
                  <a:cubicBezTo>
                    <a:pt x="14490" y="22507"/>
                    <a:pt x="14419" y="22489"/>
                    <a:pt x="14366" y="22463"/>
                  </a:cubicBezTo>
                  <a:cubicBezTo>
                    <a:pt x="14446" y="22383"/>
                    <a:pt x="14534" y="22498"/>
                    <a:pt x="14631" y="22525"/>
                  </a:cubicBezTo>
                  <a:cubicBezTo>
                    <a:pt x="15152" y="22701"/>
                    <a:pt x="15638" y="22834"/>
                    <a:pt x="16265" y="23081"/>
                  </a:cubicBezTo>
                  <a:cubicBezTo>
                    <a:pt x="16459" y="23160"/>
                    <a:pt x="16821" y="23275"/>
                    <a:pt x="17103" y="23364"/>
                  </a:cubicBezTo>
                  <a:cubicBezTo>
                    <a:pt x="17183" y="23390"/>
                    <a:pt x="17183" y="23425"/>
                    <a:pt x="17262" y="23452"/>
                  </a:cubicBezTo>
                  <a:cubicBezTo>
                    <a:pt x="17439" y="23496"/>
                    <a:pt x="17669" y="23505"/>
                    <a:pt x="17722" y="23628"/>
                  </a:cubicBezTo>
                  <a:cubicBezTo>
                    <a:pt x="17774" y="23584"/>
                    <a:pt x="18172" y="23690"/>
                    <a:pt x="18242" y="23752"/>
                  </a:cubicBezTo>
                  <a:cubicBezTo>
                    <a:pt x="18251" y="23770"/>
                    <a:pt x="18128" y="23752"/>
                    <a:pt x="18101" y="23734"/>
                  </a:cubicBezTo>
                  <a:cubicBezTo>
                    <a:pt x="18075" y="23770"/>
                    <a:pt x="18322" y="23858"/>
                    <a:pt x="18278" y="23770"/>
                  </a:cubicBezTo>
                  <a:cubicBezTo>
                    <a:pt x="18331" y="23832"/>
                    <a:pt x="18437" y="23885"/>
                    <a:pt x="18596" y="23929"/>
                  </a:cubicBezTo>
                  <a:cubicBezTo>
                    <a:pt x="18604" y="23902"/>
                    <a:pt x="18552" y="23893"/>
                    <a:pt x="18525" y="23876"/>
                  </a:cubicBezTo>
                  <a:cubicBezTo>
                    <a:pt x="18622" y="23876"/>
                    <a:pt x="18746" y="23920"/>
                    <a:pt x="18887" y="23964"/>
                  </a:cubicBezTo>
                  <a:cubicBezTo>
                    <a:pt x="18958" y="23990"/>
                    <a:pt x="19028" y="24017"/>
                    <a:pt x="19090" y="24043"/>
                  </a:cubicBezTo>
                  <a:cubicBezTo>
                    <a:pt x="19125" y="24052"/>
                    <a:pt x="19161" y="24070"/>
                    <a:pt x="19196" y="24079"/>
                  </a:cubicBezTo>
                  <a:cubicBezTo>
                    <a:pt x="19205" y="24088"/>
                    <a:pt x="19223" y="24088"/>
                    <a:pt x="19240" y="24088"/>
                  </a:cubicBezTo>
                  <a:cubicBezTo>
                    <a:pt x="19293" y="24185"/>
                    <a:pt x="19346" y="24264"/>
                    <a:pt x="19487" y="24291"/>
                  </a:cubicBezTo>
                  <a:cubicBezTo>
                    <a:pt x="19514" y="24238"/>
                    <a:pt x="19399" y="24247"/>
                    <a:pt x="19470" y="24176"/>
                  </a:cubicBezTo>
                  <a:cubicBezTo>
                    <a:pt x="19523" y="24202"/>
                    <a:pt x="19567" y="24202"/>
                    <a:pt x="19620" y="24202"/>
                  </a:cubicBezTo>
                  <a:cubicBezTo>
                    <a:pt x="19664" y="24202"/>
                    <a:pt x="19717" y="24202"/>
                    <a:pt x="19770" y="24255"/>
                  </a:cubicBezTo>
                  <a:lnTo>
                    <a:pt x="19770" y="24264"/>
                  </a:lnTo>
                  <a:cubicBezTo>
                    <a:pt x="19832" y="24326"/>
                    <a:pt x="19832" y="24441"/>
                    <a:pt x="19858" y="24529"/>
                  </a:cubicBezTo>
                  <a:cubicBezTo>
                    <a:pt x="19832" y="24547"/>
                    <a:pt x="19823" y="24503"/>
                    <a:pt x="19814" y="24485"/>
                  </a:cubicBezTo>
                  <a:cubicBezTo>
                    <a:pt x="19770" y="24564"/>
                    <a:pt x="19849" y="24626"/>
                    <a:pt x="19911" y="24529"/>
                  </a:cubicBezTo>
                  <a:cubicBezTo>
                    <a:pt x="19929" y="24573"/>
                    <a:pt x="19920" y="24617"/>
                    <a:pt x="19876" y="24644"/>
                  </a:cubicBezTo>
                  <a:cubicBezTo>
                    <a:pt x="19929" y="24688"/>
                    <a:pt x="19947" y="24776"/>
                    <a:pt x="19955" y="24873"/>
                  </a:cubicBezTo>
                  <a:cubicBezTo>
                    <a:pt x="19964" y="24891"/>
                    <a:pt x="19964" y="24918"/>
                    <a:pt x="19973" y="24944"/>
                  </a:cubicBezTo>
                  <a:lnTo>
                    <a:pt x="20000" y="25085"/>
                  </a:lnTo>
                  <a:cubicBezTo>
                    <a:pt x="20017" y="25182"/>
                    <a:pt x="20035" y="25271"/>
                    <a:pt x="20070" y="25359"/>
                  </a:cubicBezTo>
                  <a:cubicBezTo>
                    <a:pt x="19955" y="25218"/>
                    <a:pt x="20000" y="25571"/>
                    <a:pt x="20079" y="25642"/>
                  </a:cubicBezTo>
                  <a:cubicBezTo>
                    <a:pt x="20159" y="25589"/>
                    <a:pt x="19955" y="25421"/>
                    <a:pt x="20088" y="25447"/>
                  </a:cubicBezTo>
                  <a:cubicBezTo>
                    <a:pt x="20185" y="25889"/>
                    <a:pt x="20309" y="26427"/>
                    <a:pt x="20423" y="26737"/>
                  </a:cubicBezTo>
                  <a:cubicBezTo>
                    <a:pt x="20379" y="26737"/>
                    <a:pt x="20397" y="26790"/>
                    <a:pt x="20362" y="26807"/>
                  </a:cubicBezTo>
                  <a:cubicBezTo>
                    <a:pt x="20397" y="26842"/>
                    <a:pt x="20441" y="26887"/>
                    <a:pt x="20476" y="26922"/>
                  </a:cubicBezTo>
                  <a:cubicBezTo>
                    <a:pt x="20547" y="27116"/>
                    <a:pt x="20609" y="27328"/>
                    <a:pt x="20697" y="27522"/>
                  </a:cubicBezTo>
                  <a:cubicBezTo>
                    <a:pt x="20759" y="27681"/>
                    <a:pt x="20830" y="27849"/>
                    <a:pt x="20900" y="28035"/>
                  </a:cubicBezTo>
                  <a:cubicBezTo>
                    <a:pt x="20971" y="28211"/>
                    <a:pt x="21042" y="28397"/>
                    <a:pt x="21139" y="28573"/>
                  </a:cubicBezTo>
                  <a:cubicBezTo>
                    <a:pt x="21174" y="28653"/>
                    <a:pt x="21253" y="28741"/>
                    <a:pt x="21298" y="28829"/>
                  </a:cubicBezTo>
                  <a:cubicBezTo>
                    <a:pt x="21404" y="29006"/>
                    <a:pt x="21554" y="29271"/>
                    <a:pt x="21730" y="29527"/>
                  </a:cubicBezTo>
                  <a:cubicBezTo>
                    <a:pt x="21774" y="29589"/>
                    <a:pt x="21819" y="29659"/>
                    <a:pt x="21863" y="29721"/>
                  </a:cubicBezTo>
                  <a:cubicBezTo>
                    <a:pt x="21907" y="29783"/>
                    <a:pt x="21960" y="29853"/>
                    <a:pt x="22004" y="29915"/>
                  </a:cubicBezTo>
                  <a:cubicBezTo>
                    <a:pt x="22101" y="30039"/>
                    <a:pt x="22207" y="30154"/>
                    <a:pt x="22304" y="30260"/>
                  </a:cubicBezTo>
                  <a:cubicBezTo>
                    <a:pt x="22419" y="30383"/>
                    <a:pt x="22551" y="30463"/>
                    <a:pt x="22675" y="30569"/>
                  </a:cubicBezTo>
                  <a:cubicBezTo>
                    <a:pt x="22799" y="30683"/>
                    <a:pt x="22922" y="30789"/>
                    <a:pt x="23046" y="30904"/>
                  </a:cubicBezTo>
                  <a:cubicBezTo>
                    <a:pt x="23170" y="31010"/>
                    <a:pt x="23293" y="31116"/>
                    <a:pt x="23434" y="31213"/>
                  </a:cubicBezTo>
                  <a:cubicBezTo>
                    <a:pt x="23770" y="31460"/>
                    <a:pt x="24150" y="31628"/>
                    <a:pt x="24494" y="31796"/>
                  </a:cubicBezTo>
                  <a:cubicBezTo>
                    <a:pt x="24582" y="31840"/>
                    <a:pt x="24582" y="31875"/>
                    <a:pt x="24679" y="31911"/>
                  </a:cubicBezTo>
                  <a:cubicBezTo>
                    <a:pt x="24777" y="31955"/>
                    <a:pt x="24821" y="31946"/>
                    <a:pt x="24882" y="31973"/>
                  </a:cubicBezTo>
                  <a:cubicBezTo>
                    <a:pt x="25015" y="32026"/>
                    <a:pt x="25139" y="32140"/>
                    <a:pt x="25297" y="32096"/>
                  </a:cubicBezTo>
                  <a:cubicBezTo>
                    <a:pt x="25456" y="32140"/>
                    <a:pt x="25580" y="32184"/>
                    <a:pt x="25686" y="32211"/>
                  </a:cubicBezTo>
                  <a:cubicBezTo>
                    <a:pt x="25792" y="32237"/>
                    <a:pt x="25889" y="32255"/>
                    <a:pt x="25977" y="32273"/>
                  </a:cubicBezTo>
                  <a:cubicBezTo>
                    <a:pt x="26075" y="32290"/>
                    <a:pt x="26172" y="32299"/>
                    <a:pt x="26278" y="32317"/>
                  </a:cubicBezTo>
                  <a:cubicBezTo>
                    <a:pt x="26339" y="32326"/>
                    <a:pt x="26392" y="32335"/>
                    <a:pt x="26463" y="32343"/>
                  </a:cubicBezTo>
                  <a:cubicBezTo>
                    <a:pt x="26534" y="32352"/>
                    <a:pt x="26604" y="32352"/>
                    <a:pt x="26693" y="32361"/>
                  </a:cubicBezTo>
                  <a:cubicBezTo>
                    <a:pt x="26693" y="32405"/>
                    <a:pt x="26622" y="32414"/>
                    <a:pt x="26622" y="32467"/>
                  </a:cubicBezTo>
                  <a:cubicBezTo>
                    <a:pt x="26472" y="32458"/>
                    <a:pt x="26331" y="32432"/>
                    <a:pt x="26180" y="32414"/>
                  </a:cubicBezTo>
                  <a:cubicBezTo>
                    <a:pt x="26057" y="32388"/>
                    <a:pt x="26136" y="32502"/>
                    <a:pt x="26092" y="32538"/>
                  </a:cubicBezTo>
                  <a:cubicBezTo>
                    <a:pt x="26216" y="32564"/>
                    <a:pt x="26189" y="32502"/>
                    <a:pt x="26278" y="32511"/>
                  </a:cubicBezTo>
                  <a:cubicBezTo>
                    <a:pt x="26419" y="32520"/>
                    <a:pt x="26322" y="32555"/>
                    <a:pt x="26384" y="32573"/>
                  </a:cubicBezTo>
                  <a:cubicBezTo>
                    <a:pt x="26472" y="32608"/>
                    <a:pt x="26534" y="32564"/>
                    <a:pt x="26551" y="32564"/>
                  </a:cubicBezTo>
                  <a:cubicBezTo>
                    <a:pt x="26701" y="32582"/>
                    <a:pt x="26719" y="32679"/>
                    <a:pt x="26843" y="32635"/>
                  </a:cubicBezTo>
                  <a:close/>
                  <a:moveTo>
                    <a:pt x="10057" y="17448"/>
                  </a:moveTo>
                  <a:cubicBezTo>
                    <a:pt x="10048" y="17350"/>
                    <a:pt x="10172" y="17253"/>
                    <a:pt x="10075" y="17156"/>
                  </a:cubicBezTo>
                  <a:cubicBezTo>
                    <a:pt x="10084" y="17253"/>
                    <a:pt x="9960" y="17350"/>
                    <a:pt x="10057" y="17448"/>
                  </a:cubicBezTo>
                  <a:close/>
                  <a:moveTo>
                    <a:pt x="9686" y="15558"/>
                  </a:moveTo>
                  <a:cubicBezTo>
                    <a:pt x="9713" y="15479"/>
                    <a:pt x="9713" y="15373"/>
                    <a:pt x="9731" y="15284"/>
                  </a:cubicBezTo>
                  <a:cubicBezTo>
                    <a:pt x="9633" y="15267"/>
                    <a:pt x="9580" y="15487"/>
                    <a:pt x="9607" y="15514"/>
                  </a:cubicBezTo>
                  <a:cubicBezTo>
                    <a:pt x="9616" y="15408"/>
                    <a:pt x="9642" y="15576"/>
                    <a:pt x="9686" y="15558"/>
                  </a:cubicBezTo>
                  <a:close/>
                  <a:moveTo>
                    <a:pt x="9386" y="15955"/>
                  </a:moveTo>
                  <a:cubicBezTo>
                    <a:pt x="9457" y="15955"/>
                    <a:pt x="9492" y="15682"/>
                    <a:pt x="9448" y="15629"/>
                  </a:cubicBezTo>
                  <a:cubicBezTo>
                    <a:pt x="9413" y="15717"/>
                    <a:pt x="9377" y="15788"/>
                    <a:pt x="9386" y="15955"/>
                  </a:cubicBezTo>
                  <a:close/>
                  <a:moveTo>
                    <a:pt x="9448" y="17554"/>
                  </a:moveTo>
                  <a:cubicBezTo>
                    <a:pt x="9457" y="17430"/>
                    <a:pt x="9510" y="17121"/>
                    <a:pt x="9413" y="17086"/>
                  </a:cubicBezTo>
                  <a:cubicBezTo>
                    <a:pt x="9457" y="17262"/>
                    <a:pt x="9377" y="17403"/>
                    <a:pt x="9448" y="17554"/>
                  </a:cubicBezTo>
                  <a:close/>
                  <a:moveTo>
                    <a:pt x="10181" y="18843"/>
                  </a:moveTo>
                  <a:cubicBezTo>
                    <a:pt x="10207" y="18799"/>
                    <a:pt x="10172" y="18684"/>
                    <a:pt x="10137" y="18587"/>
                  </a:cubicBezTo>
                  <a:cubicBezTo>
                    <a:pt x="10110" y="18498"/>
                    <a:pt x="10066" y="18428"/>
                    <a:pt x="10066" y="18481"/>
                  </a:cubicBezTo>
                  <a:cubicBezTo>
                    <a:pt x="10093" y="18498"/>
                    <a:pt x="10101" y="18578"/>
                    <a:pt x="10119" y="18666"/>
                  </a:cubicBezTo>
                  <a:cubicBezTo>
                    <a:pt x="10137" y="18746"/>
                    <a:pt x="10146" y="18834"/>
                    <a:pt x="10181" y="18843"/>
                  </a:cubicBezTo>
                  <a:close/>
                  <a:moveTo>
                    <a:pt x="12388" y="22339"/>
                  </a:moveTo>
                  <a:cubicBezTo>
                    <a:pt x="12265" y="22251"/>
                    <a:pt x="12132" y="22180"/>
                    <a:pt x="11991" y="22172"/>
                  </a:cubicBezTo>
                  <a:cubicBezTo>
                    <a:pt x="12106" y="22251"/>
                    <a:pt x="12327" y="22410"/>
                    <a:pt x="12388" y="22339"/>
                  </a:cubicBezTo>
                  <a:close/>
                  <a:moveTo>
                    <a:pt x="13819" y="22816"/>
                  </a:moveTo>
                  <a:cubicBezTo>
                    <a:pt x="13828" y="22754"/>
                    <a:pt x="13695" y="22807"/>
                    <a:pt x="13677" y="22825"/>
                  </a:cubicBezTo>
                  <a:lnTo>
                    <a:pt x="14048" y="22949"/>
                  </a:lnTo>
                  <a:cubicBezTo>
                    <a:pt x="14128" y="22878"/>
                    <a:pt x="13898" y="22860"/>
                    <a:pt x="13819" y="22816"/>
                  </a:cubicBezTo>
                  <a:close/>
                  <a:moveTo>
                    <a:pt x="18975" y="24317"/>
                  </a:moveTo>
                  <a:cubicBezTo>
                    <a:pt x="18852" y="24255"/>
                    <a:pt x="18799" y="24291"/>
                    <a:pt x="18746" y="24317"/>
                  </a:cubicBezTo>
                  <a:cubicBezTo>
                    <a:pt x="18852" y="24352"/>
                    <a:pt x="18958" y="24388"/>
                    <a:pt x="18975" y="24317"/>
                  </a:cubicBezTo>
                  <a:close/>
                  <a:moveTo>
                    <a:pt x="19223" y="24141"/>
                  </a:moveTo>
                  <a:cubicBezTo>
                    <a:pt x="19205" y="24141"/>
                    <a:pt x="19196" y="24141"/>
                    <a:pt x="19187" y="24132"/>
                  </a:cubicBezTo>
                  <a:cubicBezTo>
                    <a:pt x="19170" y="24123"/>
                    <a:pt x="19152" y="24114"/>
                    <a:pt x="19125" y="24105"/>
                  </a:cubicBezTo>
                  <a:cubicBezTo>
                    <a:pt x="19072" y="24079"/>
                    <a:pt x="19019" y="24052"/>
                    <a:pt x="18967" y="24026"/>
                  </a:cubicBezTo>
                  <a:cubicBezTo>
                    <a:pt x="18861" y="23973"/>
                    <a:pt x="18763" y="23946"/>
                    <a:pt x="18710" y="23999"/>
                  </a:cubicBezTo>
                  <a:cubicBezTo>
                    <a:pt x="18861" y="24088"/>
                    <a:pt x="18772" y="24035"/>
                    <a:pt x="18852" y="24017"/>
                  </a:cubicBezTo>
                  <a:cubicBezTo>
                    <a:pt x="18931" y="23999"/>
                    <a:pt x="19019" y="24079"/>
                    <a:pt x="19090" y="24132"/>
                  </a:cubicBezTo>
                  <a:cubicBezTo>
                    <a:pt x="19108" y="24149"/>
                    <a:pt x="19125" y="24167"/>
                    <a:pt x="19143" y="24176"/>
                  </a:cubicBezTo>
                  <a:cubicBezTo>
                    <a:pt x="19161" y="24185"/>
                    <a:pt x="19161" y="24194"/>
                    <a:pt x="19170" y="24194"/>
                  </a:cubicBezTo>
                  <a:cubicBezTo>
                    <a:pt x="19187" y="24194"/>
                    <a:pt x="19205" y="24185"/>
                    <a:pt x="19223" y="24141"/>
                  </a:cubicBezTo>
                  <a:close/>
                  <a:moveTo>
                    <a:pt x="19691" y="24273"/>
                  </a:moveTo>
                  <a:cubicBezTo>
                    <a:pt x="19699" y="24211"/>
                    <a:pt x="19576" y="24202"/>
                    <a:pt x="19523" y="24282"/>
                  </a:cubicBezTo>
                  <a:cubicBezTo>
                    <a:pt x="19576" y="24326"/>
                    <a:pt x="19638" y="24282"/>
                    <a:pt x="19691" y="24273"/>
                  </a:cubicBezTo>
                  <a:close/>
                  <a:moveTo>
                    <a:pt x="19691" y="24344"/>
                  </a:moveTo>
                  <a:cubicBezTo>
                    <a:pt x="19735" y="24379"/>
                    <a:pt x="19682" y="24432"/>
                    <a:pt x="19717" y="24476"/>
                  </a:cubicBezTo>
                  <a:cubicBezTo>
                    <a:pt x="19761" y="24458"/>
                    <a:pt x="19779" y="24414"/>
                    <a:pt x="19761" y="24388"/>
                  </a:cubicBezTo>
                  <a:cubicBezTo>
                    <a:pt x="19752" y="24352"/>
                    <a:pt x="19717" y="24326"/>
                    <a:pt x="19691" y="24344"/>
                  </a:cubicBezTo>
                  <a:close/>
                  <a:moveTo>
                    <a:pt x="19399" y="25633"/>
                  </a:moveTo>
                  <a:cubicBezTo>
                    <a:pt x="19382" y="25571"/>
                    <a:pt x="19364" y="25509"/>
                    <a:pt x="19355" y="25439"/>
                  </a:cubicBezTo>
                  <a:cubicBezTo>
                    <a:pt x="19214" y="25386"/>
                    <a:pt x="19320" y="25703"/>
                    <a:pt x="19399" y="25633"/>
                  </a:cubicBezTo>
                  <a:close/>
                  <a:moveTo>
                    <a:pt x="19593" y="26348"/>
                  </a:moveTo>
                  <a:cubicBezTo>
                    <a:pt x="19496" y="26101"/>
                    <a:pt x="19682" y="26171"/>
                    <a:pt x="19602" y="25942"/>
                  </a:cubicBezTo>
                  <a:cubicBezTo>
                    <a:pt x="19523" y="25960"/>
                    <a:pt x="19558" y="26118"/>
                    <a:pt x="19532" y="26207"/>
                  </a:cubicBezTo>
                  <a:cubicBezTo>
                    <a:pt x="19461" y="26286"/>
                    <a:pt x="19470" y="26057"/>
                    <a:pt x="19408" y="26136"/>
                  </a:cubicBezTo>
                  <a:cubicBezTo>
                    <a:pt x="19443" y="26304"/>
                    <a:pt x="19532" y="26295"/>
                    <a:pt x="19593" y="26348"/>
                  </a:cubicBezTo>
                  <a:close/>
                  <a:moveTo>
                    <a:pt x="19858" y="27990"/>
                  </a:moveTo>
                  <a:cubicBezTo>
                    <a:pt x="19876" y="28052"/>
                    <a:pt x="19911" y="28123"/>
                    <a:pt x="19938" y="28185"/>
                  </a:cubicBezTo>
                  <a:cubicBezTo>
                    <a:pt x="20044" y="28185"/>
                    <a:pt x="19929" y="27911"/>
                    <a:pt x="19858" y="27990"/>
                  </a:cubicBezTo>
                  <a:close/>
                  <a:moveTo>
                    <a:pt x="20220" y="28185"/>
                  </a:moveTo>
                  <a:cubicBezTo>
                    <a:pt x="20167" y="28043"/>
                    <a:pt x="20114" y="27946"/>
                    <a:pt x="20053" y="27911"/>
                  </a:cubicBezTo>
                  <a:cubicBezTo>
                    <a:pt x="20070" y="27973"/>
                    <a:pt x="20053" y="27999"/>
                    <a:pt x="20044" y="28026"/>
                  </a:cubicBezTo>
                  <a:cubicBezTo>
                    <a:pt x="20097" y="28158"/>
                    <a:pt x="20159" y="28202"/>
                    <a:pt x="20220" y="28185"/>
                  </a:cubicBezTo>
                  <a:close/>
                  <a:moveTo>
                    <a:pt x="21536" y="30745"/>
                  </a:moveTo>
                  <a:cubicBezTo>
                    <a:pt x="21571" y="30869"/>
                    <a:pt x="21545" y="30957"/>
                    <a:pt x="21651" y="31116"/>
                  </a:cubicBezTo>
                  <a:cubicBezTo>
                    <a:pt x="21721" y="31116"/>
                    <a:pt x="21704" y="31081"/>
                    <a:pt x="21668" y="31019"/>
                  </a:cubicBezTo>
                  <a:cubicBezTo>
                    <a:pt x="21642" y="30966"/>
                    <a:pt x="21589" y="30904"/>
                    <a:pt x="21571" y="30869"/>
                  </a:cubicBezTo>
                  <a:cubicBezTo>
                    <a:pt x="21562" y="30851"/>
                    <a:pt x="21615" y="30851"/>
                    <a:pt x="21615" y="30834"/>
                  </a:cubicBezTo>
                  <a:cubicBezTo>
                    <a:pt x="21615" y="30842"/>
                    <a:pt x="21545" y="30710"/>
                    <a:pt x="21554" y="30728"/>
                  </a:cubicBezTo>
                  <a:cubicBezTo>
                    <a:pt x="21518" y="30657"/>
                    <a:pt x="21457" y="30595"/>
                    <a:pt x="21421" y="30524"/>
                  </a:cubicBezTo>
                  <a:cubicBezTo>
                    <a:pt x="21324" y="30533"/>
                    <a:pt x="21465" y="30657"/>
                    <a:pt x="21536" y="30745"/>
                  </a:cubicBezTo>
                  <a:close/>
                  <a:moveTo>
                    <a:pt x="21209" y="30472"/>
                  </a:moveTo>
                  <a:cubicBezTo>
                    <a:pt x="21156" y="30392"/>
                    <a:pt x="21094" y="30321"/>
                    <a:pt x="21042" y="30242"/>
                  </a:cubicBezTo>
                  <a:cubicBezTo>
                    <a:pt x="20980" y="30224"/>
                    <a:pt x="21015" y="30313"/>
                    <a:pt x="21077" y="30392"/>
                  </a:cubicBezTo>
                  <a:cubicBezTo>
                    <a:pt x="21130" y="30463"/>
                    <a:pt x="21209" y="30533"/>
                    <a:pt x="21209" y="30472"/>
                  </a:cubicBezTo>
                  <a:close/>
                  <a:moveTo>
                    <a:pt x="21068" y="29951"/>
                  </a:moveTo>
                  <a:cubicBezTo>
                    <a:pt x="20980" y="30065"/>
                    <a:pt x="21209" y="30198"/>
                    <a:pt x="21209" y="30330"/>
                  </a:cubicBezTo>
                  <a:cubicBezTo>
                    <a:pt x="21245" y="30286"/>
                    <a:pt x="21333" y="30445"/>
                    <a:pt x="21377" y="30419"/>
                  </a:cubicBezTo>
                  <a:cubicBezTo>
                    <a:pt x="21271" y="30233"/>
                    <a:pt x="21174" y="30180"/>
                    <a:pt x="21068" y="29951"/>
                  </a:cubicBezTo>
                  <a:close/>
                  <a:moveTo>
                    <a:pt x="20618" y="29694"/>
                  </a:moveTo>
                  <a:cubicBezTo>
                    <a:pt x="20662" y="29836"/>
                    <a:pt x="20732" y="29809"/>
                    <a:pt x="20812" y="29906"/>
                  </a:cubicBezTo>
                  <a:cubicBezTo>
                    <a:pt x="20847" y="29959"/>
                    <a:pt x="20909" y="30215"/>
                    <a:pt x="20997" y="30127"/>
                  </a:cubicBezTo>
                  <a:cubicBezTo>
                    <a:pt x="20962" y="30021"/>
                    <a:pt x="20697" y="29633"/>
                    <a:pt x="20618" y="29694"/>
                  </a:cubicBezTo>
                  <a:close/>
                  <a:moveTo>
                    <a:pt x="20229" y="28891"/>
                  </a:moveTo>
                  <a:cubicBezTo>
                    <a:pt x="20300" y="29006"/>
                    <a:pt x="20379" y="29129"/>
                    <a:pt x="20450" y="29085"/>
                  </a:cubicBezTo>
                  <a:cubicBezTo>
                    <a:pt x="20370" y="28979"/>
                    <a:pt x="20300" y="28847"/>
                    <a:pt x="20229" y="28891"/>
                  </a:cubicBezTo>
                  <a:close/>
                  <a:moveTo>
                    <a:pt x="24830" y="32237"/>
                  </a:moveTo>
                  <a:cubicBezTo>
                    <a:pt x="24830" y="32184"/>
                    <a:pt x="24856" y="32132"/>
                    <a:pt x="24724" y="32079"/>
                  </a:cubicBezTo>
                  <a:cubicBezTo>
                    <a:pt x="24609" y="32087"/>
                    <a:pt x="24573" y="32096"/>
                    <a:pt x="24609" y="32202"/>
                  </a:cubicBezTo>
                  <a:cubicBezTo>
                    <a:pt x="24732" y="32282"/>
                    <a:pt x="24732" y="32202"/>
                    <a:pt x="24830" y="32237"/>
                  </a:cubicBezTo>
                  <a:close/>
                  <a:moveTo>
                    <a:pt x="25624" y="32335"/>
                  </a:moveTo>
                  <a:cubicBezTo>
                    <a:pt x="25562" y="32308"/>
                    <a:pt x="25554" y="32282"/>
                    <a:pt x="25536" y="32255"/>
                  </a:cubicBezTo>
                  <a:cubicBezTo>
                    <a:pt x="25589" y="32264"/>
                    <a:pt x="25668" y="32282"/>
                    <a:pt x="25598" y="32237"/>
                  </a:cubicBezTo>
                  <a:cubicBezTo>
                    <a:pt x="25465" y="32264"/>
                    <a:pt x="25421" y="32167"/>
                    <a:pt x="25227" y="32132"/>
                  </a:cubicBezTo>
                  <a:cubicBezTo>
                    <a:pt x="25174" y="32229"/>
                    <a:pt x="25395" y="32255"/>
                    <a:pt x="25527" y="32273"/>
                  </a:cubicBezTo>
                  <a:cubicBezTo>
                    <a:pt x="25501" y="32317"/>
                    <a:pt x="25580" y="32370"/>
                    <a:pt x="25624" y="32335"/>
                  </a:cubicBezTo>
                  <a:close/>
                  <a:moveTo>
                    <a:pt x="9510" y="13404"/>
                  </a:moveTo>
                  <a:cubicBezTo>
                    <a:pt x="9413" y="13262"/>
                    <a:pt x="9342" y="13262"/>
                    <a:pt x="9218" y="13165"/>
                  </a:cubicBezTo>
                  <a:cubicBezTo>
                    <a:pt x="9192" y="13059"/>
                    <a:pt x="9192" y="12953"/>
                    <a:pt x="9183" y="12856"/>
                  </a:cubicBezTo>
                  <a:cubicBezTo>
                    <a:pt x="9307" y="12856"/>
                    <a:pt x="9439" y="12997"/>
                    <a:pt x="9563" y="13103"/>
                  </a:cubicBezTo>
                  <a:cubicBezTo>
                    <a:pt x="9483" y="13086"/>
                    <a:pt x="9404" y="13059"/>
                    <a:pt x="9324" y="12944"/>
                  </a:cubicBezTo>
                  <a:cubicBezTo>
                    <a:pt x="9254" y="12980"/>
                    <a:pt x="9280" y="13042"/>
                    <a:pt x="9342" y="13112"/>
                  </a:cubicBezTo>
                  <a:cubicBezTo>
                    <a:pt x="9404" y="13086"/>
                    <a:pt x="9536" y="13148"/>
                    <a:pt x="9625" y="13227"/>
                  </a:cubicBezTo>
                  <a:cubicBezTo>
                    <a:pt x="9713" y="13315"/>
                    <a:pt x="9766" y="13421"/>
                    <a:pt x="9686" y="13501"/>
                  </a:cubicBezTo>
                  <a:cubicBezTo>
                    <a:pt x="9642" y="13421"/>
                    <a:pt x="9669" y="13377"/>
                    <a:pt x="9598" y="13342"/>
                  </a:cubicBezTo>
                  <a:cubicBezTo>
                    <a:pt x="9580" y="13439"/>
                    <a:pt x="9642" y="13518"/>
                    <a:pt x="9704" y="13598"/>
                  </a:cubicBezTo>
                  <a:cubicBezTo>
                    <a:pt x="9757" y="13677"/>
                    <a:pt x="9810" y="13757"/>
                    <a:pt x="9784" y="13819"/>
                  </a:cubicBezTo>
                  <a:lnTo>
                    <a:pt x="9881" y="13774"/>
                  </a:lnTo>
                  <a:cubicBezTo>
                    <a:pt x="9854" y="13651"/>
                    <a:pt x="9784" y="13642"/>
                    <a:pt x="9739" y="13545"/>
                  </a:cubicBezTo>
                  <a:cubicBezTo>
                    <a:pt x="9792" y="13474"/>
                    <a:pt x="9863" y="13536"/>
                    <a:pt x="9907" y="13616"/>
                  </a:cubicBezTo>
                  <a:cubicBezTo>
                    <a:pt x="9951" y="13704"/>
                    <a:pt x="9969" y="13801"/>
                    <a:pt x="9934" y="13827"/>
                  </a:cubicBezTo>
                  <a:cubicBezTo>
                    <a:pt x="9969" y="13863"/>
                    <a:pt x="9987" y="13907"/>
                    <a:pt x="9995" y="13942"/>
                  </a:cubicBezTo>
                  <a:cubicBezTo>
                    <a:pt x="10013" y="13986"/>
                    <a:pt x="10022" y="14031"/>
                    <a:pt x="10022" y="14083"/>
                  </a:cubicBezTo>
                  <a:cubicBezTo>
                    <a:pt x="9969" y="14066"/>
                    <a:pt x="9942" y="13978"/>
                    <a:pt x="9881" y="13986"/>
                  </a:cubicBezTo>
                  <a:cubicBezTo>
                    <a:pt x="9863" y="13925"/>
                    <a:pt x="9951" y="13933"/>
                    <a:pt x="9916" y="13863"/>
                  </a:cubicBezTo>
                  <a:cubicBezTo>
                    <a:pt x="9898" y="13827"/>
                    <a:pt x="9845" y="13880"/>
                    <a:pt x="9819" y="13836"/>
                  </a:cubicBezTo>
                  <a:cubicBezTo>
                    <a:pt x="9792" y="13863"/>
                    <a:pt x="9828" y="13916"/>
                    <a:pt x="9845" y="13960"/>
                  </a:cubicBezTo>
                  <a:cubicBezTo>
                    <a:pt x="9722" y="13969"/>
                    <a:pt x="9660" y="13854"/>
                    <a:pt x="9616" y="13757"/>
                  </a:cubicBezTo>
                  <a:cubicBezTo>
                    <a:pt x="9563" y="13668"/>
                    <a:pt x="9580" y="13510"/>
                    <a:pt x="9510" y="13404"/>
                  </a:cubicBezTo>
                  <a:close/>
                  <a:moveTo>
                    <a:pt x="9227" y="13607"/>
                  </a:moveTo>
                  <a:lnTo>
                    <a:pt x="9174" y="13527"/>
                  </a:lnTo>
                  <a:cubicBezTo>
                    <a:pt x="9271" y="13563"/>
                    <a:pt x="9192" y="13457"/>
                    <a:pt x="9271" y="13430"/>
                  </a:cubicBezTo>
                  <a:cubicBezTo>
                    <a:pt x="9333" y="13510"/>
                    <a:pt x="9271" y="13563"/>
                    <a:pt x="9227" y="13607"/>
                  </a:cubicBezTo>
                  <a:close/>
                  <a:moveTo>
                    <a:pt x="9598" y="13986"/>
                  </a:moveTo>
                  <a:cubicBezTo>
                    <a:pt x="9616" y="14101"/>
                    <a:pt x="9633" y="14083"/>
                    <a:pt x="9633" y="14163"/>
                  </a:cubicBezTo>
                  <a:cubicBezTo>
                    <a:pt x="9589" y="14172"/>
                    <a:pt x="9510" y="13986"/>
                    <a:pt x="9598" y="139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338" name="Google Shape;7338;p29"/>
          <p:cNvGrpSpPr/>
          <p:nvPr/>
        </p:nvGrpSpPr>
        <p:grpSpPr>
          <a:xfrm>
            <a:off x="-198044" y="-163067"/>
            <a:ext cx="1972436" cy="1601035"/>
            <a:chOff x="-165037" y="-122300"/>
            <a:chExt cx="1643697" cy="1200776"/>
          </a:xfrm>
        </p:grpSpPr>
        <p:sp>
          <p:nvSpPr>
            <p:cNvPr id="7339" name="Google Shape;7339;p29"/>
            <p:cNvSpPr/>
            <p:nvPr/>
          </p:nvSpPr>
          <p:spPr>
            <a:xfrm>
              <a:off x="46708" y="-78871"/>
              <a:ext cx="305084" cy="302004"/>
            </a:xfrm>
            <a:custGeom>
              <a:avLst/>
              <a:gdLst/>
              <a:ahLst/>
              <a:cxnLst/>
              <a:rect l="l" t="t" r="r" b="b"/>
              <a:pathLst>
                <a:path w="2252" h="1961" extrusionOk="0">
                  <a:moveTo>
                    <a:pt x="0" y="1"/>
                  </a:moveTo>
                  <a:lnTo>
                    <a:pt x="1130" y="1961"/>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0" name="Google Shape;7340;p29"/>
            <p:cNvSpPr/>
            <p:nvPr/>
          </p:nvSpPr>
          <p:spPr>
            <a:xfrm>
              <a:off x="219165" y="205730"/>
              <a:ext cx="5825" cy="2926"/>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1" name="Google Shape;7341;p29"/>
            <p:cNvSpPr/>
            <p:nvPr/>
          </p:nvSpPr>
          <p:spPr>
            <a:xfrm>
              <a:off x="197354" y="190330"/>
              <a:ext cx="5012" cy="1540"/>
            </a:xfrm>
            <a:custGeom>
              <a:avLst/>
              <a:gdLst/>
              <a:ahLst/>
              <a:cxnLst/>
              <a:rect l="l" t="t" r="r" b="b"/>
              <a:pathLst>
                <a:path w="37"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2" name="Google Shape;7342;p29"/>
            <p:cNvSpPr/>
            <p:nvPr/>
          </p:nvSpPr>
          <p:spPr>
            <a:xfrm>
              <a:off x="185432" y="170001"/>
              <a:ext cx="14496" cy="13706"/>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3" name="Google Shape;7343;p29"/>
            <p:cNvSpPr/>
            <p:nvPr/>
          </p:nvSpPr>
          <p:spPr>
            <a:xfrm>
              <a:off x="196270" y="150904"/>
              <a:ext cx="2439" cy="2926"/>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4" name="Google Shape;7344;p29"/>
            <p:cNvSpPr/>
            <p:nvPr/>
          </p:nvSpPr>
          <p:spPr>
            <a:xfrm>
              <a:off x="198573" y="152752"/>
              <a:ext cx="1219" cy="1386"/>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5" name="Google Shape;7345;p29"/>
            <p:cNvSpPr/>
            <p:nvPr/>
          </p:nvSpPr>
          <p:spPr>
            <a:xfrm>
              <a:off x="192613" y="139970"/>
              <a:ext cx="4877" cy="5698"/>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6" name="Google Shape;7346;p29"/>
            <p:cNvSpPr/>
            <p:nvPr/>
          </p:nvSpPr>
          <p:spPr>
            <a:xfrm>
              <a:off x="186652" y="144128"/>
              <a:ext cx="2574" cy="1540"/>
            </a:xfrm>
            <a:custGeom>
              <a:avLst/>
              <a:gdLst/>
              <a:ahLst/>
              <a:cxnLst/>
              <a:rect l="l" t="t" r="r" b="b"/>
              <a:pathLst>
                <a:path w="19"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7" name="Google Shape;7347;p29"/>
            <p:cNvSpPr/>
            <p:nvPr/>
          </p:nvSpPr>
          <p:spPr>
            <a:xfrm>
              <a:off x="186787" y="145514"/>
              <a:ext cx="4742" cy="1540"/>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8" name="Google Shape;7348;p29"/>
            <p:cNvSpPr/>
            <p:nvPr/>
          </p:nvSpPr>
          <p:spPr>
            <a:xfrm>
              <a:off x="187871" y="149518"/>
              <a:ext cx="6232" cy="6006"/>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9" name="Google Shape;7349;p29"/>
            <p:cNvSpPr/>
            <p:nvPr/>
          </p:nvSpPr>
          <p:spPr>
            <a:xfrm>
              <a:off x="181910" y="173851"/>
              <a:ext cx="3658" cy="4466"/>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0" name="Google Shape;7350;p29"/>
            <p:cNvSpPr/>
            <p:nvPr/>
          </p:nvSpPr>
          <p:spPr>
            <a:xfrm>
              <a:off x="181910" y="123800"/>
              <a:ext cx="4877" cy="5544"/>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1" name="Google Shape;7351;p29"/>
            <p:cNvSpPr/>
            <p:nvPr/>
          </p:nvSpPr>
          <p:spPr>
            <a:xfrm>
              <a:off x="178252" y="126418"/>
              <a:ext cx="3793" cy="3080"/>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2" name="Google Shape;7352;p29"/>
            <p:cNvSpPr/>
            <p:nvPr/>
          </p:nvSpPr>
          <p:spPr>
            <a:xfrm>
              <a:off x="178252" y="146900"/>
              <a:ext cx="8535" cy="4158"/>
            </a:xfrm>
            <a:custGeom>
              <a:avLst/>
              <a:gdLst/>
              <a:ahLst/>
              <a:cxnLst/>
              <a:rect l="l" t="t" r="r" b="b"/>
              <a:pathLst>
                <a:path w="63" h="27" extrusionOk="0">
                  <a:moveTo>
                    <a:pt x="1" y="0"/>
                  </a:moveTo>
                  <a:lnTo>
                    <a:pt x="9" y="9"/>
                  </a:lnTo>
                  <a:lnTo>
                    <a:pt x="62" y="27"/>
                  </a:lnTo>
                  <a:lnTo>
                    <a:pt x="62" y="2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3" name="Google Shape;7353;p29"/>
            <p:cNvSpPr/>
            <p:nvPr/>
          </p:nvSpPr>
          <p:spPr>
            <a:xfrm>
              <a:off x="178252" y="111479"/>
              <a:ext cx="6096" cy="154"/>
            </a:xfrm>
            <a:custGeom>
              <a:avLst/>
              <a:gdLst/>
              <a:ahLst/>
              <a:cxnLst/>
              <a:rect l="l" t="t" r="r" b="b"/>
              <a:pathLst>
                <a:path w="45" h="1" extrusionOk="0">
                  <a:moveTo>
                    <a:pt x="18" y="1"/>
                  </a:moveTo>
                  <a:lnTo>
                    <a:pt x="45"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4" name="Google Shape;7354;p29"/>
            <p:cNvSpPr/>
            <p:nvPr/>
          </p:nvSpPr>
          <p:spPr>
            <a:xfrm>
              <a:off x="174730" y="97927"/>
              <a:ext cx="7316" cy="6930"/>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5" name="Google Shape;7355;p29"/>
            <p:cNvSpPr/>
            <p:nvPr/>
          </p:nvSpPr>
          <p:spPr>
            <a:xfrm>
              <a:off x="169853" y="96541"/>
              <a:ext cx="5012" cy="154"/>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6" name="Google Shape;7356;p29"/>
            <p:cNvSpPr/>
            <p:nvPr/>
          </p:nvSpPr>
          <p:spPr>
            <a:xfrm>
              <a:off x="175814" y="115637"/>
              <a:ext cx="2574" cy="5544"/>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7" name="Google Shape;7357;p29"/>
            <p:cNvSpPr/>
            <p:nvPr/>
          </p:nvSpPr>
          <p:spPr>
            <a:xfrm>
              <a:off x="174730" y="117023"/>
              <a:ext cx="1219" cy="2772"/>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8" name="Google Shape;7358;p29"/>
            <p:cNvSpPr/>
            <p:nvPr/>
          </p:nvSpPr>
          <p:spPr>
            <a:xfrm>
              <a:off x="175814"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9" name="Google Shape;7359;p29"/>
            <p:cNvSpPr/>
            <p:nvPr/>
          </p:nvSpPr>
          <p:spPr>
            <a:xfrm>
              <a:off x="169853" y="136736"/>
              <a:ext cx="8535" cy="3542"/>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0" name="Google Shape;7360;p29"/>
            <p:cNvSpPr/>
            <p:nvPr/>
          </p:nvSpPr>
          <p:spPr>
            <a:xfrm>
              <a:off x="172292" y="126418"/>
              <a:ext cx="4877" cy="4312"/>
            </a:xfrm>
            <a:custGeom>
              <a:avLst/>
              <a:gdLst/>
              <a:ahLst/>
              <a:cxnLst/>
              <a:rect l="l" t="t" r="r" b="b"/>
              <a:pathLst>
                <a:path w="36" h="28" extrusionOk="0">
                  <a:moveTo>
                    <a:pt x="0" y="1"/>
                  </a:moveTo>
                  <a:lnTo>
                    <a:pt x="9" y="27"/>
                  </a:lnTo>
                  <a:cubicBezTo>
                    <a:pt x="18" y="19"/>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1" name="Google Shape;7361;p29"/>
            <p:cNvSpPr/>
            <p:nvPr/>
          </p:nvSpPr>
          <p:spPr>
            <a:xfrm>
              <a:off x="169853" y="125186"/>
              <a:ext cx="2574" cy="1386"/>
            </a:xfrm>
            <a:custGeom>
              <a:avLst/>
              <a:gdLst/>
              <a:ahLst/>
              <a:cxnLst/>
              <a:rect l="l" t="t" r="r" b="b"/>
              <a:pathLst>
                <a:path w="19" h="9" extrusionOk="0">
                  <a:moveTo>
                    <a:pt x="1"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2" name="Google Shape;7362;p29"/>
            <p:cNvSpPr/>
            <p:nvPr/>
          </p:nvSpPr>
          <p:spPr>
            <a:xfrm>
              <a:off x="165111" y="100699"/>
              <a:ext cx="6096" cy="6930"/>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3" name="Google Shape;7363;p29"/>
            <p:cNvSpPr/>
            <p:nvPr/>
          </p:nvSpPr>
          <p:spPr>
            <a:xfrm>
              <a:off x="171072" y="111479"/>
              <a:ext cx="1355" cy="1232"/>
            </a:xfrm>
            <a:custGeom>
              <a:avLst/>
              <a:gdLst/>
              <a:ahLst/>
              <a:cxnLst/>
              <a:rect l="l" t="t" r="r" b="b"/>
              <a:pathLst>
                <a:path w="10" h="8" extrusionOk="0">
                  <a:moveTo>
                    <a:pt x="1" y="1"/>
                  </a:moveTo>
                  <a:cubicBezTo>
                    <a:pt x="1" y="5"/>
                    <a:pt x="1" y="7"/>
                    <a:pt x="2"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4" name="Google Shape;7364;p29"/>
            <p:cNvSpPr/>
            <p:nvPr/>
          </p:nvSpPr>
          <p:spPr>
            <a:xfrm>
              <a:off x="155493" y="82988"/>
              <a:ext cx="1355" cy="1540"/>
            </a:xfrm>
            <a:custGeom>
              <a:avLst/>
              <a:gdLst/>
              <a:ahLst/>
              <a:cxnLst/>
              <a:rect l="l" t="t" r="r" b="b"/>
              <a:pathLst>
                <a:path w="10" h="10" extrusionOk="0">
                  <a:moveTo>
                    <a:pt x="1" y="0"/>
                  </a:moveTo>
                  <a:cubicBezTo>
                    <a:pt x="1" y="0"/>
                    <a:pt x="1" y="9"/>
                    <a:pt x="1"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5" name="Google Shape;7365;p29"/>
            <p:cNvSpPr/>
            <p:nvPr/>
          </p:nvSpPr>
          <p:spPr>
            <a:xfrm>
              <a:off x="166331" y="107475"/>
              <a:ext cx="2439" cy="2772"/>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6" name="Google Shape;7366;p29"/>
            <p:cNvSpPr/>
            <p:nvPr/>
          </p:nvSpPr>
          <p:spPr>
            <a:xfrm>
              <a:off x="165111" y="92537"/>
              <a:ext cx="1355" cy="4158"/>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7" name="Google Shape;7367;p29"/>
            <p:cNvSpPr/>
            <p:nvPr/>
          </p:nvSpPr>
          <p:spPr>
            <a:xfrm>
              <a:off x="172292" y="110093"/>
              <a:ext cx="1355" cy="1540"/>
            </a:xfrm>
            <a:custGeom>
              <a:avLst/>
              <a:gdLst/>
              <a:ahLst/>
              <a:cxnLst/>
              <a:rect l="l" t="t" r="r" b="b"/>
              <a:pathLst>
                <a:path w="10"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8" name="Google Shape;7368;p29"/>
            <p:cNvSpPr/>
            <p:nvPr/>
          </p:nvSpPr>
          <p:spPr>
            <a:xfrm>
              <a:off x="168634" y="110093"/>
              <a:ext cx="3793" cy="1540"/>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9" name="Google Shape;7369;p29"/>
            <p:cNvSpPr/>
            <p:nvPr/>
          </p:nvSpPr>
          <p:spPr>
            <a:xfrm>
              <a:off x="129211"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0" name="Google Shape;7370;p29"/>
            <p:cNvSpPr/>
            <p:nvPr/>
          </p:nvSpPr>
          <p:spPr>
            <a:xfrm>
              <a:off x="156712" y="82988"/>
              <a:ext cx="4877" cy="831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1" name="Google Shape;7371;p29"/>
            <p:cNvSpPr/>
            <p:nvPr/>
          </p:nvSpPr>
          <p:spPr>
            <a:xfrm>
              <a:off x="151970" y="91151"/>
              <a:ext cx="13276" cy="12936"/>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2" name="Google Shape;7372;p29"/>
            <p:cNvSpPr/>
            <p:nvPr/>
          </p:nvSpPr>
          <p:spPr>
            <a:xfrm>
              <a:off x="160370" y="141356"/>
              <a:ext cx="135" cy="1540"/>
            </a:xfrm>
            <a:custGeom>
              <a:avLst/>
              <a:gdLst/>
              <a:ahLst/>
              <a:cxnLst/>
              <a:rect l="l" t="t" r="r" b="b"/>
              <a:pathLst>
                <a:path w="1" h="10" extrusionOk="0">
                  <a:moveTo>
                    <a:pt x="0" y="10"/>
                  </a:moveTo>
                  <a:lnTo>
                    <a:pt x="0" y="1"/>
                  </a:lnTo>
                  <a:cubicBezTo>
                    <a:pt x="0" y="1"/>
                    <a:pt x="0"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3" name="Google Shape;7373;p29"/>
            <p:cNvSpPr/>
            <p:nvPr/>
          </p:nvSpPr>
          <p:spPr>
            <a:xfrm>
              <a:off x="161454" y="129190"/>
              <a:ext cx="7316" cy="13244"/>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4" name="Google Shape;7374;p29"/>
            <p:cNvSpPr/>
            <p:nvPr/>
          </p:nvSpPr>
          <p:spPr>
            <a:xfrm>
              <a:off x="154274" y="114251"/>
              <a:ext cx="6232" cy="5852"/>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5" name="Google Shape;7375;p29"/>
            <p:cNvSpPr/>
            <p:nvPr/>
          </p:nvSpPr>
          <p:spPr>
            <a:xfrm>
              <a:off x="154274"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6" name="Google Shape;7376;p29"/>
            <p:cNvSpPr/>
            <p:nvPr/>
          </p:nvSpPr>
          <p:spPr>
            <a:xfrm>
              <a:off x="153190" y="72054"/>
              <a:ext cx="3658" cy="2926"/>
            </a:xfrm>
            <a:custGeom>
              <a:avLst/>
              <a:gdLst/>
              <a:ahLst/>
              <a:cxnLst/>
              <a:rect l="l" t="t" r="r" b="b"/>
              <a:pathLst>
                <a:path w="27" h="19" extrusionOk="0">
                  <a:moveTo>
                    <a:pt x="9" y="1"/>
                  </a:moveTo>
                  <a:lnTo>
                    <a:pt x="0" y="18"/>
                  </a:lnTo>
                  <a:lnTo>
                    <a:pt x="0"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7" name="Google Shape;7377;p29"/>
            <p:cNvSpPr/>
            <p:nvPr/>
          </p:nvSpPr>
          <p:spPr>
            <a:xfrm>
              <a:off x="277554" y="-107362"/>
              <a:ext cx="1355" cy="1386"/>
            </a:xfrm>
            <a:custGeom>
              <a:avLst/>
              <a:gdLst/>
              <a:ahLst/>
              <a:cxnLst/>
              <a:rect l="l" t="t" r="r" b="b"/>
              <a:pathLst>
                <a:path w="10"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8" name="Google Shape;7378;p29"/>
            <p:cNvSpPr/>
            <p:nvPr/>
          </p:nvSpPr>
          <p:spPr>
            <a:xfrm>
              <a:off x="265633" y="-106130"/>
              <a:ext cx="1219" cy="2926"/>
            </a:xfrm>
            <a:custGeom>
              <a:avLst/>
              <a:gdLst/>
              <a:ahLst/>
              <a:cxnLst/>
              <a:rect l="l" t="t" r="r" b="b"/>
              <a:pathLst>
                <a:path w="9" h="19" extrusionOk="0">
                  <a:moveTo>
                    <a:pt x="0" y="1"/>
                  </a:moveTo>
                  <a:lnTo>
                    <a:pt x="0" y="19"/>
                  </a:lnTo>
                  <a:cubicBezTo>
                    <a:pt x="0"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9" name="Google Shape;7379;p29"/>
            <p:cNvSpPr/>
            <p:nvPr/>
          </p:nvSpPr>
          <p:spPr>
            <a:xfrm>
              <a:off x="90872" y="-50380"/>
              <a:ext cx="12328" cy="8470"/>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0" name="Google Shape;7380;p29"/>
            <p:cNvSpPr/>
            <p:nvPr/>
          </p:nvSpPr>
          <p:spPr>
            <a:xfrm>
              <a:off x="167550" y="-81643"/>
              <a:ext cx="2439" cy="5698"/>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1" name="Google Shape;7381;p29"/>
            <p:cNvSpPr/>
            <p:nvPr/>
          </p:nvSpPr>
          <p:spPr>
            <a:xfrm>
              <a:off x="172292" y="-100585"/>
              <a:ext cx="2574" cy="4158"/>
            </a:xfrm>
            <a:custGeom>
              <a:avLst/>
              <a:gdLst/>
              <a:ahLst/>
              <a:cxnLst/>
              <a:rect l="l" t="t" r="r" b="b"/>
              <a:pathLst>
                <a:path w="19"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2" name="Google Shape;7382;p29"/>
            <p:cNvSpPr/>
            <p:nvPr/>
          </p:nvSpPr>
          <p:spPr>
            <a:xfrm>
              <a:off x="381598" y="-115524"/>
              <a:ext cx="10973" cy="5544"/>
            </a:xfrm>
            <a:custGeom>
              <a:avLst/>
              <a:gdLst/>
              <a:ahLst/>
              <a:cxnLst/>
              <a:rect l="l" t="t" r="r" b="b"/>
              <a:pathLst>
                <a:path w="81" h="36" extrusionOk="0">
                  <a:moveTo>
                    <a:pt x="80" y="0"/>
                  </a:moveTo>
                  <a:cubicBezTo>
                    <a:pt x="36" y="0"/>
                    <a:pt x="27" y="18"/>
                    <a:pt x="1"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3" name="Google Shape;7383;p29"/>
            <p:cNvSpPr/>
            <p:nvPr/>
          </p:nvSpPr>
          <p:spPr>
            <a:xfrm>
              <a:off x="113090" y="-2638"/>
              <a:ext cx="3116" cy="7084"/>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4" name="Google Shape;7384;p29"/>
            <p:cNvSpPr/>
            <p:nvPr/>
          </p:nvSpPr>
          <p:spPr>
            <a:xfrm>
              <a:off x="272813" y="-55770"/>
              <a:ext cx="1219" cy="2926"/>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5" name="Google Shape;7385;p29"/>
            <p:cNvSpPr/>
            <p:nvPr/>
          </p:nvSpPr>
          <p:spPr>
            <a:xfrm>
              <a:off x="112412" y="-8182"/>
              <a:ext cx="3793" cy="5698"/>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6" name="Google Shape;7386;p29"/>
            <p:cNvSpPr/>
            <p:nvPr/>
          </p:nvSpPr>
          <p:spPr>
            <a:xfrm>
              <a:off x="263194"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7" name="Google Shape;7387;p29"/>
            <p:cNvSpPr/>
            <p:nvPr/>
          </p:nvSpPr>
          <p:spPr>
            <a:xfrm>
              <a:off x="192613" y="190330"/>
              <a:ext cx="1355" cy="2926"/>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8" name="Google Shape;7388;p29"/>
            <p:cNvSpPr/>
            <p:nvPr/>
          </p:nvSpPr>
          <p:spPr>
            <a:xfrm>
              <a:off x="141133" y="44949"/>
              <a:ext cx="1355" cy="1386"/>
            </a:xfrm>
            <a:custGeom>
              <a:avLst/>
              <a:gdLst/>
              <a:ahLst/>
              <a:cxnLst/>
              <a:rect l="l" t="t" r="r" b="b"/>
              <a:pathLst>
                <a:path w="10" h="9" extrusionOk="0">
                  <a:moveTo>
                    <a:pt x="1" y="0"/>
                  </a:move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9" name="Google Shape;7389;p29"/>
            <p:cNvSpPr/>
            <p:nvPr/>
          </p:nvSpPr>
          <p:spPr>
            <a:xfrm>
              <a:off x="126772" y="62506"/>
              <a:ext cx="2574" cy="154"/>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0" name="Google Shape;7390;p29"/>
            <p:cNvSpPr/>
            <p:nvPr/>
          </p:nvSpPr>
          <p:spPr>
            <a:xfrm>
              <a:off x="81389"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1" name="Google Shape;7391;p29"/>
            <p:cNvSpPr/>
            <p:nvPr/>
          </p:nvSpPr>
          <p:spPr>
            <a:xfrm>
              <a:off x="139913"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2" name="Google Shape;7392;p29"/>
            <p:cNvSpPr/>
            <p:nvPr/>
          </p:nvSpPr>
          <p:spPr>
            <a:xfrm>
              <a:off x="142352" y="47567"/>
              <a:ext cx="1355" cy="1540"/>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3" name="Google Shape;7393;p29"/>
            <p:cNvSpPr/>
            <p:nvPr/>
          </p:nvSpPr>
          <p:spPr>
            <a:xfrm>
              <a:off x="139913" y="43563"/>
              <a:ext cx="1355" cy="2772"/>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4" name="Google Shape;7394;p29"/>
            <p:cNvSpPr/>
            <p:nvPr/>
          </p:nvSpPr>
          <p:spPr>
            <a:xfrm>
              <a:off x="315758"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5" name="Google Shape;7395;p29"/>
            <p:cNvSpPr/>
            <p:nvPr/>
          </p:nvSpPr>
          <p:spPr>
            <a:xfrm>
              <a:off x="77731"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6" name="Google Shape;7396;p29"/>
            <p:cNvSpPr/>
            <p:nvPr/>
          </p:nvSpPr>
          <p:spPr>
            <a:xfrm>
              <a:off x="77731" y="-104743"/>
              <a:ext cx="9754" cy="17865"/>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7" name="Google Shape;7397;p29"/>
            <p:cNvSpPr/>
            <p:nvPr/>
          </p:nvSpPr>
          <p:spPr>
            <a:xfrm>
              <a:off x="1188" y="-122300"/>
              <a:ext cx="405740" cy="340043"/>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8" name="Google Shape;7398;p29"/>
            <p:cNvSpPr/>
            <p:nvPr/>
          </p:nvSpPr>
          <p:spPr>
            <a:xfrm>
              <a:off x="172292"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9" name="Google Shape;7399;p29"/>
            <p:cNvSpPr/>
            <p:nvPr/>
          </p:nvSpPr>
          <p:spPr>
            <a:xfrm>
              <a:off x="380379" y="-111520"/>
              <a:ext cx="1355" cy="1540"/>
            </a:xfrm>
            <a:custGeom>
              <a:avLst/>
              <a:gdLst/>
              <a:ahLst/>
              <a:cxnLst/>
              <a:rect l="l" t="t" r="r" b="b"/>
              <a:pathLst>
                <a:path w="10" h="10" extrusionOk="0">
                  <a:moveTo>
                    <a:pt x="10" y="1"/>
                  </a:moveTo>
                  <a:lnTo>
                    <a:pt x="1" y="9"/>
                  </a:lnTo>
                  <a:cubicBezTo>
                    <a:pt x="10" y="9"/>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0" name="Google Shape;7400;p29"/>
            <p:cNvSpPr/>
            <p:nvPr/>
          </p:nvSpPr>
          <p:spPr>
            <a:xfrm>
              <a:off x="50230" y="-28511"/>
              <a:ext cx="1355" cy="4158"/>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1" name="Google Shape;7401;p29"/>
            <p:cNvSpPr/>
            <p:nvPr/>
          </p:nvSpPr>
          <p:spPr>
            <a:xfrm>
              <a:off x="148313" y="57116"/>
              <a:ext cx="2574" cy="4158"/>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2" name="Google Shape;7402;p29"/>
            <p:cNvSpPr/>
            <p:nvPr/>
          </p:nvSpPr>
          <p:spPr>
            <a:xfrm>
              <a:off x="138830" y="102701"/>
              <a:ext cx="3658" cy="3542"/>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3" name="Google Shape;7403;p29"/>
            <p:cNvSpPr/>
            <p:nvPr/>
          </p:nvSpPr>
          <p:spPr>
            <a:xfrm>
              <a:off x="135172" y="72054"/>
              <a:ext cx="8535" cy="5544"/>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4" name="Google Shape;7404;p29"/>
            <p:cNvSpPr/>
            <p:nvPr/>
          </p:nvSpPr>
          <p:spPr>
            <a:xfrm>
              <a:off x="138830" y="77598"/>
              <a:ext cx="3658" cy="2772"/>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5" name="Google Shape;7405;p29"/>
            <p:cNvSpPr/>
            <p:nvPr/>
          </p:nvSpPr>
          <p:spPr>
            <a:xfrm>
              <a:off x="133004" y="39559"/>
              <a:ext cx="9212" cy="3080"/>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6" name="Google Shape;7406;p29"/>
            <p:cNvSpPr/>
            <p:nvPr/>
          </p:nvSpPr>
          <p:spPr>
            <a:xfrm>
              <a:off x="126772" y="77444"/>
              <a:ext cx="5012" cy="4312"/>
            </a:xfrm>
            <a:custGeom>
              <a:avLst/>
              <a:gdLst/>
              <a:ahLst/>
              <a:cxnLst/>
              <a:rect l="l" t="t" r="r" b="b"/>
              <a:pathLst>
                <a:path w="37" h="28" extrusionOk="0">
                  <a:moveTo>
                    <a:pt x="36" y="1"/>
                  </a:moveTo>
                  <a:lnTo>
                    <a:pt x="1" y="10"/>
                  </a:lnTo>
                  <a:lnTo>
                    <a:pt x="10"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7" name="Google Shape;7407;p29"/>
            <p:cNvSpPr/>
            <p:nvPr/>
          </p:nvSpPr>
          <p:spPr>
            <a:xfrm>
              <a:off x="122031" y="60966"/>
              <a:ext cx="2574" cy="4466"/>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8" name="Google Shape;7408;p29"/>
            <p:cNvSpPr/>
            <p:nvPr/>
          </p:nvSpPr>
          <p:spPr>
            <a:xfrm>
              <a:off x="124469" y="65278"/>
              <a:ext cx="2439" cy="2926"/>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9" name="Google Shape;7409;p29"/>
            <p:cNvSpPr/>
            <p:nvPr/>
          </p:nvSpPr>
          <p:spPr>
            <a:xfrm>
              <a:off x="123250" y="72054"/>
              <a:ext cx="1355" cy="5544"/>
            </a:xfrm>
            <a:custGeom>
              <a:avLst/>
              <a:gdLst/>
              <a:ahLst/>
              <a:cxnLst/>
              <a:rect l="l" t="t" r="r" b="b"/>
              <a:pathLst>
                <a:path w="10"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0" name="Google Shape;7410;p29"/>
            <p:cNvSpPr/>
            <p:nvPr/>
          </p:nvSpPr>
          <p:spPr>
            <a:xfrm>
              <a:off x="96968" y="19076"/>
              <a:ext cx="6096" cy="3850"/>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1" name="Google Shape;7411;p29"/>
            <p:cNvSpPr/>
            <p:nvPr/>
          </p:nvSpPr>
          <p:spPr>
            <a:xfrm>
              <a:off x="93310" y="38019"/>
              <a:ext cx="6096" cy="4312"/>
            </a:xfrm>
            <a:custGeom>
              <a:avLst/>
              <a:gdLst/>
              <a:ahLst/>
              <a:cxnLst/>
              <a:rect l="l" t="t" r="r" b="b"/>
              <a:pathLst>
                <a:path w="45" h="28" extrusionOk="0">
                  <a:moveTo>
                    <a:pt x="45" y="1"/>
                  </a:moveTo>
                  <a:lnTo>
                    <a:pt x="1"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2" name="Google Shape;7412;p29"/>
            <p:cNvSpPr/>
            <p:nvPr/>
          </p:nvSpPr>
          <p:spPr>
            <a:xfrm>
              <a:off x="83963" y="30473"/>
              <a:ext cx="6367" cy="3234"/>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3" name="Google Shape;7413;p29"/>
            <p:cNvSpPr/>
            <p:nvPr/>
          </p:nvSpPr>
          <p:spPr>
            <a:xfrm>
              <a:off x="65809" y="-34055"/>
              <a:ext cx="12057" cy="1540"/>
            </a:xfrm>
            <a:custGeom>
              <a:avLst/>
              <a:gdLst/>
              <a:ahLst/>
              <a:cxnLst/>
              <a:rect l="l" t="t" r="r" b="b"/>
              <a:pathLst>
                <a:path w="89" h="10" extrusionOk="0">
                  <a:moveTo>
                    <a:pt x="1" y="1"/>
                  </a:moveTo>
                  <a:lnTo>
                    <a:pt x="1" y="10"/>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4" name="Google Shape;7414;p29"/>
            <p:cNvSpPr/>
            <p:nvPr/>
          </p:nvSpPr>
          <p:spPr>
            <a:xfrm>
              <a:off x="6743" y="-109210"/>
              <a:ext cx="18560" cy="8778"/>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5" name="Google Shape;7415;p29"/>
            <p:cNvSpPr/>
            <p:nvPr/>
          </p:nvSpPr>
          <p:spPr>
            <a:xfrm>
              <a:off x="20426" y="-100585"/>
              <a:ext cx="1219" cy="1540"/>
            </a:xfrm>
            <a:custGeom>
              <a:avLst/>
              <a:gdLst/>
              <a:ahLst/>
              <a:cxnLst/>
              <a:rect l="l" t="t" r="r" b="b"/>
              <a:pathLst>
                <a:path w="9" h="10" extrusionOk="0">
                  <a:moveTo>
                    <a:pt x="0" y="0"/>
                  </a:moveTo>
                  <a:cubicBezTo>
                    <a:pt x="0" y="9"/>
                    <a:pt x="0" y="9"/>
                    <a:pt x="0" y="9"/>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6" name="Google Shape;7416;p29"/>
            <p:cNvSpPr/>
            <p:nvPr/>
          </p:nvSpPr>
          <p:spPr>
            <a:xfrm>
              <a:off x="178252" y="201264"/>
              <a:ext cx="4877" cy="1540"/>
            </a:xfrm>
            <a:custGeom>
              <a:avLst/>
              <a:gdLst/>
              <a:ahLst/>
              <a:cxnLst/>
              <a:rect l="l" t="t" r="r" b="b"/>
              <a:pathLst>
                <a:path w="36" h="10" extrusionOk="0">
                  <a:moveTo>
                    <a:pt x="27" y="0"/>
                  </a:moveTo>
                  <a:lnTo>
                    <a:pt x="1"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7" name="Google Shape;7417;p29"/>
            <p:cNvSpPr/>
            <p:nvPr/>
          </p:nvSpPr>
          <p:spPr>
            <a:xfrm>
              <a:off x="179472" y="208040"/>
              <a:ext cx="6096" cy="4312"/>
            </a:xfrm>
            <a:custGeom>
              <a:avLst/>
              <a:gdLst/>
              <a:ahLst/>
              <a:cxnLst/>
              <a:rect l="l" t="t" r="r" b="b"/>
              <a:pathLst>
                <a:path w="45" h="28" extrusionOk="0">
                  <a:moveTo>
                    <a:pt x="0" y="1"/>
                  </a:moveTo>
                  <a:lnTo>
                    <a:pt x="36" y="27"/>
                  </a:lnTo>
                  <a:cubicBezTo>
                    <a:pt x="36" y="27"/>
                    <a:pt x="36" y="18"/>
                    <a:pt x="45"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8" name="Google Shape;7418;p29"/>
            <p:cNvSpPr/>
            <p:nvPr/>
          </p:nvSpPr>
          <p:spPr>
            <a:xfrm>
              <a:off x="239215" y="-118296"/>
              <a:ext cx="2574" cy="4158"/>
            </a:xfrm>
            <a:custGeom>
              <a:avLst/>
              <a:gdLst/>
              <a:ahLst/>
              <a:cxnLst/>
              <a:rect l="l" t="t" r="r" b="b"/>
              <a:pathLst>
                <a:path w="19" h="27" extrusionOk="0">
                  <a:moveTo>
                    <a:pt x="10" y="0"/>
                  </a:moveTo>
                  <a:lnTo>
                    <a:pt x="1" y="9"/>
                  </a:lnTo>
                  <a:cubicBezTo>
                    <a:pt x="10" y="27"/>
                    <a:pt x="10" y="27"/>
                    <a:pt x="19" y="27"/>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9" name="Google Shape;7419;p29"/>
            <p:cNvSpPr/>
            <p:nvPr/>
          </p:nvSpPr>
          <p:spPr>
            <a:xfrm>
              <a:off x="281077" y="-112906"/>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0" name="Google Shape;7420;p29"/>
            <p:cNvSpPr/>
            <p:nvPr/>
          </p:nvSpPr>
          <p:spPr>
            <a:xfrm>
              <a:off x="336214" y="-121068"/>
              <a:ext cx="9619" cy="3850"/>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1" name="Google Shape;7421;p29"/>
            <p:cNvSpPr/>
            <p:nvPr/>
          </p:nvSpPr>
          <p:spPr>
            <a:xfrm>
              <a:off x="582641" y="-78871"/>
              <a:ext cx="306303" cy="302004"/>
            </a:xfrm>
            <a:custGeom>
              <a:avLst/>
              <a:gdLst/>
              <a:ahLst/>
              <a:cxnLst/>
              <a:rect l="l" t="t" r="r" b="b"/>
              <a:pathLst>
                <a:path w="2261" h="1961" extrusionOk="0">
                  <a:moveTo>
                    <a:pt x="0" y="1"/>
                  </a:moveTo>
                  <a:lnTo>
                    <a:pt x="1130" y="1961"/>
                  </a:lnTo>
                  <a:lnTo>
                    <a:pt x="2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2" name="Google Shape;7422;p29"/>
            <p:cNvSpPr/>
            <p:nvPr/>
          </p:nvSpPr>
          <p:spPr>
            <a:xfrm>
              <a:off x="755099" y="205730"/>
              <a:ext cx="5825" cy="2926"/>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3" name="Google Shape;7423;p29"/>
            <p:cNvSpPr/>
            <p:nvPr/>
          </p:nvSpPr>
          <p:spPr>
            <a:xfrm>
              <a:off x="733287" y="190330"/>
              <a:ext cx="4877" cy="1540"/>
            </a:xfrm>
            <a:custGeom>
              <a:avLst/>
              <a:gdLst/>
              <a:ahLst/>
              <a:cxnLst/>
              <a:rect l="l" t="t" r="r" b="b"/>
              <a:pathLst>
                <a:path w="36"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4" name="Google Shape;7424;p29"/>
            <p:cNvSpPr/>
            <p:nvPr/>
          </p:nvSpPr>
          <p:spPr>
            <a:xfrm>
              <a:off x="721366" y="170001"/>
              <a:ext cx="14496" cy="13706"/>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5" name="Google Shape;7425;p29"/>
            <p:cNvSpPr/>
            <p:nvPr/>
          </p:nvSpPr>
          <p:spPr>
            <a:xfrm>
              <a:off x="732068" y="150904"/>
              <a:ext cx="2574" cy="2926"/>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6" name="Google Shape;7426;p29"/>
            <p:cNvSpPr/>
            <p:nvPr/>
          </p:nvSpPr>
          <p:spPr>
            <a:xfrm>
              <a:off x="734507" y="152752"/>
              <a:ext cx="1084" cy="1386"/>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7" name="Google Shape;7427;p29"/>
            <p:cNvSpPr/>
            <p:nvPr/>
          </p:nvSpPr>
          <p:spPr>
            <a:xfrm>
              <a:off x="728546" y="139970"/>
              <a:ext cx="4877" cy="5698"/>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8" name="Google Shape;7428;p29"/>
            <p:cNvSpPr/>
            <p:nvPr/>
          </p:nvSpPr>
          <p:spPr>
            <a:xfrm>
              <a:off x="722585" y="144128"/>
              <a:ext cx="2439" cy="1540"/>
            </a:xfrm>
            <a:custGeom>
              <a:avLst/>
              <a:gdLst/>
              <a:ahLst/>
              <a:cxnLst/>
              <a:rect l="l" t="t" r="r" b="b"/>
              <a:pathLst>
                <a:path w="18"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9" name="Google Shape;7429;p29"/>
            <p:cNvSpPr/>
            <p:nvPr/>
          </p:nvSpPr>
          <p:spPr>
            <a:xfrm>
              <a:off x="722720" y="145514"/>
              <a:ext cx="4742" cy="1540"/>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0" name="Google Shape;7430;p29"/>
            <p:cNvSpPr/>
            <p:nvPr/>
          </p:nvSpPr>
          <p:spPr>
            <a:xfrm>
              <a:off x="723669" y="149518"/>
              <a:ext cx="6367" cy="6006"/>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1" name="Google Shape;7431;p29"/>
            <p:cNvSpPr/>
            <p:nvPr/>
          </p:nvSpPr>
          <p:spPr>
            <a:xfrm>
              <a:off x="717708" y="173851"/>
              <a:ext cx="3793" cy="4466"/>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2" name="Google Shape;7432;p29"/>
            <p:cNvSpPr/>
            <p:nvPr/>
          </p:nvSpPr>
          <p:spPr>
            <a:xfrm>
              <a:off x="717708" y="123800"/>
              <a:ext cx="5012" cy="5544"/>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3" name="Google Shape;7433;p29"/>
            <p:cNvSpPr/>
            <p:nvPr/>
          </p:nvSpPr>
          <p:spPr>
            <a:xfrm>
              <a:off x="714186" y="126418"/>
              <a:ext cx="3658" cy="3080"/>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4" name="Google Shape;7434;p29"/>
            <p:cNvSpPr/>
            <p:nvPr/>
          </p:nvSpPr>
          <p:spPr>
            <a:xfrm>
              <a:off x="715405" y="146900"/>
              <a:ext cx="7316" cy="4158"/>
            </a:xfrm>
            <a:custGeom>
              <a:avLst/>
              <a:gdLst/>
              <a:ahLst/>
              <a:cxnLst/>
              <a:rect l="l" t="t" r="r" b="b"/>
              <a:pathLst>
                <a:path w="54" h="27" extrusionOk="0">
                  <a:moveTo>
                    <a:pt x="0" y="0"/>
                  </a:moveTo>
                  <a:lnTo>
                    <a:pt x="0" y="9"/>
                  </a:lnTo>
                  <a:lnTo>
                    <a:pt x="53" y="27"/>
                  </a:lnTo>
                  <a:lnTo>
                    <a:pt x="53" y="27"/>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5" name="Google Shape;7435;p29"/>
            <p:cNvSpPr/>
            <p:nvPr/>
          </p:nvSpPr>
          <p:spPr>
            <a:xfrm>
              <a:off x="714186"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6" name="Google Shape;7436;p29"/>
            <p:cNvSpPr/>
            <p:nvPr/>
          </p:nvSpPr>
          <p:spPr>
            <a:xfrm>
              <a:off x="710528" y="97927"/>
              <a:ext cx="7316" cy="6930"/>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7" name="Google Shape;7437;p29"/>
            <p:cNvSpPr/>
            <p:nvPr/>
          </p:nvSpPr>
          <p:spPr>
            <a:xfrm>
              <a:off x="705786"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8" name="Google Shape;7438;p29"/>
            <p:cNvSpPr/>
            <p:nvPr/>
          </p:nvSpPr>
          <p:spPr>
            <a:xfrm>
              <a:off x="711747" y="115637"/>
              <a:ext cx="2574" cy="5544"/>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9" name="Google Shape;7439;p29"/>
            <p:cNvSpPr/>
            <p:nvPr/>
          </p:nvSpPr>
          <p:spPr>
            <a:xfrm>
              <a:off x="710528" y="117023"/>
              <a:ext cx="1355" cy="2772"/>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0" name="Google Shape;7440;p29"/>
            <p:cNvSpPr/>
            <p:nvPr/>
          </p:nvSpPr>
          <p:spPr>
            <a:xfrm>
              <a:off x="711747"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1" name="Google Shape;7441;p29"/>
            <p:cNvSpPr/>
            <p:nvPr/>
          </p:nvSpPr>
          <p:spPr>
            <a:xfrm>
              <a:off x="705786"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2" name="Google Shape;7442;p29"/>
            <p:cNvSpPr/>
            <p:nvPr/>
          </p:nvSpPr>
          <p:spPr>
            <a:xfrm>
              <a:off x="708225" y="126418"/>
              <a:ext cx="4877" cy="4312"/>
            </a:xfrm>
            <a:custGeom>
              <a:avLst/>
              <a:gdLst/>
              <a:ahLst/>
              <a:cxnLst/>
              <a:rect l="l" t="t" r="r" b="b"/>
              <a:pathLst>
                <a:path w="36" h="28" extrusionOk="0">
                  <a:moveTo>
                    <a:pt x="0" y="1"/>
                  </a:moveTo>
                  <a:lnTo>
                    <a:pt x="9" y="27"/>
                  </a:lnTo>
                  <a:cubicBezTo>
                    <a:pt x="18" y="19"/>
                    <a:pt x="18" y="10"/>
                    <a:pt x="35"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3" name="Google Shape;7443;p29"/>
            <p:cNvSpPr/>
            <p:nvPr/>
          </p:nvSpPr>
          <p:spPr>
            <a:xfrm>
              <a:off x="705786" y="125186"/>
              <a:ext cx="2574" cy="1386"/>
            </a:xfrm>
            <a:custGeom>
              <a:avLst/>
              <a:gdLst/>
              <a:ahLst/>
              <a:cxnLst/>
              <a:rect l="l" t="t" r="r" b="b"/>
              <a:pathLst>
                <a:path w="19"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4" name="Google Shape;7444;p29"/>
            <p:cNvSpPr/>
            <p:nvPr/>
          </p:nvSpPr>
          <p:spPr>
            <a:xfrm>
              <a:off x="701045" y="100699"/>
              <a:ext cx="6096" cy="6930"/>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5" name="Google Shape;7445;p29"/>
            <p:cNvSpPr/>
            <p:nvPr/>
          </p:nvSpPr>
          <p:spPr>
            <a:xfrm>
              <a:off x="707005" y="111479"/>
              <a:ext cx="1355" cy="1232"/>
            </a:xfrm>
            <a:custGeom>
              <a:avLst/>
              <a:gdLst/>
              <a:ahLst/>
              <a:cxnLst/>
              <a:rect l="l" t="t" r="r" b="b"/>
              <a:pathLst>
                <a:path w="10" h="8" extrusionOk="0">
                  <a:moveTo>
                    <a:pt x="0" y="1"/>
                  </a:moveTo>
                  <a:cubicBezTo>
                    <a:pt x="0" y="5"/>
                    <a:pt x="0" y="7"/>
                    <a:pt x="1"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6" name="Google Shape;7446;p29"/>
            <p:cNvSpPr/>
            <p:nvPr/>
          </p:nvSpPr>
          <p:spPr>
            <a:xfrm>
              <a:off x="691426" y="82988"/>
              <a:ext cx="1355" cy="1540"/>
            </a:xfrm>
            <a:custGeom>
              <a:avLst/>
              <a:gdLst/>
              <a:ahLst/>
              <a:cxnLst/>
              <a:rect l="l" t="t" r="r" b="b"/>
              <a:pathLst>
                <a:path w="10" h="10" extrusionOk="0">
                  <a:moveTo>
                    <a:pt x="1" y="0"/>
                  </a:moveTo>
                  <a:cubicBezTo>
                    <a:pt x="1" y="0"/>
                    <a:pt x="1" y="9"/>
                    <a:pt x="1"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7" name="Google Shape;7447;p29"/>
            <p:cNvSpPr/>
            <p:nvPr/>
          </p:nvSpPr>
          <p:spPr>
            <a:xfrm>
              <a:off x="702264" y="107475"/>
              <a:ext cx="2439" cy="2772"/>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8" name="Google Shape;7448;p29"/>
            <p:cNvSpPr/>
            <p:nvPr/>
          </p:nvSpPr>
          <p:spPr>
            <a:xfrm>
              <a:off x="701045" y="92537"/>
              <a:ext cx="2439" cy="4158"/>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9" name="Google Shape;7449;p29"/>
            <p:cNvSpPr/>
            <p:nvPr/>
          </p:nvSpPr>
          <p:spPr>
            <a:xfrm>
              <a:off x="708225" y="110093"/>
              <a:ext cx="1219" cy="1540"/>
            </a:xfrm>
            <a:custGeom>
              <a:avLst/>
              <a:gdLst/>
              <a:ahLst/>
              <a:cxnLst/>
              <a:rect l="l" t="t" r="r" b="b"/>
              <a:pathLst>
                <a:path w="9"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0" name="Google Shape;7450;p29"/>
            <p:cNvSpPr/>
            <p:nvPr/>
          </p:nvSpPr>
          <p:spPr>
            <a:xfrm>
              <a:off x="704567" y="110093"/>
              <a:ext cx="3793" cy="1540"/>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1" name="Google Shape;7451;p29"/>
            <p:cNvSpPr/>
            <p:nvPr/>
          </p:nvSpPr>
          <p:spPr>
            <a:xfrm>
              <a:off x="665144"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2" name="Google Shape;7452;p29"/>
            <p:cNvSpPr/>
            <p:nvPr/>
          </p:nvSpPr>
          <p:spPr>
            <a:xfrm>
              <a:off x="692645" y="82988"/>
              <a:ext cx="4877" cy="831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3" name="Google Shape;7453;p29"/>
            <p:cNvSpPr/>
            <p:nvPr/>
          </p:nvSpPr>
          <p:spPr>
            <a:xfrm>
              <a:off x="687904" y="91151"/>
              <a:ext cx="13276" cy="12936"/>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4" name="Google Shape;7454;p29"/>
            <p:cNvSpPr/>
            <p:nvPr/>
          </p:nvSpPr>
          <p:spPr>
            <a:xfrm>
              <a:off x="696168" y="141356"/>
              <a:ext cx="1355" cy="1540"/>
            </a:xfrm>
            <a:custGeom>
              <a:avLst/>
              <a:gdLst/>
              <a:ahLst/>
              <a:cxnLst/>
              <a:rect l="l" t="t" r="r" b="b"/>
              <a:pathLst>
                <a:path w="10" h="10" extrusionOk="0">
                  <a:moveTo>
                    <a:pt x="10" y="1"/>
                  </a:moveTo>
                  <a:cubicBezTo>
                    <a:pt x="1" y="1"/>
                    <a:pt x="1" y="1"/>
                    <a:pt x="1" y="10"/>
                  </a:cubicBezTo>
                  <a:lnTo>
                    <a:pt x="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5" name="Google Shape;7455;p29"/>
            <p:cNvSpPr/>
            <p:nvPr/>
          </p:nvSpPr>
          <p:spPr>
            <a:xfrm>
              <a:off x="697387" y="129190"/>
              <a:ext cx="7316" cy="13244"/>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6" name="Google Shape;7456;p29"/>
            <p:cNvSpPr/>
            <p:nvPr/>
          </p:nvSpPr>
          <p:spPr>
            <a:xfrm>
              <a:off x="690207" y="114251"/>
              <a:ext cx="6096" cy="5852"/>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7" name="Google Shape;7457;p29"/>
            <p:cNvSpPr/>
            <p:nvPr/>
          </p:nvSpPr>
          <p:spPr>
            <a:xfrm>
              <a:off x="690207"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8" name="Google Shape;7458;p29"/>
            <p:cNvSpPr/>
            <p:nvPr/>
          </p:nvSpPr>
          <p:spPr>
            <a:xfrm>
              <a:off x="688987" y="72054"/>
              <a:ext cx="3793" cy="2926"/>
            </a:xfrm>
            <a:custGeom>
              <a:avLst/>
              <a:gdLst/>
              <a:ahLst/>
              <a:cxnLst/>
              <a:rect l="l" t="t" r="r" b="b"/>
              <a:pathLst>
                <a:path w="28" h="19" extrusionOk="0">
                  <a:moveTo>
                    <a:pt x="10"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9" name="Google Shape;7459;p29"/>
            <p:cNvSpPr/>
            <p:nvPr/>
          </p:nvSpPr>
          <p:spPr>
            <a:xfrm>
              <a:off x="813488" y="-107362"/>
              <a:ext cx="1219" cy="1386"/>
            </a:xfrm>
            <a:custGeom>
              <a:avLst/>
              <a:gdLst/>
              <a:ahLst/>
              <a:cxnLst/>
              <a:rect l="l" t="t" r="r" b="b"/>
              <a:pathLst>
                <a:path w="9"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0" name="Google Shape;7460;p29"/>
            <p:cNvSpPr/>
            <p:nvPr/>
          </p:nvSpPr>
          <p:spPr>
            <a:xfrm>
              <a:off x="801430" y="-106130"/>
              <a:ext cx="1355" cy="2926"/>
            </a:xfrm>
            <a:custGeom>
              <a:avLst/>
              <a:gdLst/>
              <a:ahLst/>
              <a:cxnLst/>
              <a:rect l="l" t="t" r="r" b="b"/>
              <a:pathLst>
                <a:path w="10" h="19" extrusionOk="0">
                  <a:moveTo>
                    <a:pt x="1" y="1"/>
                  </a:moveTo>
                  <a:lnTo>
                    <a:pt x="1" y="19"/>
                  </a:lnTo>
                  <a:cubicBezTo>
                    <a:pt x="1"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1" name="Google Shape;7461;p29"/>
            <p:cNvSpPr/>
            <p:nvPr/>
          </p:nvSpPr>
          <p:spPr>
            <a:xfrm>
              <a:off x="626805" y="-50380"/>
              <a:ext cx="12328" cy="8470"/>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2" name="Google Shape;7462;p29"/>
            <p:cNvSpPr/>
            <p:nvPr/>
          </p:nvSpPr>
          <p:spPr>
            <a:xfrm>
              <a:off x="703348" y="-81643"/>
              <a:ext cx="2574" cy="5698"/>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3" name="Google Shape;7463;p29"/>
            <p:cNvSpPr/>
            <p:nvPr/>
          </p:nvSpPr>
          <p:spPr>
            <a:xfrm>
              <a:off x="708225" y="-100585"/>
              <a:ext cx="2439" cy="4158"/>
            </a:xfrm>
            <a:custGeom>
              <a:avLst/>
              <a:gdLst/>
              <a:ahLst/>
              <a:cxnLst/>
              <a:rect l="l" t="t" r="r" b="b"/>
              <a:pathLst>
                <a:path w="18"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4" name="Google Shape;7464;p29"/>
            <p:cNvSpPr/>
            <p:nvPr/>
          </p:nvSpPr>
          <p:spPr>
            <a:xfrm>
              <a:off x="917531" y="-115524"/>
              <a:ext cx="10838" cy="5544"/>
            </a:xfrm>
            <a:custGeom>
              <a:avLst/>
              <a:gdLst/>
              <a:ahLst/>
              <a:cxnLst/>
              <a:rect l="l" t="t" r="r" b="b"/>
              <a:pathLst>
                <a:path w="80" h="36" extrusionOk="0">
                  <a:moveTo>
                    <a:pt x="80" y="0"/>
                  </a:moveTo>
                  <a:cubicBezTo>
                    <a:pt x="36" y="0"/>
                    <a:pt x="27" y="18"/>
                    <a:pt x="0"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5" name="Google Shape;7465;p29"/>
            <p:cNvSpPr/>
            <p:nvPr/>
          </p:nvSpPr>
          <p:spPr>
            <a:xfrm>
              <a:off x="649023" y="-2638"/>
              <a:ext cx="3116" cy="7084"/>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6" name="Google Shape;7466;p29"/>
            <p:cNvSpPr/>
            <p:nvPr/>
          </p:nvSpPr>
          <p:spPr>
            <a:xfrm>
              <a:off x="808611" y="-55770"/>
              <a:ext cx="1355" cy="2926"/>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7" name="Google Shape;7467;p29"/>
            <p:cNvSpPr/>
            <p:nvPr/>
          </p:nvSpPr>
          <p:spPr>
            <a:xfrm>
              <a:off x="648345" y="-8182"/>
              <a:ext cx="3793" cy="5698"/>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8" name="Google Shape;7468;p29"/>
            <p:cNvSpPr/>
            <p:nvPr/>
          </p:nvSpPr>
          <p:spPr>
            <a:xfrm>
              <a:off x="799127"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9" name="Google Shape;7469;p29"/>
            <p:cNvSpPr/>
            <p:nvPr/>
          </p:nvSpPr>
          <p:spPr>
            <a:xfrm>
              <a:off x="728546" y="190330"/>
              <a:ext cx="1355" cy="2926"/>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0" name="Google Shape;7470;p29"/>
            <p:cNvSpPr/>
            <p:nvPr/>
          </p:nvSpPr>
          <p:spPr>
            <a:xfrm>
              <a:off x="677066" y="44949"/>
              <a:ext cx="1355" cy="1386"/>
            </a:xfrm>
            <a:custGeom>
              <a:avLst/>
              <a:gdLst/>
              <a:ahLst/>
              <a:cxnLst/>
              <a:rect l="l" t="t" r="r" b="b"/>
              <a:pathLst>
                <a:path w="10" h="9" extrusionOk="0">
                  <a:moveTo>
                    <a:pt x="1" y="0"/>
                  </a:moveTo>
                  <a:cubicBezTo>
                    <a:pt x="9"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1" name="Google Shape;7471;p29"/>
            <p:cNvSpPr/>
            <p:nvPr/>
          </p:nvSpPr>
          <p:spPr>
            <a:xfrm>
              <a:off x="663925"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2" name="Google Shape;7472;p29"/>
            <p:cNvSpPr/>
            <p:nvPr/>
          </p:nvSpPr>
          <p:spPr>
            <a:xfrm>
              <a:off x="617322"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3" name="Google Shape;7473;p29"/>
            <p:cNvSpPr/>
            <p:nvPr/>
          </p:nvSpPr>
          <p:spPr>
            <a:xfrm>
              <a:off x="675847"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4" name="Google Shape;7474;p29"/>
            <p:cNvSpPr/>
            <p:nvPr/>
          </p:nvSpPr>
          <p:spPr>
            <a:xfrm>
              <a:off x="678285" y="47567"/>
              <a:ext cx="1355" cy="1540"/>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5" name="Google Shape;7475;p29"/>
            <p:cNvSpPr/>
            <p:nvPr/>
          </p:nvSpPr>
          <p:spPr>
            <a:xfrm>
              <a:off x="675847" y="43563"/>
              <a:ext cx="1355" cy="2772"/>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6" name="Google Shape;7476;p29"/>
            <p:cNvSpPr/>
            <p:nvPr/>
          </p:nvSpPr>
          <p:spPr>
            <a:xfrm>
              <a:off x="851691"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7" name="Google Shape;7477;p29"/>
            <p:cNvSpPr/>
            <p:nvPr/>
          </p:nvSpPr>
          <p:spPr>
            <a:xfrm>
              <a:off x="613664"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8" name="Google Shape;7478;p29"/>
            <p:cNvSpPr/>
            <p:nvPr/>
          </p:nvSpPr>
          <p:spPr>
            <a:xfrm>
              <a:off x="613664" y="-104743"/>
              <a:ext cx="9754" cy="17865"/>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9" name="Google Shape;7479;p29"/>
            <p:cNvSpPr/>
            <p:nvPr/>
          </p:nvSpPr>
          <p:spPr>
            <a:xfrm>
              <a:off x="538341"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0" name="Google Shape;7480;p29"/>
            <p:cNvSpPr/>
            <p:nvPr/>
          </p:nvSpPr>
          <p:spPr>
            <a:xfrm>
              <a:off x="708225"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1" name="Google Shape;7481;p29"/>
            <p:cNvSpPr/>
            <p:nvPr/>
          </p:nvSpPr>
          <p:spPr>
            <a:xfrm>
              <a:off x="916312" y="-111520"/>
              <a:ext cx="1355" cy="1540"/>
            </a:xfrm>
            <a:custGeom>
              <a:avLst/>
              <a:gdLst/>
              <a:ahLst/>
              <a:cxnLst/>
              <a:rect l="l" t="t" r="r" b="b"/>
              <a:pathLst>
                <a:path w="10" h="10" extrusionOk="0">
                  <a:moveTo>
                    <a:pt x="9" y="1"/>
                  </a:moveTo>
                  <a:lnTo>
                    <a:pt x="1"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2" name="Google Shape;7482;p29"/>
            <p:cNvSpPr/>
            <p:nvPr/>
          </p:nvSpPr>
          <p:spPr>
            <a:xfrm>
              <a:off x="586163" y="-28511"/>
              <a:ext cx="1355" cy="4158"/>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3" name="Google Shape;7483;p29"/>
            <p:cNvSpPr/>
            <p:nvPr/>
          </p:nvSpPr>
          <p:spPr>
            <a:xfrm>
              <a:off x="684246" y="57116"/>
              <a:ext cx="2574" cy="4312"/>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4" name="Google Shape;7484;p29"/>
            <p:cNvSpPr/>
            <p:nvPr/>
          </p:nvSpPr>
          <p:spPr>
            <a:xfrm>
              <a:off x="674627" y="102701"/>
              <a:ext cx="3793" cy="3542"/>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5" name="Google Shape;7485;p29"/>
            <p:cNvSpPr/>
            <p:nvPr/>
          </p:nvSpPr>
          <p:spPr>
            <a:xfrm>
              <a:off x="671105" y="72054"/>
              <a:ext cx="8535" cy="5544"/>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6" name="Google Shape;7486;p29"/>
            <p:cNvSpPr/>
            <p:nvPr/>
          </p:nvSpPr>
          <p:spPr>
            <a:xfrm>
              <a:off x="674627" y="77598"/>
              <a:ext cx="3793" cy="2772"/>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7" name="Google Shape;7487;p29"/>
            <p:cNvSpPr/>
            <p:nvPr/>
          </p:nvSpPr>
          <p:spPr>
            <a:xfrm>
              <a:off x="668937" y="39559"/>
              <a:ext cx="9212" cy="3080"/>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8" name="Google Shape;7488;p29"/>
            <p:cNvSpPr/>
            <p:nvPr/>
          </p:nvSpPr>
          <p:spPr>
            <a:xfrm>
              <a:off x="662706" y="77444"/>
              <a:ext cx="4877" cy="4312"/>
            </a:xfrm>
            <a:custGeom>
              <a:avLst/>
              <a:gdLst/>
              <a:ahLst/>
              <a:cxnLst/>
              <a:rect l="l" t="t" r="r" b="b"/>
              <a:pathLst>
                <a:path w="36" h="28" extrusionOk="0">
                  <a:moveTo>
                    <a:pt x="36" y="1"/>
                  </a:moveTo>
                  <a:lnTo>
                    <a:pt x="1"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9" name="Google Shape;7489;p29"/>
            <p:cNvSpPr/>
            <p:nvPr/>
          </p:nvSpPr>
          <p:spPr>
            <a:xfrm>
              <a:off x="657964" y="60966"/>
              <a:ext cx="2439" cy="4466"/>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0" name="Google Shape;7490;p29"/>
            <p:cNvSpPr/>
            <p:nvPr/>
          </p:nvSpPr>
          <p:spPr>
            <a:xfrm>
              <a:off x="660267" y="65278"/>
              <a:ext cx="2574" cy="2926"/>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1" name="Google Shape;7491;p29"/>
            <p:cNvSpPr/>
            <p:nvPr/>
          </p:nvSpPr>
          <p:spPr>
            <a:xfrm>
              <a:off x="659183" y="72054"/>
              <a:ext cx="1219" cy="5544"/>
            </a:xfrm>
            <a:custGeom>
              <a:avLst/>
              <a:gdLst/>
              <a:ahLst/>
              <a:cxnLst/>
              <a:rect l="l" t="t" r="r" b="b"/>
              <a:pathLst>
                <a:path w="9"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2" name="Google Shape;7492;p29"/>
            <p:cNvSpPr/>
            <p:nvPr/>
          </p:nvSpPr>
          <p:spPr>
            <a:xfrm>
              <a:off x="632766" y="19076"/>
              <a:ext cx="6232" cy="3850"/>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3" name="Google Shape;7493;p29"/>
            <p:cNvSpPr/>
            <p:nvPr/>
          </p:nvSpPr>
          <p:spPr>
            <a:xfrm>
              <a:off x="629244" y="38019"/>
              <a:ext cx="6096" cy="4312"/>
            </a:xfrm>
            <a:custGeom>
              <a:avLst/>
              <a:gdLst/>
              <a:ahLst/>
              <a:cxnLst/>
              <a:rect l="l" t="t" r="r" b="b"/>
              <a:pathLst>
                <a:path w="45" h="28" extrusionOk="0">
                  <a:moveTo>
                    <a:pt x="45" y="1"/>
                  </a:moveTo>
                  <a:lnTo>
                    <a:pt x="0"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4" name="Google Shape;7494;p29"/>
            <p:cNvSpPr/>
            <p:nvPr/>
          </p:nvSpPr>
          <p:spPr>
            <a:xfrm>
              <a:off x="619896" y="30473"/>
              <a:ext cx="6367" cy="3234"/>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5" name="Google Shape;7495;p29"/>
            <p:cNvSpPr/>
            <p:nvPr/>
          </p:nvSpPr>
          <p:spPr>
            <a:xfrm>
              <a:off x="601743" y="-34055"/>
              <a:ext cx="12057" cy="1540"/>
            </a:xfrm>
            <a:custGeom>
              <a:avLst/>
              <a:gdLst/>
              <a:ahLst/>
              <a:cxnLst/>
              <a:rect l="l" t="t" r="r" b="b"/>
              <a:pathLst>
                <a:path w="89" h="10" extrusionOk="0">
                  <a:moveTo>
                    <a:pt x="0" y="1"/>
                  </a:moveTo>
                  <a:lnTo>
                    <a:pt x="9" y="10"/>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6" name="Google Shape;7496;p29"/>
            <p:cNvSpPr/>
            <p:nvPr/>
          </p:nvSpPr>
          <p:spPr>
            <a:xfrm>
              <a:off x="542676" y="-109210"/>
              <a:ext cx="18560" cy="8778"/>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7" name="Google Shape;7497;p29"/>
            <p:cNvSpPr/>
            <p:nvPr/>
          </p:nvSpPr>
          <p:spPr>
            <a:xfrm>
              <a:off x="556223" y="-100585"/>
              <a:ext cx="1355" cy="1540"/>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8" name="Google Shape;7498;p29"/>
            <p:cNvSpPr/>
            <p:nvPr/>
          </p:nvSpPr>
          <p:spPr>
            <a:xfrm>
              <a:off x="714186" y="201264"/>
              <a:ext cx="4877" cy="1540"/>
            </a:xfrm>
            <a:custGeom>
              <a:avLst/>
              <a:gdLst/>
              <a:ahLst/>
              <a:cxnLst/>
              <a:rect l="l" t="t" r="r" b="b"/>
              <a:pathLst>
                <a:path w="36" h="10" extrusionOk="0">
                  <a:moveTo>
                    <a:pt x="27" y="0"/>
                  </a:moveTo>
                  <a:lnTo>
                    <a:pt x="0"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9" name="Google Shape;7499;p29"/>
            <p:cNvSpPr/>
            <p:nvPr/>
          </p:nvSpPr>
          <p:spPr>
            <a:xfrm>
              <a:off x="715405" y="208040"/>
              <a:ext cx="6096" cy="4312"/>
            </a:xfrm>
            <a:custGeom>
              <a:avLst/>
              <a:gdLst/>
              <a:ahLst/>
              <a:cxnLst/>
              <a:rect l="l" t="t" r="r" b="b"/>
              <a:pathLst>
                <a:path w="45" h="28" extrusionOk="0">
                  <a:moveTo>
                    <a:pt x="0" y="1"/>
                  </a:moveTo>
                  <a:lnTo>
                    <a:pt x="35" y="27"/>
                  </a:lnTo>
                  <a:cubicBezTo>
                    <a:pt x="35" y="27"/>
                    <a:pt x="35" y="18"/>
                    <a:pt x="44"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0" name="Google Shape;7500;p29"/>
            <p:cNvSpPr/>
            <p:nvPr/>
          </p:nvSpPr>
          <p:spPr>
            <a:xfrm>
              <a:off x="775149" y="-118296"/>
              <a:ext cx="3793" cy="4158"/>
            </a:xfrm>
            <a:custGeom>
              <a:avLst/>
              <a:gdLst/>
              <a:ahLst/>
              <a:cxnLst/>
              <a:rect l="l" t="t" r="r" b="b"/>
              <a:pathLst>
                <a:path w="28" h="27" extrusionOk="0">
                  <a:moveTo>
                    <a:pt x="9" y="0"/>
                  </a:moveTo>
                  <a:lnTo>
                    <a:pt x="1"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1" name="Google Shape;7501;p29"/>
            <p:cNvSpPr/>
            <p:nvPr/>
          </p:nvSpPr>
          <p:spPr>
            <a:xfrm>
              <a:off x="817010" y="-112906"/>
              <a:ext cx="1355" cy="6930"/>
            </a:xfrm>
            <a:custGeom>
              <a:avLst/>
              <a:gdLst/>
              <a:ahLst/>
              <a:cxnLst/>
              <a:rect l="l" t="t" r="r" b="b"/>
              <a:pathLst>
                <a:path w="10" h="45" extrusionOk="0">
                  <a:moveTo>
                    <a:pt x="1" y="1"/>
                  </a:moveTo>
                  <a:lnTo>
                    <a:pt x="1" y="1"/>
                  </a:lnTo>
                  <a:lnTo>
                    <a:pt x="9"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2" name="Google Shape;7502;p29"/>
            <p:cNvSpPr/>
            <p:nvPr/>
          </p:nvSpPr>
          <p:spPr>
            <a:xfrm>
              <a:off x="872012" y="-121068"/>
              <a:ext cx="9754" cy="3850"/>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3" name="Google Shape;7503;p29"/>
            <p:cNvSpPr/>
            <p:nvPr/>
          </p:nvSpPr>
          <p:spPr>
            <a:xfrm>
              <a:off x="1118438" y="-78871"/>
              <a:ext cx="306439" cy="302004"/>
            </a:xfrm>
            <a:custGeom>
              <a:avLst/>
              <a:gdLst/>
              <a:ahLst/>
              <a:cxnLst/>
              <a:rect l="l" t="t" r="r" b="b"/>
              <a:pathLst>
                <a:path w="2262" h="1961" extrusionOk="0">
                  <a:moveTo>
                    <a:pt x="1" y="1"/>
                  </a:moveTo>
                  <a:lnTo>
                    <a:pt x="1131" y="1961"/>
                  </a:lnTo>
                  <a:lnTo>
                    <a:pt x="22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4" name="Google Shape;7504;p29"/>
            <p:cNvSpPr/>
            <p:nvPr/>
          </p:nvSpPr>
          <p:spPr>
            <a:xfrm>
              <a:off x="1291032" y="205730"/>
              <a:ext cx="5825" cy="2926"/>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5" name="Google Shape;7505;p29"/>
            <p:cNvSpPr/>
            <p:nvPr/>
          </p:nvSpPr>
          <p:spPr>
            <a:xfrm>
              <a:off x="1269220" y="190330"/>
              <a:ext cx="4877" cy="1540"/>
            </a:xfrm>
            <a:custGeom>
              <a:avLst/>
              <a:gdLst/>
              <a:ahLst/>
              <a:cxnLst/>
              <a:rect l="l" t="t" r="r" b="b"/>
              <a:pathLst>
                <a:path w="36" h="10" extrusionOk="0">
                  <a:moveTo>
                    <a:pt x="0"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6" name="Google Shape;7506;p29"/>
            <p:cNvSpPr/>
            <p:nvPr/>
          </p:nvSpPr>
          <p:spPr>
            <a:xfrm>
              <a:off x="1257299" y="170001"/>
              <a:ext cx="14360" cy="13706"/>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7" name="Google Shape;7507;p29"/>
            <p:cNvSpPr/>
            <p:nvPr/>
          </p:nvSpPr>
          <p:spPr>
            <a:xfrm>
              <a:off x="1268001" y="150904"/>
              <a:ext cx="2574" cy="2926"/>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8" name="Google Shape;7508;p29"/>
            <p:cNvSpPr/>
            <p:nvPr/>
          </p:nvSpPr>
          <p:spPr>
            <a:xfrm>
              <a:off x="1270440" y="152752"/>
              <a:ext cx="1084" cy="1386"/>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9" name="Google Shape;7509;p29"/>
            <p:cNvSpPr/>
            <p:nvPr/>
          </p:nvSpPr>
          <p:spPr>
            <a:xfrm>
              <a:off x="1264479" y="139970"/>
              <a:ext cx="4877" cy="5698"/>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0" name="Google Shape;7510;p29"/>
            <p:cNvSpPr/>
            <p:nvPr/>
          </p:nvSpPr>
          <p:spPr>
            <a:xfrm>
              <a:off x="1258383" y="144128"/>
              <a:ext cx="2574" cy="1540"/>
            </a:xfrm>
            <a:custGeom>
              <a:avLst/>
              <a:gdLst/>
              <a:ahLst/>
              <a:cxnLst/>
              <a:rect l="l" t="t" r="r" b="b"/>
              <a:pathLst>
                <a:path w="19" h="10" extrusionOk="0">
                  <a:moveTo>
                    <a:pt x="1" y="1"/>
                  </a:moveTo>
                  <a:lnTo>
                    <a:pt x="10" y="9"/>
                  </a:lnTo>
                  <a:cubicBezTo>
                    <a:pt x="19" y="1"/>
                    <a:pt x="1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1" name="Google Shape;7511;p29"/>
            <p:cNvSpPr/>
            <p:nvPr/>
          </p:nvSpPr>
          <p:spPr>
            <a:xfrm>
              <a:off x="1258518" y="145514"/>
              <a:ext cx="4877" cy="1540"/>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2" name="Google Shape;7512;p29"/>
            <p:cNvSpPr/>
            <p:nvPr/>
          </p:nvSpPr>
          <p:spPr>
            <a:xfrm>
              <a:off x="1259602" y="149518"/>
              <a:ext cx="6232" cy="6006"/>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3" name="Google Shape;7513;p29"/>
            <p:cNvSpPr/>
            <p:nvPr/>
          </p:nvSpPr>
          <p:spPr>
            <a:xfrm>
              <a:off x="1254860" y="173851"/>
              <a:ext cx="2574" cy="4466"/>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4" name="Google Shape;7514;p29"/>
            <p:cNvSpPr/>
            <p:nvPr/>
          </p:nvSpPr>
          <p:spPr>
            <a:xfrm>
              <a:off x="1253641" y="123800"/>
              <a:ext cx="4877" cy="5544"/>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5" name="Google Shape;7515;p29"/>
            <p:cNvSpPr/>
            <p:nvPr/>
          </p:nvSpPr>
          <p:spPr>
            <a:xfrm>
              <a:off x="1250119" y="126418"/>
              <a:ext cx="3658" cy="3080"/>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6" name="Google Shape;7516;p29"/>
            <p:cNvSpPr/>
            <p:nvPr/>
          </p:nvSpPr>
          <p:spPr>
            <a:xfrm>
              <a:off x="1251202" y="146900"/>
              <a:ext cx="7316" cy="4158"/>
            </a:xfrm>
            <a:custGeom>
              <a:avLst/>
              <a:gdLst/>
              <a:ahLst/>
              <a:cxnLst/>
              <a:rect l="l" t="t" r="r" b="b"/>
              <a:pathLst>
                <a:path w="54" h="27" extrusionOk="0">
                  <a:moveTo>
                    <a:pt x="1" y="0"/>
                  </a:moveTo>
                  <a:lnTo>
                    <a:pt x="1" y="9"/>
                  </a:lnTo>
                  <a:lnTo>
                    <a:pt x="54" y="2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7" name="Google Shape;7517;p29"/>
            <p:cNvSpPr/>
            <p:nvPr/>
          </p:nvSpPr>
          <p:spPr>
            <a:xfrm>
              <a:off x="1250119"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8" name="Google Shape;7518;p29"/>
            <p:cNvSpPr/>
            <p:nvPr/>
          </p:nvSpPr>
          <p:spPr>
            <a:xfrm>
              <a:off x="1246461" y="97927"/>
              <a:ext cx="7316" cy="6930"/>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9" name="Google Shape;7519;p29"/>
            <p:cNvSpPr/>
            <p:nvPr/>
          </p:nvSpPr>
          <p:spPr>
            <a:xfrm>
              <a:off x="1241719"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0" name="Google Shape;7520;p29"/>
            <p:cNvSpPr/>
            <p:nvPr/>
          </p:nvSpPr>
          <p:spPr>
            <a:xfrm>
              <a:off x="1247680" y="115637"/>
              <a:ext cx="2574" cy="5544"/>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1" name="Google Shape;7521;p29"/>
            <p:cNvSpPr/>
            <p:nvPr/>
          </p:nvSpPr>
          <p:spPr>
            <a:xfrm>
              <a:off x="1246461" y="117023"/>
              <a:ext cx="1355" cy="2772"/>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2" name="Google Shape;7522;p29"/>
            <p:cNvSpPr/>
            <p:nvPr/>
          </p:nvSpPr>
          <p:spPr>
            <a:xfrm>
              <a:off x="1247680" y="121027"/>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3" name="Google Shape;7523;p29"/>
            <p:cNvSpPr/>
            <p:nvPr/>
          </p:nvSpPr>
          <p:spPr>
            <a:xfrm>
              <a:off x="1241719"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4" name="Google Shape;7524;p29"/>
            <p:cNvSpPr/>
            <p:nvPr/>
          </p:nvSpPr>
          <p:spPr>
            <a:xfrm>
              <a:off x="1244022" y="126418"/>
              <a:ext cx="5012" cy="4312"/>
            </a:xfrm>
            <a:custGeom>
              <a:avLst/>
              <a:gdLst/>
              <a:ahLst/>
              <a:cxnLst/>
              <a:rect l="l" t="t" r="r" b="b"/>
              <a:pathLst>
                <a:path w="37" h="28" extrusionOk="0">
                  <a:moveTo>
                    <a:pt x="1" y="1"/>
                  </a:moveTo>
                  <a:lnTo>
                    <a:pt x="10" y="27"/>
                  </a:lnTo>
                  <a:cubicBezTo>
                    <a:pt x="19" y="19"/>
                    <a:pt x="27"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5" name="Google Shape;7525;p29"/>
            <p:cNvSpPr/>
            <p:nvPr/>
          </p:nvSpPr>
          <p:spPr>
            <a:xfrm>
              <a:off x="1241719" y="125186"/>
              <a:ext cx="2439" cy="1386"/>
            </a:xfrm>
            <a:custGeom>
              <a:avLst/>
              <a:gdLst/>
              <a:ahLst/>
              <a:cxnLst/>
              <a:rect l="l" t="t" r="r" b="b"/>
              <a:pathLst>
                <a:path w="18"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6" name="Google Shape;7526;p29"/>
            <p:cNvSpPr/>
            <p:nvPr/>
          </p:nvSpPr>
          <p:spPr>
            <a:xfrm>
              <a:off x="1236842" y="100699"/>
              <a:ext cx="6232" cy="6930"/>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7" name="Google Shape;7527;p29"/>
            <p:cNvSpPr/>
            <p:nvPr/>
          </p:nvSpPr>
          <p:spPr>
            <a:xfrm>
              <a:off x="1242939" y="111479"/>
              <a:ext cx="1219" cy="1540"/>
            </a:xfrm>
            <a:custGeom>
              <a:avLst/>
              <a:gdLst/>
              <a:ahLst/>
              <a:cxnLst/>
              <a:rect l="l" t="t" r="r" b="b"/>
              <a:pathLst>
                <a:path w="9" h="10" extrusionOk="0">
                  <a:moveTo>
                    <a:pt x="9" y="1"/>
                  </a:moveTo>
                  <a:lnTo>
                    <a:pt x="9" y="1"/>
                  </a:lnTo>
                  <a:cubicBezTo>
                    <a:pt x="0" y="10"/>
                    <a:pt x="0"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8" name="Google Shape;7528;p29"/>
            <p:cNvSpPr/>
            <p:nvPr/>
          </p:nvSpPr>
          <p:spPr>
            <a:xfrm>
              <a:off x="1227359" y="82988"/>
              <a:ext cx="1355" cy="1540"/>
            </a:xfrm>
            <a:custGeom>
              <a:avLst/>
              <a:gdLst/>
              <a:ahLst/>
              <a:cxnLst/>
              <a:rect l="l" t="t" r="r" b="b"/>
              <a:pathLst>
                <a:path w="10" h="10" extrusionOk="0">
                  <a:moveTo>
                    <a:pt x="9" y="0"/>
                  </a:moveTo>
                  <a:cubicBezTo>
                    <a:pt x="0" y="0"/>
                    <a:pt x="0" y="9"/>
                    <a:pt x="0"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9" name="Google Shape;7529;p29"/>
            <p:cNvSpPr/>
            <p:nvPr/>
          </p:nvSpPr>
          <p:spPr>
            <a:xfrm>
              <a:off x="1238062" y="107475"/>
              <a:ext cx="3793" cy="2772"/>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0" name="Google Shape;7530;p29"/>
            <p:cNvSpPr/>
            <p:nvPr/>
          </p:nvSpPr>
          <p:spPr>
            <a:xfrm>
              <a:off x="1236842" y="92537"/>
              <a:ext cx="2574" cy="4158"/>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1" name="Google Shape;7531;p29"/>
            <p:cNvSpPr/>
            <p:nvPr/>
          </p:nvSpPr>
          <p:spPr>
            <a:xfrm>
              <a:off x="1244022" y="110093"/>
              <a:ext cx="1355" cy="1540"/>
            </a:xfrm>
            <a:custGeom>
              <a:avLst/>
              <a:gdLst/>
              <a:ahLst/>
              <a:cxnLst/>
              <a:rect l="l" t="t" r="r" b="b"/>
              <a:pathLst>
                <a:path w="10" h="10" extrusionOk="0">
                  <a:moveTo>
                    <a:pt x="1" y="10"/>
                  </a:moveTo>
                  <a:lnTo>
                    <a:pt x="1" y="10"/>
                  </a:lnTo>
                  <a:cubicBezTo>
                    <a:pt x="10" y="1"/>
                    <a:pt x="10" y="1"/>
                    <a:pt x="1"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2" name="Google Shape;7532;p29"/>
            <p:cNvSpPr/>
            <p:nvPr/>
          </p:nvSpPr>
          <p:spPr>
            <a:xfrm>
              <a:off x="1240500" y="110093"/>
              <a:ext cx="3658" cy="1540"/>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3" name="Google Shape;7533;p29"/>
            <p:cNvSpPr/>
            <p:nvPr/>
          </p:nvSpPr>
          <p:spPr>
            <a:xfrm>
              <a:off x="1201077" y="84374"/>
              <a:ext cx="26417" cy="15246"/>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4" name="Google Shape;7534;p29"/>
            <p:cNvSpPr/>
            <p:nvPr/>
          </p:nvSpPr>
          <p:spPr>
            <a:xfrm>
              <a:off x="1228578" y="82988"/>
              <a:ext cx="4877" cy="831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5" name="Google Shape;7535;p29"/>
            <p:cNvSpPr/>
            <p:nvPr/>
          </p:nvSpPr>
          <p:spPr>
            <a:xfrm>
              <a:off x="1223701" y="91151"/>
              <a:ext cx="13276" cy="12936"/>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6" name="Google Shape;7536;p29"/>
            <p:cNvSpPr/>
            <p:nvPr/>
          </p:nvSpPr>
          <p:spPr>
            <a:xfrm>
              <a:off x="1232101" y="141356"/>
              <a:ext cx="1355" cy="1540"/>
            </a:xfrm>
            <a:custGeom>
              <a:avLst/>
              <a:gdLst/>
              <a:ahLst/>
              <a:cxnLst/>
              <a:rect l="l" t="t" r="r" b="b"/>
              <a:pathLst>
                <a:path w="10" h="10" extrusionOk="0">
                  <a:moveTo>
                    <a:pt x="9" y="1"/>
                  </a:moveTo>
                  <a:cubicBezTo>
                    <a:pt x="1" y="1"/>
                    <a:pt x="1" y="1"/>
                    <a:pt x="1"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7" name="Google Shape;7537;p29"/>
            <p:cNvSpPr/>
            <p:nvPr/>
          </p:nvSpPr>
          <p:spPr>
            <a:xfrm>
              <a:off x="1233320" y="129190"/>
              <a:ext cx="7316" cy="13244"/>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8" name="Google Shape;7538;p29"/>
            <p:cNvSpPr/>
            <p:nvPr/>
          </p:nvSpPr>
          <p:spPr>
            <a:xfrm>
              <a:off x="1226140" y="114251"/>
              <a:ext cx="7316" cy="5852"/>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9" name="Google Shape;7539;p29"/>
            <p:cNvSpPr/>
            <p:nvPr/>
          </p:nvSpPr>
          <p:spPr>
            <a:xfrm>
              <a:off x="1226140" y="78830"/>
              <a:ext cx="7316" cy="2926"/>
            </a:xfrm>
            <a:custGeom>
              <a:avLst/>
              <a:gdLst/>
              <a:ahLst/>
              <a:cxnLst/>
              <a:rect l="l" t="t" r="r" b="b"/>
              <a:pathLst>
                <a:path w="54" h="19" extrusionOk="0">
                  <a:moveTo>
                    <a:pt x="53" y="1"/>
                  </a:moveTo>
                  <a:lnTo>
                    <a:pt x="0" y="10"/>
                  </a:lnTo>
                  <a:lnTo>
                    <a:pt x="27" y="18"/>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0" name="Google Shape;7540;p29"/>
            <p:cNvSpPr/>
            <p:nvPr/>
          </p:nvSpPr>
          <p:spPr>
            <a:xfrm>
              <a:off x="1224921" y="72054"/>
              <a:ext cx="3793" cy="2926"/>
            </a:xfrm>
            <a:custGeom>
              <a:avLst/>
              <a:gdLst/>
              <a:ahLst/>
              <a:cxnLst/>
              <a:rect l="l" t="t" r="r" b="b"/>
              <a:pathLst>
                <a:path w="28" h="19" extrusionOk="0">
                  <a:moveTo>
                    <a:pt x="9"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1" name="Google Shape;7541;p29"/>
            <p:cNvSpPr/>
            <p:nvPr/>
          </p:nvSpPr>
          <p:spPr>
            <a:xfrm>
              <a:off x="1349285" y="-107362"/>
              <a:ext cx="1355" cy="1386"/>
            </a:xfrm>
            <a:custGeom>
              <a:avLst/>
              <a:gdLst/>
              <a:ahLst/>
              <a:cxnLst/>
              <a:rect l="l" t="t" r="r" b="b"/>
              <a:pathLst>
                <a:path w="10" h="9" extrusionOk="0">
                  <a:moveTo>
                    <a:pt x="10" y="0"/>
                  </a:moveTo>
                  <a:lnTo>
                    <a:pt x="1" y="9"/>
                  </a:ln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2" name="Google Shape;7542;p29"/>
            <p:cNvSpPr/>
            <p:nvPr/>
          </p:nvSpPr>
          <p:spPr>
            <a:xfrm>
              <a:off x="1337364" y="-106130"/>
              <a:ext cx="1355" cy="2926"/>
            </a:xfrm>
            <a:custGeom>
              <a:avLst/>
              <a:gdLst/>
              <a:ahLst/>
              <a:cxnLst/>
              <a:rect l="l" t="t" r="r" b="b"/>
              <a:pathLst>
                <a:path w="10" h="19" extrusionOk="0">
                  <a:moveTo>
                    <a:pt x="1" y="1"/>
                  </a:moveTo>
                  <a:lnTo>
                    <a:pt x="1" y="19"/>
                  </a:lnTo>
                  <a:cubicBezTo>
                    <a:pt x="1"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3" name="Google Shape;7543;p29"/>
            <p:cNvSpPr/>
            <p:nvPr/>
          </p:nvSpPr>
          <p:spPr>
            <a:xfrm>
              <a:off x="1162738" y="-50380"/>
              <a:ext cx="12328" cy="8470"/>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4" name="Google Shape;7544;p29"/>
            <p:cNvSpPr/>
            <p:nvPr/>
          </p:nvSpPr>
          <p:spPr>
            <a:xfrm>
              <a:off x="1239281" y="-81643"/>
              <a:ext cx="2574" cy="5698"/>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5" name="Google Shape;7545;p29"/>
            <p:cNvSpPr/>
            <p:nvPr/>
          </p:nvSpPr>
          <p:spPr>
            <a:xfrm>
              <a:off x="1244022" y="-100585"/>
              <a:ext cx="3793" cy="4158"/>
            </a:xfrm>
            <a:custGeom>
              <a:avLst/>
              <a:gdLst/>
              <a:ahLst/>
              <a:cxnLst/>
              <a:rect l="l" t="t" r="r" b="b"/>
              <a:pathLst>
                <a:path w="28" h="27" extrusionOk="0">
                  <a:moveTo>
                    <a:pt x="1" y="0"/>
                  </a:moveTo>
                  <a:lnTo>
                    <a:pt x="27" y="27"/>
                  </a:lnTo>
                  <a:cubicBezTo>
                    <a:pt x="19"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6" name="Google Shape;7546;p29"/>
            <p:cNvSpPr/>
            <p:nvPr/>
          </p:nvSpPr>
          <p:spPr>
            <a:xfrm>
              <a:off x="1454548" y="-115524"/>
              <a:ext cx="9754" cy="5544"/>
            </a:xfrm>
            <a:custGeom>
              <a:avLst/>
              <a:gdLst/>
              <a:ahLst/>
              <a:cxnLst/>
              <a:rect l="l" t="t" r="r" b="b"/>
              <a:pathLst>
                <a:path w="72" h="36" extrusionOk="0">
                  <a:moveTo>
                    <a:pt x="72" y="0"/>
                  </a:moveTo>
                  <a:cubicBezTo>
                    <a:pt x="27" y="0"/>
                    <a:pt x="27" y="18"/>
                    <a:pt x="1" y="35"/>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7" name="Google Shape;7547;p29"/>
            <p:cNvSpPr/>
            <p:nvPr/>
          </p:nvSpPr>
          <p:spPr>
            <a:xfrm>
              <a:off x="1184820" y="-2638"/>
              <a:ext cx="3116" cy="7084"/>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8" name="Google Shape;7548;p29"/>
            <p:cNvSpPr/>
            <p:nvPr/>
          </p:nvSpPr>
          <p:spPr>
            <a:xfrm>
              <a:off x="1344544" y="-55770"/>
              <a:ext cx="1355" cy="2926"/>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9" name="Google Shape;7549;p29"/>
            <p:cNvSpPr/>
            <p:nvPr/>
          </p:nvSpPr>
          <p:spPr>
            <a:xfrm>
              <a:off x="1184279" y="-8182"/>
              <a:ext cx="3658" cy="5698"/>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0" name="Google Shape;7550;p29"/>
            <p:cNvSpPr/>
            <p:nvPr/>
          </p:nvSpPr>
          <p:spPr>
            <a:xfrm>
              <a:off x="1334925" y="152290"/>
              <a:ext cx="1355" cy="154"/>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1" name="Google Shape;7551;p29"/>
            <p:cNvSpPr/>
            <p:nvPr/>
          </p:nvSpPr>
          <p:spPr>
            <a:xfrm>
              <a:off x="1264479" y="190330"/>
              <a:ext cx="1219" cy="2926"/>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2" name="Google Shape;7552;p29"/>
            <p:cNvSpPr/>
            <p:nvPr/>
          </p:nvSpPr>
          <p:spPr>
            <a:xfrm>
              <a:off x="1212999" y="44949"/>
              <a:ext cx="1355" cy="1386"/>
            </a:xfrm>
            <a:custGeom>
              <a:avLst/>
              <a:gdLst/>
              <a:ahLst/>
              <a:cxnLst/>
              <a:rect l="l" t="t" r="r" b="b"/>
              <a:pathLst>
                <a:path w="10" h="9" extrusionOk="0">
                  <a:moveTo>
                    <a:pt x="0" y="0"/>
                  </a:moveTo>
                  <a:cubicBezTo>
                    <a:pt x="9"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3" name="Google Shape;7553;p29"/>
            <p:cNvSpPr/>
            <p:nvPr/>
          </p:nvSpPr>
          <p:spPr>
            <a:xfrm>
              <a:off x="1199858"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4" name="Google Shape;7554;p29"/>
            <p:cNvSpPr/>
            <p:nvPr/>
          </p:nvSpPr>
          <p:spPr>
            <a:xfrm>
              <a:off x="1153120" y="-8182"/>
              <a:ext cx="135" cy="1540"/>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5" name="Google Shape;7555;p29"/>
            <p:cNvSpPr/>
            <p:nvPr/>
          </p:nvSpPr>
          <p:spPr>
            <a:xfrm>
              <a:off x="1211780" y="46181"/>
              <a:ext cx="1355" cy="2926"/>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6" name="Google Shape;7556;p29"/>
            <p:cNvSpPr/>
            <p:nvPr/>
          </p:nvSpPr>
          <p:spPr>
            <a:xfrm>
              <a:off x="1214218" y="47567"/>
              <a:ext cx="1219" cy="1540"/>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7" name="Google Shape;7557;p29"/>
            <p:cNvSpPr/>
            <p:nvPr/>
          </p:nvSpPr>
          <p:spPr>
            <a:xfrm>
              <a:off x="1211780" y="43563"/>
              <a:ext cx="1355" cy="2772"/>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8" name="Google Shape;7558;p29"/>
            <p:cNvSpPr/>
            <p:nvPr/>
          </p:nvSpPr>
          <p:spPr>
            <a:xfrm>
              <a:off x="1387624" y="23080"/>
              <a:ext cx="135" cy="2926"/>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9" name="Google Shape;7559;p29"/>
            <p:cNvSpPr/>
            <p:nvPr/>
          </p:nvSpPr>
          <p:spPr>
            <a:xfrm>
              <a:off x="1149597" y="-101971"/>
              <a:ext cx="135" cy="1540"/>
            </a:xfrm>
            <a:custGeom>
              <a:avLst/>
              <a:gdLst/>
              <a:ahLst/>
              <a:cxnLst/>
              <a:rect l="l" t="t" r="r" b="b"/>
              <a:pathLst>
                <a:path w="1" h="10" extrusionOk="0">
                  <a:moveTo>
                    <a:pt x="0" y="0"/>
                  </a:moveTo>
                  <a:cubicBezTo>
                    <a:pt x="0" y="0"/>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0" name="Google Shape;7560;p29"/>
            <p:cNvSpPr/>
            <p:nvPr/>
          </p:nvSpPr>
          <p:spPr>
            <a:xfrm>
              <a:off x="1149597" y="-104743"/>
              <a:ext cx="9619" cy="17865"/>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1" name="Google Shape;7561;p29"/>
            <p:cNvSpPr/>
            <p:nvPr/>
          </p:nvSpPr>
          <p:spPr>
            <a:xfrm>
              <a:off x="1074274"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2" name="Google Shape;7562;p29"/>
            <p:cNvSpPr/>
            <p:nvPr/>
          </p:nvSpPr>
          <p:spPr>
            <a:xfrm>
              <a:off x="1244022" y="-97967"/>
              <a:ext cx="135" cy="2926"/>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3" name="Google Shape;7563;p29"/>
            <p:cNvSpPr/>
            <p:nvPr/>
          </p:nvSpPr>
          <p:spPr>
            <a:xfrm>
              <a:off x="1452245" y="-111520"/>
              <a:ext cx="1355" cy="1540"/>
            </a:xfrm>
            <a:custGeom>
              <a:avLst/>
              <a:gdLst/>
              <a:ahLst/>
              <a:cxnLst/>
              <a:rect l="l" t="t" r="r" b="b"/>
              <a:pathLst>
                <a:path w="10" h="10" extrusionOk="0">
                  <a:moveTo>
                    <a:pt x="9" y="1"/>
                  </a:moveTo>
                  <a:lnTo>
                    <a:pt x="0"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4" name="Google Shape;7564;p29"/>
            <p:cNvSpPr/>
            <p:nvPr/>
          </p:nvSpPr>
          <p:spPr>
            <a:xfrm>
              <a:off x="1122096" y="-28511"/>
              <a:ext cx="1355" cy="4158"/>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5" name="Google Shape;7565;p29"/>
            <p:cNvSpPr/>
            <p:nvPr/>
          </p:nvSpPr>
          <p:spPr>
            <a:xfrm>
              <a:off x="1220179" y="57116"/>
              <a:ext cx="2439" cy="4312"/>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6" name="Google Shape;7566;p29"/>
            <p:cNvSpPr/>
            <p:nvPr/>
          </p:nvSpPr>
          <p:spPr>
            <a:xfrm>
              <a:off x="1210560" y="102701"/>
              <a:ext cx="3793" cy="3542"/>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7" name="Google Shape;7567;p29"/>
            <p:cNvSpPr/>
            <p:nvPr/>
          </p:nvSpPr>
          <p:spPr>
            <a:xfrm>
              <a:off x="1207038" y="72054"/>
              <a:ext cx="8399" cy="5544"/>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8" name="Google Shape;7568;p29"/>
            <p:cNvSpPr/>
            <p:nvPr/>
          </p:nvSpPr>
          <p:spPr>
            <a:xfrm>
              <a:off x="1210560" y="77598"/>
              <a:ext cx="3793" cy="2772"/>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9" name="Google Shape;7569;p29"/>
            <p:cNvSpPr/>
            <p:nvPr/>
          </p:nvSpPr>
          <p:spPr>
            <a:xfrm>
              <a:off x="1204871" y="39559"/>
              <a:ext cx="9077" cy="3080"/>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0" name="Google Shape;7570;p29"/>
            <p:cNvSpPr/>
            <p:nvPr/>
          </p:nvSpPr>
          <p:spPr>
            <a:xfrm>
              <a:off x="1198639" y="77444"/>
              <a:ext cx="4877" cy="4312"/>
            </a:xfrm>
            <a:custGeom>
              <a:avLst/>
              <a:gdLst/>
              <a:ahLst/>
              <a:cxnLst/>
              <a:rect l="l" t="t" r="r" b="b"/>
              <a:pathLst>
                <a:path w="36" h="28" extrusionOk="0">
                  <a:moveTo>
                    <a:pt x="36" y="1"/>
                  </a:moveTo>
                  <a:lnTo>
                    <a:pt x="0"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1" name="Google Shape;7571;p29"/>
            <p:cNvSpPr/>
            <p:nvPr/>
          </p:nvSpPr>
          <p:spPr>
            <a:xfrm>
              <a:off x="1193897" y="60966"/>
              <a:ext cx="2439" cy="4466"/>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2" name="Google Shape;7572;p29"/>
            <p:cNvSpPr/>
            <p:nvPr/>
          </p:nvSpPr>
          <p:spPr>
            <a:xfrm>
              <a:off x="1196200" y="65278"/>
              <a:ext cx="2574" cy="2926"/>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3" name="Google Shape;7573;p29"/>
            <p:cNvSpPr/>
            <p:nvPr/>
          </p:nvSpPr>
          <p:spPr>
            <a:xfrm>
              <a:off x="1194981" y="72054"/>
              <a:ext cx="1355" cy="5544"/>
            </a:xfrm>
            <a:custGeom>
              <a:avLst/>
              <a:gdLst/>
              <a:ahLst/>
              <a:cxnLst/>
              <a:rect l="l" t="t" r="r" b="b"/>
              <a:pathLst>
                <a:path w="10" h="36" extrusionOk="0">
                  <a:moveTo>
                    <a:pt x="1" y="1"/>
                  </a:moveTo>
                  <a:lnTo>
                    <a:pt x="1" y="36"/>
                  </a:lnTo>
                  <a:lnTo>
                    <a:pt x="10"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4" name="Google Shape;7574;p29"/>
            <p:cNvSpPr/>
            <p:nvPr/>
          </p:nvSpPr>
          <p:spPr>
            <a:xfrm>
              <a:off x="1168699" y="19076"/>
              <a:ext cx="6096" cy="3850"/>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5" name="Google Shape;7575;p29"/>
            <p:cNvSpPr/>
            <p:nvPr/>
          </p:nvSpPr>
          <p:spPr>
            <a:xfrm>
              <a:off x="1165177" y="38019"/>
              <a:ext cx="6096" cy="4312"/>
            </a:xfrm>
            <a:custGeom>
              <a:avLst/>
              <a:gdLst/>
              <a:ahLst/>
              <a:cxnLst/>
              <a:rect l="l" t="t" r="r" b="b"/>
              <a:pathLst>
                <a:path w="45" h="28" extrusionOk="0">
                  <a:moveTo>
                    <a:pt x="44" y="1"/>
                  </a:moveTo>
                  <a:lnTo>
                    <a:pt x="0" y="19"/>
                  </a:lnTo>
                  <a:lnTo>
                    <a:pt x="27" y="27"/>
                  </a:lnTo>
                  <a:cubicBezTo>
                    <a:pt x="27" y="10"/>
                    <a:pt x="35" y="10"/>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6" name="Google Shape;7576;p29"/>
            <p:cNvSpPr/>
            <p:nvPr/>
          </p:nvSpPr>
          <p:spPr>
            <a:xfrm>
              <a:off x="1155694" y="30473"/>
              <a:ext cx="6503" cy="3234"/>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7" name="Google Shape;7577;p29"/>
            <p:cNvSpPr/>
            <p:nvPr/>
          </p:nvSpPr>
          <p:spPr>
            <a:xfrm>
              <a:off x="1137676" y="-34055"/>
              <a:ext cx="12057" cy="1540"/>
            </a:xfrm>
            <a:custGeom>
              <a:avLst/>
              <a:gdLst/>
              <a:ahLst/>
              <a:cxnLst/>
              <a:rect l="l" t="t" r="r" b="b"/>
              <a:pathLst>
                <a:path w="89" h="10" extrusionOk="0">
                  <a:moveTo>
                    <a:pt x="0" y="1"/>
                  </a:moveTo>
                  <a:lnTo>
                    <a:pt x="9" y="10"/>
                  </a:lnTo>
                  <a:lnTo>
                    <a:pt x="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8" name="Google Shape;7578;p29"/>
            <p:cNvSpPr/>
            <p:nvPr/>
          </p:nvSpPr>
          <p:spPr>
            <a:xfrm>
              <a:off x="1078609" y="-109210"/>
              <a:ext cx="18424" cy="8778"/>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9" name="Google Shape;7579;p29"/>
            <p:cNvSpPr/>
            <p:nvPr/>
          </p:nvSpPr>
          <p:spPr>
            <a:xfrm>
              <a:off x="1092157" y="-100585"/>
              <a:ext cx="135" cy="1540"/>
            </a:xfrm>
            <a:custGeom>
              <a:avLst/>
              <a:gdLst/>
              <a:ahLst/>
              <a:cxnLst/>
              <a:rect l="l" t="t" r="r" b="b"/>
              <a:pathLst>
                <a:path w="1" h="10" extrusionOk="0">
                  <a:moveTo>
                    <a:pt x="1" y="0"/>
                  </a:moveTo>
                  <a:cubicBezTo>
                    <a:pt x="1" y="9"/>
                    <a:pt x="1" y="9"/>
                    <a:pt x="1" y="9"/>
                  </a:cubicBezTo>
                  <a:cubicBezTo>
                    <a:pt x="1"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0" name="Google Shape;7580;p29"/>
            <p:cNvSpPr/>
            <p:nvPr/>
          </p:nvSpPr>
          <p:spPr>
            <a:xfrm>
              <a:off x="1251202" y="201264"/>
              <a:ext cx="3793" cy="1540"/>
            </a:xfrm>
            <a:custGeom>
              <a:avLst/>
              <a:gdLst/>
              <a:ahLst/>
              <a:cxnLst/>
              <a:rect l="l" t="t" r="r" b="b"/>
              <a:pathLst>
                <a:path w="28" h="10" extrusionOk="0">
                  <a:moveTo>
                    <a:pt x="19" y="0"/>
                  </a:moveTo>
                  <a:lnTo>
                    <a:pt x="1" y="9"/>
                  </a:lnTo>
                  <a:lnTo>
                    <a:pt x="27" y="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1" name="Google Shape;7581;p29"/>
            <p:cNvSpPr/>
            <p:nvPr/>
          </p:nvSpPr>
          <p:spPr>
            <a:xfrm>
              <a:off x="1251202" y="208040"/>
              <a:ext cx="6232" cy="4312"/>
            </a:xfrm>
            <a:custGeom>
              <a:avLst/>
              <a:gdLst/>
              <a:ahLst/>
              <a:cxnLst/>
              <a:rect l="l" t="t" r="r" b="b"/>
              <a:pathLst>
                <a:path w="46" h="28" extrusionOk="0">
                  <a:moveTo>
                    <a:pt x="1" y="1"/>
                  </a:moveTo>
                  <a:lnTo>
                    <a:pt x="36" y="27"/>
                  </a:lnTo>
                  <a:cubicBezTo>
                    <a:pt x="36" y="27"/>
                    <a:pt x="36" y="18"/>
                    <a:pt x="45"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2" name="Google Shape;7582;p29"/>
            <p:cNvSpPr/>
            <p:nvPr/>
          </p:nvSpPr>
          <p:spPr>
            <a:xfrm>
              <a:off x="1311082" y="-118296"/>
              <a:ext cx="3658" cy="4158"/>
            </a:xfrm>
            <a:custGeom>
              <a:avLst/>
              <a:gdLst/>
              <a:ahLst/>
              <a:cxnLst/>
              <a:rect l="l" t="t" r="r" b="b"/>
              <a:pathLst>
                <a:path w="27" h="27" extrusionOk="0">
                  <a:moveTo>
                    <a:pt x="9" y="0"/>
                  </a:moveTo>
                  <a:lnTo>
                    <a:pt x="0"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3" name="Google Shape;7583;p29"/>
            <p:cNvSpPr/>
            <p:nvPr/>
          </p:nvSpPr>
          <p:spPr>
            <a:xfrm>
              <a:off x="1352943" y="-112906"/>
              <a:ext cx="1355" cy="6930"/>
            </a:xfrm>
            <a:custGeom>
              <a:avLst/>
              <a:gdLst/>
              <a:ahLst/>
              <a:cxnLst/>
              <a:rect l="l" t="t" r="r" b="b"/>
              <a:pathLst>
                <a:path w="10" h="45" extrusionOk="0">
                  <a:moveTo>
                    <a:pt x="0" y="1"/>
                  </a:moveTo>
                  <a:lnTo>
                    <a:pt x="0" y="1"/>
                  </a:lnTo>
                  <a:lnTo>
                    <a:pt x="9"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4" name="Google Shape;7584;p29"/>
            <p:cNvSpPr/>
            <p:nvPr/>
          </p:nvSpPr>
          <p:spPr>
            <a:xfrm>
              <a:off x="1407945" y="-121068"/>
              <a:ext cx="9754" cy="2002"/>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5" name="Google Shape;7585;p29"/>
            <p:cNvSpPr/>
            <p:nvPr/>
          </p:nvSpPr>
          <p:spPr>
            <a:xfrm>
              <a:off x="-119654" y="375289"/>
              <a:ext cx="305220" cy="300772"/>
            </a:xfrm>
            <a:custGeom>
              <a:avLst/>
              <a:gdLst/>
              <a:ahLst/>
              <a:cxnLst/>
              <a:rect l="l" t="t" r="r" b="b"/>
              <a:pathLst>
                <a:path w="2253" h="1953" extrusionOk="0">
                  <a:moveTo>
                    <a:pt x="1" y="1"/>
                  </a:moveTo>
                  <a:lnTo>
                    <a:pt x="1122" y="1952"/>
                  </a:lnTo>
                  <a:lnTo>
                    <a:pt x="22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6" name="Google Shape;7586;p29"/>
            <p:cNvSpPr/>
            <p:nvPr/>
          </p:nvSpPr>
          <p:spPr>
            <a:xfrm>
              <a:off x="53617" y="659274"/>
              <a:ext cx="3929" cy="215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7" name="Google Shape;7587;p29"/>
            <p:cNvSpPr/>
            <p:nvPr/>
          </p:nvSpPr>
          <p:spPr>
            <a:xfrm>
              <a:off x="29909" y="643258"/>
              <a:ext cx="6096" cy="1386"/>
            </a:xfrm>
            <a:custGeom>
              <a:avLst/>
              <a:gdLst/>
              <a:ahLst/>
              <a:cxnLst/>
              <a:rect l="l" t="t" r="r" b="b"/>
              <a:pathLst>
                <a:path w="45" h="9" extrusionOk="0">
                  <a:moveTo>
                    <a:pt x="1"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8" name="Google Shape;7588;p29"/>
            <p:cNvSpPr/>
            <p:nvPr/>
          </p:nvSpPr>
          <p:spPr>
            <a:xfrm>
              <a:off x="17987" y="624161"/>
              <a:ext cx="15715" cy="13706"/>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9" name="Google Shape;7589;p29"/>
            <p:cNvSpPr/>
            <p:nvPr/>
          </p:nvSpPr>
          <p:spPr>
            <a:xfrm>
              <a:off x="29773" y="603832"/>
              <a:ext cx="2709" cy="2772"/>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0" name="Google Shape;7590;p29"/>
            <p:cNvSpPr/>
            <p:nvPr/>
          </p:nvSpPr>
          <p:spPr>
            <a:xfrm>
              <a:off x="32347" y="605526"/>
              <a:ext cx="1084" cy="1386"/>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1" name="Google Shape;7591;p29"/>
            <p:cNvSpPr/>
            <p:nvPr/>
          </p:nvSpPr>
          <p:spPr>
            <a:xfrm>
              <a:off x="26387" y="593668"/>
              <a:ext cx="4877" cy="4774"/>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2" name="Google Shape;7592;p29"/>
            <p:cNvSpPr/>
            <p:nvPr/>
          </p:nvSpPr>
          <p:spPr>
            <a:xfrm>
              <a:off x="20426" y="596902"/>
              <a:ext cx="2439" cy="1540"/>
            </a:xfrm>
            <a:custGeom>
              <a:avLst/>
              <a:gdLst/>
              <a:ahLst/>
              <a:cxnLst/>
              <a:rect l="l" t="t" r="r" b="b"/>
              <a:pathLst>
                <a:path w="18" h="10" extrusionOk="0">
                  <a:moveTo>
                    <a:pt x="0" y="1"/>
                  </a:moveTo>
                  <a:lnTo>
                    <a:pt x="9" y="10"/>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3" name="Google Shape;7593;p29"/>
            <p:cNvSpPr/>
            <p:nvPr/>
          </p:nvSpPr>
          <p:spPr>
            <a:xfrm>
              <a:off x="20019" y="598288"/>
              <a:ext cx="5283" cy="1540"/>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4" name="Google Shape;7594;p29"/>
            <p:cNvSpPr/>
            <p:nvPr/>
          </p:nvSpPr>
          <p:spPr>
            <a:xfrm>
              <a:off x="21510" y="602446"/>
              <a:ext cx="6096" cy="616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5" name="Google Shape;7595;p29"/>
            <p:cNvSpPr/>
            <p:nvPr/>
          </p:nvSpPr>
          <p:spPr>
            <a:xfrm>
              <a:off x="15549" y="626625"/>
              <a:ext cx="3793" cy="4466"/>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6" name="Google Shape;7596;p29"/>
            <p:cNvSpPr/>
            <p:nvPr/>
          </p:nvSpPr>
          <p:spPr>
            <a:xfrm>
              <a:off x="15549" y="576574"/>
              <a:ext cx="5012" cy="6930"/>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7" name="Google Shape;7597;p29"/>
            <p:cNvSpPr/>
            <p:nvPr/>
          </p:nvSpPr>
          <p:spPr>
            <a:xfrm>
              <a:off x="12026" y="580578"/>
              <a:ext cx="3658" cy="2464"/>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8" name="Google Shape;7598;p29"/>
            <p:cNvSpPr/>
            <p:nvPr/>
          </p:nvSpPr>
          <p:spPr>
            <a:xfrm>
              <a:off x="12026" y="599674"/>
              <a:ext cx="8535" cy="4312"/>
            </a:xfrm>
            <a:custGeom>
              <a:avLst/>
              <a:gdLst/>
              <a:ahLst/>
              <a:cxnLst/>
              <a:rect l="l" t="t" r="r" b="b"/>
              <a:pathLst>
                <a:path w="63" h="28" extrusionOk="0">
                  <a:moveTo>
                    <a:pt x="0" y="1"/>
                  </a:moveTo>
                  <a:lnTo>
                    <a:pt x="9" y="9"/>
                  </a:lnTo>
                  <a:lnTo>
                    <a:pt x="62" y="27"/>
                  </a:lnTo>
                  <a:lnTo>
                    <a:pt x="62"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9" name="Google Shape;7599;p29"/>
            <p:cNvSpPr/>
            <p:nvPr/>
          </p:nvSpPr>
          <p:spPr>
            <a:xfrm>
              <a:off x="12026" y="564407"/>
              <a:ext cx="6096" cy="154"/>
            </a:xfrm>
            <a:custGeom>
              <a:avLst/>
              <a:gdLst/>
              <a:ahLst/>
              <a:cxnLst/>
              <a:rect l="l" t="t" r="r" b="b"/>
              <a:pathLst>
                <a:path w="45" h="1" extrusionOk="0">
                  <a:moveTo>
                    <a:pt x="18" y="0"/>
                  </a:moveTo>
                  <a:lnTo>
                    <a:pt x="44"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0" name="Google Shape;7600;p29"/>
            <p:cNvSpPr/>
            <p:nvPr/>
          </p:nvSpPr>
          <p:spPr>
            <a:xfrm>
              <a:off x="8369" y="550701"/>
              <a:ext cx="7316" cy="6930"/>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1" name="Google Shape;7601;p29"/>
            <p:cNvSpPr/>
            <p:nvPr/>
          </p:nvSpPr>
          <p:spPr>
            <a:xfrm>
              <a:off x="3627" y="549315"/>
              <a:ext cx="4877" cy="1540"/>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2" name="Google Shape;7602;p29"/>
            <p:cNvSpPr/>
            <p:nvPr/>
          </p:nvSpPr>
          <p:spPr>
            <a:xfrm>
              <a:off x="8369" y="569797"/>
              <a:ext cx="3793" cy="4158"/>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3" name="Google Shape;7603;p29"/>
            <p:cNvSpPr/>
            <p:nvPr/>
          </p:nvSpPr>
          <p:spPr>
            <a:xfrm>
              <a:off x="8369" y="569797"/>
              <a:ext cx="135" cy="2926"/>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4" name="Google Shape;7604;p29"/>
            <p:cNvSpPr/>
            <p:nvPr/>
          </p:nvSpPr>
          <p:spPr>
            <a:xfrm>
              <a:off x="9588" y="573801"/>
              <a:ext cx="135" cy="1540"/>
            </a:xfrm>
            <a:custGeom>
              <a:avLst/>
              <a:gdLst/>
              <a:ahLst/>
              <a:cxnLst/>
              <a:rect l="l" t="t" r="r" b="b"/>
              <a:pathLst>
                <a:path w="1" h="10" extrusionOk="0">
                  <a:moveTo>
                    <a:pt x="1" y="1"/>
                  </a:moveTo>
                  <a:lnTo>
                    <a:pt x="1" y="1"/>
                  </a:ln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5" name="Google Shape;7605;p29"/>
            <p:cNvSpPr/>
            <p:nvPr/>
          </p:nvSpPr>
          <p:spPr>
            <a:xfrm>
              <a:off x="3627" y="589664"/>
              <a:ext cx="8535" cy="4774"/>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6" name="Google Shape;7606;p29"/>
            <p:cNvSpPr/>
            <p:nvPr/>
          </p:nvSpPr>
          <p:spPr>
            <a:xfrm>
              <a:off x="6066" y="579346"/>
              <a:ext cx="4877" cy="4158"/>
            </a:xfrm>
            <a:custGeom>
              <a:avLst/>
              <a:gdLst/>
              <a:ahLst/>
              <a:cxnLst/>
              <a:rect l="l" t="t" r="r" b="b"/>
              <a:pathLst>
                <a:path w="36" h="27" extrusionOk="0">
                  <a:moveTo>
                    <a:pt x="0" y="0"/>
                  </a:moveTo>
                  <a:lnTo>
                    <a:pt x="9" y="27"/>
                  </a:lnTo>
                  <a:cubicBezTo>
                    <a:pt x="9" y="18"/>
                    <a:pt x="18" y="9"/>
                    <a:pt x="35" y="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7" name="Google Shape;7607;p29"/>
            <p:cNvSpPr/>
            <p:nvPr/>
          </p:nvSpPr>
          <p:spPr>
            <a:xfrm>
              <a:off x="3627" y="577960"/>
              <a:ext cx="2574" cy="1540"/>
            </a:xfrm>
            <a:custGeom>
              <a:avLst/>
              <a:gdLst/>
              <a:ahLst/>
              <a:cxnLst/>
              <a:rect l="l" t="t" r="r" b="b"/>
              <a:pathLst>
                <a:path w="19"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8" name="Google Shape;7608;p29"/>
            <p:cNvSpPr/>
            <p:nvPr/>
          </p:nvSpPr>
          <p:spPr>
            <a:xfrm>
              <a:off x="-1115" y="553473"/>
              <a:ext cx="4877" cy="6930"/>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9" name="Google Shape;7609;p29"/>
            <p:cNvSpPr/>
            <p:nvPr/>
          </p:nvSpPr>
          <p:spPr>
            <a:xfrm>
              <a:off x="4846" y="565639"/>
              <a:ext cx="1355" cy="154"/>
            </a:xfrm>
            <a:custGeom>
              <a:avLst/>
              <a:gdLst/>
              <a:ahLst/>
              <a:cxnLst/>
              <a:rect l="l" t="t" r="r" b="b"/>
              <a:pathLst>
                <a:path w="10" h="1" extrusionOk="0">
                  <a:moveTo>
                    <a:pt x="9" y="1"/>
                  </a:moveTo>
                  <a:lnTo>
                    <a:pt x="0" y="1"/>
                  </a:lnTo>
                  <a:cubicBezTo>
                    <a:pt x="0" y="1"/>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0" name="Google Shape;7610;p29"/>
            <p:cNvSpPr/>
            <p:nvPr/>
          </p:nvSpPr>
          <p:spPr>
            <a:xfrm>
              <a:off x="-10733"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1" name="Google Shape;7611;p29"/>
            <p:cNvSpPr/>
            <p:nvPr/>
          </p:nvSpPr>
          <p:spPr>
            <a:xfrm>
              <a:off x="-1115" y="560249"/>
              <a:ext cx="3658" cy="2926"/>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2" name="Google Shape;7612;p29"/>
            <p:cNvSpPr/>
            <p:nvPr/>
          </p:nvSpPr>
          <p:spPr>
            <a:xfrm>
              <a:off x="-1115" y="545311"/>
              <a:ext cx="1219" cy="4158"/>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3" name="Google Shape;7613;p29"/>
            <p:cNvSpPr/>
            <p:nvPr/>
          </p:nvSpPr>
          <p:spPr>
            <a:xfrm>
              <a:off x="6066" y="563329"/>
              <a:ext cx="677" cy="1232"/>
            </a:xfrm>
            <a:custGeom>
              <a:avLst/>
              <a:gdLst/>
              <a:ahLst/>
              <a:cxnLst/>
              <a:rect l="l" t="t" r="r" b="b"/>
              <a:pathLst>
                <a:path w="5" h="8" extrusionOk="0">
                  <a:moveTo>
                    <a:pt x="3" y="0"/>
                  </a:moveTo>
                  <a:cubicBezTo>
                    <a:pt x="2" y="0"/>
                    <a:pt x="0" y="3"/>
                    <a:pt x="0" y="7"/>
                  </a:cubicBezTo>
                  <a:cubicBezTo>
                    <a:pt x="4" y="3"/>
                    <a:pt x="4"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4" name="Google Shape;7614;p29"/>
            <p:cNvSpPr/>
            <p:nvPr/>
          </p:nvSpPr>
          <p:spPr>
            <a:xfrm>
              <a:off x="2408" y="563021"/>
              <a:ext cx="3793" cy="2772"/>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5" name="Google Shape;7615;p29"/>
            <p:cNvSpPr/>
            <p:nvPr/>
          </p:nvSpPr>
          <p:spPr>
            <a:xfrm>
              <a:off x="-38234" y="537148"/>
              <a:ext cx="27636" cy="15246"/>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6" name="Google Shape;7616;p29"/>
            <p:cNvSpPr/>
            <p:nvPr/>
          </p:nvSpPr>
          <p:spPr>
            <a:xfrm>
              <a:off x="-10733" y="536070"/>
              <a:ext cx="6096" cy="8008"/>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7" name="Google Shape;7617;p29"/>
            <p:cNvSpPr/>
            <p:nvPr/>
          </p:nvSpPr>
          <p:spPr>
            <a:xfrm>
              <a:off x="-14391" y="545311"/>
              <a:ext cx="13412" cy="11550"/>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8" name="Google Shape;7618;p29"/>
            <p:cNvSpPr/>
            <p:nvPr/>
          </p:nvSpPr>
          <p:spPr>
            <a:xfrm>
              <a:off x="-7211" y="594284"/>
              <a:ext cx="1355" cy="1540"/>
            </a:xfrm>
            <a:custGeom>
              <a:avLst/>
              <a:gdLst/>
              <a:ahLst/>
              <a:cxnLst/>
              <a:rect l="l" t="t" r="r" b="b"/>
              <a:pathLst>
                <a:path w="10" h="10" extrusionOk="0">
                  <a:moveTo>
                    <a:pt x="10" y="0"/>
                  </a:moveTo>
                  <a:cubicBezTo>
                    <a:pt x="10" y="0"/>
                    <a:pt x="1" y="0"/>
                    <a:pt x="10"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9" name="Google Shape;7619;p29"/>
            <p:cNvSpPr/>
            <p:nvPr/>
          </p:nvSpPr>
          <p:spPr>
            <a:xfrm>
              <a:off x="-5992" y="581964"/>
              <a:ext cx="8535" cy="13860"/>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0" name="Google Shape;7620;p29"/>
            <p:cNvSpPr/>
            <p:nvPr/>
          </p:nvSpPr>
          <p:spPr>
            <a:xfrm>
              <a:off x="-11952" y="567025"/>
              <a:ext cx="6096" cy="5852"/>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1" name="Google Shape;7621;p29"/>
            <p:cNvSpPr/>
            <p:nvPr/>
          </p:nvSpPr>
          <p:spPr>
            <a:xfrm>
              <a:off x="-11952" y="532990"/>
              <a:ext cx="7316" cy="1540"/>
            </a:xfrm>
            <a:custGeom>
              <a:avLst/>
              <a:gdLst/>
              <a:ahLst/>
              <a:cxnLst/>
              <a:rect l="l" t="t" r="r" b="b"/>
              <a:pathLst>
                <a:path w="54" h="10" extrusionOk="0">
                  <a:moveTo>
                    <a:pt x="1" y="1"/>
                  </a:moveTo>
                  <a:lnTo>
                    <a:pt x="27" y="10"/>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2" name="Google Shape;7622;p29"/>
            <p:cNvSpPr/>
            <p:nvPr/>
          </p:nvSpPr>
          <p:spPr>
            <a:xfrm>
              <a:off x="-13172" y="524828"/>
              <a:ext cx="3793" cy="2926"/>
            </a:xfrm>
            <a:custGeom>
              <a:avLst/>
              <a:gdLst/>
              <a:ahLst/>
              <a:cxnLst/>
              <a:rect l="l" t="t" r="r" b="b"/>
              <a:pathLst>
                <a:path w="28" h="19" extrusionOk="0">
                  <a:moveTo>
                    <a:pt x="10" y="1"/>
                  </a:moveTo>
                  <a:lnTo>
                    <a:pt x="1" y="19"/>
                  </a:lnTo>
                  <a:lnTo>
                    <a:pt x="27" y="10"/>
                  </a:lnTo>
                  <a:lnTo>
                    <a:pt x="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3" name="Google Shape;7623;p29"/>
            <p:cNvSpPr/>
            <p:nvPr/>
          </p:nvSpPr>
          <p:spPr>
            <a:xfrm>
              <a:off x="111328" y="345412"/>
              <a:ext cx="1219" cy="2926"/>
            </a:xfrm>
            <a:custGeom>
              <a:avLst/>
              <a:gdLst/>
              <a:ahLst/>
              <a:cxnLst/>
              <a:rect l="l" t="t" r="r" b="b"/>
              <a:pathLst>
                <a:path w="9" h="19" extrusionOk="0">
                  <a:moveTo>
                    <a:pt x="9" y="0"/>
                  </a:moveTo>
                  <a:lnTo>
                    <a:pt x="9" y="0"/>
                  </a:lnTo>
                  <a:cubicBezTo>
                    <a:pt x="0" y="9"/>
                    <a:pt x="0" y="9"/>
                    <a:pt x="0"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4" name="Google Shape;7624;p29"/>
            <p:cNvSpPr/>
            <p:nvPr/>
          </p:nvSpPr>
          <p:spPr>
            <a:xfrm>
              <a:off x="99271"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5" name="Google Shape;7625;p29"/>
            <p:cNvSpPr/>
            <p:nvPr/>
          </p:nvSpPr>
          <p:spPr>
            <a:xfrm>
              <a:off x="-75354" y="403934"/>
              <a:ext cx="11786" cy="6930"/>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6" name="Google Shape;7626;p29"/>
            <p:cNvSpPr/>
            <p:nvPr/>
          </p:nvSpPr>
          <p:spPr>
            <a:xfrm>
              <a:off x="1188" y="372671"/>
              <a:ext cx="2574" cy="4158"/>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7" name="Google Shape;7627;p29"/>
            <p:cNvSpPr/>
            <p:nvPr/>
          </p:nvSpPr>
          <p:spPr>
            <a:xfrm>
              <a:off x="6066" y="353575"/>
              <a:ext cx="2439" cy="2926"/>
            </a:xfrm>
            <a:custGeom>
              <a:avLst/>
              <a:gdLst/>
              <a:ahLst/>
              <a:cxnLst/>
              <a:rect l="l" t="t" r="r" b="b"/>
              <a:pathLst>
                <a:path w="18" h="19" extrusionOk="0">
                  <a:moveTo>
                    <a:pt x="0" y="0"/>
                  </a:moveTo>
                  <a:lnTo>
                    <a:pt x="18" y="18"/>
                  </a:ln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8" name="Google Shape;7628;p29"/>
            <p:cNvSpPr/>
            <p:nvPr/>
          </p:nvSpPr>
          <p:spPr>
            <a:xfrm>
              <a:off x="215372" y="337250"/>
              <a:ext cx="9619" cy="5544"/>
            </a:xfrm>
            <a:custGeom>
              <a:avLst/>
              <a:gdLst/>
              <a:ahLst/>
              <a:cxnLst/>
              <a:rect l="l" t="t" r="r" b="b"/>
              <a:pathLst>
                <a:path w="71" h="36" extrusionOk="0">
                  <a:moveTo>
                    <a:pt x="71" y="0"/>
                  </a:moveTo>
                  <a:cubicBezTo>
                    <a:pt x="36" y="0"/>
                    <a:pt x="27" y="18"/>
                    <a:pt x="0" y="36"/>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9" name="Google Shape;7629;p29"/>
            <p:cNvSpPr/>
            <p:nvPr/>
          </p:nvSpPr>
          <p:spPr>
            <a:xfrm>
              <a:off x="-53272" y="450136"/>
              <a:ext cx="3251" cy="723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0" name="Google Shape;7630;p29"/>
            <p:cNvSpPr/>
            <p:nvPr/>
          </p:nvSpPr>
          <p:spPr>
            <a:xfrm>
              <a:off x="106451" y="397004"/>
              <a:ext cx="1355" cy="2926"/>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1" name="Google Shape;7631;p29"/>
            <p:cNvSpPr/>
            <p:nvPr/>
          </p:nvSpPr>
          <p:spPr>
            <a:xfrm>
              <a:off x="-53814" y="444745"/>
              <a:ext cx="3793" cy="5544"/>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2" name="Google Shape;7632;p29"/>
            <p:cNvSpPr/>
            <p:nvPr/>
          </p:nvSpPr>
          <p:spPr>
            <a:xfrm>
              <a:off x="96968" y="605064"/>
              <a:ext cx="1219" cy="154"/>
            </a:xfrm>
            <a:custGeom>
              <a:avLst/>
              <a:gdLst/>
              <a:ahLst/>
              <a:cxnLst/>
              <a:rect l="l" t="t" r="r" b="b"/>
              <a:pathLst>
                <a:path w="9" h="1" extrusionOk="0">
                  <a:moveTo>
                    <a:pt x="9" y="1"/>
                  </a:moveTo>
                  <a:cubicBezTo>
                    <a:pt x="0" y="1"/>
                    <a:pt x="0"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3" name="Google Shape;7633;p29"/>
            <p:cNvSpPr/>
            <p:nvPr/>
          </p:nvSpPr>
          <p:spPr>
            <a:xfrm>
              <a:off x="26387" y="643258"/>
              <a:ext cx="1219" cy="2772"/>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4" name="Google Shape;7634;p29"/>
            <p:cNvSpPr/>
            <p:nvPr/>
          </p:nvSpPr>
          <p:spPr>
            <a:xfrm>
              <a:off x="-25093"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5" name="Google Shape;7635;p29"/>
            <p:cNvSpPr/>
            <p:nvPr/>
          </p:nvSpPr>
          <p:spPr>
            <a:xfrm>
              <a:off x="-39454" y="515434"/>
              <a:ext cx="2574" cy="154"/>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6" name="Google Shape;7636;p29"/>
            <p:cNvSpPr/>
            <p:nvPr/>
          </p:nvSpPr>
          <p:spPr>
            <a:xfrm>
              <a:off x="-86056" y="445978"/>
              <a:ext cx="1219" cy="154"/>
            </a:xfrm>
            <a:custGeom>
              <a:avLst/>
              <a:gdLst/>
              <a:ahLst/>
              <a:cxnLst/>
              <a:rect l="l" t="t" r="r" b="b"/>
              <a:pathLst>
                <a:path w="9" h="1" extrusionOk="0">
                  <a:moveTo>
                    <a:pt x="9" y="1"/>
                  </a:moveTo>
                  <a:lnTo>
                    <a:pt x="9"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7" name="Google Shape;7637;p29"/>
            <p:cNvSpPr/>
            <p:nvPr/>
          </p:nvSpPr>
          <p:spPr>
            <a:xfrm>
              <a:off x="-26313" y="499109"/>
              <a:ext cx="135" cy="2772"/>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8" name="Google Shape;7638;p29"/>
            <p:cNvSpPr/>
            <p:nvPr/>
          </p:nvSpPr>
          <p:spPr>
            <a:xfrm>
              <a:off x="-25093" y="500495"/>
              <a:ext cx="2032" cy="1386"/>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9" name="Google Shape;7639;p29"/>
            <p:cNvSpPr/>
            <p:nvPr/>
          </p:nvSpPr>
          <p:spPr>
            <a:xfrm>
              <a:off x="-26313" y="496337"/>
              <a:ext cx="1355" cy="2926"/>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0" name="Google Shape;7640;p29"/>
            <p:cNvSpPr/>
            <p:nvPr/>
          </p:nvSpPr>
          <p:spPr>
            <a:xfrm>
              <a:off x="148313" y="476008"/>
              <a:ext cx="1355" cy="2310"/>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1" name="Google Shape;7641;p29"/>
            <p:cNvSpPr/>
            <p:nvPr/>
          </p:nvSpPr>
          <p:spPr>
            <a:xfrm>
              <a:off x="-88495" y="352189"/>
              <a:ext cx="135" cy="154"/>
            </a:xfrm>
            <a:custGeom>
              <a:avLst/>
              <a:gdLst/>
              <a:ahLst/>
              <a:cxnLst/>
              <a:rect l="l" t="t" r="r" b="b"/>
              <a:pathLst>
                <a:path w="1" h="1" extrusionOk="0">
                  <a:moveTo>
                    <a:pt x="1" y="1"/>
                  </a:moveTo>
                  <a:cubicBezTo>
                    <a:pt x="1" y="1"/>
                    <a:pt x="1" y="1"/>
                    <a:pt x="1"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2" name="Google Shape;7642;p29"/>
            <p:cNvSpPr/>
            <p:nvPr/>
          </p:nvSpPr>
          <p:spPr>
            <a:xfrm>
              <a:off x="-88495" y="348184"/>
              <a:ext cx="9754" cy="17711"/>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3" name="Google Shape;7643;p29"/>
            <p:cNvSpPr/>
            <p:nvPr/>
          </p:nvSpPr>
          <p:spPr>
            <a:xfrm>
              <a:off x="-165037" y="330474"/>
              <a:ext cx="405605" cy="340043"/>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4" name="Google Shape;7644;p29"/>
            <p:cNvSpPr/>
            <p:nvPr/>
          </p:nvSpPr>
          <p:spPr>
            <a:xfrm>
              <a:off x="4846" y="354961"/>
              <a:ext cx="1355" cy="4158"/>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5" name="Google Shape;7645;p29"/>
            <p:cNvSpPr/>
            <p:nvPr/>
          </p:nvSpPr>
          <p:spPr>
            <a:xfrm>
              <a:off x="214153"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6" name="Google Shape;7646;p29"/>
            <p:cNvSpPr/>
            <p:nvPr/>
          </p:nvSpPr>
          <p:spPr>
            <a:xfrm>
              <a:off x="-117215" y="424263"/>
              <a:ext cx="2574" cy="4312"/>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7" name="Google Shape;7647;p29"/>
            <p:cNvSpPr/>
            <p:nvPr/>
          </p:nvSpPr>
          <p:spPr>
            <a:xfrm>
              <a:off x="-19133" y="509889"/>
              <a:ext cx="3793" cy="4312"/>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8" name="Google Shape;7648;p29"/>
            <p:cNvSpPr/>
            <p:nvPr/>
          </p:nvSpPr>
          <p:spPr>
            <a:xfrm>
              <a:off x="-27532" y="555475"/>
              <a:ext cx="3793" cy="3542"/>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9" name="Google Shape;7649;p29"/>
            <p:cNvSpPr/>
            <p:nvPr/>
          </p:nvSpPr>
          <p:spPr>
            <a:xfrm>
              <a:off x="-32273" y="524828"/>
              <a:ext cx="9754" cy="5698"/>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0" name="Google Shape;7650;p29"/>
            <p:cNvSpPr/>
            <p:nvPr/>
          </p:nvSpPr>
          <p:spPr>
            <a:xfrm>
              <a:off x="-27532" y="530372"/>
              <a:ext cx="3793" cy="2772"/>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1" name="Google Shape;7651;p29"/>
            <p:cNvSpPr/>
            <p:nvPr/>
          </p:nvSpPr>
          <p:spPr>
            <a:xfrm>
              <a:off x="-32951" y="492795"/>
              <a:ext cx="8535" cy="3234"/>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2" name="Google Shape;7652;p29"/>
            <p:cNvSpPr/>
            <p:nvPr/>
          </p:nvSpPr>
          <p:spPr>
            <a:xfrm>
              <a:off x="-39454" y="530372"/>
              <a:ext cx="4877" cy="4158"/>
            </a:xfrm>
            <a:custGeom>
              <a:avLst/>
              <a:gdLst/>
              <a:ahLst/>
              <a:cxnLst/>
              <a:rect l="l" t="t" r="r" b="b"/>
              <a:pathLst>
                <a:path w="36" h="27" extrusionOk="0">
                  <a:moveTo>
                    <a:pt x="36" y="0"/>
                  </a:moveTo>
                  <a:lnTo>
                    <a:pt x="1" y="9"/>
                  </a:lnTo>
                  <a:lnTo>
                    <a:pt x="1" y="27"/>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3" name="Google Shape;7653;p29"/>
            <p:cNvSpPr/>
            <p:nvPr/>
          </p:nvSpPr>
          <p:spPr>
            <a:xfrm>
              <a:off x="-45414" y="514048"/>
              <a:ext cx="3658" cy="4158"/>
            </a:xfrm>
            <a:custGeom>
              <a:avLst/>
              <a:gdLst/>
              <a:ahLst/>
              <a:cxnLst/>
              <a:rect l="l" t="t" r="r" b="b"/>
              <a:pathLst>
                <a:path w="27" h="27" extrusionOk="0">
                  <a:moveTo>
                    <a:pt x="0" y="0"/>
                  </a:moveTo>
                  <a:lnTo>
                    <a:pt x="9" y="27"/>
                  </a:lnTo>
                  <a:lnTo>
                    <a:pt x="27" y="27"/>
                  </a:lnTo>
                  <a:cubicBezTo>
                    <a:pt x="18"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4" name="Google Shape;7654;p29"/>
            <p:cNvSpPr/>
            <p:nvPr/>
          </p:nvSpPr>
          <p:spPr>
            <a:xfrm>
              <a:off x="-41892" y="518052"/>
              <a:ext cx="1355" cy="2926"/>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5" name="Google Shape;7655;p29"/>
            <p:cNvSpPr/>
            <p:nvPr/>
          </p:nvSpPr>
          <p:spPr>
            <a:xfrm>
              <a:off x="-42976" y="526214"/>
              <a:ext cx="135" cy="4312"/>
            </a:xfrm>
            <a:custGeom>
              <a:avLst/>
              <a:gdLst/>
              <a:ahLst/>
              <a:cxnLst/>
              <a:rect l="l" t="t" r="r" b="b"/>
              <a:pathLst>
                <a:path w="1" h="28" extrusionOk="0">
                  <a:moveTo>
                    <a:pt x="0" y="27"/>
                  </a:moveTo>
                  <a:lnTo>
                    <a:pt x="0"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6" name="Google Shape;7656;p29"/>
            <p:cNvSpPr/>
            <p:nvPr/>
          </p:nvSpPr>
          <p:spPr>
            <a:xfrm>
              <a:off x="-69393" y="471850"/>
              <a:ext cx="6096" cy="4620"/>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7" name="Google Shape;7657;p29"/>
            <p:cNvSpPr/>
            <p:nvPr/>
          </p:nvSpPr>
          <p:spPr>
            <a:xfrm>
              <a:off x="-72916" y="490947"/>
              <a:ext cx="6096" cy="4158"/>
            </a:xfrm>
            <a:custGeom>
              <a:avLst/>
              <a:gdLst/>
              <a:ahLst/>
              <a:cxnLst/>
              <a:rect l="l" t="t" r="r" b="b"/>
              <a:pathLst>
                <a:path w="45" h="27" extrusionOk="0">
                  <a:moveTo>
                    <a:pt x="44" y="0"/>
                  </a:moveTo>
                  <a:lnTo>
                    <a:pt x="0" y="27"/>
                  </a:lnTo>
                  <a:lnTo>
                    <a:pt x="27" y="27"/>
                  </a:lnTo>
                  <a:cubicBezTo>
                    <a:pt x="27" y="18"/>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8" name="Google Shape;7658;p29"/>
            <p:cNvSpPr/>
            <p:nvPr/>
          </p:nvSpPr>
          <p:spPr>
            <a:xfrm>
              <a:off x="-82128" y="483555"/>
              <a:ext cx="5690" cy="2926"/>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9" name="Google Shape;7659;p29"/>
            <p:cNvSpPr/>
            <p:nvPr/>
          </p:nvSpPr>
          <p:spPr>
            <a:xfrm>
              <a:off x="-100417" y="418873"/>
              <a:ext cx="12057" cy="1540"/>
            </a:xfrm>
            <a:custGeom>
              <a:avLst/>
              <a:gdLst/>
              <a:ahLst/>
              <a:cxnLst/>
              <a:rect l="l" t="t" r="r" b="b"/>
              <a:pathLst>
                <a:path w="89" h="10" extrusionOk="0">
                  <a:moveTo>
                    <a:pt x="0" y="0"/>
                  </a:moveTo>
                  <a:lnTo>
                    <a:pt x="0" y="9"/>
                  </a:lnTo>
                  <a:lnTo>
                    <a:pt x="89"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0" name="Google Shape;7660;p29"/>
            <p:cNvSpPr/>
            <p:nvPr/>
          </p:nvSpPr>
          <p:spPr>
            <a:xfrm>
              <a:off x="-160025" y="343564"/>
              <a:ext cx="18966" cy="8778"/>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1" name="Google Shape;7661;p29"/>
            <p:cNvSpPr/>
            <p:nvPr/>
          </p:nvSpPr>
          <p:spPr>
            <a:xfrm>
              <a:off x="-145936" y="352189"/>
              <a:ext cx="135" cy="2926"/>
            </a:xfrm>
            <a:custGeom>
              <a:avLst/>
              <a:gdLst/>
              <a:ahLst/>
              <a:cxnLst/>
              <a:rect l="l" t="t" r="r" b="b"/>
              <a:pathLst>
                <a:path w="1" h="19" extrusionOk="0">
                  <a:moveTo>
                    <a:pt x="1" y="1"/>
                  </a:moveTo>
                  <a:cubicBezTo>
                    <a:pt x="1" y="9"/>
                    <a:pt x="1" y="9"/>
                    <a:pt x="1" y="18"/>
                  </a:cubicBez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2" name="Google Shape;7662;p29"/>
            <p:cNvSpPr/>
            <p:nvPr/>
          </p:nvSpPr>
          <p:spPr>
            <a:xfrm>
              <a:off x="12026" y="654038"/>
              <a:ext cx="4877" cy="1540"/>
            </a:xfrm>
            <a:custGeom>
              <a:avLst/>
              <a:gdLst/>
              <a:ahLst/>
              <a:cxnLst/>
              <a:rect l="l" t="t" r="r" b="b"/>
              <a:pathLst>
                <a:path w="36" h="10" extrusionOk="0">
                  <a:moveTo>
                    <a:pt x="27" y="1"/>
                  </a:moveTo>
                  <a:lnTo>
                    <a:pt x="0"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3" name="Google Shape;7663;p29"/>
            <p:cNvSpPr/>
            <p:nvPr/>
          </p:nvSpPr>
          <p:spPr>
            <a:xfrm>
              <a:off x="13246" y="660814"/>
              <a:ext cx="6096" cy="5698"/>
            </a:xfrm>
            <a:custGeom>
              <a:avLst/>
              <a:gdLst/>
              <a:ahLst/>
              <a:cxnLst/>
              <a:rect l="l" t="t" r="r" b="b"/>
              <a:pathLst>
                <a:path w="45" h="37" extrusionOk="0">
                  <a:moveTo>
                    <a:pt x="0" y="1"/>
                  </a:moveTo>
                  <a:lnTo>
                    <a:pt x="35" y="36"/>
                  </a:lnTo>
                  <a:cubicBezTo>
                    <a:pt x="35" y="27"/>
                    <a:pt x="35" y="19"/>
                    <a:pt x="44"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4" name="Google Shape;7664;p29"/>
            <p:cNvSpPr/>
            <p:nvPr/>
          </p:nvSpPr>
          <p:spPr>
            <a:xfrm>
              <a:off x="72989" y="334478"/>
              <a:ext cx="2574" cy="4312"/>
            </a:xfrm>
            <a:custGeom>
              <a:avLst/>
              <a:gdLst/>
              <a:ahLst/>
              <a:cxnLst/>
              <a:rect l="l" t="t" r="r" b="b"/>
              <a:pathLst>
                <a:path w="19" h="28" extrusionOk="0">
                  <a:moveTo>
                    <a:pt x="1" y="1"/>
                  </a:moveTo>
                  <a:lnTo>
                    <a:pt x="1" y="18"/>
                  </a:lnTo>
                  <a:cubicBezTo>
                    <a:pt x="9" y="27"/>
                    <a:pt x="9" y="27"/>
                    <a:pt x="18" y="27"/>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5" name="Google Shape;7665;p29"/>
            <p:cNvSpPr/>
            <p:nvPr/>
          </p:nvSpPr>
          <p:spPr>
            <a:xfrm>
              <a:off x="113631" y="340022"/>
              <a:ext cx="1355" cy="6930"/>
            </a:xfrm>
            <a:custGeom>
              <a:avLst/>
              <a:gdLst/>
              <a:ahLst/>
              <a:cxnLst/>
              <a:rect l="l" t="t" r="r" b="b"/>
              <a:pathLst>
                <a:path w="10" h="45" extrusionOk="0">
                  <a:moveTo>
                    <a:pt x="1" y="0"/>
                  </a:moveTo>
                  <a:lnTo>
                    <a:pt x="10" y="44"/>
                  </a:ln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6" name="Google Shape;7666;p29"/>
            <p:cNvSpPr/>
            <p:nvPr/>
          </p:nvSpPr>
          <p:spPr>
            <a:xfrm>
              <a:off x="169853" y="331860"/>
              <a:ext cx="9754" cy="3850"/>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7" name="Google Shape;7667;p29"/>
            <p:cNvSpPr/>
            <p:nvPr/>
          </p:nvSpPr>
          <p:spPr>
            <a:xfrm>
              <a:off x="416279" y="375289"/>
              <a:ext cx="305220" cy="300772"/>
            </a:xfrm>
            <a:custGeom>
              <a:avLst/>
              <a:gdLst/>
              <a:ahLst/>
              <a:cxnLst/>
              <a:rect l="l" t="t" r="r" b="b"/>
              <a:pathLst>
                <a:path w="2253" h="1953" extrusionOk="0">
                  <a:moveTo>
                    <a:pt x="1" y="1"/>
                  </a:moveTo>
                  <a:lnTo>
                    <a:pt x="1122"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8" name="Google Shape;7668;p29"/>
            <p:cNvSpPr/>
            <p:nvPr/>
          </p:nvSpPr>
          <p:spPr>
            <a:xfrm>
              <a:off x="589550" y="659274"/>
              <a:ext cx="5148" cy="215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9" name="Google Shape;7669;p29"/>
            <p:cNvSpPr/>
            <p:nvPr/>
          </p:nvSpPr>
          <p:spPr>
            <a:xfrm>
              <a:off x="565842" y="643258"/>
              <a:ext cx="6096" cy="1386"/>
            </a:xfrm>
            <a:custGeom>
              <a:avLst/>
              <a:gdLst/>
              <a:ahLst/>
              <a:cxnLst/>
              <a:rect l="l" t="t" r="r" b="b"/>
              <a:pathLst>
                <a:path w="45" h="9" extrusionOk="0">
                  <a:moveTo>
                    <a:pt x="0"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0" name="Google Shape;7670;p29"/>
            <p:cNvSpPr/>
            <p:nvPr/>
          </p:nvSpPr>
          <p:spPr>
            <a:xfrm>
              <a:off x="553920" y="624161"/>
              <a:ext cx="15579" cy="13706"/>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1" name="Google Shape;7671;p29"/>
            <p:cNvSpPr/>
            <p:nvPr/>
          </p:nvSpPr>
          <p:spPr>
            <a:xfrm>
              <a:off x="565707" y="603832"/>
              <a:ext cx="2709" cy="2772"/>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2" name="Google Shape;7672;p29"/>
            <p:cNvSpPr/>
            <p:nvPr/>
          </p:nvSpPr>
          <p:spPr>
            <a:xfrm>
              <a:off x="568281" y="605526"/>
              <a:ext cx="1084" cy="1386"/>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3" name="Google Shape;7673;p29"/>
            <p:cNvSpPr/>
            <p:nvPr/>
          </p:nvSpPr>
          <p:spPr>
            <a:xfrm>
              <a:off x="562184" y="593668"/>
              <a:ext cx="5012" cy="4774"/>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4" name="Google Shape;7674;p29"/>
            <p:cNvSpPr/>
            <p:nvPr/>
          </p:nvSpPr>
          <p:spPr>
            <a:xfrm>
              <a:off x="556223" y="596902"/>
              <a:ext cx="2574" cy="1540"/>
            </a:xfrm>
            <a:custGeom>
              <a:avLst/>
              <a:gdLst/>
              <a:ahLst/>
              <a:cxnLst/>
              <a:rect l="l" t="t" r="r" b="b"/>
              <a:pathLst>
                <a:path w="19" h="10" extrusionOk="0">
                  <a:moveTo>
                    <a:pt x="1" y="1"/>
                  </a:moveTo>
                  <a:lnTo>
                    <a:pt x="10"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5" name="Google Shape;7675;p29"/>
            <p:cNvSpPr/>
            <p:nvPr/>
          </p:nvSpPr>
          <p:spPr>
            <a:xfrm>
              <a:off x="556359" y="598288"/>
              <a:ext cx="4877" cy="1540"/>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6" name="Google Shape;7676;p29"/>
            <p:cNvSpPr/>
            <p:nvPr/>
          </p:nvSpPr>
          <p:spPr>
            <a:xfrm>
              <a:off x="557443" y="602446"/>
              <a:ext cx="6096" cy="616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7" name="Google Shape;7677;p29"/>
            <p:cNvSpPr/>
            <p:nvPr/>
          </p:nvSpPr>
          <p:spPr>
            <a:xfrm>
              <a:off x="551482"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8" name="Google Shape;7678;p29"/>
            <p:cNvSpPr/>
            <p:nvPr/>
          </p:nvSpPr>
          <p:spPr>
            <a:xfrm>
              <a:off x="551482" y="576574"/>
              <a:ext cx="4877" cy="6930"/>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9" name="Google Shape;7679;p29"/>
            <p:cNvSpPr/>
            <p:nvPr/>
          </p:nvSpPr>
          <p:spPr>
            <a:xfrm>
              <a:off x="547824"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0" name="Google Shape;7680;p29"/>
            <p:cNvSpPr/>
            <p:nvPr/>
          </p:nvSpPr>
          <p:spPr>
            <a:xfrm>
              <a:off x="547824" y="599674"/>
              <a:ext cx="8535" cy="4312"/>
            </a:xfrm>
            <a:custGeom>
              <a:avLst/>
              <a:gdLst/>
              <a:ahLst/>
              <a:cxnLst/>
              <a:rect l="l" t="t" r="r" b="b"/>
              <a:pathLst>
                <a:path w="63" h="28" extrusionOk="0">
                  <a:moveTo>
                    <a:pt x="1" y="1"/>
                  </a:moveTo>
                  <a:lnTo>
                    <a:pt x="10" y="9"/>
                  </a:lnTo>
                  <a:lnTo>
                    <a:pt x="63" y="27"/>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1" name="Google Shape;7681;p29"/>
            <p:cNvSpPr/>
            <p:nvPr/>
          </p:nvSpPr>
          <p:spPr>
            <a:xfrm>
              <a:off x="547824" y="564407"/>
              <a:ext cx="6232" cy="154"/>
            </a:xfrm>
            <a:custGeom>
              <a:avLst/>
              <a:gdLst/>
              <a:ahLst/>
              <a:cxnLst/>
              <a:rect l="l" t="t" r="r" b="b"/>
              <a:pathLst>
                <a:path w="46" h="1" extrusionOk="0">
                  <a:moveTo>
                    <a:pt x="19"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2" name="Google Shape;7682;p29"/>
            <p:cNvSpPr/>
            <p:nvPr/>
          </p:nvSpPr>
          <p:spPr>
            <a:xfrm>
              <a:off x="544302"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3" name="Google Shape;7683;p29"/>
            <p:cNvSpPr/>
            <p:nvPr/>
          </p:nvSpPr>
          <p:spPr>
            <a:xfrm>
              <a:off x="539560" y="549315"/>
              <a:ext cx="4877" cy="1540"/>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4" name="Google Shape;7684;p29"/>
            <p:cNvSpPr/>
            <p:nvPr/>
          </p:nvSpPr>
          <p:spPr>
            <a:xfrm>
              <a:off x="545521"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5" name="Google Shape;7685;p29"/>
            <p:cNvSpPr/>
            <p:nvPr/>
          </p:nvSpPr>
          <p:spPr>
            <a:xfrm>
              <a:off x="544302" y="569797"/>
              <a:ext cx="135" cy="2926"/>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6" name="Google Shape;7686;p29"/>
            <p:cNvSpPr/>
            <p:nvPr/>
          </p:nvSpPr>
          <p:spPr>
            <a:xfrm>
              <a:off x="545521"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7" name="Google Shape;7687;p29"/>
            <p:cNvSpPr/>
            <p:nvPr/>
          </p:nvSpPr>
          <p:spPr>
            <a:xfrm>
              <a:off x="539560" y="589664"/>
              <a:ext cx="8399" cy="4774"/>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8" name="Google Shape;7688;p29"/>
            <p:cNvSpPr/>
            <p:nvPr/>
          </p:nvSpPr>
          <p:spPr>
            <a:xfrm>
              <a:off x="541863" y="579346"/>
              <a:ext cx="5012" cy="4158"/>
            </a:xfrm>
            <a:custGeom>
              <a:avLst/>
              <a:gdLst/>
              <a:ahLst/>
              <a:cxnLst/>
              <a:rect l="l" t="t" r="r" b="b"/>
              <a:pathLst>
                <a:path w="37" h="27" extrusionOk="0">
                  <a:moveTo>
                    <a:pt x="1" y="0"/>
                  </a:moveTo>
                  <a:lnTo>
                    <a:pt x="10" y="27"/>
                  </a:lnTo>
                  <a:cubicBezTo>
                    <a:pt x="10"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9" name="Google Shape;7689;p29"/>
            <p:cNvSpPr/>
            <p:nvPr/>
          </p:nvSpPr>
          <p:spPr>
            <a:xfrm>
              <a:off x="539560" y="577960"/>
              <a:ext cx="2439" cy="1540"/>
            </a:xfrm>
            <a:custGeom>
              <a:avLst/>
              <a:gdLst/>
              <a:ahLst/>
              <a:cxnLst/>
              <a:rect l="l" t="t" r="r" b="b"/>
              <a:pathLst>
                <a:path w="18"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0" name="Google Shape;7690;p29"/>
            <p:cNvSpPr/>
            <p:nvPr/>
          </p:nvSpPr>
          <p:spPr>
            <a:xfrm>
              <a:off x="534683" y="553473"/>
              <a:ext cx="5012" cy="6930"/>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1" name="Google Shape;7691;p29"/>
            <p:cNvSpPr/>
            <p:nvPr/>
          </p:nvSpPr>
          <p:spPr>
            <a:xfrm>
              <a:off x="540644"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2" name="Google Shape;7692;p29"/>
            <p:cNvSpPr/>
            <p:nvPr/>
          </p:nvSpPr>
          <p:spPr>
            <a:xfrm>
              <a:off x="525200"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3" name="Google Shape;7693;p29"/>
            <p:cNvSpPr/>
            <p:nvPr/>
          </p:nvSpPr>
          <p:spPr>
            <a:xfrm>
              <a:off x="534683" y="560249"/>
              <a:ext cx="3793" cy="2926"/>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4" name="Google Shape;7694;p29"/>
            <p:cNvSpPr/>
            <p:nvPr/>
          </p:nvSpPr>
          <p:spPr>
            <a:xfrm>
              <a:off x="534683" y="545311"/>
              <a:ext cx="1355" cy="4158"/>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5" name="Google Shape;7695;p29"/>
            <p:cNvSpPr/>
            <p:nvPr/>
          </p:nvSpPr>
          <p:spPr>
            <a:xfrm>
              <a:off x="541863" y="563329"/>
              <a:ext cx="813" cy="1232"/>
            </a:xfrm>
            <a:custGeom>
              <a:avLst/>
              <a:gdLst/>
              <a:ahLst/>
              <a:cxnLst/>
              <a:rect l="l" t="t" r="r" b="b"/>
              <a:pathLst>
                <a:path w="6"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6" name="Google Shape;7696;p29"/>
            <p:cNvSpPr/>
            <p:nvPr/>
          </p:nvSpPr>
          <p:spPr>
            <a:xfrm>
              <a:off x="538341" y="563021"/>
              <a:ext cx="3658" cy="2772"/>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7" name="Google Shape;7697;p29"/>
            <p:cNvSpPr/>
            <p:nvPr/>
          </p:nvSpPr>
          <p:spPr>
            <a:xfrm>
              <a:off x="498783" y="537148"/>
              <a:ext cx="26553" cy="15246"/>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8" name="Google Shape;7698;p29"/>
            <p:cNvSpPr/>
            <p:nvPr/>
          </p:nvSpPr>
          <p:spPr>
            <a:xfrm>
              <a:off x="525200" y="536070"/>
              <a:ext cx="6096" cy="8008"/>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9" name="Google Shape;7699;p29"/>
            <p:cNvSpPr/>
            <p:nvPr/>
          </p:nvSpPr>
          <p:spPr>
            <a:xfrm>
              <a:off x="521542" y="545311"/>
              <a:ext cx="13276" cy="11550"/>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0" name="Google Shape;7700;p29"/>
            <p:cNvSpPr/>
            <p:nvPr/>
          </p:nvSpPr>
          <p:spPr>
            <a:xfrm>
              <a:off x="529942" y="594284"/>
              <a:ext cx="135" cy="1540"/>
            </a:xfrm>
            <a:custGeom>
              <a:avLst/>
              <a:gdLst/>
              <a:ahLst/>
              <a:cxnLst/>
              <a:rect l="l" t="t" r="r" b="b"/>
              <a:pathLst>
                <a:path w="1" h="10" extrusionOk="0">
                  <a:moveTo>
                    <a:pt x="1" y="9"/>
                  </a:moveTo>
                  <a:lnTo>
                    <a:pt x="1" y="0"/>
                  </a:lnTo>
                  <a:cubicBezTo>
                    <a:pt x="1" y="0"/>
                    <a:pt x="1" y="0"/>
                    <a:pt x="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1" name="Google Shape;7701;p29"/>
            <p:cNvSpPr/>
            <p:nvPr/>
          </p:nvSpPr>
          <p:spPr>
            <a:xfrm>
              <a:off x="529942" y="581964"/>
              <a:ext cx="8535" cy="13860"/>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2" name="Google Shape;7702;p29"/>
            <p:cNvSpPr/>
            <p:nvPr/>
          </p:nvSpPr>
          <p:spPr>
            <a:xfrm>
              <a:off x="523981"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3" name="Google Shape;7703;p29"/>
            <p:cNvSpPr/>
            <p:nvPr/>
          </p:nvSpPr>
          <p:spPr>
            <a:xfrm>
              <a:off x="523981" y="532990"/>
              <a:ext cx="7316" cy="1540"/>
            </a:xfrm>
            <a:custGeom>
              <a:avLst/>
              <a:gdLst/>
              <a:ahLst/>
              <a:cxnLst/>
              <a:rect l="l" t="t" r="r" b="b"/>
              <a:pathLst>
                <a:path w="54" h="10" extrusionOk="0">
                  <a:moveTo>
                    <a:pt x="0" y="1"/>
                  </a:moveTo>
                  <a:lnTo>
                    <a:pt x="27" y="10"/>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4" name="Google Shape;7704;p29"/>
            <p:cNvSpPr/>
            <p:nvPr/>
          </p:nvSpPr>
          <p:spPr>
            <a:xfrm>
              <a:off x="522761" y="524828"/>
              <a:ext cx="3793" cy="2926"/>
            </a:xfrm>
            <a:custGeom>
              <a:avLst/>
              <a:gdLst/>
              <a:ahLst/>
              <a:cxnLst/>
              <a:rect l="l" t="t" r="r" b="b"/>
              <a:pathLst>
                <a:path w="28" h="19" extrusionOk="0">
                  <a:moveTo>
                    <a:pt x="9" y="1"/>
                  </a:moveTo>
                  <a:lnTo>
                    <a:pt x="1"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5" name="Google Shape;7705;p29"/>
            <p:cNvSpPr/>
            <p:nvPr/>
          </p:nvSpPr>
          <p:spPr>
            <a:xfrm>
              <a:off x="647126" y="345412"/>
              <a:ext cx="1355" cy="2926"/>
            </a:xfrm>
            <a:custGeom>
              <a:avLst/>
              <a:gdLst/>
              <a:ahLst/>
              <a:cxnLst/>
              <a:rect l="l" t="t" r="r" b="b"/>
              <a:pathLst>
                <a:path w="10" h="19" extrusionOk="0">
                  <a:moveTo>
                    <a:pt x="10" y="0"/>
                  </a:moveTo>
                  <a:lnTo>
                    <a:pt x="10" y="0"/>
                  </a:lnTo>
                  <a:cubicBezTo>
                    <a:pt x="1" y="9"/>
                    <a:pt x="1" y="9"/>
                    <a:pt x="1"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6" name="Google Shape;7706;p29"/>
            <p:cNvSpPr/>
            <p:nvPr/>
          </p:nvSpPr>
          <p:spPr>
            <a:xfrm>
              <a:off x="635204"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7" name="Google Shape;7707;p29"/>
            <p:cNvSpPr/>
            <p:nvPr/>
          </p:nvSpPr>
          <p:spPr>
            <a:xfrm>
              <a:off x="460579" y="403934"/>
              <a:ext cx="11786" cy="6930"/>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8" name="Google Shape;7708;p29"/>
            <p:cNvSpPr/>
            <p:nvPr/>
          </p:nvSpPr>
          <p:spPr>
            <a:xfrm>
              <a:off x="537122" y="372671"/>
              <a:ext cx="2574" cy="4158"/>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9" name="Google Shape;7709;p29"/>
            <p:cNvSpPr/>
            <p:nvPr/>
          </p:nvSpPr>
          <p:spPr>
            <a:xfrm>
              <a:off x="541863" y="353575"/>
              <a:ext cx="2574" cy="2926"/>
            </a:xfrm>
            <a:custGeom>
              <a:avLst/>
              <a:gdLst/>
              <a:ahLst/>
              <a:cxnLst/>
              <a:rect l="l" t="t" r="r" b="b"/>
              <a:pathLst>
                <a:path w="19" h="19" extrusionOk="0">
                  <a:moveTo>
                    <a:pt x="1" y="0"/>
                  </a:moveTo>
                  <a:lnTo>
                    <a:pt x="18" y="18"/>
                  </a:lnTo>
                  <a:cubicBezTo>
                    <a:pt x="18" y="9"/>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0" name="Google Shape;7710;p29"/>
            <p:cNvSpPr/>
            <p:nvPr/>
          </p:nvSpPr>
          <p:spPr>
            <a:xfrm>
              <a:off x="751305" y="337250"/>
              <a:ext cx="10838" cy="5544"/>
            </a:xfrm>
            <a:custGeom>
              <a:avLst/>
              <a:gdLst/>
              <a:ahLst/>
              <a:cxnLst/>
              <a:rect l="l" t="t" r="r" b="b"/>
              <a:pathLst>
                <a:path w="80" h="36" extrusionOk="0">
                  <a:moveTo>
                    <a:pt x="79" y="0"/>
                  </a:moveTo>
                  <a:cubicBezTo>
                    <a:pt x="35" y="0"/>
                    <a:pt x="27" y="18"/>
                    <a:pt x="0" y="36"/>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1" name="Google Shape;7711;p29"/>
            <p:cNvSpPr/>
            <p:nvPr/>
          </p:nvSpPr>
          <p:spPr>
            <a:xfrm>
              <a:off x="482661" y="450136"/>
              <a:ext cx="3116" cy="723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2" name="Google Shape;7712;p29"/>
            <p:cNvSpPr/>
            <p:nvPr/>
          </p:nvSpPr>
          <p:spPr>
            <a:xfrm>
              <a:off x="642385" y="397004"/>
              <a:ext cx="1355" cy="2926"/>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3" name="Google Shape;7713;p29"/>
            <p:cNvSpPr/>
            <p:nvPr/>
          </p:nvSpPr>
          <p:spPr>
            <a:xfrm>
              <a:off x="482119"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4" name="Google Shape;7714;p29"/>
            <p:cNvSpPr/>
            <p:nvPr/>
          </p:nvSpPr>
          <p:spPr>
            <a:xfrm>
              <a:off x="632766" y="605064"/>
              <a:ext cx="1355" cy="154"/>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5" name="Google Shape;7715;p29"/>
            <p:cNvSpPr/>
            <p:nvPr/>
          </p:nvSpPr>
          <p:spPr>
            <a:xfrm>
              <a:off x="562184" y="643258"/>
              <a:ext cx="1355" cy="2772"/>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6" name="Google Shape;7716;p29"/>
            <p:cNvSpPr/>
            <p:nvPr/>
          </p:nvSpPr>
          <p:spPr>
            <a:xfrm>
              <a:off x="510840"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7" name="Google Shape;7717;p29"/>
            <p:cNvSpPr/>
            <p:nvPr/>
          </p:nvSpPr>
          <p:spPr>
            <a:xfrm>
              <a:off x="496480"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8" name="Google Shape;7718;p29"/>
            <p:cNvSpPr/>
            <p:nvPr/>
          </p:nvSpPr>
          <p:spPr>
            <a:xfrm>
              <a:off x="450961" y="445978"/>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9" name="Google Shape;7719;p29"/>
            <p:cNvSpPr/>
            <p:nvPr/>
          </p:nvSpPr>
          <p:spPr>
            <a:xfrm>
              <a:off x="509621"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0" name="Google Shape;7720;p29"/>
            <p:cNvSpPr/>
            <p:nvPr/>
          </p:nvSpPr>
          <p:spPr>
            <a:xfrm>
              <a:off x="512059" y="500495"/>
              <a:ext cx="1219" cy="1386"/>
            </a:xfrm>
            <a:custGeom>
              <a:avLst/>
              <a:gdLst/>
              <a:ahLst/>
              <a:cxnLst/>
              <a:rect l="l" t="t" r="r" b="b"/>
              <a:pathLst>
                <a:path w="9" h="9" extrusionOk="0">
                  <a:moveTo>
                    <a:pt x="0" y="0"/>
                  </a:moveTo>
                  <a:cubicBezTo>
                    <a:pt x="0" y="0"/>
                    <a:pt x="0" y="9"/>
                    <a:pt x="0" y="9"/>
                  </a:cubicBezTo>
                  <a:cubicBezTo>
                    <a:pt x="0"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1" name="Google Shape;7721;p29"/>
            <p:cNvSpPr/>
            <p:nvPr/>
          </p:nvSpPr>
          <p:spPr>
            <a:xfrm>
              <a:off x="509621" y="496337"/>
              <a:ext cx="1355" cy="2926"/>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2" name="Google Shape;7722;p29"/>
            <p:cNvSpPr/>
            <p:nvPr/>
          </p:nvSpPr>
          <p:spPr>
            <a:xfrm>
              <a:off x="684246" y="476008"/>
              <a:ext cx="1355" cy="2310"/>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3" name="Google Shape;7723;p29"/>
            <p:cNvSpPr/>
            <p:nvPr/>
          </p:nvSpPr>
          <p:spPr>
            <a:xfrm>
              <a:off x="447438" y="352189"/>
              <a:ext cx="135" cy="154"/>
            </a:xfrm>
            <a:custGeom>
              <a:avLst/>
              <a:gdLst/>
              <a:ahLst/>
              <a:cxnLst/>
              <a:rect l="l" t="t" r="r" b="b"/>
              <a:pathLst>
                <a:path w="1"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4" name="Google Shape;7724;p29"/>
            <p:cNvSpPr/>
            <p:nvPr/>
          </p:nvSpPr>
          <p:spPr>
            <a:xfrm>
              <a:off x="447438" y="348184"/>
              <a:ext cx="9619" cy="17711"/>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5" name="Google Shape;7725;p29"/>
            <p:cNvSpPr/>
            <p:nvPr/>
          </p:nvSpPr>
          <p:spPr>
            <a:xfrm>
              <a:off x="370896" y="330474"/>
              <a:ext cx="405605" cy="340043"/>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6" name="Google Shape;7726;p29"/>
            <p:cNvSpPr/>
            <p:nvPr/>
          </p:nvSpPr>
          <p:spPr>
            <a:xfrm>
              <a:off x="540644"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7" name="Google Shape;7727;p29"/>
            <p:cNvSpPr/>
            <p:nvPr/>
          </p:nvSpPr>
          <p:spPr>
            <a:xfrm>
              <a:off x="750086"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8" name="Google Shape;7728;p29"/>
            <p:cNvSpPr/>
            <p:nvPr/>
          </p:nvSpPr>
          <p:spPr>
            <a:xfrm>
              <a:off x="418718" y="424263"/>
              <a:ext cx="2439" cy="4312"/>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9" name="Google Shape;7729;p29"/>
            <p:cNvSpPr/>
            <p:nvPr/>
          </p:nvSpPr>
          <p:spPr>
            <a:xfrm>
              <a:off x="516801" y="509889"/>
              <a:ext cx="3658" cy="4312"/>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0" name="Google Shape;7730;p29"/>
            <p:cNvSpPr/>
            <p:nvPr/>
          </p:nvSpPr>
          <p:spPr>
            <a:xfrm>
              <a:off x="508401" y="555475"/>
              <a:ext cx="3793" cy="3542"/>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1" name="Google Shape;7731;p29"/>
            <p:cNvSpPr/>
            <p:nvPr/>
          </p:nvSpPr>
          <p:spPr>
            <a:xfrm>
              <a:off x="503660" y="524828"/>
              <a:ext cx="9619" cy="5698"/>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2" name="Google Shape;7732;p29"/>
            <p:cNvSpPr/>
            <p:nvPr/>
          </p:nvSpPr>
          <p:spPr>
            <a:xfrm>
              <a:off x="508401" y="530372"/>
              <a:ext cx="3793" cy="2772"/>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3" name="Google Shape;7733;p29"/>
            <p:cNvSpPr/>
            <p:nvPr/>
          </p:nvSpPr>
          <p:spPr>
            <a:xfrm>
              <a:off x="502982" y="492795"/>
              <a:ext cx="9212" cy="3234"/>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4" name="Google Shape;7734;p29"/>
            <p:cNvSpPr/>
            <p:nvPr/>
          </p:nvSpPr>
          <p:spPr>
            <a:xfrm>
              <a:off x="496480" y="530372"/>
              <a:ext cx="4877" cy="4158"/>
            </a:xfrm>
            <a:custGeom>
              <a:avLst/>
              <a:gdLst/>
              <a:ahLst/>
              <a:cxnLst/>
              <a:rect l="l" t="t" r="r" b="b"/>
              <a:pathLst>
                <a:path w="36" h="27" extrusionOk="0">
                  <a:moveTo>
                    <a:pt x="36" y="0"/>
                  </a:moveTo>
                  <a:lnTo>
                    <a:pt x="0" y="9"/>
                  </a:lnTo>
                  <a:lnTo>
                    <a:pt x="0" y="27"/>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5" name="Google Shape;7735;p29"/>
            <p:cNvSpPr/>
            <p:nvPr/>
          </p:nvSpPr>
          <p:spPr>
            <a:xfrm>
              <a:off x="490519" y="514048"/>
              <a:ext cx="3658" cy="4158"/>
            </a:xfrm>
            <a:custGeom>
              <a:avLst/>
              <a:gdLst/>
              <a:ahLst/>
              <a:cxnLst/>
              <a:rect l="l" t="t" r="r" b="b"/>
              <a:pathLst>
                <a:path w="27" h="27" extrusionOk="0">
                  <a:moveTo>
                    <a:pt x="0" y="0"/>
                  </a:moveTo>
                  <a:lnTo>
                    <a:pt x="9" y="27"/>
                  </a:lnTo>
                  <a:lnTo>
                    <a:pt x="27" y="27"/>
                  </a:lnTo>
                  <a:cubicBezTo>
                    <a:pt x="18" y="18"/>
                    <a:pt x="1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6" name="Google Shape;7736;p29"/>
            <p:cNvSpPr/>
            <p:nvPr/>
          </p:nvSpPr>
          <p:spPr>
            <a:xfrm>
              <a:off x="494041" y="518052"/>
              <a:ext cx="2574" cy="2926"/>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7" name="Google Shape;7737;p29"/>
            <p:cNvSpPr/>
            <p:nvPr/>
          </p:nvSpPr>
          <p:spPr>
            <a:xfrm>
              <a:off x="492822" y="526214"/>
              <a:ext cx="135" cy="4312"/>
            </a:xfrm>
            <a:custGeom>
              <a:avLst/>
              <a:gdLst/>
              <a:ahLst/>
              <a:cxnLst/>
              <a:rect l="l" t="t" r="r" b="b"/>
              <a:pathLst>
                <a:path w="1" h="28" extrusionOk="0">
                  <a:moveTo>
                    <a:pt x="1" y="27"/>
                  </a:moveTo>
                  <a:lnTo>
                    <a:pt x="1" y="1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8" name="Google Shape;7738;p29"/>
            <p:cNvSpPr/>
            <p:nvPr/>
          </p:nvSpPr>
          <p:spPr>
            <a:xfrm>
              <a:off x="466540" y="471850"/>
              <a:ext cx="6096" cy="4620"/>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9" name="Google Shape;7739;p29"/>
            <p:cNvSpPr/>
            <p:nvPr/>
          </p:nvSpPr>
          <p:spPr>
            <a:xfrm>
              <a:off x="463018" y="490947"/>
              <a:ext cx="6096" cy="4158"/>
            </a:xfrm>
            <a:custGeom>
              <a:avLst/>
              <a:gdLst/>
              <a:ahLst/>
              <a:cxnLst/>
              <a:rect l="l" t="t" r="r" b="b"/>
              <a:pathLst>
                <a:path w="45" h="27" extrusionOk="0">
                  <a:moveTo>
                    <a:pt x="44" y="0"/>
                  </a:moveTo>
                  <a:lnTo>
                    <a:pt x="0" y="27"/>
                  </a:lnTo>
                  <a:lnTo>
                    <a:pt x="27" y="27"/>
                  </a:lnTo>
                  <a:cubicBezTo>
                    <a:pt x="27" y="18"/>
                    <a:pt x="35"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0" name="Google Shape;7740;p29"/>
            <p:cNvSpPr/>
            <p:nvPr/>
          </p:nvSpPr>
          <p:spPr>
            <a:xfrm>
              <a:off x="453670" y="483555"/>
              <a:ext cx="5825" cy="2926"/>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1" name="Google Shape;7741;p29"/>
            <p:cNvSpPr/>
            <p:nvPr/>
          </p:nvSpPr>
          <p:spPr>
            <a:xfrm>
              <a:off x="435381" y="418873"/>
              <a:ext cx="12193" cy="1540"/>
            </a:xfrm>
            <a:custGeom>
              <a:avLst/>
              <a:gdLst/>
              <a:ahLst/>
              <a:cxnLst/>
              <a:rect l="l" t="t" r="r" b="b"/>
              <a:pathLst>
                <a:path w="90"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2" name="Google Shape;7742;p29"/>
            <p:cNvSpPr/>
            <p:nvPr/>
          </p:nvSpPr>
          <p:spPr>
            <a:xfrm>
              <a:off x="375908" y="343564"/>
              <a:ext cx="18966" cy="8778"/>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3" name="Google Shape;7743;p29"/>
            <p:cNvSpPr/>
            <p:nvPr/>
          </p:nvSpPr>
          <p:spPr>
            <a:xfrm>
              <a:off x="389997"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4" name="Google Shape;7744;p29"/>
            <p:cNvSpPr/>
            <p:nvPr/>
          </p:nvSpPr>
          <p:spPr>
            <a:xfrm>
              <a:off x="547824"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5" name="Google Shape;7745;p29"/>
            <p:cNvSpPr/>
            <p:nvPr/>
          </p:nvSpPr>
          <p:spPr>
            <a:xfrm>
              <a:off x="549043"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6" name="Google Shape;7746;p29"/>
            <p:cNvSpPr/>
            <p:nvPr/>
          </p:nvSpPr>
          <p:spPr>
            <a:xfrm>
              <a:off x="608923" y="334478"/>
              <a:ext cx="2439" cy="4312"/>
            </a:xfrm>
            <a:custGeom>
              <a:avLst/>
              <a:gdLst/>
              <a:ahLst/>
              <a:cxnLst/>
              <a:rect l="l" t="t" r="r" b="b"/>
              <a:pathLst>
                <a:path w="18" h="28" extrusionOk="0">
                  <a:moveTo>
                    <a:pt x="0" y="1"/>
                  </a:moveTo>
                  <a:lnTo>
                    <a:pt x="0" y="18"/>
                  </a:lnTo>
                  <a:cubicBezTo>
                    <a:pt x="9" y="27"/>
                    <a:pt x="9" y="27"/>
                    <a:pt x="18"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7" name="Google Shape;7747;p29"/>
            <p:cNvSpPr/>
            <p:nvPr/>
          </p:nvSpPr>
          <p:spPr>
            <a:xfrm>
              <a:off x="649565" y="340022"/>
              <a:ext cx="1355" cy="6930"/>
            </a:xfrm>
            <a:custGeom>
              <a:avLst/>
              <a:gdLst/>
              <a:ahLst/>
              <a:cxnLst/>
              <a:rect l="l" t="t" r="r" b="b"/>
              <a:pathLst>
                <a:path w="10" h="45" extrusionOk="0">
                  <a:moveTo>
                    <a:pt x="0" y="0"/>
                  </a:moveTo>
                  <a:lnTo>
                    <a:pt x="9" y="44"/>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8" name="Google Shape;7748;p29"/>
            <p:cNvSpPr/>
            <p:nvPr/>
          </p:nvSpPr>
          <p:spPr>
            <a:xfrm>
              <a:off x="705786" y="331860"/>
              <a:ext cx="9754" cy="3850"/>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9" name="Google Shape;7749;p29"/>
            <p:cNvSpPr/>
            <p:nvPr/>
          </p:nvSpPr>
          <p:spPr>
            <a:xfrm>
              <a:off x="665144" y="776472"/>
              <a:ext cx="306303" cy="302004"/>
            </a:xfrm>
            <a:custGeom>
              <a:avLst/>
              <a:gdLst/>
              <a:ahLst/>
              <a:cxnLst/>
              <a:rect l="l" t="t" r="r" b="b"/>
              <a:pathLst>
                <a:path w="2261" h="1961" extrusionOk="0">
                  <a:moveTo>
                    <a:pt x="0" y="0"/>
                  </a:moveTo>
                  <a:lnTo>
                    <a:pt x="1130" y="1961"/>
                  </a:lnTo>
                  <a:lnTo>
                    <a:pt x="22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0" name="Google Shape;7750;p29"/>
            <p:cNvSpPr/>
            <p:nvPr/>
          </p:nvSpPr>
          <p:spPr>
            <a:xfrm>
              <a:off x="837602" y="1061072"/>
              <a:ext cx="5825" cy="2926"/>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1" name="Google Shape;7751;p29"/>
            <p:cNvSpPr/>
            <p:nvPr/>
          </p:nvSpPr>
          <p:spPr>
            <a:xfrm>
              <a:off x="815791" y="1044286"/>
              <a:ext cx="5012" cy="1540"/>
            </a:xfrm>
            <a:custGeom>
              <a:avLst/>
              <a:gdLst/>
              <a:ahLst/>
              <a:cxnLst/>
              <a:rect l="l" t="t" r="r" b="b"/>
              <a:pathLst>
                <a:path w="37" h="10" extrusionOk="0">
                  <a:moveTo>
                    <a:pt x="1" y="1"/>
                  </a:moveTo>
                  <a:lnTo>
                    <a:pt x="27" y="10"/>
                  </a:lnTo>
                  <a:lnTo>
                    <a:pt x="36" y="10"/>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2" name="Google Shape;7752;p29"/>
            <p:cNvSpPr/>
            <p:nvPr/>
          </p:nvSpPr>
          <p:spPr>
            <a:xfrm>
              <a:off x="803869" y="1025343"/>
              <a:ext cx="14496" cy="13706"/>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3" name="Google Shape;7753;p29"/>
            <p:cNvSpPr/>
            <p:nvPr/>
          </p:nvSpPr>
          <p:spPr>
            <a:xfrm>
              <a:off x="814707" y="1006247"/>
              <a:ext cx="3658" cy="2926"/>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4" name="Google Shape;7754;p29"/>
            <p:cNvSpPr/>
            <p:nvPr/>
          </p:nvSpPr>
          <p:spPr>
            <a:xfrm>
              <a:off x="818229" y="1006863"/>
              <a:ext cx="1084" cy="1694"/>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5" name="Google Shape;7755;p29"/>
            <p:cNvSpPr/>
            <p:nvPr/>
          </p:nvSpPr>
          <p:spPr>
            <a:xfrm>
              <a:off x="811049" y="995312"/>
              <a:ext cx="4877" cy="5698"/>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6" name="Google Shape;7756;p29"/>
            <p:cNvSpPr/>
            <p:nvPr/>
          </p:nvSpPr>
          <p:spPr>
            <a:xfrm>
              <a:off x="805088" y="999471"/>
              <a:ext cx="2574" cy="154"/>
            </a:xfrm>
            <a:custGeom>
              <a:avLst/>
              <a:gdLst/>
              <a:ahLst/>
              <a:cxnLst/>
              <a:rect l="l" t="t" r="r" b="b"/>
              <a:pathLst>
                <a:path w="19" h="1" extrusionOk="0">
                  <a:moveTo>
                    <a:pt x="0" y="1"/>
                  </a:moveTo>
                  <a:lnTo>
                    <a:pt x="18" y="1"/>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7" name="Google Shape;7757;p29"/>
            <p:cNvSpPr/>
            <p:nvPr/>
          </p:nvSpPr>
          <p:spPr>
            <a:xfrm>
              <a:off x="805359" y="1000857"/>
              <a:ext cx="5825" cy="1540"/>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8" name="Google Shape;7758;p29"/>
            <p:cNvSpPr/>
            <p:nvPr/>
          </p:nvSpPr>
          <p:spPr>
            <a:xfrm>
              <a:off x="806308" y="1004861"/>
              <a:ext cx="7180" cy="5544"/>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9" name="Google Shape;7759;p29"/>
            <p:cNvSpPr/>
            <p:nvPr/>
          </p:nvSpPr>
          <p:spPr>
            <a:xfrm>
              <a:off x="801430" y="1029193"/>
              <a:ext cx="2574" cy="4466"/>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0" name="Google Shape;7760;p29"/>
            <p:cNvSpPr/>
            <p:nvPr/>
          </p:nvSpPr>
          <p:spPr>
            <a:xfrm>
              <a:off x="801430" y="979142"/>
              <a:ext cx="3793" cy="5544"/>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1" name="Google Shape;7761;p29"/>
            <p:cNvSpPr/>
            <p:nvPr/>
          </p:nvSpPr>
          <p:spPr>
            <a:xfrm>
              <a:off x="796689" y="981760"/>
              <a:ext cx="3793" cy="2464"/>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2" name="Google Shape;7762;p29"/>
            <p:cNvSpPr/>
            <p:nvPr/>
          </p:nvSpPr>
          <p:spPr>
            <a:xfrm>
              <a:off x="797908" y="1002243"/>
              <a:ext cx="7316" cy="2772"/>
            </a:xfrm>
            <a:custGeom>
              <a:avLst/>
              <a:gdLst/>
              <a:ahLst/>
              <a:cxnLst/>
              <a:rect l="l" t="t" r="r" b="b"/>
              <a:pathLst>
                <a:path w="54" h="18" extrusionOk="0">
                  <a:moveTo>
                    <a:pt x="0" y="0"/>
                  </a:moveTo>
                  <a:lnTo>
                    <a:pt x="0" y="9"/>
                  </a:lnTo>
                  <a:lnTo>
                    <a:pt x="53" y="18"/>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3" name="Google Shape;7763;p29"/>
            <p:cNvSpPr/>
            <p:nvPr/>
          </p:nvSpPr>
          <p:spPr>
            <a:xfrm>
              <a:off x="796689" y="966822"/>
              <a:ext cx="7316" cy="154"/>
            </a:xfrm>
            <a:custGeom>
              <a:avLst/>
              <a:gdLst/>
              <a:ahLst/>
              <a:cxnLst/>
              <a:rect l="l" t="t" r="r" b="b"/>
              <a:pathLst>
                <a:path w="54" h="1" extrusionOk="0">
                  <a:moveTo>
                    <a:pt x="18" y="1"/>
                  </a:moveTo>
                  <a:lnTo>
                    <a:pt x="54"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4" name="Google Shape;7764;p29"/>
            <p:cNvSpPr/>
            <p:nvPr/>
          </p:nvSpPr>
          <p:spPr>
            <a:xfrm>
              <a:off x="793167" y="951883"/>
              <a:ext cx="7316" cy="6930"/>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5" name="Google Shape;7765;p29"/>
            <p:cNvSpPr/>
            <p:nvPr/>
          </p:nvSpPr>
          <p:spPr>
            <a:xfrm>
              <a:off x="788290" y="951883"/>
              <a:ext cx="5012" cy="154"/>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6" name="Google Shape;7766;p29"/>
            <p:cNvSpPr/>
            <p:nvPr/>
          </p:nvSpPr>
          <p:spPr>
            <a:xfrm>
              <a:off x="794250" y="970980"/>
              <a:ext cx="3793" cy="5544"/>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7" name="Google Shape;7767;p29"/>
            <p:cNvSpPr/>
            <p:nvPr/>
          </p:nvSpPr>
          <p:spPr>
            <a:xfrm>
              <a:off x="793167" y="972212"/>
              <a:ext cx="1219" cy="2926"/>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8" name="Google Shape;7768;p29"/>
            <p:cNvSpPr/>
            <p:nvPr/>
          </p:nvSpPr>
          <p:spPr>
            <a:xfrm>
              <a:off x="794250" y="976370"/>
              <a:ext cx="1355" cy="154"/>
            </a:xfrm>
            <a:custGeom>
              <a:avLst/>
              <a:gdLst/>
              <a:ahLst/>
              <a:cxnLst/>
              <a:rect l="l" t="t" r="r" b="b"/>
              <a:pathLst>
                <a:path w="10" h="1" extrusionOk="0">
                  <a:moveTo>
                    <a:pt x="10" y="0"/>
                  </a:moveTo>
                  <a:lnTo>
                    <a:pt x="1" y="0"/>
                  </a:lnTo>
                  <a:cubicBezTo>
                    <a:pt x="1" y="0"/>
                    <a:pt x="1"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9" name="Google Shape;7769;p29"/>
            <p:cNvSpPr/>
            <p:nvPr/>
          </p:nvSpPr>
          <p:spPr>
            <a:xfrm>
              <a:off x="788290" y="991924"/>
              <a:ext cx="9754" cy="3696"/>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0" name="Google Shape;7770;p29"/>
            <p:cNvSpPr/>
            <p:nvPr/>
          </p:nvSpPr>
          <p:spPr>
            <a:xfrm>
              <a:off x="790728" y="981760"/>
              <a:ext cx="4877" cy="2926"/>
            </a:xfrm>
            <a:custGeom>
              <a:avLst/>
              <a:gdLst/>
              <a:ahLst/>
              <a:cxnLst/>
              <a:rect l="l" t="t" r="r" b="b"/>
              <a:pathLst>
                <a:path w="36" h="19" extrusionOk="0">
                  <a:moveTo>
                    <a:pt x="0" y="1"/>
                  </a:moveTo>
                  <a:lnTo>
                    <a:pt x="9" y="18"/>
                  </a:lnTo>
                  <a:cubicBezTo>
                    <a:pt x="18" y="18"/>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1" name="Google Shape;7771;p29"/>
            <p:cNvSpPr/>
            <p:nvPr/>
          </p:nvSpPr>
          <p:spPr>
            <a:xfrm>
              <a:off x="789509" y="979142"/>
              <a:ext cx="1355" cy="2772"/>
            </a:xfrm>
            <a:custGeom>
              <a:avLst/>
              <a:gdLst/>
              <a:ahLst/>
              <a:cxnLst/>
              <a:rect l="l" t="t" r="r" b="b"/>
              <a:pathLst>
                <a:path w="10" h="18" extrusionOk="0">
                  <a:moveTo>
                    <a:pt x="9" y="0"/>
                  </a:moveTo>
                  <a:lnTo>
                    <a:pt x="1" y="9"/>
                  </a:lnTo>
                  <a:lnTo>
                    <a:pt x="9" y="18"/>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2" name="Google Shape;7772;p29"/>
            <p:cNvSpPr/>
            <p:nvPr/>
          </p:nvSpPr>
          <p:spPr>
            <a:xfrm>
              <a:off x="783548" y="956041"/>
              <a:ext cx="6096" cy="6930"/>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3" name="Google Shape;7773;p29"/>
            <p:cNvSpPr/>
            <p:nvPr/>
          </p:nvSpPr>
          <p:spPr>
            <a:xfrm>
              <a:off x="790728" y="966822"/>
              <a:ext cx="135" cy="1540"/>
            </a:xfrm>
            <a:custGeom>
              <a:avLst/>
              <a:gdLst/>
              <a:ahLst/>
              <a:cxnLst/>
              <a:rect l="l" t="t" r="r" b="b"/>
              <a:pathLst>
                <a:path w="1" h="10" extrusionOk="0">
                  <a:moveTo>
                    <a:pt x="0" y="1"/>
                  </a:moveTo>
                  <a:lnTo>
                    <a:pt x="0" y="1"/>
                  </a:lnTo>
                  <a:cubicBezTo>
                    <a:pt x="0" y="1"/>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4" name="Google Shape;7774;p29"/>
            <p:cNvSpPr/>
            <p:nvPr/>
          </p:nvSpPr>
          <p:spPr>
            <a:xfrm>
              <a:off x="773929" y="938331"/>
              <a:ext cx="1355" cy="154"/>
            </a:xfrm>
            <a:custGeom>
              <a:avLst/>
              <a:gdLst/>
              <a:ahLst/>
              <a:cxnLst/>
              <a:rect l="l" t="t" r="r" b="b"/>
              <a:pathLst>
                <a:path w="10" h="1" extrusionOk="0">
                  <a:moveTo>
                    <a:pt x="10" y="0"/>
                  </a:moveTo>
                  <a:cubicBezTo>
                    <a:pt x="10" y="0"/>
                    <a:pt x="10" y="0"/>
                    <a:pt x="1" y="0"/>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5" name="Google Shape;7775;p29"/>
            <p:cNvSpPr/>
            <p:nvPr/>
          </p:nvSpPr>
          <p:spPr>
            <a:xfrm>
              <a:off x="784767" y="962817"/>
              <a:ext cx="3658" cy="2772"/>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6" name="Google Shape;7776;p29"/>
            <p:cNvSpPr/>
            <p:nvPr/>
          </p:nvSpPr>
          <p:spPr>
            <a:xfrm>
              <a:off x="783548" y="947879"/>
              <a:ext cx="2574" cy="4158"/>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7" name="Google Shape;7777;p29"/>
            <p:cNvSpPr/>
            <p:nvPr/>
          </p:nvSpPr>
          <p:spPr>
            <a:xfrm>
              <a:off x="790728" y="965436"/>
              <a:ext cx="1355" cy="154"/>
            </a:xfrm>
            <a:custGeom>
              <a:avLst/>
              <a:gdLst/>
              <a:ahLst/>
              <a:cxnLst/>
              <a:rect l="l" t="t" r="r" b="b"/>
              <a:pathLst>
                <a:path w="10" h="1" extrusionOk="0">
                  <a:moveTo>
                    <a:pt x="0" y="1"/>
                  </a:moveTo>
                  <a:lnTo>
                    <a:pt x="9" y="1"/>
                  </a:lnTo>
                  <a:cubicBezTo>
                    <a:pt x="9"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8" name="Google Shape;7778;p29"/>
            <p:cNvSpPr/>
            <p:nvPr/>
          </p:nvSpPr>
          <p:spPr>
            <a:xfrm>
              <a:off x="788290" y="965436"/>
              <a:ext cx="2574" cy="1540"/>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9" name="Google Shape;7779;p29"/>
            <p:cNvSpPr/>
            <p:nvPr/>
          </p:nvSpPr>
          <p:spPr>
            <a:xfrm>
              <a:off x="747647" y="939717"/>
              <a:ext cx="26417" cy="15246"/>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0" name="Google Shape;7780;p29"/>
            <p:cNvSpPr/>
            <p:nvPr/>
          </p:nvSpPr>
          <p:spPr>
            <a:xfrm>
              <a:off x="775149" y="937715"/>
              <a:ext cx="4877" cy="8932"/>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1" name="Google Shape;7781;p29"/>
            <p:cNvSpPr/>
            <p:nvPr/>
          </p:nvSpPr>
          <p:spPr>
            <a:xfrm>
              <a:off x="770407" y="946493"/>
              <a:ext cx="13276" cy="12320"/>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2" name="Google Shape;7782;p29"/>
            <p:cNvSpPr/>
            <p:nvPr/>
          </p:nvSpPr>
          <p:spPr>
            <a:xfrm>
              <a:off x="778806" y="996698"/>
              <a:ext cx="1219" cy="1540"/>
            </a:xfrm>
            <a:custGeom>
              <a:avLst/>
              <a:gdLst/>
              <a:ahLst/>
              <a:cxnLst/>
              <a:rect l="l" t="t" r="r" b="b"/>
              <a:pathLst>
                <a:path w="9" h="10" extrusionOk="0">
                  <a:moveTo>
                    <a:pt x="9" y="1"/>
                  </a:moveTo>
                  <a:cubicBezTo>
                    <a:pt x="0" y="1"/>
                    <a:pt x="0" y="1"/>
                    <a:pt x="0"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3" name="Google Shape;7783;p29"/>
            <p:cNvSpPr/>
            <p:nvPr/>
          </p:nvSpPr>
          <p:spPr>
            <a:xfrm>
              <a:off x="779890" y="984532"/>
              <a:ext cx="7316" cy="12628"/>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4" name="Google Shape;7784;p29"/>
            <p:cNvSpPr/>
            <p:nvPr/>
          </p:nvSpPr>
          <p:spPr>
            <a:xfrm>
              <a:off x="772710" y="969594"/>
              <a:ext cx="7316" cy="508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5" name="Google Shape;7785;p29"/>
            <p:cNvSpPr/>
            <p:nvPr/>
          </p:nvSpPr>
          <p:spPr>
            <a:xfrm>
              <a:off x="773929" y="934173"/>
              <a:ext cx="7316" cy="2926"/>
            </a:xfrm>
            <a:custGeom>
              <a:avLst/>
              <a:gdLst/>
              <a:ahLst/>
              <a:cxnLst/>
              <a:rect l="l" t="t" r="r" b="b"/>
              <a:pathLst>
                <a:path w="54" h="19" extrusionOk="0">
                  <a:moveTo>
                    <a:pt x="54" y="1"/>
                  </a:moveTo>
                  <a:lnTo>
                    <a:pt x="1" y="10"/>
                  </a:lnTo>
                  <a:lnTo>
                    <a:pt x="18"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6" name="Google Shape;7786;p29"/>
            <p:cNvSpPr/>
            <p:nvPr/>
          </p:nvSpPr>
          <p:spPr>
            <a:xfrm>
              <a:off x="772710" y="927396"/>
              <a:ext cx="3793" cy="2926"/>
            </a:xfrm>
            <a:custGeom>
              <a:avLst/>
              <a:gdLst/>
              <a:ahLst/>
              <a:cxnLst/>
              <a:rect l="l" t="t" r="r" b="b"/>
              <a:pathLst>
                <a:path w="28" h="19" extrusionOk="0">
                  <a:moveTo>
                    <a:pt x="1" y="1"/>
                  </a:move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7" name="Google Shape;7787;p29"/>
            <p:cNvSpPr/>
            <p:nvPr/>
          </p:nvSpPr>
          <p:spPr>
            <a:xfrm>
              <a:off x="895991" y="747981"/>
              <a:ext cx="2574" cy="1386"/>
            </a:xfrm>
            <a:custGeom>
              <a:avLst/>
              <a:gdLst/>
              <a:ahLst/>
              <a:cxnLst/>
              <a:rect l="l" t="t" r="r" b="b"/>
              <a:pathLst>
                <a:path w="19" h="9" extrusionOk="0">
                  <a:moveTo>
                    <a:pt x="18" y="0"/>
                  </a:moveTo>
                  <a:lnTo>
                    <a:pt x="0" y="9"/>
                  </a:lnTo>
                  <a:cubicBezTo>
                    <a:pt x="9" y="9"/>
                    <a:pt x="9"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8" name="Google Shape;7788;p29"/>
            <p:cNvSpPr/>
            <p:nvPr/>
          </p:nvSpPr>
          <p:spPr>
            <a:xfrm>
              <a:off x="884069" y="749213"/>
              <a:ext cx="1219" cy="2926"/>
            </a:xfrm>
            <a:custGeom>
              <a:avLst/>
              <a:gdLst/>
              <a:ahLst/>
              <a:cxnLst/>
              <a:rect l="l" t="t" r="r" b="b"/>
              <a:pathLst>
                <a:path w="9" h="19" extrusionOk="0">
                  <a:moveTo>
                    <a:pt x="9" y="1"/>
                  </a:moveTo>
                  <a:lnTo>
                    <a:pt x="0" y="19"/>
                  </a:lnTo>
                  <a:cubicBezTo>
                    <a:pt x="9" y="10"/>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9" name="Google Shape;7789;p29"/>
            <p:cNvSpPr/>
            <p:nvPr/>
          </p:nvSpPr>
          <p:spPr>
            <a:xfrm>
              <a:off x="710528" y="804963"/>
              <a:ext cx="11380" cy="7700"/>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0" name="Google Shape;7790;p29"/>
            <p:cNvSpPr/>
            <p:nvPr/>
          </p:nvSpPr>
          <p:spPr>
            <a:xfrm>
              <a:off x="787070" y="773700"/>
              <a:ext cx="2574" cy="5544"/>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1" name="Google Shape;7791;p29"/>
            <p:cNvSpPr/>
            <p:nvPr/>
          </p:nvSpPr>
          <p:spPr>
            <a:xfrm>
              <a:off x="790728" y="754757"/>
              <a:ext cx="3658" cy="4158"/>
            </a:xfrm>
            <a:custGeom>
              <a:avLst/>
              <a:gdLst/>
              <a:ahLst/>
              <a:cxnLst/>
              <a:rect l="l" t="t" r="r" b="b"/>
              <a:pathLst>
                <a:path w="27" h="27" extrusionOk="0">
                  <a:moveTo>
                    <a:pt x="0" y="0"/>
                  </a:moveTo>
                  <a:lnTo>
                    <a:pt x="27"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2" name="Google Shape;7792;p29"/>
            <p:cNvSpPr/>
            <p:nvPr/>
          </p:nvSpPr>
          <p:spPr>
            <a:xfrm>
              <a:off x="1001254" y="739819"/>
              <a:ext cx="9754" cy="4158"/>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3" name="Google Shape;7793;p29"/>
            <p:cNvSpPr/>
            <p:nvPr/>
          </p:nvSpPr>
          <p:spPr>
            <a:xfrm>
              <a:off x="731526" y="852550"/>
              <a:ext cx="3116" cy="723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4" name="Google Shape;7794;p29"/>
            <p:cNvSpPr/>
            <p:nvPr/>
          </p:nvSpPr>
          <p:spPr>
            <a:xfrm>
              <a:off x="891249" y="799572"/>
              <a:ext cx="2439" cy="2926"/>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5" name="Google Shape;7795;p29"/>
            <p:cNvSpPr/>
            <p:nvPr/>
          </p:nvSpPr>
          <p:spPr>
            <a:xfrm>
              <a:off x="730849" y="847160"/>
              <a:ext cx="3793" cy="5544"/>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6" name="Google Shape;7796;p29"/>
            <p:cNvSpPr/>
            <p:nvPr/>
          </p:nvSpPr>
          <p:spPr>
            <a:xfrm>
              <a:off x="882850" y="1006247"/>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7" name="Google Shape;7797;p29"/>
            <p:cNvSpPr/>
            <p:nvPr/>
          </p:nvSpPr>
          <p:spPr>
            <a:xfrm>
              <a:off x="811049" y="1044440"/>
              <a:ext cx="1355" cy="4158"/>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8" name="Google Shape;7798;p29"/>
            <p:cNvSpPr/>
            <p:nvPr/>
          </p:nvSpPr>
          <p:spPr>
            <a:xfrm>
              <a:off x="759569" y="900138"/>
              <a:ext cx="1219" cy="770"/>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9" name="Google Shape;7799;p29"/>
            <p:cNvSpPr/>
            <p:nvPr/>
          </p:nvSpPr>
          <p:spPr>
            <a:xfrm>
              <a:off x="746428" y="917848"/>
              <a:ext cx="2574" cy="154"/>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0" name="Google Shape;7800;p29"/>
            <p:cNvSpPr/>
            <p:nvPr/>
          </p:nvSpPr>
          <p:spPr>
            <a:xfrm>
              <a:off x="699825" y="847160"/>
              <a:ext cx="135" cy="1540"/>
            </a:xfrm>
            <a:custGeom>
              <a:avLst/>
              <a:gdLst/>
              <a:ahLst/>
              <a:cxnLst/>
              <a:rect l="l" t="t" r="r" b="b"/>
              <a:pathLst>
                <a:path w="1" h="10" extrusionOk="0">
                  <a:moveTo>
                    <a:pt x="0" y="1"/>
                  </a:moveTo>
                  <a:lnTo>
                    <a:pt x="0" y="1"/>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1" name="Google Shape;7801;p29"/>
            <p:cNvSpPr/>
            <p:nvPr/>
          </p:nvSpPr>
          <p:spPr>
            <a:xfrm>
              <a:off x="759569" y="901524"/>
              <a:ext cx="135" cy="2926"/>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2" name="Google Shape;7802;p29"/>
            <p:cNvSpPr/>
            <p:nvPr/>
          </p:nvSpPr>
          <p:spPr>
            <a:xfrm>
              <a:off x="760788" y="902910"/>
              <a:ext cx="1355" cy="1540"/>
            </a:xfrm>
            <a:custGeom>
              <a:avLst/>
              <a:gdLst/>
              <a:ahLst/>
              <a:cxnLst/>
              <a:rect l="l" t="t" r="r" b="b"/>
              <a:pathLst>
                <a:path w="10" h="10" extrusionOk="0">
                  <a:moveTo>
                    <a:pt x="1" y="1"/>
                  </a:moveTo>
                  <a:cubicBezTo>
                    <a:pt x="1" y="1"/>
                    <a:pt x="1" y="1"/>
                    <a:pt x="1" y="9"/>
                  </a:cubicBezTo>
                  <a:cubicBezTo>
                    <a:pt x="9" y="9"/>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3" name="Google Shape;7803;p29"/>
            <p:cNvSpPr/>
            <p:nvPr/>
          </p:nvSpPr>
          <p:spPr>
            <a:xfrm>
              <a:off x="758485" y="898905"/>
              <a:ext cx="1219" cy="2772"/>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4" name="Google Shape;7804;p29"/>
            <p:cNvSpPr/>
            <p:nvPr/>
          </p:nvSpPr>
          <p:spPr>
            <a:xfrm>
              <a:off x="934194" y="878423"/>
              <a:ext cx="1219" cy="1694"/>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5" name="Google Shape;7805;p29"/>
            <p:cNvSpPr/>
            <p:nvPr/>
          </p:nvSpPr>
          <p:spPr>
            <a:xfrm>
              <a:off x="696168" y="753371"/>
              <a:ext cx="135" cy="1540"/>
            </a:xfrm>
            <a:custGeom>
              <a:avLst/>
              <a:gdLst/>
              <a:ahLst/>
              <a:cxnLst/>
              <a:rect l="l" t="t" r="r" b="b"/>
              <a:pathLst>
                <a:path w="1" h="10" extrusionOk="0">
                  <a:moveTo>
                    <a:pt x="1" y="0"/>
                  </a:moveTo>
                  <a:cubicBezTo>
                    <a:pt x="1" y="0"/>
                    <a:pt x="1" y="0"/>
                    <a:pt x="1" y="0"/>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6" name="Google Shape;7806;p29"/>
            <p:cNvSpPr/>
            <p:nvPr/>
          </p:nvSpPr>
          <p:spPr>
            <a:xfrm>
              <a:off x="697387" y="750599"/>
              <a:ext cx="9754" cy="17865"/>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7" name="Google Shape;7807;p29"/>
            <p:cNvSpPr/>
            <p:nvPr/>
          </p:nvSpPr>
          <p:spPr>
            <a:xfrm>
              <a:off x="620844" y="732888"/>
              <a:ext cx="405605" cy="340197"/>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8" name="Google Shape;7808;p29"/>
            <p:cNvSpPr/>
            <p:nvPr/>
          </p:nvSpPr>
          <p:spPr>
            <a:xfrm>
              <a:off x="790728" y="757375"/>
              <a:ext cx="1355" cy="2926"/>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9" name="Google Shape;7809;p29"/>
            <p:cNvSpPr/>
            <p:nvPr/>
          </p:nvSpPr>
          <p:spPr>
            <a:xfrm>
              <a:off x="998815" y="743823"/>
              <a:ext cx="2574" cy="1540"/>
            </a:xfrm>
            <a:custGeom>
              <a:avLst/>
              <a:gdLst/>
              <a:ahLst/>
              <a:cxnLst/>
              <a:rect l="l" t="t" r="r" b="b"/>
              <a:pathLst>
                <a:path w="19" h="10" extrusionOk="0">
                  <a:moveTo>
                    <a:pt x="18" y="1"/>
                  </a:moveTo>
                  <a:lnTo>
                    <a:pt x="1" y="9"/>
                  </a:lnTo>
                  <a:cubicBezTo>
                    <a:pt x="10" y="9"/>
                    <a:pt x="10"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0" name="Google Shape;7810;p29"/>
            <p:cNvSpPr/>
            <p:nvPr/>
          </p:nvSpPr>
          <p:spPr>
            <a:xfrm>
              <a:off x="668666" y="826831"/>
              <a:ext cx="2574" cy="4158"/>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1" name="Google Shape;7811;p29"/>
            <p:cNvSpPr/>
            <p:nvPr/>
          </p:nvSpPr>
          <p:spPr>
            <a:xfrm>
              <a:off x="766749" y="912458"/>
              <a:ext cx="2574" cy="2926"/>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2" name="Google Shape;7812;p29"/>
            <p:cNvSpPr/>
            <p:nvPr/>
          </p:nvSpPr>
          <p:spPr>
            <a:xfrm>
              <a:off x="757266" y="957735"/>
              <a:ext cx="3658" cy="2464"/>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3" name="Google Shape;7813;p29"/>
            <p:cNvSpPr/>
            <p:nvPr/>
          </p:nvSpPr>
          <p:spPr>
            <a:xfrm>
              <a:off x="753608" y="927396"/>
              <a:ext cx="9754" cy="5544"/>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4" name="Google Shape;7814;p29"/>
            <p:cNvSpPr/>
            <p:nvPr/>
          </p:nvSpPr>
          <p:spPr>
            <a:xfrm>
              <a:off x="758485" y="932787"/>
              <a:ext cx="2439" cy="2926"/>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5" name="Google Shape;7815;p29"/>
            <p:cNvSpPr/>
            <p:nvPr/>
          </p:nvSpPr>
          <p:spPr>
            <a:xfrm>
              <a:off x="752118" y="894901"/>
              <a:ext cx="9077" cy="3080"/>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6" name="Google Shape;7816;p29"/>
            <p:cNvSpPr/>
            <p:nvPr/>
          </p:nvSpPr>
          <p:spPr>
            <a:xfrm>
              <a:off x="746428" y="932787"/>
              <a:ext cx="3793" cy="4312"/>
            </a:xfrm>
            <a:custGeom>
              <a:avLst/>
              <a:gdLst/>
              <a:ahLst/>
              <a:cxnLst/>
              <a:rect l="l" t="t" r="r" b="b"/>
              <a:pathLst>
                <a:path w="28" h="28" extrusionOk="0">
                  <a:moveTo>
                    <a:pt x="27" y="1"/>
                  </a:moveTo>
                  <a:lnTo>
                    <a:pt x="1" y="10"/>
                  </a:lnTo>
                  <a:lnTo>
                    <a:pt x="1"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7" name="Google Shape;7817;p29"/>
            <p:cNvSpPr/>
            <p:nvPr/>
          </p:nvSpPr>
          <p:spPr>
            <a:xfrm>
              <a:off x="740467" y="916154"/>
              <a:ext cx="2574" cy="4620"/>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8" name="Google Shape;7818;p29"/>
            <p:cNvSpPr/>
            <p:nvPr/>
          </p:nvSpPr>
          <p:spPr>
            <a:xfrm>
              <a:off x="742906" y="920620"/>
              <a:ext cx="2439" cy="2926"/>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9" name="Google Shape;7819;p29"/>
            <p:cNvSpPr/>
            <p:nvPr/>
          </p:nvSpPr>
          <p:spPr>
            <a:xfrm>
              <a:off x="741687" y="927396"/>
              <a:ext cx="1355" cy="5544"/>
            </a:xfrm>
            <a:custGeom>
              <a:avLst/>
              <a:gdLst/>
              <a:ahLst/>
              <a:cxnLst/>
              <a:rect l="l" t="t" r="r" b="b"/>
              <a:pathLst>
                <a:path w="10" h="36" extrusionOk="0">
                  <a:moveTo>
                    <a:pt x="0" y="1"/>
                  </a:moveTo>
                  <a:lnTo>
                    <a:pt x="9" y="36"/>
                  </a:lnTo>
                  <a:lnTo>
                    <a:pt x="9"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0" name="Google Shape;7820;p29"/>
            <p:cNvSpPr/>
            <p:nvPr/>
          </p:nvSpPr>
          <p:spPr>
            <a:xfrm>
              <a:off x="716489" y="874419"/>
              <a:ext cx="5012" cy="3388"/>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1" name="Google Shape;7821;p29"/>
            <p:cNvSpPr/>
            <p:nvPr/>
          </p:nvSpPr>
          <p:spPr>
            <a:xfrm>
              <a:off x="712966" y="893361"/>
              <a:ext cx="4877" cy="4312"/>
            </a:xfrm>
            <a:custGeom>
              <a:avLst/>
              <a:gdLst/>
              <a:ahLst/>
              <a:cxnLst/>
              <a:rect l="l" t="t" r="r" b="b"/>
              <a:pathLst>
                <a:path w="36" h="28" extrusionOk="0">
                  <a:moveTo>
                    <a:pt x="36" y="1"/>
                  </a:moveTo>
                  <a:lnTo>
                    <a:pt x="0" y="18"/>
                  </a:lnTo>
                  <a:lnTo>
                    <a:pt x="18" y="27"/>
                  </a:lnTo>
                  <a:cubicBezTo>
                    <a:pt x="27" y="10"/>
                    <a:pt x="27"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2" name="Google Shape;7822;p29"/>
            <p:cNvSpPr/>
            <p:nvPr/>
          </p:nvSpPr>
          <p:spPr>
            <a:xfrm>
              <a:off x="703077" y="885661"/>
              <a:ext cx="5690" cy="3388"/>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3" name="Google Shape;7823;p29"/>
            <p:cNvSpPr/>
            <p:nvPr/>
          </p:nvSpPr>
          <p:spPr>
            <a:xfrm>
              <a:off x="684246" y="821287"/>
              <a:ext cx="13276" cy="1540"/>
            </a:xfrm>
            <a:custGeom>
              <a:avLst/>
              <a:gdLst/>
              <a:ahLst/>
              <a:cxnLst/>
              <a:rect l="l" t="t" r="r" b="b"/>
              <a:pathLst>
                <a:path w="98" h="10" extrusionOk="0">
                  <a:moveTo>
                    <a:pt x="1" y="1"/>
                  </a:moveTo>
                  <a:lnTo>
                    <a:pt x="9" y="10"/>
                  </a:lnTo>
                  <a:lnTo>
                    <a:pt x="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4" name="Google Shape;7824;p29"/>
            <p:cNvSpPr/>
            <p:nvPr/>
          </p:nvSpPr>
          <p:spPr>
            <a:xfrm>
              <a:off x="624773" y="744747"/>
              <a:ext cx="18966" cy="10164"/>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5" name="Google Shape;7825;p29"/>
            <p:cNvSpPr/>
            <p:nvPr/>
          </p:nvSpPr>
          <p:spPr>
            <a:xfrm>
              <a:off x="638862" y="754757"/>
              <a:ext cx="1219" cy="1540"/>
            </a:xfrm>
            <a:custGeom>
              <a:avLst/>
              <a:gdLst/>
              <a:ahLst/>
              <a:cxnLst/>
              <a:rect l="l" t="t" r="r" b="b"/>
              <a:pathLst>
                <a:path w="9" h="10" extrusionOk="0">
                  <a:moveTo>
                    <a:pt x="0" y="0"/>
                  </a:moveTo>
                  <a:cubicBezTo>
                    <a:pt x="0" y="0"/>
                    <a:pt x="0" y="9"/>
                    <a:pt x="9" y="9"/>
                  </a:cubicBez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6" name="Google Shape;7826;p29"/>
            <p:cNvSpPr/>
            <p:nvPr/>
          </p:nvSpPr>
          <p:spPr>
            <a:xfrm>
              <a:off x="797908" y="1055220"/>
              <a:ext cx="3658" cy="2926"/>
            </a:xfrm>
            <a:custGeom>
              <a:avLst/>
              <a:gdLst/>
              <a:ahLst/>
              <a:cxnLst/>
              <a:rect l="l" t="t" r="r" b="b"/>
              <a:pathLst>
                <a:path w="27" h="19" extrusionOk="0">
                  <a:moveTo>
                    <a:pt x="18" y="1"/>
                  </a:moveTo>
                  <a:lnTo>
                    <a:pt x="0" y="18"/>
                  </a:lnTo>
                  <a:lnTo>
                    <a:pt x="27"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7" name="Google Shape;7827;p29"/>
            <p:cNvSpPr/>
            <p:nvPr/>
          </p:nvSpPr>
          <p:spPr>
            <a:xfrm>
              <a:off x="799127" y="1061996"/>
              <a:ext cx="6096" cy="5698"/>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8" name="Google Shape;7828;p29"/>
            <p:cNvSpPr/>
            <p:nvPr/>
          </p:nvSpPr>
          <p:spPr>
            <a:xfrm>
              <a:off x="858871" y="737046"/>
              <a:ext cx="2574" cy="4158"/>
            </a:xfrm>
            <a:custGeom>
              <a:avLst/>
              <a:gdLst/>
              <a:ahLst/>
              <a:cxnLst/>
              <a:rect l="l" t="t" r="r" b="b"/>
              <a:pathLst>
                <a:path w="19" h="27" extrusionOk="0">
                  <a:moveTo>
                    <a:pt x="1" y="0"/>
                  </a:moveTo>
                  <a:lnTo>
                    <a:pt x="1" y="9"/>
                  </a:lnTo>
                  <a:cubicBezTo>
                    <a:pt x="1" y="27"/>
                    <a:pt x="10" y="27"/>
                    <a:pt x="18"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9" name="Google Shape;7829;p29"/>
            <p:cNvSpPr/>
            <p:nvPr/>
          </p:nvSpPr>
          <p:spPr>
            <a:xfrm>
              <a:off x="899513" y="742437"/>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0" name="Google Shape;7830;p29"/>
            <p:cNvSpPr/>
            <p:nvPr/>
          </p:nvSpPr>
          <p:spPr>
            <a:xfrm>
              <a:off x="955735" y="733658"/>
              <a:ext cx="8535" cy="4158"/>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1" name="Google Shape;7831;p29"/>
            <p:cNvSpPr/>
            <p:nvPr/>
          </p:nvSpPr>
          <p:spPr>
            <a:xfrm>
              <a:off x="952212" y="375289"/>
              <a:ext cx="305220" cy="300772"/>
            </a:xfrm>
            <a:custGeom>
              <a:avLst/>
              <a:gdLst/>
              <a:ahLst/>
              <a:cxnLst/>
              <a:rect l="l" t="t" r="r" b="b"/>
              <a:pathLst>
                <a:path w="2253" h="1953" extrusionOk="0">
                  <a:moveTo>
                    <a:pt x="0" y="1"/>
                  </a:moveTo>
                  <a:lnTo>
                    <a:pt x="1131"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2" name="Google Shape;7832;p29"/>
            <p:cNvSpPr/>
            <p:nvPr/>
          </p:nvSpPr>
          <p:spPr>
            <a:xfrm>
              <a:off x="1125348" y="659274"/>
              <a:ext cx="5283" cy="215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3" name="Google Shape;7833;p29"/>
            <p:cNvSpPr/>
            <p:nvPr/>
          </p:nvSpPr>
          <p:spPr>
            <a:xfrm>
              <a:off x="1102859" y="643258"/>
              <a:ext cx="5012" cy="1386"/>
            </a:xfrm>
            <a:custGeom>
              <a:avLst/>
              <a:gdLst/>
              <a:ahLst/>
              <a:cxnLst/>
              <a:rect l="l" t="t" r="r" b="b"/>
              <a:pathLst>
                <a:path w="37" h="9" extrusionOk="0">
                  <a:moveTo>
                    <a:pt x="1" y="0"/>
                  </a:moveTo>
                  <a:lnTo>
                    <a:pt x="27" y="9"/>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4" name="Google Shape;7834;p29"/>
            <p:cNvSpPr/>
            <p:nvPr/>
          </p:nvSpPr>
          <p:spPr>
            <a:xfrm>
              <a:off x="1089718" y="624161"/>
              <a:ext cx="15715" cy="13706"/>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5" name="Google Shape;7835;p29"/>
            <p:cNvSpPr/>
            <p:nvPr/>
          </p:nvSpPr>
          <p:spPr>
            <a:xfrm>
              <a:off x="1101640" y="603832"/>
              <a:ext cx="2574" cy="2772"/>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6" name="Google Shape;7836;p29"/>
            <p:cNvSpPr/>
            <p:nvPr/>
          </p:nvSpPr>
          <p:spPr>
            <a:xfrm>
              <a:off x="1104078" y="605526"/>
              <a:ext cx="1219" cy="1386"/>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7" name="Google Shape;7837;p29"/>
            <p:cNvSpPr/>
            <p:nvPr/>
          </p:nvSpPr>
          <p:spPr>
            <a:xfrm>
              <a:off x="1098117" y="593668"/>
              <a:ext cx="4877" cy="4774"/>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8" name="Google Shape;7838;p29"/>
            <p:cNvSpPr/>
            <p:nvPr/>
          </p:nvSpPr>
          <p:spPr>
            <a:xfrm>
              <a:off x="1092157" y="596902"/>
              <a:ext cx="2574" cy="1540"/>
            </a:xfrm>
            <a:custGeom>
              <a:avLst/>
              <a:gdLst/>
              <a:ahLst/>
              <a:cxnLst/>
              <a:rect l="l" t="t" r="r" b="b"/>
              <a:pathLst>
                <a:path w="19" h="10" extrusionOk="0">
                  <a:moveTo>
                    <a:pt x="1" y="1"/>
                  </a:moveTo>
                  <a:lnTo>
                    <a:pt x="9"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9" name="Google Shape;7839;p29"/>
            <p:cNvSpPr/>
            <p:nvPr/>
          </p:nvSpPr>
          <p:spPr>
            <a:xfrm>
              <a:off x="1092292" y="598288"/>
              <a:ext cx="4742" cy="1540"/>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0" name="Google Shape;7840;p29"/>
            <p:cNvSpPr/>
            <p:nvPr/>
          </p:nvSpPr>
          <p:spPr>
            <a:xfrm>
              <a:off x="1093376" y="602446"/>
              <a:ext cx="6096" cy="616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1" name="Google Shape;7841;p29"/>
            <p:cNvSpPr/>
            <p:nvPr/>
          </p:nvSpPr>
          <p:spPr>
            <a:xfrm>
              <a:off x="1087415"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2" name="Google Shape;7842;p29"/>
            <p:cNvSpPr/>
            <p:nvPr/>
          </p:nvSpPr>
          <p:spPr>
            <a:xfrm>
              <a:off x="1087415" y="576574"/>
              <a:ext cx="4877" cy="6930"/>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3" name="Google Shape;7843;p29"/>
            <p:cNvSpPr/>
            <p:nvPr/>
          </p:nvSpPr>
          <p:spPr>
            <a:xfrm>
              <a:off x="1083757"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4" name="Google Shape;7844;p29"/>
            <p:cNvSpPr/>
            <p:nvPr/>
          </p:nvSpPr>
          <p:spPr>
            <a:xfrm>
              <a:off x="1083757" y="599674"/>
              <a:ext cx="8535" cy="4312"/>
            </a:xfrm>
            <a:custGeom>
              <a:avLst/>
              <a:gdLst/>
              <a:ahLst/>
              <a:cxnLst/>
              <a:rect l="l" t="t" r="r" b="b"/>
              <a:pathLst>
                <a:path w="63" h="28" extrusionOk="0">
                  <a:moveTo>
                    <a:pt x="1" y="1"/>
                  </a:moveTo>
                  <a:lnTo>
                    <a:pt x="10" y="9"/>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5" name="Google Shape;7845;p29"/>
            <p:cNvSpPr/>
            <p:nvPr/>
          </p:nvSpPr>
          <p:spPr>
            <a:xfrm>
              <a:off x="1083757" y="564407"/>
              <a:ext cx="6096" cy="154"/>
            </a:xfrm>
            <a:custGeom>
              <a:avLst/>
              <a:gdLst/>
              <a:ahLst/>
              <a:cxnLst/>
              <a:rect l="l" t="t" r="r" b="b"/>
              <a:pathLst>
                <a:path w="45" h="1" extrusionOk="0">
                  <a:moveTo>
                    <a:pt x="18"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6" name="Google Shape;7846;p29"/>
            <p:cNvSpPr/>
            <p:nvPr/>
          </p:nvSpPr>
          <p:spPr>
            <a:xfrm>
              <a:off x="1080235"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7" name="Google Shape;7847;p29"/>
            <p:cNvSpPr/>
            <p:nvPr/>
          </p:nvSpPr>
          <p:spPr>
            <a:xfrm>
              <a:off x="1075358" y="549315"/>
              <a:ext cx="5012" cy="1540"/>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8" name="Google Shape;7848;p29"/>
            <p:cNvSpPr/>
            <p:nvPr/>
          </p:nvSpPr>
          <p:spPr>
            <a:xfrm>
              <a:off x="1081454"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9" name="Google Shape;7849;p29"/>
            <p:cNvSpPr/>
            <p:nvPr/>
          </p:nvSpPr>
          <p:spPr>
            <a:xfrm>
              <a:off x="1080235" y="569797"/>
              <a:ext cx="1355" cy="2926"/>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0" name="Google Shape;7850;p29"/>
            <p:cNvSpPr/>
            <p:nvPr/>
          </p:nvSpPr>
          <p:spPr>
            <a:xfrm>
              <a:off x="1081454"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1" name="Google Shape;7851;p29"/>
            <p:cNvSpPr/>
            <p:nvPr/>
          </p:nvSpPr>
          <p:spPr>
            <a:xfrm>
              <a:off x="1075358" y="589664"/>
              <a:ext cx="8535" cy="4774"/>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2" name="Google Shape;7852;p29"/>
            <p:cNvSpPr/>
            <p:nvPr/>
          </p:nvSpPr>
          <p:spPr>
            <a:xfrm>
              <a:off x="1077796" y="579346"/>
              <a:ext cx="4877" cy="4158"/>
            </a:xfrm>
            <a:custGeom>
              <a:avLst/>
              <a:gdLst/>
              <a:ahLst/>
              <a:cxnLst/>
              <a:rect l="l" t="t" r="r" b="b"/>
              <a:pathLst>
                <a:path w="36" h="27" extrusionOk="0">
                  <a:moveTo>
                    <a:pt x="1" y="0"/>
                  </a:moveTo>
                  <a:lnTo>
                    <a:pt x="9" y="27"/>
                  </a:lnTo>
                  <a:cubicBezTo>
                    <a:pt x="9"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3" name="Google Shape;7853;p29"/>
            <p:cNvSpPr/>
            <p:nvPr/>
          </p:nvSpPr>
          <p:spPr>
            <a:xfrm>
              <a:off x="1075358" y="577960"/>
              <a:ext cx="2574" cy="1540"/>
            </a:xfrm>
            <a:custGeom>
              <a:avLst/>
              <a:gdLst/>
              <a:ahLst/>
              <a:cxnLst/>
              <a:rect l="l" t="t" r="r" b="b"/>
              <a:pathLst>
                <a:path w="19" h="10" extrusionOk="0">
                  <a:moveTo>
                    <a:pt x="1" y="0"/>
                  </a:moveTo>
                  <a:lnTo>
                    <a:pt x="19" y="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4" name="Google Shape;7854;p29"/>
            <p:cNvSpPr/>
            <p:nvPr/>
          </p:nvSpPr>
          <p:spPr>
            <a:xfrm>
              <a:off x="1070616" y="553473"/>
              <a:ext cx="4877" cy="6930"/>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5" name="Google Shape;7855;p29"/>
            <p:cNvSpPr/>
            <p:nvPr/>
          </p:nvSpPr>
          <p:spPr>
            <a:xfrm>
              <a:off x="1076577"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6" name="Google Shape;7856;p29"/>
            <p:cNvSpPr/>
            <p:nvPr/>
          </p:nvSpPr>
          <p:spPr>
            <a:xfrm>
              <a:off x="1060998" y="535762"/>
              <a:ext cx="135" cy="1540"/>
            </a:xfrm>
            <a:custGeom>
              <a:avLst/>
              <a:gdLst/>
              <a:ahLst/>
              <a:cxnLst/>
              <a:rect l="l" t="t" r="r" b="b"/>
              <a:pathLst>
                <a:path w="1" h="10" extrusionOk="0">
                  <a:moveTo>
                    <a:pt x="1" y="1"/>
                  </a:moveTo>
                  <a:cubicBezTo>
                    <a:pt x="1" y="1"/>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7" name="Google Shape;7857;p29"/>
            <p:cNvSpPr/>
            <p:nvPr/>
          </p:nvSpPr>
          <p:spPr>
            <a:xfrm>
              <a:off x="1071836" y="560249"/>
              <a:ext cx="2574" cy="2926"/>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8" name="Google Shape;7858;p29"/>
            <p:cNvSpPr/>
            <p:nvPr/>
          </p:nvSpPr>
          <p:spPr>
            <a:xfrm>
              <a:off x="1070616" y="545311"/>
              <a:ext cx="1355" cy="4158"/>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9" name="Google Shape;7859;p29"/>
            <p:cNvSpPr/>
            <p:nvPr/>
          </p:nvSpPr>
          <p:spPr>
            <a:xfrm>
              <a:off x="1077796" y="563329"/>
              <a:ext cx="677" cy="1232"/>
            </a:xfrm>
            <a:custGeom>
              <a:avLst/>
              <a:gdLst/>
              <a:ahLst/>
              <a:cxnLst/>
              <a:rect l="l" t="t" r="r" b="b"/>
              <a:pathLst>
                <a:path w="5"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0" name="Google Shape;7860;p29"/>
            <p:cNvSpPr/>
            <p:nvPr/>
          </p:nvSpPr>
          <p:spPr>
            <a:xfrm>
              <a:off x="1074274" y="563021"/>
              <a:ext cx="3658" cy="2772"/>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1" name="Google Shape;7861;p29"/>
            <p:cNvSpPr/>
            <p:nvPr/>
          </p:nvSpPr>
          <p:spPr>
            <a:xfrm>
              <a:off x="1034716" y="537148"/>
              <a:ext cx="26417" cy="15246"/>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2" name="Google Shape;7862;p29"/>
            <p:cNvSpPr/>
            <p:nvPr/>
          </p:nvSpPr>
          <p:spPr>
            <a:xfrm>
              <a:off x="1060998" y="536070"/>
              <a:ext cx="6232" cy="8008"/>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3" name="Google Shape;7863;p29"/>
            <p:cNvSpPr/>
            <p:nvPr/>
          </p:nvSpPr>
          <p:spPr>
            <a:xfrm>
              <a:off x="1057475" y="545311"/>
              <a:ext cx="13276" cy="11550"/>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4" name="Google Shape;7864;p29"/>
            <p:cNvSpPr/>
            <p:nvPr/>
          </p:nvSpPr>
          <p:spPr>
            <a:xfrm>
              <a:off x="1065875" y="594284"/>
              <a:ext cx="135" cy="1540"/>
            </a:xfrm>
            <a:custGeom>
              <a:avLst/>
              <a:gdLst/>
              <a:ahLst/>
              <a:cxnLst/>
              <a:rect l="l" t="t" r="r" b="b"/>
              <a:pathLst>
                <a:path w="1" h="10" extrusionOk="0">
                  <a:moveTo>
                    <a:pt x="0" y="9"/>
                  </a:moveTo>
                  <a:lnTo>
                    <a:pt x="0" y="0"/>
                  </a:lnTo>
                  <a:cubicBezTo>
                    <a:pt x="0" y="0"/>
                    <a:pt x="0" y="0"/>
                    <a:pt x="0"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5" name="Google Shape;7865;p29"/>
            <p:cNvSpPr/>
            <p:nvPr/>
          </p:nvSpPr>
          <p:spPr>
            <a:xfrm>
              <a:off x="1065875" y="581964"/>
              <a:ext cx="8535" cy="13860"/>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6" name="Google Shape;7866;p29"/>
            <p:cNvSpPr/>
            <p:nvPr/>
          </p:nvSpPr>
          <p:spPr>
            <a:xfrm>
              <a:off x="1059914"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7" name="Google Shape;7867;p29"/>
            <p:cNvSpPr/>
            <p:nvPr/>
          </p:nvSpPr>
          <p:spPr>
            <a:xfrm>
              <a:off x="1059914" y="532990"/>
              <a:ext cx="7316" cy="1540"/>
            </a:xfrm>
            <a:custGeom>
              <a:avLst/>
              <a:gdLst/>
              <a:ahLst/>
              <a:cxnLst/>
              <a:rect l="l" t="t" r="r" b="b"/>
              <a:pathLst>
                <a:path w="54" h="10" extrusionOk="0">
                  <a:moveTo>
                    <a:pt x="0" y="1"/>
                  </a:moveTo>
                  <a:lnTo>
                    <a:pt x="18" y="10"/>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8" name="Google Shape;7868;p29"/>
            <p:cNvSpPr/>
            <p:nvPr/>
          </p:nvSpPr>
          <p:spPr>
            <a:xfrm>
              <a:off x="1058695" y="524828"/>
              <a:ext cx="3658" cy="2926"/>
            </a:xfrm>
            <a:custGeom>
              <a:avLst/>
              <a:gdLst/>
              <a:ahLst/>
              <a:cxnLst/>
              <a:rect l="l" t="t" r="r" b="b"/>
              <a:pathLst>
                <a:path w="27" h="19" extrusionOk="0">
                  <a:moveTo>
                    <a:pt x="9" y="1"/>
                  </a:moveTo>
                  <a:lnTo>
                    <a:pt x="0"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9" name="Google Shape;7869;p29"/>
            <p:cNvSpPr/>
            <p:nvPr/>
          </p:nvSpPr>
          <p:spPr>
            <a:xfrm>
              <a:off x="1183059" y="345412"/>
              <a:ext cx="1355" cy="2926"/>
            </a:xfrm>
            <a:custGeom>
              <a:avLst/>
              <a:gdLst/>
              <a:ahLst/>
              <a:cxnLst/>
              <a:rect l="l" t="t" r="r" b="b"/>
              <a:pathLst>
                <a:path w="10" h="19" extrusionOk="0">
                  <a:moveTo>
                    <a:pt x="9" y="0"/>
                  </a:moveTo>
                  <a:lnTo>
                    <a:pt x="9" y="0"/>
                  </a:lnTo>
                  <a:cubicBezTo>
                    <a:pt x="1" y="9"/>
                    <a:pt x="1" y="9"/>
                    <a:pt x="1"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0" name="Google Shape;7870;p29"/>
            <p:cNvSpPr/>
            <p:nvPr/>
          </p:nvSpPr>
          <p:spPr>
            <a:xfrm>
              <a:off x="1171138" y="346798"/>
              <a:ext cx="135" cy="2772"/>
            </a:xfrm>
            <a:custGeom>
              <a:avLst/>
              <a:gdLst/>
              <a:ahLst/>
              <a:cxnLst/>
              <a:rect l="l" t="t" r="r" b="b"/>
              <a:pathLst>
                <a:path w="1" h="18" extrusionOk="0">
                  <a:moveTo>
                    <a:pt x="0" y="0"/>
                  </a:moveTo>
                  <a:lnTo>
                    <a:pt x="0" y="18"/>
                  </a:ln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1" name="Google Shape;7871;p29"/>
            <p:cNvSpPr/>
            <p:nvPr/>
          </p:nvSpPr>
          <p:spPr>
            <a:xfrm>
              <a:off x="996512" y="403934"/>
              <a:ext cx="9619" cy="5544"/>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2" name="Google Shape;7872;p29"/>
            <p:cNvSpPr/>
            <p:nvPr/>
          </p:nvSpPr>
          <p:spPr>
            <a:xfrm>
              <a:off x="1073055" y="372671"/>
              <a:ext cx="2439" cy="4158"/>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3" name="Google Shape;7873;p29"/>
            <p:cNvSpPr/>
            <p:nvPr/>
          </p:nvSpPr>
          <p:spPr>
            <a:xfrm>
              <a:off x="1077796" y="353575"/>
              <a:ext cx="2574" cy="2926"/>
            </a:xfrm>
            <a:custGeom>
              <a:avLst/>
              <a:gdLst/>
              <a:ahLst/>
              <a:cxnLst/>
              <a:rect l="l" t="t" r="r" b="b"/>
              <a:pathLst>
                <a:path w="19" h="19" extrusionOk="0">
                  <a:moveTo>
                    <a:pt x="1" y="0"/>
                  </a:moveTo>
                  <a:lnTo>
                    <a:pt x="18" y="18"/>
                  </a:lnTo>
                  <a:cubicBezTo>
                    <a:pt x="18" y="9"/>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4" name="Google Shape;7874;p29"/>
            <p:cNvSpPr/>
            <p:nvPr/>
          </p:nvSpPr>
          <p:spPr>
            <a:xfrm>
              <a:off x="1287103" y="337250"/>
              <a:ext cx="10973" cy="5544"/>
            </a:xfrm>
            <a:custGeom>
              <a:avLst/>
              <a:gdLst/>
              <a:ahLst/>
              <a:cxnLst/>
              <a:rect l="l" t="t" r="r" b="b"/>
              <a:pathLst>
                <a:path w="81" h="36" extrusionOk="0">
                  <a:moveTo>
                    <a:pt x="80" y="0"/>
                  </a:moveTo>
                  <a:cubicBezTo>
                    <a:pt x="36" y="0"/>
                    <a:pt x="27" y="18"/>
                    <a:pt x="1" y="36"/>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5" name="Google Shape;7875;p29"/>
            <p:cNvSpPr/>
            <p:nvPr/>
          </p:nvSpPr>
          <p:spPr>
            <a:xfrm>
              <a:off x="1018594" y="450136"/>
              <a:ext cx="3116" cy="723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6" name="Google Shape;7876;p29"/>
            <p:cNvSpPr/>
            <p:nvPr/>
          </p:nvSpPr>
          <p:spPr>
            <a:xfrm>
              <a:off x="1178318" y="397004"/>
              <a:ext cx="1355" cy="2926"/>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7" name="Google Shape;7877;p29"/>
            <p:cNvSpPr/>
            <p:nvPr/>
          </p:nvSpPr>
          <p:spPr>
            <a:xfrm>
              <a:off x="1018053"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8" name="Google Shape;7878;p29"/>
            <p:cNvSpPr/>
            <p:nvPr/>
          </p:nvSpPr>
          <p:spPr>
            <a:xfrm>
              <a:off x="1168699" y="605064"/>
              <a:ext cx="1355" cy="154"/>
            </a:xfrm>
            <a:custGeom>
              <a:avLst/>
              <a:gdLst/>
              <a:ahLst/>
              <a:cxnLst/>
              <a:rect l="l" t="t" r="r" b="b"/>
              <a:pathLst>
                <a:path w="10" h="1" extrusionOk="0">
                  <a:moveTo>
                    <a:pt x="9" y="1"/>
                  </a:moveTo>
                  <a:cubicBezTo>
                    <a:pt x="9" y="1"/>
                    <a:pt x="1"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9" name="Google Shape;7879;p29"/>
            <p:cNvSpPr/>
            <p:nvPr/>
          </p:nvSpPr>
          <p:spPr>
            <a:xfrm>
              <a:off x="1098117" y="643258"/>
              <a:ext cx="1355" cy="2772"/>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0" name="Google Shape;7880;p29"/>
            <p:cNvSpPr/>
            <p:nvPr/>
          </p:nvSpPr>
          <p:spPr>
            <a:xfrm>
              <a:off x="1046638" y="499109"/>
              <a:ext cx="135" cy="1540"/>
            </a:xfrm>
            <a:custGeom>
              <a:avLst/>
              <a:gdLst/>
              <a:ahLst/>
              <a:cxnLst/>
              <a:rect l="l" t="t" r="r" b="b"/>
              <a:pathLst>
                <a:path w="1" h="10" extrusionOk="0">
                  <a:moveTo>
                    <a:pt x="1" y="0"/>
                  </a:move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1" name="Google Shape;7881;p29"/>
            <p:cNvSpPr/>
            <p:nvPr/>
          </p:nvSpPr>
          <p:spPr>
            <a:xfrm>
              <a:off x="1032413"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2" name="Google Shape;7882;p29"/>
            <p:cNvSpPr/>
            <p:nvPr/>
          </p:nvSpPr>
          <p:spPr>
            <a:xfrm>
              <a:off x="986894" y="445978"/>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3" name="Google Shape;7883;p29"/>
            <p:cNvSpPr/>
            <p:nvPr/>
          </p:nvSpPr>
          <p:spPr>
            <a:xfrm>
              <a:off x="1045554"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4" name="Google Shape;7884;p29"/>
            <p:cNvSpPr/>
            <p:nvPr/>
          </p:nvSpPr>
          <p:spPr>
            <a:xfrm>
              <a:off x="1046638" y="500495"/>
              <a:ext cx="2168" cy="1386"/>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5" name="Google Shape;7885;p29"/>
            <p:cNvSpPr/>
            <p:nvPr/>
          </p:nvSpPr>
          <p:spPr>
            <a:xfrm>
              <a:off x="1045554" y="496337"/>
              <a:ext cx="1219" cy="2926"/>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6" name="Google Shape;7886;p29"/>
            <p:cNvSpPr/>
            <p:nvPr/>
          </p:nvSpPr>
          <p:spPr>
            <a:xfrm>
              <a:off x="1220179" y="476008"/>
              <a:ext cx="1355" cy="2310"/>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7" name="Google Shape;7887;p29"/>
            <p:cNvSpPr/>
            <p:nvPr/>
          </p:nvSpPr>
          <p:spPr>
            <a:xfrm>
              <a:off x="983371" y="352189"/>
              <a:ext cx="0" cy="154"/>
            </a:xfrm>
            <a:custGeom>
              <a:avLst/>
              <a:gdLst/>
              <a:ahLst/>
              <a:cxnLst/>
              <a:rect l="l" t="t" r="r" b="b"/>
              <a:pathLst>
                <a:path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8" name="Google Shape;7888;p29"/>
            <p:cNvSpPr/>
            <p:nvPr/>
          </p:nvSpPr>
          <p:spPr>
            <a:xfrm>
              <a:off x="983371" y="348184"/>
              <a:ext cx="9619" cy="17711"/>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9" name="Google Shape;7889;p29"/>
            <p:cNvSpPr/>
            <p:nvPr/>
          </p:nvSpPr>
          <p:spPr>
            <a:xfrm>
              <a:off x="906693" y="330474"/>
              <a:ext cx="405740" cy="340043"/>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0" name="Google Shape;7890;p29"/>
            <p:cNvSpPr/>
            <p:nvPr/>
          </p:nvSpPr>
          <p:spPr>
            <a:xfrm>
              <a:off x="1076577"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1" name="Google Shape;7891;p29"/>
            <p:cNvSpPr/>
            <p:nvPr/>
          </p:nvSpPr>
          <p:spPr>
            <a:xfrm>
              <a:off x="1285884" y="342640"/>
              <a:ext cx="1355" cy="154"/>
            </a:xfrm>
            <a:custGeom>
              <a:avLst/>
              <a:gdLst/>
              <a:ahLst/>
              <a:cxnLst/>
              <a:rect l="l" t="t" r="r" b="b"/>
              <a:pathLst>
                <a:path w="10" h="1" extrusionOk="0">
                  <a:moveTo>
                    <a:pt x="1" y="1"/>
                  </a:moveTo>
                  <a:lnTo>
                    <a:pt x="1" y="1"/>
                  </a:ln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2" name="Google Shape;7892;p29"/>
            <p:cNvSpPr/>
            <p:nvPr/>
          </p:nvSpPr>
          <p:spPr>
            <a:xfrm>
              <a:off x="954651" y="424263"/>
              <a:ext cx="2439" cy="4312"/>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3" name="Google Shape;7893;p29"/>
            <p:cNvSpPr/>
            <p:nvPr/>
          </p:nvSpPr>
          <p:spPr>
            <a:xfrm>
              <a:off x="1053818" y="509889"/>
              <a:ext cx="2574" cy="4312"/>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4" name="Google Shape;7894;p29"/>
            <p:cNvSpPr/>
            <p:nvPr/>
          </p:nvSpPr>
          <p:spPr>
            <a:xfrm>
              <a:off x="1044334" y="555475"/>
              <a:ext cx="3658" cy="3542"/>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5" name="Google Shape;7895;p29"/>
            <p:cNvSpPr/>
            <p:nvPr/>
          </p:nvSpPr>
          <p:spPr>
            <a:xfrm>
              <a:off x="1039593" y="524828"/>
              <a:ext cx="9619" cy="5698"/>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6" name="Google Shape;7896;p29"/>
            <p:cNvSpPr/>
            <p:nvPr/>
          </p:nvSpPr>
          <p:spPr>
            <a:xfrm>
              <a:off x="1044334" y="530372"/>
              <a:ext cx="3658" cy="2772"/>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7" name="Google Shape;7897;p29"/>
            <p:cNvSpPr/>
            <p:nvPr/>
          </p:nvSpPr>
          <p:spPr>
            <a:xfrm>
              <a:off x="1038780" y="492795"/>
              <a:ext cx="9348" cy="3234"/>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8" name="Google Shape;7898;p29"/>
            <p:cNvSpPr/>
            <p:nvPr/>
          </p:nvSpPr>
          <p:spPr>
            <a:xfrm>
              <a:off x="1032413" y="530372"/>
              <a:ext cx="4877" cy="4158"/>
            </a:xfrm>
            <a:custGeom>
              <a:avLst/>
              <a:gdLst/>
              <a:ahLst/>
              <a:cxnLst/>
              <a:rect l="l" t="t" r="r" b="b"/>
              <a:pathLst>
                <a:path w="36" h="27" extrusionOk="0">
                  <a:moveTo>
                    <a:pt x="35" y="0"/>
                  </a:moveTo>
                  <a:lnTo>
                    <a:pt x="0" y="9"/>
                  </a:lnTo>
                  <a:lnTo>
                    <a:pt x="0" y="27"/>
                  </a:lnTo>
                  <a:lnTo>
                    <a:pt x="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9" name="Google Shape;7899;p29"/>
            <p:cNvSpPr/>
            <p:nvPr/>
          </p:nvSpPr>
          <p:spPr>
            <a:xfrm>
              <a:off x="1027536" y="514048"/>
              <a:ext cx="2574" cy="4158"/>
            </a:xfrm>
            <a:custGeom>
              <a:avLst/>
              <a:gdLst/>
              <a:ahLst/>
              <a:cxnLst/>
              <a:rect l="l" t="t" r="r" b="b"/>
              <a:pathLst>
                <a:path w="19" h="27" extrusionOk="0">
                  <a:moveTo>
                    <a:pt x="1" y="0"/>
                  </a:moveTo>
                  <a:lnTo>
                    <a:pt x="1" y="27"/>
                  </a:lnTo>
                  <a:lnTo>
                    <a:pt x="18" y="27"/>
                  </a:lnTo>
                  <a:cubicBezTo>
                    <a:pt x="10"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0" name="Google Shape;7900;p29"/>
            <p:cNvSpPr/>
            <p:nvPr/>
          </p:nvSpPr>
          <p:spPr>
            <a:xfrm>
              <a:off x="1029974" y="518052"/>
              <a:ext cx="2574" cy="2926"/>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1" name="Google Shape;7901;p29"/>
            <p:cNvSpPr/>
            <p:nvPr/>
          </p:nvSpPr>
          <p:spPr>
            <a:xfrm>
              <a:off x="1028755" y="526214"/>
              <a:ext cx="1355" cy="4312"/>
            </a:xfrm>
            <a:custGeom>
              <a:avLst/>
              <a:gdLst/>
              <a:ahLst/>
              <a:cxnLst/>
              <a:rect l="l" t="t" r="r" b="b"/>
              <a:pathLst>
                <a:path w="10" h="28" extrusionOk="0">
                  <a:moveTo>
                    <a:pt x="1" y="1"/>
                  </a:moveTo>
                  <a:lnTo>
                    <a:pt x="1" y="27"/>
                  </a:lnTo>
                  <a:lnTo>
                    <a:pt x="9" y="1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2" name="Google Shape;7902;p29"/>
            <p:cNvSpPr/>
            <p:nvPr/>
          </p:nvSpPr>
          <p:spPr>
            <a:xfrm>
              <a:off x="1002473" y="471850"/>
              <a:ext cx="6096" cy="4620"/>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3" name="Google Shape;7903;p29"/>
            <p:cNvSpPr/>
            <p:nvPr/>
          </p:nvSpPr>
          <p:spPr>
            <a:xfrm>
              <a:off x="998815" y="490947"/>
              <a:ext cx="6096" cy="4158"/>
            </a:xfrm>
            <a:custGeom>
              <a:avLst/>
              <a:gdLst/>
              <a:ahLst/>
              <a:cxnLst/>
              <a:rect l="l" t="t" r="r" b="b"/>
              <a:pathLst>
                <a:path w="45" h="27" extrusionOk="0">
                  <a:moveTo>
                    <a:pt x="45" y="0"/>
                  </a:moveTo>
                  <a:lnTo>
                    <a:pt x="1" y="27"/>
                  </a:lnTo>
                  <a:lnTo>
                    <a:pt x="27" y="27"/>
                  </a:lnTo>
                  <a:cubicBezTo>
                    <a:pt x="27" y="18"/>
                    <a:pt x="36" y="9"/>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4" name="Google Shape;7904;p29"/>
            <p:cNvSpPr/>
            <p:nvPr/>
          </p:nvSpPr>
          <p:spPr>
            <a:xfrm>
              <a:off x="989603" y="483555"/>
              <a:ext cx="5825" cy="2926"/>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5" name="Google Shape;7905;p29"/>
            <p:cNvSpPr/>
            <p:nvPr/>
          </p:nvSpPr>
          <p:spPr>
            <a:xfrm>
              <a:off x="971314" y="418873"/>
              <a:ext cx="12057" cy="1540"/>
            </a:xfrm>
            <a:custGeom>
              <a:avLst/>
              <a:gdLst/>
              <a:ahLst/>
              <a:cxnLst/>
              <a:rect l="l" t="t" r="r" b="b"/>
              <a:pathLst>
                <a:path w="89"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6" name="Google Shape;7906;p29"/>
            <p:cNvSpPr/>
            <p:nvPr/>
          </p:nvSpPr>
          <p:spPr>
            <a:xfrm>
              <a:off x="911841" y="343564"/>
              <a:ext cx="18966" cy="8778"/>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7" name="Google Shape;7907;p29"/>
            <p:cNvSpPr/>
            <p:nvPr/>
          </p:nvSpPr>
          <p:spPr>
            <a:xfrm>
              <a:off x="925931"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8" name="Google Shape;7908;p29"/>
            <p:cNvSpPr/>
            <p:nvPr/>
          </p:nvSpPr>
          <p:spPr>
            <a:xfrm>
              <a:off x="1083757"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9" name="Google Shape;7909;p29"/>
            <p:cNvSpPr/>
            <p:nvPr/>
          </p:nvSpPr>
          <p:spPr>
            <a:xfrm>
              <a:off x="1084977"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0" name="Google Shape;7910;p29"/>
            <p:cNvSpPr/>
            <p:nvPr/>
          </p:nvSpPr>
          <p:spPr>
            <a:xfrm>
              <a:off x="1144856" y="334478"/>
              <a:ext cx="2439" cy="4312"/>
            </a:xfrm>
            <a:custGeom>
              <a:avLst/>
              <a:gdLst/>
              <a:ahLst/>
              <a:cxnLst/>
              <a:rect l="l" t="t" r="r" b="b"/>
              <a:pathLst>
                <a:path w="18" h="28" extrusionOk="0">
                  <a:moveTo>
                    <a:pt x="9" y="1"/>
                  </a:moveTo>
                  <a:lnTo>
                    <a:pt x="0" y="18"/>
                  </a:lnTo>
                  <a:cubicBezTo>
                    <a:pt x="9" y="27"/>
                    <a:pt x="9" y="27"/>
                    <a:pt x="18"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1" name="Google Shape;7911;p29"/>
            <p:cNvSpPr/>
            <p:nvPr/>
          </p:nvSpPr>
          <p:spPr>
            <a:xfrm>
              <a:off x="1185498" y="340022"/>
              <a:ext cx="2439" cy="6930"/>
            </a:xfrm>
            <a:custGeom>
              <a:avLst/>
              <a:gdLst/>
              <a:ahLst/>
              <a:cxnLst/>
              <a:rect l="l" t="t" r="r" b="b"/>
              <a:pathLst>
                <a:path w="18" h="45" extrusionOk="0">
                  <a:moveTo>
                    <a:pt x="0" y="0"/>
                  </a:moveTo>
                  <a:lnTo>
                    <a:pt x="18" y="44"/>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2" name="Google Shape;7912;p29"/>
            <p:cNvSpPr/>
            <p:nvPr/>
          </p:nvSpPr>
          <p:spPr>
            <a:xfrm>
              <a:off x="1241719" y="331860"/>
              <a:ext cx="9619" cy="3850"/>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626127592"/>
      </p:ext>
    </p:extLst>
  </p:cSld>
  <p:clrMapOvr>
    <a:masterClrMapping/>
  </p:clrMapOvr>
  <p:transition>
    <p:split orient="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3886" y="1600202"/>
            <a:ext cx="5339714"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26482" y="1600202"/>
            <a:ext cx="533971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C11C5D-493F-469C-B659-7A39724D5A96}" type="datetimeFigureOut">
              <a:rPr lang="en-US" smtClean="0"/>
              <a:t>12/14/2022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09124225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BC11D-A1C6-4DF2-9BA2-282487ADD950}"/>
              </a:ext>
            </a:extLst>
          </p:cNvPr>
          <p:cNvSpPr>
            <a:spLocks noGrp="1"/>
          </p:cNvSpPr>
          <p:nvPr>
            <p:ph type="ctrTitle"/>
          </p:nvPr>
        </p:nvSpPr>
        <p:spPr>
          <a:xfrm>
            <a:off x="1371600" y="1122363"/>
            <a:ext cx="8229600" cy="2387600"/>
          </a:xfrm>
        </p:spPr>
        <p:txBody>
          <a:bodyPr anchor="b"/>
          <a:lstStyle>
            <a:lvl1pPr algn="ctr">
              <a:defRPr sz="5400"/>
            </a:lvl1pPr>
          </a:lstStyle>
          <a:p>
            <a:r>
              <a:rPr lang="en-US"/>
              <a:t>Click to edit Master title style</a:t>
            </a:r>
            <a:endParaRPr lang="en-SG"/>
          </a:p>
        </p:txBody>
      </p:sp>
      <p:sp>
        <p:nvSpPr>
          <p:cNvPr id="3" name="Subtitle 2">
            <a:extLst>
              <a:ext uri="{FF2B5EF4-FFF2-40B4-BE49-F238E27FC236}">
                <a16:creationId xmlns:a16="http://schemas.microsoft.com/office/drawing/2014/main" id="{AF976EDC-EC30-4082-AD7C-E6D83F4667E1}"/>
              </a:ext>
            </a:extLst>
          </p:cNvPr>
          <p:cNvSpPr>
            <a:spLocks noGrp="1"/>
          </p:cNvSpPr>
          <p:nvPr>
            <p:ph type="subTitle" idx="1"/>
          </p:nvPr>
        </p:nvSpPr>
        <p:spPr>
          <a:xfrm>
            <a:off x="1371600" y="3602038"/>
            <a:ext cx="8229600" cy="1655762"/>
          </a:xfrm>
        </p:spPr>
        <p:txBody>
          <a:bodyPr/>
          <a:lstStyle>
            <a:lvl1pPr marL="0" indent="0" algn="ctr">
              <a:buNone/>
              <a:defRPr sz="2160"/>
            </a:lvl1pPr>
            <a:lvl2pPr marL="411480" indent="0" algn="ctr">
              <a:buNone/>
              <a:defRPr sz="1800"/>
            </a:lvl2pPr>
            <a:lvl3pPr marL="822960" indent="0" algn="ctr">
              <a:buNone/>
              <a:defRPr sz="1620"/>
            </a:lvl3pPr>
            <a:lvl4pPr marL="1234440" indent="0" algn="ctr">
              <a:buNone/>
              <a:defRPr sz="1440"/>
            </a:lvl4pPr>
            <a:lvl5pPr marL="1645920" indent="0" algn="ctr">
              <a:buNone/>
              <a:defRPr sz="1440"/>
            </a:lvl5pPr>
            <a:lvl6pPr marL="2057400" indent="0" algn="ctr">
              <a:buNone/>
              <a:defRPr sz="1440"/>
            </a:lvl6pPr>
            <a:lvl7pPr marL="2468880" indent="0" algn="ctr">
              <a:buNone/>
              <a:defRPr sz="1440"/>
            </a:lvl7pPr>
            <a:lvl8pPr marL="2880360" indent="0" algn="ctr">
              <a:buNone/>
              <a:defRPr sz="1440"/>
            </a:lvl8pPr>
            <a:lvl9pPr marL="3291840" indent="0" algn="ctr">
              <a:buNone/>
              <a:defRPr sz="1440"/>
            </a:lvl9pPr>
          </a:lstStyle>
          <a:p>
            <a:r>
              <a:rPr lang="en-US"/>
              <a:t>Click to edit Master subtitle style</a:t>
            </a:r>
            <a:endParaRPr lang="en-SG"/>
          </a:p>
        </p:txBody>
      </p:sp>
      <p:sp>
        <p:nvSpPr>
          <p:cNvPr id="4" name="Date Placeholder 3">
            <a:extLst>
              <a:ext uri="{FF2B5EF4-FFF2-40B4-BE49-F238E27FC236}">
                <a16:creationId xmlns:a16="http://schemas.microsoft.com/office/drawing/2014/main" id="{88E25659-6042-4E47-9338-13CC2446D596}"/>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ED3EA529-3B50-42C9-B0CA-4118FC42D0AD}"/>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E72B8B33-81E6-4134-BC77-13A192C61A3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545379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0A0F6-F08E-4439-86D9-8E90B03F5B66}"/>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A26DC91E-B944-42A9-9F84-F48479CFE30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FBC5E3CC-2DA8-4A2A-8A1C-094DBA613418}"/>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0ABCC0AC-0A06-400C-99D9-1E2C71FC2B1B}"/>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1F2E9E6C-662A-4A0C-9019-2535C75A5FA5}"/>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5278722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0A0F6-F08E-4439-86D9-8E90B03F5B66}"/>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A26DC91E-B944-42A9-9F84-F48479CFE30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FBC5E3CC-2DA8-4A2A-8A1C-094DBA613418}"/>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0ABCC0AC-0A06-400C-99D9-1E2C71FC2B1B}"/>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1F2E9E6C-662A-4A0C-9019-2535C75A5FA5}"/>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6145273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DB47E5-118D-429C-94D5-213AE552DE1A}"/>
              </a:ext>
            </a:extLst>
          </p:cNvPr>
          <p:cNvSpPr>
            <a:spLocks noGrp="1"/>
          </p:cNvSpPr>
          <p:nvPr>
            <p:ph type="title"/>
          </p:nvPr>
        </p:nvSpPr>
        <p:spPr>
          <a:xfrm>
            <a:off x="748665" y="1709739"/>
            <a:ext cx="9464040" cy="2852737"/>
          </a:xfrm>
        </p:spPr>
        <p:txBody>
          <a:bodyPr anchor="b"/>
          <a:lstStyle>
            <a:lvl1pPr>
              <a:defRPr sz="5400"/>
            </a:lvl1pPr>
          </a:lstStyle>
          <a:p>
            <a:r>
              <a:rPr lang="en-US"/>
              <a:t>Click to edit Master title style</a:t>
            </a:r>
            <a:endParaRPr lang="en-SG"/>
          </a:p>
        </p:txBody>
      </p:sp>
      <p:sp>
        <p:nvSpPr>
          <p:cNvPr id="3" name="Text Placeholder 2">
            <a:extLst>
              <a:ext uri="{FF2B5EF4-FFF2-40B4-BE49-F238E27FC236}">
                <a16:creationId xmlns:a16="http://schemas.microsoft.com/office/drawing/2014/main" id="{5455A152-EB51-48BB-884B-CB65F103730C}"/>
              </a:ext>
            </a:extLst>
          </p:cNvPr>
          <p:cNvSpPr>
            <a:spLocks noGrp="1"/>
          </p:cNvSpPr>
          <p:nvPr>
            <p:ph type="body" idx="1"/>
          </p:nvPr>
        </p:nvSpPr>
        <p:spPr>
          <a:xfrm>
            <a:off x="748665" y="4589464"/>
            <a:ext cx="9464040" cy="1500187"/>
          </a:xfrm>
        </p:spPr>
        <p:txBody>
          <a:bodyPr/>
          <a:lstStyle>
            <a:lvl1pPr marL="0" indent="0">
              <a:buNone/>
              <a:defRPr sz="2160">
                <a:solidFill>
                  <a:schemeClr val="tx1">
                    <a:tint val="75000"/>
                  </a:schemeClr>
                </a:solidFill>
              </a:defRPr>
            </a:lvl1pPr>
            <a:lvl2pPr marL="411480" indent="0">
              <a:buNone/>
              <a:defRPr sz="1800">
                <a:solidFill>
                  <a:schemeClr val="tx1">
                    <a:tint val="75000"/>
                  </a:schemeClr>
                </a:solidFill>
              </a:defRPr>
            </a:lvl2pPr>
            <a:lvl3pPr marL="822960" indent="0">
              <a:buNone/>
              <a:defRPr sz="1620">
                <a:solidFill>
                  <a:schemeClr val="tx1">
                    <a:tint val="75000"/>
                  </a:schemeClr>
                </a:solidFill>
              </a:defRPr>
            </a:lvl3pPr>
            <a:lvl4pPr marL="1234440" indent="0">
              <a:buNone/>
              <a:defRPr sz="1440">
                <a:solidFill>
                  <a:schemeClr val="tx1">
                    <a:tint val="75000"/>
                  </a:schemeClr>
                </a:solidFill>
              </a:defRPr>
            </a:lvl4pPr>
            <a:lvl5pPr marL="1645920" indent="0">
              <a:buNone/>
              <a:defRPr sz="1440">
                <a:solidFill>
                  <a:schemeClr val="tx1">
                    <a:tint val="75000"/>
                  </a:schemeClr>
                </a:solidFill>
              </a:defRPr>
            </a:lvl5pPr>
            <a:lvl6pPr marL="2057400" indent="0">
              <a:buNone/>
              <a:defRPr sz="1440">
                <a:solidFill>
                  <a:schemeClr val="tx1">
                    <a:tint val="75000"/>
                  </a:schemeClr>
                </a:solidFill>
              </a:defRPr>
            </a:lvl6pPr>
            <a:lvl7pPr marL="2468880" indent="0">
              <a:buNone/>
              <a:defRPr sz="1440">
                <a:solidFill>
                  <a:schemeClr val="tx1">
                    <a:tint val="75000"/>
                  </a:schemeClr>
                </a:solidFill>
              </a:defRPr>
            </a:lvl7pPr>
            <a:lvl8pPr marL="2880360" indent="0">
              <a:buNone/>
              <a:defRPr sz="1440">
                <a:solidFill>
                  <a:schemeClr val="tx1">
                    <a:tint val="75000"/>
                  </a:schemeClr>
                </a:solidFill>
              </a:defRPr>
            </a:lvl8pPr>
            <a:lvl9pPr marL="3291840" indent="0">
              <a:buNone/>
              <a:defRPr sz="144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7699DBF-2B30-4C37-88C9-D4E48018B6AC}"/>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349DE12F-C914-4387-ACD4-D9920B14A826}"/>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5B1E8B64-1327-405C-9C03-44CB3ABEE4ED}"/>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5795689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AD77D9-FA96-4CE3-9CEB-3978380EB5E2}"/>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F3DE2FB9-384B-45E8-A747-E4645CE03331}"/>
              </a:ext>
            </a:extLst>
          </p:cNvPr>
          <p:cNvSpPr>
            <a:spLocks noGrp="1"/>
          </p:cNvSpPr>
          <p:nvPr>
            <p:ph sz="half" idx="1"/>
          </p:nvPr>
        </p:nvSpPr>
        <p:spPr>
          <a:xfrm>
            <a:off x="754380" y="1825625"/>
            <a:ext cx="466344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a:extLst>
              <a:ext uri="{FF2B5EF4-FFF2-40B4-BE49-F238E27FC236}">
                <a16:creationId xmlns:a16="http://schemas.microsoft.com/office/drawing/2014/main" id="{E966ABA8-0592-48F9-92C3-4F8002BA1811}"/>
              </a:ext>
            </a:extLst>
          </p:cNvPr>
          <p:cNvSpPr>
            <a:spLocks noGrp="1"/>
          </p:cNvSpPr>
          <p:nvPr>
            <p:ph sz="half" idx="2"/>
          </p:nvPr>
        </p:nvSpPr>
        <p:spPr>
          <a:xfrm>
            <a:off x="5554980" y="1825625"/>
            <a:ext cx="466344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a:extLst>
              <a:ext uri="{FF2B5EF4-FFF2-40B4-BE49-F238E27FC236}">
                <a16:creationId xmlns:a16="http://schemas.microsoft.com/office/drawing/2014/main" id="{DE200410-EA30-4026-979D-AEAD759732F2}"/>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6" name="Footer Placeholder 5">
            <a:extLst>
              <a:ext uri="{FF2B5EF4-FFF2-40B4-BE49-F238E27FC236}">
                <a16:creationId xmlns:a16="http://schemas.microsoft.com/office/drawing/2014/main" id="{7B199905-056A-402C-9A9B-A12E5B65178D}"/>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DDBC7640-5800-49A7-A3E2-C8BE09F4EF1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9947983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8A5104-CDB6-4E6E-8685-11BA02ECD68A}"/>
              </a:ext>
            </a:extLst>
          </p:cNvPr>
          <p:cNvSpPr>
            <a:spLocks noGrp="1"/>
          </p:cNvSpPr>
          <p:nvPr>
            <p:ph type="title"/>
          </p:nvPr>
        </p:nvSpPr>
        <p:spPr>
          <a:xfrm>
            <a:off x="755809" y="365126"/>
            <a:ext cx="9464040" cy="1325563"/>
          </a:xfrm>
        </p:spPr>
        <p:txBody>
          <a:bodyPr/>
          <a:lstStyle/>
          <a:p>
            <a:r>
              <a:rPr lang="en-US"/>
              <a:t>Click to edit Master title style</a:t>
            </a:r>
            <a:endParaRPr lang="en-SG"/>
          </a:p>
        </p:txBody>
      </p:sp>
      <p:sp>
        <p:nvSpPr>
          <p:cNvPr id="3" name="Text Placeholder 2">
            <a:extLst>
              <a:ext uri="{FF2B5EF4-FFF2-40B4-BE49-F238E27FC236}">
                <a16:creationId xmlns:a16="http://schemas.microsoft.com/office/drawing/2014/main" id="{EB85CA8C-13A0-47C5-8C73-46C644996349}"/>
              </a:ext>
            </a:extLst>
          </p:cNvPr>
          <p:cNvSpPr>
            <a:spLocks noGrp="1"/>
          </p:cNvSpPr>
          <p:nvPr>
            <p:ph type="body" idx="1"/>
          </p:nvPr>
        </p:nvSpPr>
        <p:spPr>
          <a:xfrm>
            <a:off x="755810" y="1681163"/>
            <a:ext cx="4642008" cy="823912"/>
          </a:xfrm>
        </p:spPr>
        <p:txBody>
          <a:bodyPr anchor="b"/>
          <a:lstStyle>
            <a:lvl1pPr marL="0" indent="0">
              <a:buNone/>
              <a:defRPr sz="2160" b="1"/>
            </a:lvl1pPr>
            <a:lvl2pPr marL="411480" indent="0">
              <a:buNone/>
              <a:defRPr sz="1800" b="1"/>
            </a:lvl2pPr>
            <a:lvl3pPr marL="822960" indent="0">
              <a:buNone/>
              <a:defRPr sz="1620" b="1"/>
            </a:lvl3pPr>
            <a:lvl4pPr marL="1234440" indent="0">
              <a:buNone/>
              <a:defRPr sz="1440" b="1"/>
            </a:lvl4pPr>
            <a:lvl5pPr marL="1645920" indent="0">
              <a:buNone/>
              <a:defRPr sz="1440" b="1"/>
            </a:lvl5pPr>
            <a:lvl6pPr marL="2057400" indent="0">
              <a:buNone/>
              <a:defRPr sz="1440" b="1"/>
            </a:lvl6pPr>
            <a:lvl7pPr marL="2468880" indent="0">
              <a:buNone/>
              <a:defRPr sz="1440" b="1"/>
            </a:lvl7pPr>
            <a:lvl8pPr marL="2880360" indent="0">
              <a:buNone/>
              <a:defRPr sz="1440" b="1"/>
            </a:lvl8pPr>
            <a:lvl9pPr marL="3291840" indent="0">
              <a:buNone/>
              <a:defRPr sz="1440" b="1"/>
            </a:lvl9pPr>
          </a:lstStyle>
          <a:p>
            <a:pPr lvl="0"/>
            <a:r>
              <a:rPr lang="en-US"/>
              <a:t>Click to edit Master text styles</a:t>
            </a:r>
          </a:p>
        </p:txBody>
      </p:sp>
      <p:sp>
        <p:nvSpPr>
          <p:cNvPr id="4" name="Content Placeholder 3">
            <a:extLst>
              <a:ext uri="{FF2B5EF4-FFF2-40B4-BE49-F238E27FC236}">
                <a16:creationId xmlns:a16="http://schemas.microsoft.com/office/drawing/2014/main" id="{A6EE1E92-2523-439E-BFF0-58745E60892C}"/>
              </a:ext>
            </a:extLst>
          </p:cNvPr>
          <p:cNvSpPr>
            <a:spLocks noGrp="1"/>
          </p:cNvSpPr>
          <p:nvPr>
            <p:ph sz="half" idx="2"/>
          </p:nvPr>
        </p:nvSpPr>
        <p:spPr>
          <a:xfrm>
            <a:off x="755810" y="2505075"/>
            <a:ext cx="464200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a:extLst>
              <a:ext uri="{FF2B5EF4-FFF2-40B4-BE49-F238E27FC236}">
                <a16:creationId xmlns:a16="http://schemas.microsoft.com/office/drawing/2014/main" id="{36171AF0-7BA6-4005-86DA-2606B208FDD3}"/>
              </a:ext>
            </a:extLst>
          </p:cNvPr>
          <p:cNvSpPr>
            <a:spLocks noGrp="1"/>
          </p:cNvSpPr>
          <p:nvPr>
            <p:ph type="body" sz="quarter" idx="3"/>
          </p:nvPr>
        </p:nvSpPr>
        <p:spPr>
          <a:xfrm>
            <a:off x="5554980" y="1681163"/>
            <a:ext cx="4664869" cy="823912"/>
          </a:xfrm>
        </p:spPr>
        <p:txBody>
          <a:bodyPr anchor="b"/>
          <a:lstStyle>
            <a:lvl1pPr marL="0" indent="0">
              <a:buNone/>
              <a:defRPr sz="2160" b="1"/>
            </a:lvl1pPr>
            <a:lvl2pPr marL="411480" indent="0">
              <a:buNone/>
              <a:defRPr sz="1800" b="1"/>
            </a:lvl2pPr>
            <a:lvl3pPr marL="822960" indent="0">
              <a:buNone/>
              <a:defRPr sz="1620" b="1"/>
            </a:lvl3pPr>
            <a:lvl4pPr marL="1234440" indent="0">
              <a:buNone/>
              <a:defRPr sz="1440" b="1"/>
            </a:lvl4pPr>
            <a:lvl5pPr marL="1645920" indent="0">
              <a:buNone/>
              <a:defRPr sz="1440" b="1"/>
            </a:lvl5pPr>
            <a:lvl6pPr marL="2057400" indent="0">
              <a:buNone/>
              <a:defRPr sz="1440" b="1"/>
            </a:lvl6pPr>
            <a:lvl7pPr marL="2468880" indent="0">
              <a:buNone/>
              <a:defRPr sz="1440" b="1"/>
            </a:lvl7pPr>
            <a:lvl8pPr marL="2880360" indent="0">
              <a:buNone/>
              <a:defRPr sz="1440" b="1"/>
            </a:lvl8pPr>
            <a:lvl9pPr marL="3291840" indent="0">
              <a:buNone/>
              <a:defRPr sz="1440" b="1"/>
            </a:lvl9pPr>
          </a:lstStyle>
          <a:p>
            <a:pPr lvl="0"/>
            <a:r>
              <a:rPr lang="en-US"/>
              <a:t>Click to edit Master text styles</a:t>
            </a:r>
          </a:p>
        </p:txBody>
      </p:sp>
      <p:sp>
        <p:nvSpPr>
          <p:cNvPr id="6" name="Content Placeholder 5">
            <a:extLst>
              <a:ext uri="{FF2B5EF4-FFF2-40B4-BE49-F238E27FC236}">
                <a16:creationId xmlns:a16="http://schemas.microsoft.com/office/drawing/2014/main" id="{BDC51312-0B85-431A-AD99-7038EB728BC5}"/>
              </a:ext>
            </a:extLst>
          </p:cNvPr>
          <p:cNvSpPr>
            <a:spLocks noGrp="1"/>
          </p:cNvSpPr>
          <p:nvPr>
            <p:ph sz="quarter" idx="4"/>
          </p:nvPr>
        </p:nvSpPr>
        <p:spPr>
          <a:xfrm>
            <a:off x="5554980" y="2505075"/>
            <a:ext cx="466486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a:extLst>
              <a:ext uri="{FF2B5EF4-FFF2-40B4-BE49-F238E27FC236}">
                <a16:creationId xmlns:a16="http://schemas.microsoft.com/office/drawing/2014/main" id="{E2C286F0-5DDB-4D83-A61C-F7AE70B1E418}"/>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8" name="Footer Placeholder 7">
            <a:extLst>
              <a:ext uri="{FF2B5EF4-FFF2-40B4-BE49-F238E27FC236}">
                <a16:creationId xmlns:a16="http://schemas.microsoft.com/office/drawing/2014/main" id="{A345AB91-48C8-46B7-A3CD-D5873C2785F7}"/>
              </a:ext>
            </a:extLst>
          </p:cNvPr>
          <p:cNvSpPr>
            <a:spLocks noGrp="1"/>
          </p:cNvSpPr>
          <p:nvPr>
            <p:ph type="ftr" sz="quarter" idx="11"/>
          </p:nvPr>
        </p:nvSpPr>
        <p:spPr/>
        <p:txBody>
          <a:bodyPr/>
          <a:lstStyle/>
          <a:p>
            <a:endParaRPr lang="en-SG"/>
          </a:p>
        </p:txBody>
      </p:sp>
      <p:sp>
        <p:nvSpPr>
          <p:cNvPr id="9" name="Slide Number Placeholder 8">
            <a:extLst>
              <a:ext uri="{FF2B5EF4-FFF2-40B4-BE49-F238E27FC236}">
                <a16:creationId xmlns:a16="http://schemas.microsoft.com/office/drawing/2014/main" id="{E9012264-FA59-4024-9987-A5668539574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3560306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47DA8D-1982-4269-866B-36E0DAC1A0D5}"/>
              </a:ext>
            </a:extLst>
          </p:cNvPr>
          <p:cNvSpPr>
            <a:spLocks noGrp="1"/>
          </p:cNvSpPr>
          <p:nvPr>
            <p:ph type="title"/>
          </p:nvPr>
        </p:nvSpPr>
        <p:spPr/>
        <p:txBody>
          <a:bodyPr/>
          <a:lstStyle/>
          <a:p>
            <a:r>
              <a:rPr lang="en-US"/>
              <a:t>Click to edit Master title style</a:t>
            </a:r>
            <a:endParaRPr lang="en-SG"/>
          </a:p>
        </p:txBody>
      </p:sp>
      <p:sp>
        <p:nvSpPr>
          <p:cNvPr id="3" name="Date Placeholder 2">
            <a:extLst>
              <a:ext uri="{FF2B5EF4-FFF2-40B4-BE49-F238E27FC236}">
                <a16:creationId xmlns:a16="http://schemas.microsoft.com/office/drawing/2014/main" id="{1BEF46EB-29DB-4953-84C7-84A80B6189F9}"/>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4" name="Footer Placeholder 3">
            <a:extLst>
              <a:ext uri="{FF2B5EF4-FFF2-40B4-BE49-F238E27FC236}">
                <a16:creationId xmlns:a16="http://schemas.microsoft.com/office/drawing/2014/main" id="{526C239B-1671-484B-9F10-B8F6CA6EE2D2}"/>
              </a:ext>
            </a:extLst>
          </p:cNvPr>
          <p:cNvSpPr>
            <a:spLocks noGrp="1"/>
          </p:cNvSpPr>
          <p:nvPr>
            <p:ph type="ftr" sz="quarter" idx="11"/>
          </p:nvPr>
        </p:nvSpPr>
        <p:spPr/>
        <p:txBody>
          <a:bodyPr/>
          <a:lstStyle/>
          <a:p>
            <a:endParaRPr lang="en-SG"/>
          </a:p>
        </p:txBody>
      </p:sp>
      <p:sp>
        <p:nvSpPr>
          <p:cNvPr id="5" name="Slide Number Placeholder 4">
            <a:extLst>
              <a:ext uri="{FF2B5EF4-FFF2-40B4-BE49-F238E27FC236}">
                <a16:creationId xmlns:a16="http://schemas.microsoft.com/office/drawing/2014/main" id="{5171040B-8ADE-49C2-A0BA-9EF4C08480D9}"/>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9509880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971556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7893117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2264887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C11C5D-493F-469C-B659-7A39724D5A96}" type="datetimeFigureOut">
              <a:rPr lang="en-US" smtClean="0"/>
              <a:t>12/14/2022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7384099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33687529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3674504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5695529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B474F-9B20-49C9-91BC-F0A6660C1BE0}"/>
              </a:ext>
            </a:extLst>
          </p:cNvPr>
          <p:cNvSpPr>
            <a:spLocks noGrp="1"/>
          </p:cNvSpPr>
          <p:nvPr>
            <p:ph type="title"/>
          </p:nvPr>
        </p:nvSpPr>
        <p:spPr>
          <a:xfrm>
            <a:off x="755810" y="457200"/>
            <a:ext cx="3539013" cy="1600200"/>
          </a:xfrm>
        </p:spPr>
        <p:txBody>
          <a:bodyPr anchor="b"/>
          <a:lstStyle>
            <a:lvl1pPr>
              <a:defRPr sz="2880"/>
            </a:lvl1pPr>
          </a:lstStyle>
          <a:p>
            <a:r>
              <a:rPr lang="en-US"/>
              <a:t>Click to edit Master title style</a:t>
            </a:r>
            <a:endParaRPr lang="en-SG"/>
          </a:p>
        </p:txBody>
      </p:sp>
      <p:sp>
        <p:nvSpPr>
          <p:cNvPr id="3" name="Content Placeholder 2">
            <a:extLst>
              <a:ext uri="{FF2B5EF4-FFF2-40B4-BE49-F238E27FC236}">
                <a16:creationId xmlns:a16="http://schemas.microsoft.com/office/drawing/2014/main" id="{31CE0159-0138-49CC-82C0-E5047451CD5A}"/>
              </a:ext>
            </a:extLst>
          </p:cNvPr>
          <p:cNvSpPr>
            <a:spLocks noGrp="1"/>
          </p:cNvSpPr>
          <p:nvPr>
            <p:ph idx="1"/>
          </p:nvPr>
        </p:nvSpPr>
        <p:spPr>
          <a:xfrm>
            <a:off x="4664869" y="987426"/>
            <a:ext cx="5554980" cy="4873625"/>
          </a:xfrm>
        </p:spPr>
        <p:txBody>
          <a:bodyPr/>
          <a:lstStyle>
            <a:lvl1pPr>
              <a:defRPr sz="2880"/>
            </a:lvl1pPr>
            <a:lvl2pPr>
              <a:defRPr sz="2520"/>
            </a:lvl2pPr>
            <a:lvl3pPr>
              <a:defRPr sz="216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a:extLst>
              <a:ext uri="{FF2B5EF4-FFF2-40B4-BE49-F238E27FC236}">
                <a16:creationId xmlns:a16="http://schemas.microsoft.com/office/drawing/2014/main" id="{37BCB8A9-82AA-465F-80D2-71EB72239AF9}"/>
              </a:ext>
            </a:extLst>
          </p:cNvPr>
          <p:cNvSpPr>
            <a:spLocks noGrp="1"/>
          </p:cNvSpPr>
          <p:nvPr>
            <p:ph type="body" sz="half" idx="2"/>
          </p:nvPr>
        </p:nvSpPr>
        <p:spPr>
          <a:xfrm>
            <a:off x="755810" y="2057400"/>
            <a:ext cx="3539013" cy="3811588"/>
          </a:xfrm>
        </p:spPr>
        <p:txBody>
          <a:bodyPr/>
          <a:lstStyle>
            <a:lvl1pPr marL="0" indent="0">
              <a:buNone/>
              <a:defRPr sz="1440"/>
            </a:lvl1pPr>
            <a:lvl2pPr marL="411480" indent="0">
              <a:buNone/>
              <a:defRPr sz="1260"/>
            </a:lvl2pPr>
            <a:lvl3pPr marL="822960" indent="0">
              <a:buNone/>
              <a:defRPr sz="1080"/>
            </a:lvl3pPr>
            <a:lvl4pPr marL="1234440" indent="0">
              <a:buNone/>
              <a:defRPr sz="900"/>
            </a:lvl4pPr>
            <a:lvl5pPr marL="1645920" indent="0">
              <a:buNone/>
              <a:defRPr sz="900"/>
            </a:lvl5pPr>
            <a:lvl6pPr marL="2057400" indent="0">
              <a:buNone/>
              <a:defRPr sz="900"/>
            </a:lvl6pPr>
            <a:lvl7pPr marL="2468880" indent="0">
              <a:buNone/>
              <a:defRPr sz="900"/>
            </a:lvl7pPr>
            <a:lvl8pPr marL="2880360" indent="0">
              <a:buNone/>
              <a:defRPr sz="900"/>
            </a:lvl8pPr>
            <a:lvl9pPr marL="329184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CDF25500-EE04-45B6-9E34-A762E7AA3C5E}"/>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6" name="Footer Placeholder 5">
            <a:extLst>
              <a:ext uri="{FF2B5EF4-FFF2-40B4-BE49-F238E27FC236}">
                <a16:creationId xmlns:a16="http://schemas.microsoft.com/office/drawing/2014/main" id="{04AB7B26-7655-41F9-A7AA-83E775BAFA86}"/>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DE182158-5E97-40E5-B6A6-8259672976E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7046014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D7AC7-592A-427E-B050-C5C0D5553F73}"/>
              </a:ext>
            </a:extLst>
          </p:cNvPr>
          <p:cNvSpPr>
            <a:spLocks noGrp="1"/>
          </p:cNvSpPr>
          <p:nvPr>
            <p:ph type="title"/>
          </p:nvPr>
        </p:nvSpPr>
        <p:spPr>
          <a:xfrm>
            <a:off x="755810" y="457200"/>
            <a:ext cx="3539013" cy="1600200"/>
          </a:xfrm>
        </p:spPr>
        <p:txBody>
          <a:bodyPr anchor="b"/>
          <a:lstStyle>
            <a:lvl1pPr>
              <a:defRPr sz="2880"/>
            </a:lvl1pPr>
          </a:lstStyle>
          <a:p>
            <a:r>
              <a:rPr lang="en-US"/>
              <a:t>Click to edit Master title style</a:t>
            </a:r>
            <a:endParaRPr lang="en-SG"/>
          </a:p>
        </p:txBody>
      </p:sp>
      <p:sp>
        <p:nvSpPr>
          <p:cNvPr id="3" name="Picture Placeholder 2">
            <a:extLst>
              <a:ext uri="{FF2B5EF4-FFF2-40B4-BE49-F238E27FC236}">
                <a16:creationId xmlns:a16="http://schemas.microsoft.com/office/drawing/2014/main" id="{08B0E642-5F23-4C54-842D-A192E7C285E2}"/>
              </a:ext>
            </a:extLst>
          </p:cNvPr>
          <p:cNvSpPr>
            <a:spLocks noGrp="1"/>
          </p:cNvSpPr>
          <p:nvPr>
            <p:ph type="pic" idx="1"/>
          </p:nvPr>
        </p:nvSpPr>
        <p:spPr>
          <a:xfrm>
            <a:off x="4664869" y="987426"/>
            <a:ext cx="5554980" cy="4873625"/>
          </a:xfrm>
        </p:spPr>
        <p:txBody>
          <a:bodyPr/>
          <a:lstStyle>
            <a:lvl1pPr marL="0" indent="0">
              <a:buNone/>
              <a:defRPr sz="2880"/>
            </a:lvl1pPr>
            <a:lvl2pPr marL="411480" indent="0">
              <a:buNone/>
              <a:defRPr sz="2520"/>
            </a:lvl2pPr>
            <a:lvl3pPr marL="822960" indent="0">
              <a:buNone/>
              <a:defRPr sz="2160"/>
            </a:lvl3pPr>
            <a:lvl4pPr marL="1234440" indent="0">
              <a:buNone/>
              <a:defRPr sz="1800"/>
            </a:lvl4pPr>
            <a:lvl5pPr marL="1645920" indent="0">
              <a:buNone/>
              <a:defRPr sz="1800"/>
            </a:lvl5pPr>
            <a:lvl6pPr marL="2057400" indent="0">
              <a:buNone/>
              <a:defRPr sz="1800"/>
            </a:lvl6pPr>
            <a:lvl7pPr marL="2468880" indent="0">
              <a:buNone/>
              <a:defRPr sz="1800"/>
            </a:lvl7pPr>
            <a:lvl8pPr marL="2880360" indent="0">
              <a:buNone/>
              <a:defRPr sz="1800"/>
            </a:lvl8pPr>
            <a:lvl9pPr marL="3291840" indent="0">
              <a:buNone/>
              <a:defRPr sz="1800"/>
            </a:lvl9pPr>
          </a:lstStyle>
          <a:p>
            <a:endParaRPr lang="en-SG"/>
          </a:p>
        </p:txBody>
      </p:sp>
      <p:sp>
        <p:nvSpPr>
          <p:cNvPr id="4" name="Text Placeholder 3">
            <a:extLst>
              <a:ext uri="{FF2B5EF4-FFF2-40B4-BE49-F238E27FC236}">
                <a16:creationId xmlns:a16="http://schemas.microsoft.com/office/drawing/2014/main" id="{503AA397-C74E-4B30-87B2-7B66F6CA8821}"/>
              </a:ext>
            </a:extLst>
          </p:cNvPr>
          <p:cNvSpPr>
            <a:spLocks noGrp="1"/>
          </p:cNvSpPr>
          <p:nvPr>
            <p:ph type="body" sz="half" idx="2"/>
          </p:nvPr>
        </p:nvSpPr>
        <p:spPr>
          <a:xfrm>
            <a:off x="755810" y="2057400"/>
            <a:ext cx="3539013" cy="3811588"/>
          </a:xfrm>
        </p:spPr>
        <p:txBody>
          <a:bodyPr/>
          <a:lstStyle>
            <a:lvl1pPr marL="0" indent="0">
              <a:buNone/>
              <a:defRPr sz="1440"/>
            </a:lvl1pPr>
            <a:lvl2pPr marL="411480" indent="0">
              <a:buNone/>
              <a:defRPr sz="1260"/>
            </a:lvl2pPr>
            <a:lvl3pPr marL="822960" indent="0">
              <a:buNone/>
              <a:defRPr sz="1080"/>
            </a:lvl3pPr>
            <a:lvl4pPr marL="1234440" indent="0">
              <a:buNone/>
              <a:defRPr sz="900"/>
            </a:lvl4pPr>
            <a:lvl5pPr marL="1645920" indent="0">
              <a:buNone/>
              <a:defRPr sz="900"/>
            </a:lvl5pPr>
            <a:lvl6pPr marL="2057400" indent="0">
              <a:buNone/>
              <a:defRPr sz="900"/>
            </a:lvl6pPr>
            <a:lvl7pPr marL="2468880" indent="0">
              <a:buNone/>
              <a:defRPr sz="900"/>
            </a:lvl7pPr>
            <a:lvl8pPr marL="2880360" indent="0">
              <a:buNone/>
              <a:defRPr sz="900"/>
            </a:lvl8pPr>
            <a:lvl9pPr marL="329184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F2039F5-D36D-40F0-BD59-7DD816E74DC0}"/>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6" name="Footer Placeholder 5">
            <a:extLst>
              <a:ext uri="{FF2B5EF4-FFF2-40B4-BE49-F238E27FC236}">
                <a16:creationId xmlns:a16="http://schemas.microsoft.com/office/drawing/2014/main" id="{64273D5F-B6AF-40E7-8700-0020DBBF2AD8}"/>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5BE48F90-53AE-4F98-804D-ABD4D9E430D9}"/>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64769967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528CD-605B-48AB-B46E-80C44A572C17}"/>
              </a:ext>
            </a:extLst>
          </p:cNvPr>
          <p:cNvSpPr>
            <a:spLocks noGrp="1"/>
          </p:cNvSpPr>
          <p:nvPr>
            <p:ph type="title"/>
          </p:nvPr>
        </p:nvSpPr>
        <p:spPr/>
        <p:txBody>
          <a:bodyPr/>
          <a:lstStyle/>
          <a:p>
            <a:r>
              <a:rPr lang="en-US"/>
              <a:t>Click to edit Master title style</a:t>
            </a:r>
            <a:endParaRPr lang="en-SG"/>
          </a:p>
        </p:txBody>
      </p:sp>
      <p:sp>
        <p:nvSpPr>
          <p:cNvPr id="3" name="Vertical Text Placeholder 2">
            <a:extLst>
              <a:ext uri="{FF2B5EF4-FFF2-40B4-BE49-F238E27FC236}">
                <a16:creationId xmlns:a16="http://schemas.microsoft.com/office/drawing/2014/main" id="{629FF930-5EC0-4DCC-A51C-5F0EA224486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DCB52A74-9F16-4B00-93D6-DE1C1A545C5B}"/>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F4EB59FA-5CD5-4E7A-887B-33C8B7E8EBBC}"/>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E89522CC-AF19-4E3A-A384-C0B4F63314D3}"/>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0819508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FE71DB8-46E8-45F0-8642-651BDF670A13}"/>
              </a:ext>
            </a:extLst>
          </p:cNvPr>
          <p:cNvSpPr>
            <a:spLocks noGrp="1"/>
          </p:cNvSpPr>
          <p:nvPr>
            <p:ph type="title" orient="vert"/>
          </p:nvPr>
        </p:nvSpPr>
        <p:spPr>
          <a:xfrm>
            <a:off x="7852410" y="365125"/>
            <a:ext cx="2366010" cy="5811838"/>
          </a:xfrm>
        </p:spPr>
        <p:txBody>
          <a:bodyPr vert="eaVert"/>
          <a:lstStyle/>
          <a:p>
            <a:r>
              <a:rPr lang="en-US"/>
              <a:t>Click to edit Master title style</a:t>
            </a:r>
            <a:endParaRPr lang="en-SG"/>
          </a:p>
        </p:txBody>
      </p:sp>
      <p:sp>
        <p:nvSpPr>
          <p:cNvPr id="3" name="Vertical Text Placeholder 2">
            <a:extLst>
              <a:ext uri="{FF2B5EF4-FFF2-40B4-BE49-F238E27FC236}">
                <a16:creationId xmlns:a16="http://schemas.microsoft.com/office/drawing/2014/main" id="{A810212E-4C0A-4ADF-B4E1-73A8FDF7A971}"/>
              </a:ext>
            </a:extLst>
          </p:cNvPr>
          <p:cNvSpPr>
            <a:spLocks noGrp="1"/>
          </p:cNvSpPr>
          <p:nvPr>
            <p:ph type="body" orient="vert" idx="1"/>
          </p:nvPr>
        </p:nvSpPr>
        <p:spPr>
          <a:xfrm>
            <a:off x="754380" y="365125"/>
            <a:ext cx="696087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069967FE-DAA0-4321-ADD4-5E5D05A2733C}"/>
              </a:ext>
            </a:extLst>
          </p:cNvPr>
          <p:cNvSpPr>
            <a:spLocks noGrp="1"/>
          </p:cNvSpPr>
          <p:nvPr>
            <p:ph type="dt" sz="half" idx="10"/>
          </p:nvPr>
        </p:nvSpPr>
        <p:spPr/>
        <p:txBody>
          <a:body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9921D30C-F2C7-47BA-AE72-2067BAA70874}"/>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B6844AA7-72AF-4F43-878E-C599B27B061D}"/>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78009712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19151" y="609600"/>
            <a:ext cx="969645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3" name="Date Placeholder 2">
            <a:extLst>
              <a:ext uri="{FF2B5EF4-FFF2-40B4-BE49-F238E27FC236}">
                <a16:creationId xmlns:a16="http://schemas.microsoft.com/office/drawing/2014/main" id="{4D8860BC-4766-45BB-891A-098D8E3DAFED}"/>
              </a:ext>
            </a:extLst>
          </p:cNvPr>
          <p:cNvSpPr>
            <a:spLocks noGrp="1"/>
          </p:cNvSpPr>
          <p:nvPr>
            <p:ph type="dt" sz="half" idx="10"/>
          </p:nvPr>
        </p:nvSpPr>
        <p:spPr/>
        <p:txBody>
          <a:bodyPr/>
          <a:lstStyle>
            <a:lvl1pPr>
              <a:defRPr/>
            </a:lvl1pPr>
          </a:lstStyle>
          <a:p>
            <a:pPr>
              <a:defRPr/>
            </a:pPr>
            <a:endParaRPr lang="en-US" altLang="en-US"/>
          </a:p>
        </p:txBody>
      </p:sp>
      <p:sp>
        <p:nvSpPr>
          <p:cNvPr id="4" name="Footer Placeholder 3">
            <a:extLst>
              <a:ext uri="{FF2B5EF4-FFF2-40B4-BE49-F238E27FC236}">
                <a16:creationId xmlns:a16="http://schemas.microsoft.com/office/drawing/2014/main" id="{6B1CBE5B-5DA4-4487-9290-3E1CE5C29483}"/>
              </a:ext>
            </a:extLst>
          </p:cNvPr>
          <p:cNvSpPr>
            <a:spLocks noGrp="1"/>
          </p:cNvSpPr>
          <p:nvPr>
            <p:ph type="ftr" sz="quarter" idx="11"/>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C77C75F1-CB9E-407E-94C5-B4717E74F2E7}"/>
              </a:ext>
            </a:extLst>
          </p:cNvPr>
          <p:cNvSpPr>
            <a:spLocks noGrp="1"/>
          </p:cNvSpPr>
          <p:nvPr>
            <p:ph type="sldNum" sz="quarter" idx="12"/>
          </p:nvPr>
        </p:nvSpPr>
        <p:spPr/>
        <p:txBody>
          <a:bodyPr/>
          <a:lstStyle>
            <a:lvl2pPr lvl="1">
              <a:defRPr smtClean="0"/>
            </a:lvl2pPr>
          </a:lstStyle>
          <a:p>
            <a:pPr lvl="1">
              <a:defRPr/>
            </a:pPr>
            <a:fld id="{1AA2C224-5489-45F2-A181-86FF6404FE56}" type="slidenum">
              <a:rPr lang="ar-SA" altLang="en-US"/>
              <a:pPr lvl="1">
                <a:defRPr/>
              </a:pPr>
              <a:t>‹#›</a:t>
            </a:fld>
            <a:endParaRPr lang="en-US" altLang="en-US">
              <a:latin typeface="+mn-lt"/>
            </a:endParaRPr>
          </a:p>
        </p:txBody>
      </p:sp>
    </p:spTree>
    <p:extLst>
      <p:ext uri="{BB962C8B-B14F-4D97-AF65-F5344CB8AC3E}">
        <p14:creationId xmlns:p14="http://schemas.microsoft.com/office/powerpoint/2010/main" val="9210243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C11C5D-493F-469C-B659-7A39724D5A96}" type="datetimeFigureOut">
              <a:rPr lang="en-US" smtClean="0"/>
              <a:t>12/14/2022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2382905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C11C5D-493F-469C-B659-7A39724D5A96}" type="datetimeFigureOut">
              <a:rPr lang="en-US" smtClean="0"/>
              <a:t>12/14/2022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15030914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1" y="273050"/>
            <a:ext cx="3609975"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1" y="273052"/>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1" y="1435102"/>
            <a:ext cx="3609975"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C11C5D-493F-469C-B659-7A39724D5A96}" type="datetimeFigureOut">
              <a:rPr lang="en-US" smtClean="0"/>
              <a:t>12/14/2022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2749583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C11C5D-493F-469C-B659-7A39724D5A96}" type="datetimeFigureOut">
              <a:rPr lang="en-US" smtClean="0"/>
              <a:t>12/14/2022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9042494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image" Target="../media/image1.png"/><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19" Type="http://schemas.openxmlformats.org/officeDocument/2006/relationships/theme" Target="../theme/theme3.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8640" y="274638"/>
            <a:ext cx="987552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548640" y="1600202"/>
            <a:ext cx="987552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548640" y="6356352"/>
            <a:ext cx="256032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C11C5D-493F-469C-B659-7A39724D5A96}" type="datetimeFigureOut">
              <a:rPr lang="en-US" smtClean="0"/>
              <a:t>12/14/2022</a:t>
            </a:fld>
            <a:endParaRPr lang="en-US"/>
          </a:p>
        </p:txBody>
      </p:sp>
      <p:sp>
        <p:nvSpPr>
          <p:cNvPr id="5" name="Footer Placeholder 4"/>
          <p:cNvSpPr>
            <a:spLocks noGrp="1"/>
          </p:cNvSpPr>
          <p:nvPr>
            <p:ph type="ftr" sz="quarter" idx="3"/>
          </p:nvPr>
        </p:nvSpPr>
        <p:spPr>
          <a:xfrm>
            <a:off x="3749040" y="6356352"/>
            <a:ext cx="347472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7863840" y="6356352"/>
            <a:ext cx="256032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D2D51F-BFE3-412B-A05C-081892CD04ED}" type="slidenum">
              <a:rPr lang="en-US" smtClean="0"/>
              <a:t>‹#›</a:t>
            </a:fld>
            <a:endParaRPr lang="en-US"/>
          </a:p>
        </p:txBody>
      </p:sp>
    </p:spTree>
    <p:extLst>
      <p:ext uri="{BB962C8B-B14F-4D97-AF65-F5344CB8AC3E}">
        <p14:creationId xmlns:p14="http://schemas.microsoft.com/office/powerpoint/2010/main" val="40728524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F6F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64000" y="720000"/>
            <a:ext cx="9244800" cy="892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Sue Ellen Francisco"/>
              <a:buNone/>
              <a:defRPr sz="3500">
                <a:solidFill>
                  <a:schemeClr val="dk1"/>
                </a:solidFill>
                <a:latin typeface="Sue Ellen Francisco"/>
                <a:ea typeface="Sue Ellen Francisco"/>
                <a:cs typeface="Sue Ellen Francisco"/>
                <a:sym typeface="Sue Ellen Francisco"/>
              </a:defRPr>
            </a:lvl1pPr>
            <a:lvl2pPr lvl="1">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2pPr>
            <a:lvl3pPr lvl="2">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3pPr>
            <a:lvl4pPr lvl="3">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4pPr>
            <a:lvl5pPr lvl="4">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5pPr>
            <a:lvl6pPr lvl="5">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6pPr>
            <a:lvl7pPr lvl="6">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7pPr>
            <a:lvl8pPr lvl="7">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8pPr>
            <a:lvl9pPr lvl="8">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9pPr>
          </a:lstStyle>
          <a:p>
            <a:endParaRPr/>
          </a:p>
        </p:txBody>
      </p:sp>
      <p:sp>
        <p:nvSpPr>
          <p:cNvPr id="7" name="Google Shape;7;p1"/>
          <p:cNvSpPr txBox="1">
            <a:spLocks noGrp="1"/>
          </p:cNvSpPr>
          <p:nvPr>
            <p:ph type="body" idx="1"/>
          </p:nvPr>
        </p:nvSpPr>
        <p:spPr>
          <a:xfrm>
            <a:off x="374040" y="1536633"/>
            <a:ext cx="1022472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SzPts val="1500"/>
              <a:buFont typeface="Nunito"/>
              <a:buChar char="●"/>
              <a:defRPr sz="1500">
                <a:latin typeface="Nunito"/>
                <a:ea typeface="Nunito"/>
                <a:cs typeface="Nunito"/>
                <a:sym typeface="Nunito"/>
              </a:defRPr>
            </a:lvl1pPr>
            <a:lvl2pPr marL="914400" lvl="1" indent="-323850">
              <a:lnSpc>
                <a:spcPct val="115000"/>
              </a:lnSpc>
              <a:spcBef>
                <a:spcPts val="1600"/>
              </a:spcBef>
              <a:spcAft>
                <a:spcPts val="0"/>
              </a:spcAft>
              <a:buSzPts val="1500"/>
              <a:buFont typeface="Nunito"/>
              <a:buChar char="○"/>
              <a:defRPr sz="1500">
                <a:latin typeface="Nunito"/>
                <a:ea typeface="Nunito"/>
                <a:cs typeface="Nunito"/>
                <a:sym typeface="Nunito"/>
              </a:defRPr>
            </a:lvl2pPr>
            <a:lvl3pPr marL="1371600" lvl="2" indent="-323850">
              <a:lnSpc>
                <a:spcPct val="115000"/>
              </a:lnSpc>
              <a:spcBef>
                <a:spcPts val="1600"/>
              </a:spcBef>
              <a:spcAft>
                <a:spcPts val="0"/>
              </a:spcAft>
              <a:buSzPts val="1500"/>
              <a:buFont typeface="Nunito"/>
              <a:buChar char="■"/>
              <a:defRPr sz="1500">
                <a:latin typeface="Nunito"/>
                <a:ea typeface="Nunito"/>
                <a:cs typeface="Nunito"/>
                <a:sym typeface="Nunito"/>
              </a:defRPr>
            </a:lvl3pPr>
            <a:lvl4pPr marL="1828800" lvl="3" indent="-323850">
              <a:lnSpc>
                <a:spcPct val="115000"/>
              </a:lnSpc>
              <a:spcBef>
                <a:spcPts val="1600"/>
              </a:spcBef>
              <a:spcAft>
                <a:spcPts val="0"/>
              </a:spcAft>
              <a:buSzPts val="1500"/>
              <a:buFont typeface="Nunito"/>
              <a:buChar char="●"/>
              <a:defRPr sz="1500">
                <a:latin typeface="Nunito"/>
                <a:ea typeface="Nunito"/>
                <a:cs typeface="Nunito"/>
                <a:sym typeface="Nunito"/>
              </a:defRPr>
            </a:lvl4pPr>
            <a:lvl5pPr marL="2286000" lvl="4" indent="-323850">
              <a:lnSpc>
                <a:spcPct val="115000"/>
              </a:lnSpc>
              <a:spcBef>
                <a:spcPts val="1600"/>
              </a:spcBef>
              <a:spcAft>
                <a:spcPts val="0"/>
              </a:spcAft>
              <a:buSzPts val="1500"/>
              <a:buFont typeface="Nunito"/>
              <a:buChar char="○"/>
              <a:defRPr sz="1500">
                <a:latin typeface="Nunito"/>
                <a:ea typeface="Nunito"/>
                <a:cs typeface="Nunito"/>
                <a:sym typeface="Nunito"/>
              </a:defRPr>
            </a:lvl5pPr>
            <a:lvl6pPr marL="2743200" lvl="5" indent="-323850">
              <a:lnSpc>
                <a:spcPct val="115000"/>
              </a:lnSpc>
              <a:spcBef>
                <a:spcPts val="1600"/>
              </a:spcBef>
              <a:spcAft>
                <a:spcPts val="0"/>
              </a:spcAft>
              <a:buSzPts val="1500"/>
              <a:buFont typeface="Nunito"/>
              <a:buChar char="■"/>
              <a:defRPr sz="1500">
                <a:latin typeface="Nunito"/>
                <a:ea typeface="Nunito"/>
                <a:cs typeface="Nunito"/>
                <a:sym typeface="Nunito"/>
              </a:defRPr>
            </a:lvl6pPr>
            <a:lvl7pPr marL="3200400" lvl="6" indent="-323850">
              <a:lnSpc>
                <a:spcPct val="115000"/>
              </a:lnSpc>
              <a:spcBef>
                <a:spcPts val="1600"/>
              </a:spcBef>
              <a:spcAft>
                <a:spcPts val="0"/>
              </a:spcAft>
              <a:buSzPts val="1500"/>
              <a:buFont typeface="Nunito"/>
              <a:buChar char="●"/>
              <a:defRPr sz="1500">
                <a:latin typeface="Nunito"/>
                <a:ea typeface="Nunito"/>
                <a:cs typeface="Nunito"/>
                <a:sym typeface="Nunito"/>
              </a:defRPr>
            </a:lvl7pPr>
            <a:lvl8pPr marL="3657600" lvl="7" indent="-323850">
              <a:lnSpc>
                <a:spcPct val="115000"/>
              </a:lnSpc>
              <a:spcBef>
                <a:spcPts val="1600"/>
              </a:spcBef>
              <a:spcAft>
                <a:spcPts val="0"/>
              </a:spcAft>
              <a:buSzPts val="1500"/>
              <a:buFont typeface="Nunito"/>
              <a:buChar char="○"/>
              <a:defRPr sz="1500">
                <a:latin typeface="Nunito"/>
                <a:ea typeface="Nunito"/>
                <a:cs typeface="Nunito"/>
                <a:sym typeface="Nunito"/>
              </a:defRPr>
            </a:lvl8pPr>
            <a:lvl9pPr marL="4114800" lvl="8" indent="-323850">
              <a:lnSpc>
                <a:spcPct val="115000"/>
              </a:lnSpc>
              <a:spcBef>
                <a:spcPts val="1600"/>
              </a:spcBef>
              <a:spcAft>
                <a:spcPts val="1600"/>
              </a:spcAft>
              <a:buSzPts val="1500"/>
              <a:buFont typeface="Nunito"/>
              <a:buChar char="■"/>
              <a:defRPr sz="1500">
                <a:latin typeface="Nunito"/>
                <a:ea typeface="Nunito"/>
                <a:cs typeface="Nunito"/>
                <a:sym typeface="Nunito"/>
              </a:defRPr>
            </a:lvl9pPr>
          </a:lstStyle>
          <a:p>
            <a:endParaRPr/>
          </a:p>
        </p:txBody>
      </p:sp>
    </p:spTree>
    <p:extLst>
      <p:ext uri="{BB962C8B-B14F-4D97-AF65-F5344CB8AC3E}">
        <p14:creationId xmlns:p14="http://schemas.microsoft.com/office/powerpoint/2010/main" val="445236415"/>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Lst>
  <p:transition>
    <p:split orient="vert"/>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C1C15C4-442A-4658-B4F5-E9751AD0014B}"/>
              </a:ext>
            </a:extLst>
          </p:cNvPr>
          <p:cNvSpPr>
            <a:spLocks noGrp="1"/>
          </p:cNvSpPr>
          <p:nvPr>
            <p:ph type="title"/>
          </p:nvPr>
        </p:nvSpPr>
        <p:spPr>
          <a:xfrm>
            <a:off x="754380" y="365126"/>
            <a:ext cx="9464040" cy="1325563"/>
          </a:xfrm>
          <a:prstGeom prst="rect">
            <a:avLst/>
          </a:prstGeom>
        </p:spPr>
        <p:txBody>
          <a:bodyPr vert="horz" lIns="91440" tIns="45720" rIns="91440" bIns="45720" rtlCol="0" anchor="ctr">
            <a:normAutofit/>
          </a:bodyPr>
          <a:lstStyle/>
          <a:p>
            <a:r>
              <a:rPr lang="en-US"/>
              <a:t>Click to edit Master title style</a:t>
            </a:r>
            <a:endParaRPr lang="en-SG"/>
          </a:p>
        </p:txBody>
      </p:sp>
      <p:sp>
        <p:nvSpPr>
          <p:cNvPr id="3" name="Text Placeholder 2">
            <a:extLst>
              <a:ext uri="{FF2B5EF4-FFF2-40B4-BE49-F238E27FC236}">
                <a16:creationId xmlns:a16="http://schemas.microsoft.com/office/drawing/2014/main" id="{521C3DCD-FA3C-4440-B07E-7A44DD7D8D56}"/>
              </a:ext>
            </a:extLst>
          </p:cNvPr>
          <p:cNvSpPr>
            <a:spLocks noGrp="1"/>
          </p:cNvSpPr>
          <p:nvPr>
            <p:ph type="body" idx="1"/>
          </p:nvPr>
        </p:nvSpPr>
        <p:spPr>
          <a:xfrm>
            <a:off x="754380" y="1825625"/>
            <a:ext cx="946404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C98C1756-6AA0-48D5-81F6-F9C3DB064DA6}"/>
              </a:ext>
            </a:extLst>
          </p:cNvPr>
          <p:cNvSpPr>
            <a:spLocks noGrp="1"/>
          </p:cNvSpPr>
          <p:nvPr>
            <p:ph type="dt" sz="half" idx="2"/>
          </p:nvPr>
        </p:nvSpPr>
        <p:spPr>
          <a:xfrm>
            <a:off x="754380" y="6356351"/>
            <a:ext cx="2468880" cy="365125"/>
          </a:xfrm>
          <a:prstGeom prst="rect">
            <a:avLst/>
          </a:prstGeom>
        </p:spPr>
        <p:txBody>
          <a:bodyPr vert="horz" lIns="91440" tIns="45720" rIns="91440" bIns="45720" rtlCol="0" anchor="ctr"/>
          <a:lstStyle>
            <a:lvl1pPr algn="l">
              <a:defRPr sz="1080">
                <a:solidFill>
                  <a:schemeClr val="tx1">
                    <a:tint val="75000"/>
                  </a:schemeClr>
                </a:solidFill>
              </a:defRPr>
            </a:lvl1pPr>
          </a:lstStyle>
          <a:p>
            <a:fld id="{DC39C81C-C8D4-4FD3-AE20-D8982E16F603}" type="datetimeFigureOut">
              <a:rPr lang="en-SG" smtClean="0"/>
              <a:t>14/12/2022</a:t>
            </a:fld>
            <a:endParaRPr lang="en-SG"/>
          </a:p>
        </p:txBody>
      </p:sp>
      <p:sp>
        <p:nvSpPr>
          <p:cNvPr id="5" name="Footer Placeholder 4">
            <a:extLst>
              <a:ext uri="{FF2B5EF4-FFF2-40B4-BE49-F238E27FC236}">
                <a16:creationId xmlns:a16="http://schemas.microsoft.com/office/drawing/2014/main" id="{4E814430-E681-499C-801A-92667B46BA8C}"/>
              </a:ext>
            </a:extLst>
          </p:cNvPr>
          <p:cNvSpPr>
            <a:spLocks noGrp="1"/>
          </p:cNvSpPr>
          <p:nvPr>
            <p:ph type="ftr" sz="quarter" idx="3"/>
          </p:nvPr>
        </p:nvSpPr>
        <p:spPr>
          <a:xfrm>
            <a:off x="3634740" y="6356351"/>
            <a:ext cx="3703320" cy="365125"/>
          </a:xfrm>
          <a:prstGeom prst="rect">
            <a:avLst/>
          </a:prstGeom>
        </p:spPr>
        <p:txBody>
          <a:bodyPr vert="horz" lIns="91440" tIns="45720" rIns="91440" bIns="45720" rtlCol="0" anchor="ctr"/>
          <a:lstStyle>
            <a:lvl1pPr algn="ctr">
              <a:defRPr sz="1080">
                <a:solidFill>
                  <a:schemeClr val="tx1">
                    <a:tint val="75000"/>
                  </a:schemeClr>
                </a:solidFill>
              </a:defRPr>
            </a:lvl1pPr>
          </a:lstStyle>
          <a:p>
            <a:endParaRPr lang="en-SG"/>
          </a:p>
        </p:txBody>
      </p:sp>
      <p:sp>
        <p:nvSpPr>
          <p:cNvPr id="6" name="Slide Number Placeholder 5">
            <a:extLst>
              <a:ext uri="{FF2B5EF4-FFF2-40B4-BE49-F238E27FC236}">
                <a16:creationId xmlns:a16="http://schemas.microsoft.com/office/drawing/2014/main" id="{94312788-EC8B-4009-938E-089F66A8B071}"/>
              </a:ext>
            </a:extLst>
          </p:cNvPr>
          <p:cNvSpPr>
            <a:spLocks noGrp="1"/>
          </p:cNvSpPr>
          <p:nvPr>
            <p:ph type="sldNum" sz="quarter" idx="4"/>
          </p:nvPr>
        </p:nvSpPr>
        <p:spPr>
          <a:xfrm>
            <a:off x="7749540" y="6356351"/>
            <a:ext cx="2468880" cy="365125"/>
          </a:xfrm>
          <a:prstGeom prst="rect">
            <a:avLst/>
          </a:prstGeom>
        </p:spPr>
        <p:txBody>
          <a:bodyPr vert="horz" lIns="91440" tIns="45720" rIns="91440" bIns="45720" rtlCol="0" anchor="ctr"/>
          <a:lstStyle>
            <a:lvl1pPr algn="r">
              <a:defRPr sz="1080">
                <a:solidFill>
                  <a:schemeClr val="tx1">
                    <a:tint val="75000"/>
                  </a:schemeClr>
                </a:solidFill>
              </a:defRPr>
            </a:lvl1pPr>
          </a:lstStyle>
          <a:p>
            <a:fld id="{29928FF0-2509-4E5B-8B02-0E0F106380D5}" type="slidenum">
              <a:rPr lang="en-SG" smtClean="0"/>
              <a:t>‹#›</a:t>
            </a:fld>
            <a:endParaRPr lang="en-SG"/>
          </a:p>
        </p:txBody>
      </p:sp>
    </p:spTree>
    <p:extLst>
      <p:ext uri="{BB962C8B-B14F-4D97-AF65-F5344CB8AC3E}">
        <p14:creationId xmlns:p14="http://schemas.microsoft.com/office/powerpoint/2010/main" val="1065149064"/>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Lst>
  <p:txStyles>
    <p:titleStyle>
      <a:lvl1pPr algn="l" defTabSz="822960" rtl="0" eaLnBrk="1" latinLnBrk="0" hangingPunct="1">
        <a:lnSpc>
          <a:spcPct val="90000"/>
        </a:lnSpc>
        <a:spcBef>
          <a:spcPct val="0"/>
        </a:spcBef>
        <a:buNone/>
        <a:defRPr sz="3960" kern="1200">
          <a:solidFill>
            <a:schemeClr val="tx1"/>
          </a:solidFill>
          <a:latin typeface="+mj-lt"/>
          <a:ea typeface="+mj-ea"/>
          <a:cs typeface="+mj-cs"/>
        </a:defRPr>
      </a:lvl1pPr>
    </p:titleStyle>
    <p:bodyStyle>
      <a:lvl1pPr marL="205740" indent="-205740" algn="l" defTabSz="822960" rtl="0" eaLnBrk="1" latinLnBrk="0" hangingPunct="1">
        <a:lnSpc>
          <a:spcPct val="90000"/>
        </a:lnSpc>
        <a:spcBef>
          <a:spcPts val="900"/>
        </a:spcBef>
        <a:buFont typeface="Arial" panose="020B0604020202020204" pitchFamily="34" charset="0"/>
        <a:buChar char="•"/>
        <a:defRPr sz="2520" kern="1200">
          <a:solidFill>
            <a:schemeClr val="tx1"/>
          </a:solidFill>
          <a:latin typeface="+mn-lt"/>
          <a:ea typeface="+mn-ea"/>
          <a:cs typeface="+mn-cs"/>
        </a:defRPr>
      </a:lvl1pPr>
      <a:lvl2pPr marL="617220" indent="-205740" algn="l" defTabSz="822960" rtl="0" eaLnBrk="1" latinLnBrk="0" hangingPunct="1">
        <a:lnSpc>
          <a:spcPct val="90000"/>
        </a:lnSpc>
        <a:spcBef>
          <a:spcPts val="450"/>
        </a:spcBef>
        <a:buFont typeface="Arial" panose="020B0604020202020204" pitchFamily="34" charset="0"/>
        <a:buChar char="•"/>
        <a:defRPr sz="2160" kern="1200">
          <a:solidFill>
            <a:schemeClr val="tx1"/>
          </a:solidFill>
          <a:latin typeface="+mn-lt"/>
          <a:ea typeface="+mn-ea"/>
          <a:cs typeface="+mn-cs"/>
        </a:defRPr>
      </a:lvl2pPr>
      <a:lvl3pPr marL="1028700" indent="-205740" algn="l" defTabSz="822960" rtl="0" eaLnBrk="1" latinLnBrk="0" hangingPunct="1">
        <a:lnSpc>
          <a:spcPct val="90000"/>
        </a:lnSpc>
        <a:spcBef>
          <a:spcPts val="450"/>
        </a:spcBef>
        <a:buFont typeface="Arial" panose="020B0604020202020204" pitchFamily="34" charset="0"/>
        <a:buChar char="•"/>
        <a:defRPr sz="1800" kern="1200">
          <a:solidFill>
            <a:schemeClr val="tx1"/>
          </a:solidFill>
          <a:latin typeface="+mn-lt"/>
          <a:ea typeface="+mn-ea"/>
          <a:cs typeface="+mn-cs"/>
        </a:defRPr>
      </a:lvl3pPr>
      <a:lvl4pPr marL="144018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4pPr>
      <a:lvl5pPr marL="185166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5pPr>
      <a:lvl6pPr marL="226314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6pPr>
      <a:lvl7pPr marL="267462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7pPr>
      <a:lvl8pPr marL="308610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8pPr>
      <a:lvl9pPr marL="349758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9pPr>
    </p:bodyStyle>
    <p:otherStyle>
      <a:defPPr>
        <a:defRPr lang="en-US"/>
      </a:defPPr>
      <a:lvl1pPr marL="0" algn="l" defTabSz="822960" rtl="0" eaLnBrk="1" latinLnBrk="0" hangingPunct="1">
        <a:defRPr sz="1620" kern="1200">
          <a:solidFill>
            <a:schemeClr val="tx1"/>
          </a:solidFill>
          <a:latin typeface="+mn-lt"/>
          <a:ea typeface="+mn-ea"/>
          <a:cs typeface="+mn-cs"/>
        </a:defRPr>
      </a:lvl1pPr>
      <a:lvl2pPr marL="411480" algn="l" defTabSz="822960" rtl="0" eaLnBrk="1" latinLnBrk="0" hangingPunct="1">
        <a:defRPr sz="1620" kern="1200">
          <a:solidFill>
            <a:schemeClr val="tx1"/>
          </a:solidFill>
          <a:latin typeface="+mn-lt"/>
          <a:ea typeface="+mn-ea"/>
          <a:cs typeface="+mn-cs"/>
        </a:defRPr>
      </a:lvl2pPr>
      <a:lvl3pPr marL="822960" algn="l" defTabSz="822960" rtl="0" eaLnBrk="1" latinLnBrk="0" hangingPunct="1">
        <a:defRPr sz="1620" kern="1200">
          <a:solidFill>
            <a:schemeClr val="tx1"/>
          </a:solidFill>
          <a:latin typeface="+mn-lt"/>
          <a:ea typeface="+mn-ea"/>
          <a:cs typeface="+mn-cs"/>
        </a:defRPr>
      </a:lvl3pPr>
      <a:lvl4pPr marL="1234440" algn="l" defTabSz="822960" rtl="0" eaLnBrk="1" latinLnBrk="0" hangingPunct="1">
        <a:defRPr sz="1620" kern="1200">
          <a:solidFill>
            <a:schemeClr val="tx1"/>
          </a:solidFill>
          <a:latin typeface="+mn-lt"/>
          <a:ea typeface="+mn-ea"/>
          <a:cs typeface="+mn-cs"/>
        </a:defRPr>
      </a:lvl4pPr>
      <a:lvl5pPr marL="1645920" algn="l" defTabSz="822960" rtl="0" eaLnBrk="1" latinLnBrk="0" hangingPunct="1">
        <a:defRPr sz="1620" kern="1200">
          <a:solidFill>
            <a:schemeClr val="tx1"/>
          </a:solidFill>
          <a:latin typeface="+mn-lt"/>
          <a:ea typeface="+mn-ea"/>
          <a:cs typeface="+mn-cs"/>
        </a:defRPr>
      </a:lvl5pPr>
      <a:lvl6pPr marL="2057400" algn="l" defTabSz="822960" rtl="0" eaLnBrk="1" latinLnBrk="0" hangingPunct="1">
        <a:defRPr sz="1620" kern="1200">
          <a:solidFill>
            <a:schemeClr val="tx1"/>
          </a:solidFill>
          <a:latin typeface="+mn-lt"/>
          <a:ea typeface="+mn-ea"/>
          <a:cs typeface="+mn-cs"/>
        </a:defRPr>
      </a:lvl6pPr>
      <a:lvl7pPr marL="2468880" algn="l" defTabSz="822960" rtl="0" eaLnBrk="1" latinLnBrk="0" hangingPunct="1">
        <a:defRPr sz="1620" kern="1200">
          <a:solidFill>
            <a:schemeClr val="tx1"/>
          </a:solidFill>
          <a:latin typeface="+mn-lt"/>
          <a:ea typeface="+mn-ea"/>
          <a:cs typeface="+mn-cs"/>
        </a:defRPr>
      </a:lvl7pPr>
      <a:lvl8pPr marL="2880360" algn="l" defTabSz="822960" rtl="0" eaLnBrk="1" latinLnBrk="0" hangingPunct="1">
        <a:defRPr sz="1620" kern="1200">
          <a:solidFill>
            <a:schemeClr val="tx1"/>
          </a:solidFill>
          <a:latin typeface="+mn-lt"/>
          <a:ea typeface="+mn-ea"/>
          <a:cs typeface="+mn-cs"/>
        </a:defRPr>
      </a:lvl8pPr>
      <a:lvl9pPr marL="3291840" algn="l" defTabSz="822960" rtl="0" eaLnBrk="1" latinLnBrk="0" hangingPunct="1">
        <a:defRPr sz="162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6.xml"/><Relationship Id="rId4" Type="http://schemas.openxmlformats.org/officeDocument/2006/relationships/image" Target="../media/image17.gi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6.xml"/><Relationship Id="rId6" Type="http://schemas.openxmlformats.org/officeDocument/2006/relationships/image" Target="../media/image17.gif"/><Relationship Id="rId5" Type="http://schemas.openxmlformats.org/officeDocument/2006/relationships/image" Target="../media/image27.png"/><Relationship Id="rId4" Type="http://schemas.openxmlformats.org/officeDocument/2006/relationships/image" Target="../media/image26.png"/></Relationships>
</file>

<file path=ppt/slides/_rels/slide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6.xml"/><Relationship Id="rId4" Type="http://schemas.openxmlformats.org/officeDocument/2006/relationships/image" Target="../media/image3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6.xml"/><Relationship Id="rId5" Type="http://schemas.openxmlformats.org/officeDocument/2006/relationships/image" Target="../media/image36.png"/><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6.xml"/><Relationship Id="rId4" Type="http://schemas.openxmlformats.org/officeDocument/2006/relationships/image" Target="../media/image39.png"/></Relationships>
</file>

<file path=ppt/slides/_rels/slide2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6.xml"/><Relationship Id="rId5" Type="http://schemas.openxmlformats.org/officeDocument/2006/relationships/image" Target="../media/image44.png"/><Relationship Id="rId4" Type="http://schemas.openxmlformats.org/officeDocument/2006/relationships/image" Target="../media/image43.png"/></Relationships>
</file>

<file path=ppt/slides/_rels/slide26.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45.png"/></Relationships>
</file>

<file path=ppt/slides/_rels/slide2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40.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jp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slideLayout" Target="../slideLayouts/slideLayout41.xml"/><Relationship Id="rId7" Type="http://schemas.openxmlformats.org/officeDocument/2006/relationships/slide" Target="slide37.xml"/><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slide" Target="slide32.xml"/><Relationship Id="rId11" Type="http://schemas.openxmlformats.org/officeDocument/2006/relationships/slide" Target="slide35.xml"/><Relationship Id="rId5" Type="http://schemas.openxmlformats.org/officeDocument/2006/relationships/slide" Target="slide33.xml"/><Relationship Id="rId10" Type="http://schemas.openxmlformats.org/officeDocument/2006/relationships/slide" Target="slide38.xml"/><Relationship Id="rId4" Type="http://schemas.openxmlformats.org/officeDocument/2006/relationships/image" Target="../media/image47.png"/><Relationship Id="rId9" Type="http://schemas.openxmlformats.org/officeDocument/2006/relationships/slide" Target="slide30.xml"/></Relationships>
</file>

<file path=ppt/slides/_rels/slide31.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4.png"/><Relationship Id="rId3" Type="http://schemas.openxmlformats.org/officeDocument/2006/relationships/audio" Target="../media/media3.wav"/><Relationship Id="rId21" Type="http://schemas.openxmlformats.org/officeDocument/2006/relationships/image" Target="../media/image55.png"/><Relationship Id="rId7" Type="http://schemas.openxmlformats.org/officeDocument/2006/relationships/notesSlide" Target="../notesSlides/notesSlide6.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slide" Target="slide26.xml"/><Relationship Id="rId1" Type="http://schemas.openxmlformats.org/officeDocument/2006/relationships/tags" Target="../tags/tag1.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23" Type="http://schemas.openxmlformats.org/officeDocument/2006/relationships/audio" Target="NULL"/><Relationship Id="rId10" Type="http://schemas.openxmlformats.org/officeDocument/2006/relationships/audio" Target="../media/audio3.wav"/><Relationship Id="rId19" Type="http://schemas.microsoft.com/office/2007/relationships/hdphoto" Target="../media/hdphoto1.wdp"/><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image" Target="../media/image56.svg"/></Relationships>
</file>

<file path=ppt/slides/_rels/slide32.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slide" Target="slide26.xml"/><Relationship Id="rId18" Type="http://schemas.openxmlformats.org/officeDocument/2006/relationships/image" Target="../media/image53.png"/><Relationship Id="rId3" Type="http://schemas.openxmlformats.org/officeDocument/2006/relationships/audio" Target="../media/media3.wav"/><Relationship Id="rId21" Type="http://schemas.openxmlformats.org/officeDocument/2006/relationships/image" Target="../media/image56.svg"/><Relationship Id="rId7" Type="http://schemas.openxmlformats.org/officeDocument/2006/relationships/notesSlide" Target="../notesSlides/notesSlide7.xml"/><Relationship Id="rId12" Type="http://schemas.openxmlformats.org/officeDocument/2006/relationships/image" Target="../media/image48.png"/><Relationship Id="rId17" Type="http://schemas.openxmlformats.org/officeDocument/2006/relationships/image" Target="../media/image52.png"/><Relationship Id="rId2" Type="http://schemas.microsoft.com/office/2007/relationships/media" Target="../media/media3.wav"/><Relationship Id="rId16" Type="http://schemas.openxmlformats.org/officeDocument/2006/relationships/image" Target="../media/image51.jpeg"/><Relationship Id="rId20" Type="http://schemas.openxmlformats.org/officeDocument/2006/relationships/image" Target="../media/image55.png"/><Relationship Id="rId1" Type="http://schemas.openxmlformats.org/officeDocument/2006/relationships/tags" Target="../tags/tag2.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0.emf"/><Relationship Id="rId23" Type="http://schemas.openxmlformats.org/officeDocument/2006/relationships/audio" Target="NULL"/><Relationship Id="rId10" Type="http://schemas.openxmlformats.org/officeDocument/2006/relationships/audio" Target="../media/audio3.wav"/><Relationship Id="rId19" Type="http://schemas.openxmlformats.org/officeDocument/2006/relationships/image" Target="../media/image57.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49.png"/></Relationships>
</file>

<file path=ppt/slides/_rels/slide33.xml.rels><?xml version="1.0" encoding="UTF-8" standalone="yes"?>
<Relationships xmlns="http://schemas.openxmlformats.org/package/2006/relationships"><Relationship Id="rId8" Type="http://schemas.openxmlformats.org/officeDocument/2006/relationships/audio" Target="../media/audio2.wav"/><Relationship Id="rId13" Type="http://schemas.openxmlformats.org/officeDocument/2006/relationships/image" Target="../media/image50.emf"/><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audio" Target="../media/audio1.wav"/><Relationship Id="rId12" Type="http://schemas.openxmlformats.org/officeDocument/2006/relationships/image" Target="../media/image49.png"/><Relationship Id="rId17" Type="http://schemas.openxmlformats.org/officeDocument/2006/relationships/image" Target="../media/image58.png"/><Relationship Id="rId2" Type="http://schemas.microsoft.com/office/2007/relationships/media" Target="../media/media3.wav"/><Relationship Id="rId16" Type="http://schemas.openxmlformats.org/officeDocument/2006/relationships/image" Target="../media/image53.png"/><Relationship Id="rId20" Type="http://schemas.openxmlformats.org/officeDocument/2006/relationships/image" Target="../media/image56.svg"/><Relationship Id="rId1" Type="http://schemas.openxmlformats.org/officeDocument/2006/relationships/tags" Target="../tags/tag3.xml"/><Relationship Id="rId6" Type="http://schemas.openxmlformats.org/officeDocument/2006/relationships/slideLayout" Target="../slideLayouts/slideLayout47.xml"/><Relationship Id="rId11" Type="http://schemas.openxmlformats.org/officeDocument/2006/relationships/image" Target="../media/image48.png"/><Relationship Id="rId5" Type="http://schemas.openxmlformats.org/officeDocument/2006/relationships/audio" Target="../media/media4.wav"/><Relationship Id="rId15" Type="http://schemas.openxmlformats.org/officeDocument/2006/relationships/image" Target="../media/image52.png"/><Relationship Id="rId10" Type="http://schemas.openxmlformats.org/officeDocument/2006/relationships/audio" Target="../media/audio4.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3.wav"/><Relationship Id="rId14" Type="http://schemas.openxmlformats.org/officeDocument/2006/relationships/image" Target="../media/image51.jpeg"/><Relationship Id="rId22" Type="http://schemas.openxmlformats.org/officeDocument/2006/relationships/audio" Target="NULL"/></Relationships>
</file>

<file path=ppt/slides/_rels/slide34.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9.png"/><Relationship Id="rId3" Type="http://schemas.openxmlformats.org/officeDocument/2006/relationships/audio" Target="../media/media3.wav"/><Relationship Id="rId21" Type="http://schemas.openxmlformats.org/officeDocument/2006/relationships/image" Target="../media/image56.svg"/><Relationship Id="rId7" Type="http://schemas.openxmlformats.org/officeDocument/2006/relationships/notesSlide" Target="../notesSlides/notesSlide8.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5.png"/><Relationship Id="rId1" Type="http://schemas.openxmlformats.org/officeDocument/2006/relationships/tags" Target="../tags/tag4.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23" Type="http://schemas.openxmlformats.org/officeDocument/2006/relationships/audio" Target="NULL"/><Relationship Id="rId10" Type="http://schemas.openxmlformats.org/officeDocument/2006/relationships/audio" Target="../media/audio3.wav"/><Relationship Id="rId19" Type="http://schemas.openxmlformats.org/officeDocument/2006/relationships/slide" Target="slide26.xml"/><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s>
</file>

<file path=ppt/slides/_rels/slide35.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notesSlide" Target="../notesSlides/notesSlide9.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6.svg"/><Relationship Id="rId1" Type="http://schemas.openxmlformats.org/officeDocument/2006/relationships/tags" Target="../tags/tag5.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audio" Target="NULL"/></Relationships>
</file>

<file path=ppt/slides/_rels/slide36.xml.rels><?xml version="1.0" encoding="UTF-8" standalone="yes"?>
<Relationships xmlns="http://schemas.openxmlformats.org/package/2006/relationships"><Relationship Id="rId8" Type="http://schemas.openxmlformats.org/officeDocument/2006/relationships/audio" Target="../media/audio2.wav"/><Relationship Id="rId13" Type="http://schemas.openxmlformats.org/officeDocument/2006/relationships/image" Target="../media/image50.emf"/><Relationship Id="rId18" Type="http://schemas.openxmlformats.org/officeDocument/2006/relationships/image" Target="../media/image55.png"/><Relationship Id="rId3" Type="http://schemas.openxmlformats.org/officeDocument/2006/relationships/audio" Target="../media/media3.wav"/><Relationship Id="rId21" Type="http://schemas.openxmlformats.org/officeDocument/2006/relationships/audio" Target="NULL"/><Relationship Id="rId7" Type="http://schemas.openxmlformats.org/officeDocument/2006/relationships/audio" Target="../media/audio1.wav"/><Relationship Id="rId12" Type="http://schemas.openxmlformats.org/officeDocument/2006/relationships/image" Target="../media/image49.png"/><Relationship Id="rId17" Type="http://schemas.openxmlformats.org/officeDocument/2006/relationships/slide" Target="slide26.xml"/><Relationship Id="rId2" Type="http://schemas.microsoft.com/office/2007/relationships/media" Target="../media/media3.wav"/><Relationship Id="rId16" Type="http://schemas.openxmlformats.org/officeDocument/2006/relationships/image" Target="../media/image53.png"/><Relationship Id="rId1" Type="http://schemas.openxmlformats.org/officeDocument/2006/relationships/tags" Target="../tags/tag6.xml"/><Relationship Id="rId6" Type="http://schemas.openxmlformats.org/officeDocument/2006/relationships/slideLayout" Target="../slideLayouts/slideLayout47.xml"/><Relationship Id="rId11" Type="http://schemas.openxmlformats.org/officeDocument/2006/relationships/image" Target="../media/image48.png"/><Relationship Id="rId5" Type="http://schemas.openxmlformats.org/officeDocument/2006/relationships/audio" Target="../media/media4.wav"/><Relationship Id="rId15" Type="http://schemas.openxmlformats.org/officeDocument/2006/relationships/image" Target="../media/image52.png"/><Relationship Id="rId10" Type="http://schemas.openxmlformats.org/officeDocument/2006/relationships/audio" Target="../media/audio4.wav"/><Relationship Id="rId19" Type="http://schemas.openxmlformats.org/officeDocument/2006/relationships/image" Target="../media/image56.svg"/><Relationship Id="rId4" Type="http://schemas.microsoft.com/office/2007/relationships/media" Target="../media/media4.wav"/><Relationship Id="rId9" Type="http://schemas.openxmlformats.org/officeDocument/2006/relationships/audio" Target="../media/audio3.wav"/><Relationship Id="rId14" Type="http://schemas.openxmlformats.org/officeDocument/2006/relationships/image" Target="../media/image51.jpeg"/></Relationships>
</file>

<file path=ppt/slides/_rels/slide37.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3.png"/><Relationship Id="rId3" Type="http://schemas.openxmlformats.org/officeDocument/2006/relationships/audio" Target="../media/media3.wav"/><Relationship Id="rId7" Type="http://schemas.openxmlformats.org/officeDocument/2006/relationships/notesSlide" Target="../notesSlides/notesSlide10.xml"/><Relationship Id="rId12" Type="http://schemas.openxmlformats.org/officeDocument/2006/relationships/image" Target="../media/image48.png"/><Relationship Id="rId17" Type="http://schemas.openxmlformats.org/officeDocument/2006/relationships/image" Target="../media/image52.png"/><Relationship Id="rId2" Type="http://schemas.microsoft.com/office/2007/relationships/media" Target="../media/media3.wav"/><Relationship Id="rId16" Type="http://schemas.openxmlformats.org/officeDocument/2006/relationships/image" Target="../media/image51.jpeg"/><Relationship Id="rId20" Type="http://schemas.openxmlformats.org/officeDocument/2006/relationships/image" Target="../media/image56.svg"/><Relationship Id="rId1" Type="http://schemas.openxmlformats.org/officeDocument/2006/relationships/tags" Target="../tags/tag7.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0.emf"/><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slide" Target="slide26.xml"/><Relationship Id="rId22" Type="http://schemas.openxmlformats.org/officeDocument/2006/relationships/audio" Target="NULL"/></Relationships>
</file>

<file path=ppt/slides/_rels/slide38.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notesSlide" Target="../notesSlides/notesSlide11.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6.svg"/><Relationship Id="rId1" Type="http://schemas.openxmlformats.org/officeDocument/2006/relationships/tags" Target="../tags/tag8.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audio" Target="NULL"/></Relationships>
</file>

<file path=ppt/slides/_rels/slide3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image" Target="../media/image5.emf"/><Relationship Id="rId7" Type="http://schemas.openxmlformats.org/officeDocument/2006/relationships/image" Target="../media/image9.emf"/><Relationship Id="rId2" Type="http://schemas.openxmlformats.org/officeDocument/2006/relationships/notesSlide" Target="../notesSlides/notesSlide2.xml"/><Relationship Id="rId1" Type="http://schemas.openxmlformats.org/officeDocument/2006/relationships/slideLayout" Target="../slideLayouts/slideLayout26.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s/_rels/slide40.xml.rels><?xml version="1.0" encoding="UTF-8" standalone="yes"?>
<Relationships xmlns="http://schemas.openxmlformats.org/package/2006/relationships"><Relationship Id="rId2" Type="http://schemas.openxmlformats.org/officeDocument/2006/relationships/image" Target="../media/image62.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6.xml"/><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26.xml"/><Relationship Id="rId5" Type="http://schemas.openxmlformats.org/officeDocument/2006/relationships/image" Target="../media/image17.gif"/><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4975"/>
          <a:stretch/>
        </p:blipFill>
        <p:spPr bwMode="auto">
          <a:xfrm>
            <a:off x="-28731" y="7495"/>
            <a:ext cx="109728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ounded Rectangle 3"/>
          <p:cNvSpPr/>
          <p:nvPr/>
        </p:nvSpPr>
        <p:spPr>
          <a:xfrm>
            <a:off x="2590800" y="1524000"/>
            <a:ext cx="6096000" cy="2133600"/>
          </a:xfrm>
          <a:prstGeom prst="roundRect">
            <a:avLst/>
          </a:prstGeom>
          <a:solidFill>
            <a:schemeClr val="accent6">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err="1">
                <a:latin typeface="Times New Roman" panose="02020603050405020304" pitchFamily="18" charset="0"/>
                <a:cs typeface="Times New Roman" panose="02020603050405020304" pitchFamily="18" charset="0"/>
              </a:rPr>
              <a:t>Bài</a:t>
            </a:r>
            <a:r>
              <a:rPr lang="en-US" sz="5400" b="1" dirty="0">
                <a:latin typeface="Times New Roman" panose="02020603050405020304" pitchFamily="18" charset="0"/>
                <a:cs typeface="Times New Roman" panose="02020603050405020304" pitchFamily="18" charset="0"/>
              </a:rPr>
              <a:t> 27:</a:t>
            </a:r>
            <a:r>
              <a:rPr lang="en-US" sz="6600" b="1" dirty="0">
                <a:latin typeface="Times New Roman" panose="02020603050405020304" pitchFamily="18" charset="0"/>
                <a:cs typeface="Times New Roman" panose="02020603050405020304" pitchFamily="18" charset="0"/>
              </a:rPr>
              <a:t> </a:t>
            </a:r>
          </a:p>
          <a:p>
            <a:pPr algn="ctr"/>
            <a:r>
              <a:rPr lang="en-US" sz="8000" b="1" dirty="0">
                <a:solidFill>
                  <a:srgbClr val="FF0000"/>
                </a:solidFill>
                <a:latin typeface="Times New Roman" panose="02020603050405020304" pitchFamily="18" charset="0"/>
                <a:cs typeface="Times New Roman" panose="02020603050405020304" pitchFamily="18" charset="0"/>
              </a:rPr>
              <a:t>VI KHUẨN</a:t>
            </a:r>
          </a:p>
        </p:txBody>
      </p:sp>
    </p:spTree>
    <p:extLst>
      <p:ext uri="{BB962C8B-B14F-4D97-AF65-F5344CB8AC3E}">
        <p14:creationId xmlns:p14="http://schemas.microsoft.com/office/powerpoint/2010/main" val="5017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EA3322A-D7F5-4748-1CE0-F138362C69E8}"/>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7" name="TextBox 6">
            <a:extLst>
              <a:ext uri="{FF2B5EF4-FFF2-40B4-BE49-F238E27FC236}">
                <a16:creationId xmlns:a16="http://schemas.microsoft.com/office/drawing/2014/main" id="{12D66992-9178-F54D-58BE-A2ACFCD2BC71}"/>
              </a:ext>
            </a:extLst>
          </p:cNvPr>
          <p:cNvSpPr txBox="1"/>
          <p:nvPr/>
        </p:nvSpPr>
        <p:spPr>
          <a:xfrm>
            <a:off x="2297243" y="1150416"/>
            <a:ext cx="6683114" cy="58477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Lông</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và</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roi</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của</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có</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nhiệm</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vụ</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gì</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a:t>
            </a:r>
          </a:p>
        </p:txBody>
      </p:sp>
      <p:sp>
        <p:nvSpPr>
          <p:cNvPr id="2" name="AutoShape 2" descr="Vi khuẩn là gì? Có những loại nào?">
            <a:extLst>
              <a:ext uri="{FF2B5EF4-FFF2-40B4-BE49-F238E27FC236}">
                <a16:creationId xmlns:a16="http://schemas.microsoft.com/office/drawing/2014/main" id="{4030525C-53F0-B3BC-3D5E-9C6FCAEB630E}"/>
              </a:ext>
            </a:extLst>
          </p:cNvPr>
          <p:cNvSpPr>
            <a:spLocks noChangeAspect="1" noChangeArrowheads="1"/>
          </p:cNvSpPr>
          <p:nvPr/>
        </p:nvSpPr>
        <p:spPr bwMode="auto">
          <a:xfrm>
            <a:off x="53340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F18C8BAB-CC9D-2AE2-6F1E-96233987BC11}"/>
              </a:ext>
            </a:extLst>
          </p:cNvPr>
          <p:cNvPicPr>
            <a:picLocks noChangeAspect="1"/>
          </p:cNvPicPr>
          <p:nvPr/>
        </p:nvPicPr>
        <p:blipFill>
          <a:blip r:embed="rId2"/>
          <a:stretch>
            <a:fillRect/>
          </a:stretch>
        </p:blipFill>
        <p:spPr>
          <a:xfrm>
            <a:off x="2557072" y="1963819"/>
            <a:ext cx="6548438" cy="3743765"/>
          </a:xfrm>
          <a:prstGeom prst="rect">
            <a:avLst/>
          </a:prstGeom>
        </p:spPr>
      </p:pic>
      <p:sp>
        <p:nvSpPr>
          <p:cNvPr id="4" name="TextBox 3">
            <a:extLst>
              <a:ext uri="{FF2B5EF4-FFF2-40B4-BE49-F238E27FC236}">
                <a16:creationId xmlns:a16="http://schemas.microsoft.com/office/drawing/2014/main" id="{4D60E3DD-41E1-AEC4-D67B-7B719E5E3735}"/>
              </a:ext>
            </a:extLst>
          </p:cNvPr>
          <p:cNvSpPr txBox="1"/>
          <p:nvPr/>
        </p:nvSpPr>
        <p:spPr>
          <a:xfrm>
            <a:off x="2427392" y="6089356"/>
            <a:ext cx="7315200" cy="646331"/>
          </a:xfrm>
          <a:prstGeom prst="rect">
            <a:avLst/>
          </a:prstGeom>
          <a:noFill/>
        </p:spPr>
        <p:txBody>
          <a:bodyPr wrap="square" rtlCol="0">
            <a:spAutoFit/>
          </a:bodyPr>
          <a:lstStyle/>
          <a:p>
            <a:pPr marL="285750" indent="-285750">
              <a:buFont typeface="Wingdings" panose="05000000000000000000" pitchFamily="2" charset="2"/>
              <a:buChar char="Ø"/>
            </a:pPr>
            <a:r>
              <a:rPr lang="en-US" sz="3600" dirty="0" err="1">
                <a:solidFill>
                  <a:schemeClr val="tx2">
                    <a:lumMod val="50000"/>
                  </a:schemeClr>
                </a:solidFill>
                <a:latin typeface="Bahnschrift SemiBold SemiConden" panose="020B0502040204020203" pitchFamily="34" charset="0"/>
              </a:rPr>
              <a:t>Lông</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và</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roi</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giúp</a:t>
            </a:r>
            <a:r>
              <a:rPr lang="en-US" sz="3600" dirty="0">
                <a:solidFill>
                  <a:schemeClr val="tx2">
                    <a:lumMod val="50000"/>
                  </a:schemeClr>
                </a:solidFill>
                <a:latin typeface="Bahnschrift SemiBold SemiConden" panose="020B0502040204020203" pitchFamily="34" charset="0"/>
              </a:rPr>
              <a:t> vi </a:t>
            </a:r>
            <a:r>
              <a:rPr lang="en-US" sz="3600" dirty="0" err="1">
                <a:solidFill>
                  <a:schemeClr val="tx2">
                    <a:lumMod val="50000"/>
                  </a:schemeClr>
                </a:solidFill>
                <a:latin typeface="Bahnschrift SemiBold SemiConden" panose="020B0502040204020203" pitchFamily="34" charset="0"/>
              </a:rPr>
              <a:t>khuẩn</a:t>
            </a:r>
            <a:r>
              <a:rPr lang="en-US" sz="3600" dirty="0">
                <a:solidFill>
                  <a:schemeClr val="tx2">
                    <a:lumMod val="50000"/>
                  </a:schemeClr>
                </a:solidFill>
                <a:latin typeface="Bahnschrift SemiBold SemiConden" panose="020B0502040204020203" pitchFamily="34" charset="0"/>
              </a:rPr>
              <a:t> di </a:t>
            </a:r>
            <a:r>
              <a:rPr lang="en-US" sz="3600" dirty="0" err="1">
                <a:solidFill>
                  <a:schemeClr val="tx2">
                    <a:lumMod val="50000"/>
                  </a:schemeClr>
                </a:solidFill>
                <a:latin typeface="Bahnschrift SemiBold SemiConden" panose="020B0502040204020203" pitchFamily="34" charset="0"/>
              </a:rPr>
              <a:t>chuyển</a:t>
            </a:r>
            <a:endParaRPr lang="en-US" sz="3600" dirty="0">
              <a:solidFill>
                <a:schemeClr val="tx2">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2942530363"/>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464EC0C8-4C72-274D-B90B-F253DF0C4541}"/>
              </a:ext>
            </a:extLst>
          </p:cNvPr>
          <p:cNvSpPr txBox="1"/>
          <p:nvPr/>
        </p:nvSpPr>
        <p:spPr>
          <a:xfrm>
            <a:off x="1219200" y="1299957"/>
            <a:ext cx="9144000" cy="304698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Cấu</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tạo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một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gồm</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Thành</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lang="en-US" sz="3200" dirty="0">
                <a:solidFill>
                  <a:prstClr val="black"/>
                </a:solidFill>
                <a:latin typeface="Bahnschrift SemiBold SemiConden" panose="020B0502040204020203" pitchFamily="34" charset="0"/>
              </a:rPr>
              <a:t>M</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àng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chất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Vùng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Ngòai</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ra</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một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số</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còn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có</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lông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và</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roi</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a:t>
            </a:r>
          </a:p>
        </p:txBody>
      </p:sp>
      <p:sp>
        <p:nvSpPr>
          <p:cNvPr id="6" name="TextBox 5">
            <a:extLst>
              <a:ext uri="{FF2B5EF4-FFF2-40B4-BE49-F238E27FC236}">
                <a16:creationId xmlns:a16="http://schemas.microsoft.com/office/drawing/2014/main" id="{8DC295A1-BE37-2AFD-EBA0-470EE2A59866}"/>
              </a:ext>
            </a:extLst>
          </p:cNvPr>
          <p:cNvSpPr txBox="1"/>
          <p:nvPr/>
        </p:nvSpPr>
        <p:spPr>
          <a:xfrm>
            <a:off x="1219200" y="4324952"/>
            <a:ext cx="8915400" cy="58477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là</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những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cơ</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thể</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đơn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sơ</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a:t>
            </a:r>
          </a:p>
        </p:txBody>
      </p:sp>
      <p:sp>
        <p:nvSpPr>
          <p:cNvPr id="7" name="TextBox 6">
            <a:extLst>
              <a:ext uri="{FF2B5EF4-FFF2-40B4-BE49-F238E27FC236}">
                <a16:creationId xmlns:a16="http://schemas.microsoft.com/office/drawing/2014/main" id="{F8F26016-0EA3-1539-93C6-0E980525FC1B}"/>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pic>
        <p:nvPicPr>
          <p:cNvPr id="3" name="Picture 25" descr="viet3">
            <a:extLst>
              <a:ext uri="{FF2B5EF4-FFF2-40B4-BE49-F238E27FC236}">
                <a16:creationId xmlns:a16="http://schemas.microsoft.com/office/drawing/2014/main" id="{D9243D68-4E00-0257-FF00-A12468BA2ACF}"/>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308163" y="1077621"/>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9194867"/>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EF7E694-AEE3-0468-0146-B675039BE0AE}"/>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pic>
        <p:nvPicPr>
          <p:cNvPr id="6" name="Picture 5">
            <a:extLst>
              <a:ext uri="{FF2B5EF4-FFF2-40B4-BE49-F238E27FC236}">
                <a16:creationId xmlns:a16="http://schemas.microsoft.com/office/drawing/2014/main" id="{A335B618-7747-0815-3B28-5F836A66F9CE}"/>
              </a:ext>
            </a:extLst>
          </p:cNvPr>
          <p:cNvPicPr>
            <a:picLocks noChangeAspect="1"/>
          </p:cNvPicPr>
          <p:nvPr/>
        </p:nvPicPr>
        <p:blipFill>
          <a:blip r:embed="rId2"/>
          <a:stretch>
            <a:fillRect/>
          </a:stretch>
        </p:blipFill>
        <p:spPr>
          <a:xfrm>
            <a:off x="4953000" y="990600"/>
            <a:ext cx="5891213" cy="5210990"/>
          </a:xfrm>
          <a:prstGeom prst="rect">
            <a:avLst/>
          </a:prstGeom>
        </p:spPr>
      </p:pic>
      <p:sp>
        <p:nvSpPr>
          <p:cNvPr id="7" name="Speech Bubble: Oval 6">
            <a:extLst>
              <a:ext uri="{FF2B5EF4-FFF2-40B4-BE49-F238E27FC236}">
                <a16:creationId xmlns:a16="http://schemas.microsoft.com/office/drawing/2014/main" id="{316CB4A6-2763-48A3-F5A3-98ACACD6F8FC}"/>
              </a:ext>
            </a:extLst>
          </p:cNvPr>
          <p:cNvSpPr/>
          <p:nvPr/>
        </p:nvSpPr>
        <p:spPr>
          <a:xfrm>
            <a:off x="2498" y="1143000"/>
            <a:ext cx="4824413" cy="3124200"/>
          </a:xfrm>
          <a:prstGeom prst="wedgeEllipseCallout">
            <a:avLst>
              <a:gd name="adj1" fmla="val 62439"/>
              <a:gd name="adj2" fmla="val 57702"/>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a:solidFill>
                  <a:schemeClr val="bg2">
                    <a:lumMod val="50000"/>
                  </a:schemeClr>
                </a:solidFill>
                <a:latin typeface="Bahnschrift SemiBold SemiConden" panose="020B0502040204020203" pitchFamily="34" charset="0"/>
              </a:rPr>
              <a:t>Vì</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sao</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nói</a:t>
            </a:r>
            <a:r>
              <a:rPr lang="en-US" sz="3200" dirty="0">
                <a:solidFill>
                  <a:schemeClr val="bg2">
                    <a:lumMod val="50000"/>
                  </a:schemeClr>
                </a:solidFill>
                <a:latin typeface="Bahnschrift SemiBold SemiConden" panose="020B0502040204020203" pitchFamily="34" charset="0"/>
              </a:rPr>
              <a:t> vi </a:t>
            </a:r>
            <a:r>
              <a:rPr lang="en-US" sz="3200" dirty="0" err="1">
                <a:solidFill>
                  <a:schemeClr val="bg2">
                    <a:lumMod val="50000"/>
                  </a:schemeClr>
                </a:solidFill>
                <a:latin typeface="Bahnschrift SemiBold SemiConden" panose="020B0502040204020203" pitchFamily="34" charset="0"/>
              </a:rPr>
              <a:t>khuẩn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là</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sinh</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vật</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có</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cấu</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tạo</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đơn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giản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nhất</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trong</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thế</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giới</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sống</a:t>
            </a:r>
            <a:r>
              <a:rPr lang="en-US" sz="3200" dirty="0">
                <a:solidFill>
                  <a:schemeClr val="bg2">
                    <a:lumMod val="50000"/>
                  </a:schemeClr>
                </a:solidFill>
                <a:latin typeface="Bahnschrift SemiBold SemiConden" panose="020B0502040204020203" pitchFamily="34" charset="0"/>
              </a:rPr>
              <a:t>?</a:t>
            </a:r>
          </a:p>
        </p:txBody>
      </p:sp>
      <p:sp>
        <p:nvSpPr>
          <p:cNvPr id="8" name="TextBox 7">
            <a:extLst>
              <a:ext uri="{FF2B5EF4-FFF2-40B4-BE49-F238E27FC236}">
                <a16:creationId xmlns:a16="http://schemas.microsoft.com/office/drawing/2014/main" id="{33E15EEB-5FAA-6A9D-9F32-D64DDF8FCA42}"/>
              </a:ext>
            </a:extLst>
          </p:cNvPr>
          <p:cNvSpPr txBox="1"/>
          <p:nvPr/>
        </p:nvSpPr>
        <p:spPr>
          <a:xfrm>
            <a:off x="609600" y="2441323"/>
            <a:ext cx="4038600" cy="1077218"/>
          </a:xfrm>
          <a:prstGeom prst="rect">
            <a:avLst/>
          </a:prstGeom>
          <a:noFill/>
        </p:spPr>
        <p:txBody>
          <a:bodyPr wrap="square" rtlCol="0">
            <a:spAutoFit/>
          </a:bodyPr>
          <a:lstStyle/>
          <a:p>
            <a:r>
              <a:rPr lang="en-US" sz="3200" dirty="0" err="1">
                <a:solidFill>
                  <a:schemeClr val="accent1">
                    <a:lumMod val="50000"/>
                  </a:schemeClr>
                </a:solidFill>
                <a:latin typeface="Bahnschrift SemiBold SemiConden" panose="020B0502040204020203" pitchFamily="34" charset="0"/>
              </a:rPr>
              <a:t>Vì</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chúng</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chỉ</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có</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cấu</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tạo</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gồm</a:t>
            </a:r>
            <a:r>
              <a:rPr lang="en-US" sz="3200" dirty="0">
                <a:solidFill>
                  <a:schemeClr val="accent1">
                    <a:lumMod val="50000"/>
                  </a:schemeClr>
                </a:solidFill>
                <a:latin typeface="Bahnschrift SemiBold SemiConden" panose="020B0502040204020203" pitchFamily="34" charset="0"/>
              </a:rPr>
              <a:t> 1 </a:t>
            </a:r>
            <a:r>
              <a:rPr lang="en-US" sz="3200" dirty="0" err="1">
                <a:solidFill>
                  <a:schemeClr val="accent1">
                    <a:lumMod val="50000"/>
                  </a:schemeClr>
                </a:solidFill>
                <a:latin typeface="Bahnschrift SemiBold SemiConden" panose="020B0502040204020203" pitchFamily="34" charset="0"/>
              </a:rPr>
              <a:t>tế</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bào</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nhân</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sơ</a:t>
            </a:r>
            <a:endParaRPr lang="en-US" sz="3200" dirty="0">
              <a:solidFill>
                <a:schemeClr val="accent1">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214405697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xit" presetSubtype="10" fill="hold" grpId="1" nodeType="clickEffect">
                                  <p:stCondLst>
                                    <p:cond delay="0"/>
                                  </p:stCondLst>
                                  <p:childTnLst>
                                    <p:animEffect transition="out" filter="randombar(horizontal)">
                                      <p:cBhvr>
                                        <p:cTn id="12" dur="500"/>
                                        <p:tgtEl>
                                          <p:spTgt spid="7"/>
                                        </p:tgtEl>
                                      </p:cBhvr>
                                    </p:animEffect>
                                    <p:set>
                                      <p:cBhvr>
                                        <p:cTn id="13" dur="1" fill="hold">
                                          <p:stCondLst>
                                            <p:cond delay="499"/>
                                          </p:stCondLst>
                                        </p:cTn>
                                        <p:tgtEl>
                                          <p:spTgt spid="7"/>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A5760AFF-76DD-FC2B-4BF5-A8278960ACB6}"/>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pic>
        <p:nvPicPr>
          <p:cNvPr id="5" name="Picture 4">
            <a:extLst>
              <a:ext uri="{FF2B5EF4-FFF2-40B4-BE49-F238E27FC236}">
                <a16:creationId xmlns:a16="http://schemas.microsoft.com/office/drawing/2014/main" id="{EBA71546-DA26-9BFB-3FD6-C656BC51736F}"/>
              </a:ext>
            </a:extLst>
          </p:cNvPr>
          <p:cNvPicPr/>
          <p:nvPr/>
        </p:nvPicPr>
        <p:blipFill>
          <a:blip r:embed="rId2">
            <a:extLst>
              <a:ext uri="{28A0092B-C50C-407E-A947-70E740481C1C}">
                <a14:useLocalDpi xmlns:a14="http://schemas.microsoft.com/office/drawing/2010/main" val="0"/>
              </a:ext>
            </a:extLst>
          </a:blip>
          <a:stretch>
            <a:fillRect/>
          </a:stretch>
        </p:blipFill>
        <p:spPr>
          <a:xfrm>
            <a:off x="1489020" y="1032512"/>
            <a:ext cx="7696200" cy="4582268"/>
          </a:xfrm>
          <a:prstGeom prst="rect">
            <a:avLst/>
          </a:prstGeom>
        </p:spPr>
      </p:pic>
      <p:sp>
        <p:nvSpPr>
          <p:cNvPr id="6" name="TextBox 5">
            <a:extLst>
              <a:ext uri="{FF2B5EF4-FFF2-40B4-BE49-F238E27FC236}">
                <a16:creationId xmlns:a16="http://schemas.microsoft.com/office/drawing/2014/main" id="{910DAF33-2E5B-1795-7606-093F32F5B980}"/>
              </a:ext>
            </a:extLst>
          </p:cNvPr>
          <p:cNvSpPr txBox="1"/>
          <p:nvPr/>
        </p:nvSpPr>
        <p:spPr>
          <a:xfrm>
            <a:off x="457200" y="5614780"/>
            <a:ext cx="10515600" cy="584775"/>
          </a:xfrm>
          <a:prstGeom prst="rect">
            <a:avLst/>
          </a:prstGeom>
          <a:noFill/>
        </p:spPr>
        <p:txBody>
          <a:bodyPr wrap="square" rtlCol="0">
            <a:spAutoFit/>
          </a:bodyPr>
          <a:lstStyle/>
          <a:p>
            <a:pPr marL="457200" indent="-457200" algn="ctr">
              <a:buFont typeface="Wingdings" panose="05000000000000000000" pitchFamily="2" charset="2"/>
              <a:buChar char="Ø"/>
            </a:pPr>
            <a:r>
              <a:rPr lang="en-US" sz="3200" dirty="0">
                <a:solidFill>
                  <a:schemeClr val="accent2">
                    <a:lumMod val="25000"/>
                  </a:schemeClr>
                </a:solidFill>
                <a:latin typeface="Bahnschrift SemiBold SemiConden" panose="020B0502040204020203" pitchFamily="34" charset="0"/>
              </a:rPr>
              <a:t>Quan </a:t>
            </a:r>
            <a:r>
              <a:rPr lang="en-US" sz="3200" dirty="0" err="1">
                <a:solidFill>
                  <a:schemeClr val="accent2">
                    <a:lumMod val="25000"/>
                  </a:schemeClr>
                </a:solidFill>
                <a:latin typeface="Bahnschrift SemiBold SemiConden" panose="020B0502040204020203" pitchFamily="34" charset="0"/>
              </a:rPr>
              <a:t>sát</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hình</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vẽ</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cho</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biết</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vai</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trò</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của</a:t>
            </a:r>
            <a:r>
              <a:rPr lang="en-US" sz="3200" dirty="0">
                <a:solidFill>
                  <a:schemeClr val="accent2">
                    <a:lumMod val="25000"/>
                  </a:schemeClr>
                </a:solidFill>
                <a:latin typeface="Bahnschrift SemiBold SemiConden" panose="020B0502040204020203" pitchFamily="34" charset="0"/>
              </a:rPr>
              <a:t> vi </a:t>
            </a:r>
            <a:r>
              <a:rPr lang="en-US" sz="3200" dirty="0" err="1">
                <a:solidFill>
                  <a:schemeClr val="accent2">
                    <a:lumMod val="25000"/>
                  </a:schemeClr>
                </a:solidFill>
                <a:latin typeface="Bahnschrift SemiBold SemiConden" panose="020B0502040204020203" pitchFamily="34" charset="0"/>
              </a:rPr>
              <a:t>khuẩn</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trong</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tự</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nhiên</a:t>
            </a:r>
            <a:r>
              <a:rPr lang="en-US" sz="3200" dirty="0">
                <a:solidFill>
                  <a:schemeClr val="accent2">
                    <a:lumMod val="2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1177782946"/>
      </p:ext>
    </p:extLst>
  </p:cSld>
  <p:clrMapOvr>
    <a:masterClrMapping/>
  </p:clrMapOvr>
  <p:transition>
    <p:split orient="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E9FFF13-7428-68D5-D2F4-BC32B84B356B}"/>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3" name="TextBox 2">
            <a:extLst>
              <a:ext uri="{FF2B5EF4-FFF2-40B4-BE49-F238E27FC236}">
                <a16:creationId xmlns:a16="http://schemas.microsoft.com/office/drawing/2014/main" id="{581D4E3F-98EA-3384-10C6-2E6970849975}"/>
              </a:ext>
            </a:extLst>
          </p:cNvPr>
          <p:cNvSpPr txBox="1"/>
          <p:nvPr/>
        </p:nvSpPr>
        <p:spPr>
          <a:xfrm>
            <a:off x="685800" y="866193"/>
            <a:ext cx="9982200"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Trong</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tự</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nhiên</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Chuyển</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nitrogen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trong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không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khí</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thành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đạm</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giúp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cây</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hấp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thụ</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Phân</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giải</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xác</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sinh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vật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và</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thải</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động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vật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thành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các</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dinh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dưỡng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cho</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cây</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hấp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thụ</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a:t>
            </a:r>
          </a:p>
        </p:txBody>
      </p:sp>
      <p:pic>
        <p:nvPicPr>
          <p:cNvPr id="4" name="Picture 3">
            <a:extLst>
              <a:ext uri="{FF2B5EF4-FFF2-40B4-BE49-F238E27FC236}">
                <a16:creationId xmlns:a16="http://schemas.microsoft.com/office/drawing/2014/main" id="{3E8ACB4D-5C6B-A32A-EC71-554B80B1CEBE}"/>
              </a:ext>
            </a:extLst>
          </p:cNvPr>
          <p:cNvPicPr>
            <a:picLocks noChangeAspect="1"/>
          </p:cNvPicPr>
          <p:nvPr/>
        </p:nvPicPr>
        <p:blipFill>
          <a:blip r:embed="rId2"/>
          <a:stretch>
            <a:fillRect/>
          </a:stretch>
        </p:blipFill>
        <p:spPr>
          <a:xfrm>
            <a:off x="2100657" y="2819400"/>
            <a:ext cx="3323746" cy="3137174"/>
          </a:xfrm>
          <a:prstGeom prst="rect">
            <a:avLst/>
          </a:prstGeom>
        </p:spPr>
      </p:pic>
      <p:sp>
        <p:nvSpPr>
          <p:cNvPr id="6" name="Text Box 9">
            <a:extLst>
              <a:ext uri="{FF2B5EF4-FFF2-40B4-BE49-F238E27FC236}">
                <a16:creationId xmlns:a16="http://schemas.microsoft.com/office/drawing/2014/main" id="{EC5BDE27-2B43-F712-3084-59F7A877BD3C}"/>
              </a:ext>
            </a:extLst>
          </p:cNvPr>
          <p:cNvSpPr txBox="1">
            <a:spLocks noChangeArrowheads="1"/>
          </p:cNvSpPr>
          <p:nvPr/>
        </p:nvSpPr>
        <p:spPr bwMode="auto">
          <a:xfrm>
            <a:off x="2100657" y="5956574"/>
            <a:ext cx="3323746" cy="83099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pPr>
            <a:r>
              <a:rPr lang="vi-VN" altLang="en-US" sz="2400" b="1" dirty="0">
                <a:solidFill>
                  <a:srgbClr val="002060"/>
                </a:solidFill>
                <a:latin typeface="Bahnschrift Light Condensed" panose="020B0502040204020203" pitchFamily="34" charset="0"/>
                <a:cs typeface="Times New Roman" pitchFamily="18" charset="0"/>
              </a:rPr>
              <a:t>Vi khuẩn lam sống cộng sinh với bèo hoa dâu</a:t>
            </a:r>
          </a:p>
        </p:txBody>
      </p:sp>
      <p:pic>
        <p:nvPicPr>
          <p:cNvPr id="7" name="Picture 6">
            <a:extLst>
              <a:ext uri="{FF2B5EF4-FFF2-40B4-BE49-F238E27FC236}">
                <a16:creationId xmlns:a16="http://schemas.microsoft.com/office/drawing/2014/main" id="{2C8D55FF-5FB6-9C60-A620-650A71514FAE}"/>
              </a:ext>
            </a:extLst>
          </p:cNvPr>
          <p:cNvPicPr>
            <a:picLocks noChangeAspect="1"/>
          </p:cNvPicPr>
          <p:nvPr/>
        </p:nvPicPr>
        <p:blipFill>
          <a:blip r:embed="rId3"/>
          <a:stretch>
            <a:fillRect/>
          </a:stretch>
        </p:blipFill>
        <p:spPr>
          <a:xfrm>
            <a:off x="5943601" y="2795789"/>
            <a:ext cx="3416648" cy="3160785"/>
          </a:xfrm>
          <a:prstGeom prst="rect">
            <a:avLst/>
          </a:prstGeom>
        </p:spPr>
      </p:pic>
      <p:sp>
        <p:nvSpPr>
          <p:cNvPr id="8" name="Text Box 10">
            <a:extLst>
              <a:ext uri="{FF2B5EF4-FFF2-40B4-BE49-F238E27FC236}">
                <a16:creationId xmlns:a16="http://schemas.microsoft.com/office/drawing/2014/main" id="{F2A4FA7F-7448-96C5-6A68-6AAFD7A587FC}"/>
              </a:ext>
            </a:extLst>
          </p:cNvPr>
          <p:cNvSpPr txBox="1">
            <a:spLocks noChangeArrowheads="1"/>
          </p:cNvSpPr>
          <p:nvPr/>
        </p:nvSpPr>
        <p:spPr bwMode="auto">
          <a:xfrm>
            <a:off x="5978770" y="5923749"/>
            <a:ext cx="3381479" cy="830997"/>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vi-VN" altLang="en-US" sz="2400" b="1" i="0" u="none" strike="noStrike" kern="0" cap="none" spc="0" normalizeH="0" baseline="0" noProof="0" dirty="0">
                <a:ln>
                  <a:noFill/>
                </a:ln>
                <a:solidFill>
                  <a:srgbClr val="002060"/>
                </a:solidFill>
                <a:effectLst/>
                <a:uLnTx/>
                <a:uFillTx/>
                <a:latin typeface="Bahnschrift Light Condensed" panose="020B0502040204020203" pitchFamily="34" charset="0"/>
                <a:cs typeface="Times New Roman" pitchFamily="18" charset="0"/>
              </a:rPr>
              <a:t>Vi khuẩn cố định đạm sống cộng sinh trong rễ cây họ đậu</a:t>
            </a:r>
          </a:p>
        </p:txBody>
      </p:sp>
      <p:pic>
        <p:nvPicPr>
          <p:cNvPr id="9" name="Picture 25" descr="viet3">
            <a:extLst>
              <a:ext uri="{FF2B5EF4-FFF2-40B4-BE49-F238E27FC236}">
                <a16:creationId xmlns:a16="http://schemas.microsoft.com/office/drawing/2014/main" id="{7F513DDF-F190-10EB-B17A-1BAAEC6BFC53}"/>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84350" y="866193"/>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772925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1235CB-D98C-3140-357A-8844A43227BD}"/>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6" name="Rectangle: Rounded Corners 5">
            <a:extLst>
              <a:ext uri="{FF2B5EF4-FFF2-40B4-BE49-F238E27FC236}">
                <a16:creationId xmlns:a16="http://schemas.microsoft.com/office/drawing/2014/main" id="{8D474B54-809C-586F-2044-5349EAB2C18B}"/>
              </a:ext>
            </a:extLst>
          </p:cNvPr>
          <p:cNvSpPr/>
          <p:nvPr/>
        </p:nvSpPr>
        <p:spPr>
          <a:xfrm>
            <a:off x="685800" y="1600200"/>
            <a:ext cx="9601200" cy="1676400"/>
          </a:xfrm>
          <a:prstGeom prst="roundRect">
            <a:avLst/>
          </a:prstGeom>
          <a:solidFill>
            <a:schemeClr val="tx2">
              <a:lumMod val="20000"/>
              <a:lumOff val="8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err="1">
                <a:solidFill>
                  <a:schemeClr val="bg1">
                    <a:lumMod val="75000"/>
                  </a:schemeClr>
                </a:solidFill>
                <a:latin typeface="Bahnschrift SemiBold SemiConden" panose="020B0502040204020203" pitchFamily="34" charset="0"/>
              </a:rPr>
              <a:t>Hãy</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nêu</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một</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số</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ứng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dụng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của</a:t>
            </a:r>
            <a:r>
              <a:rPr lang="en-US" sz="4000" dirty="0">
                <a:solidFill>
                  <a:schemeClr val="bg1">
                    <a:lumMod val="75000"/>
                  </a:schemeClr>
                </a:solidFill>
                <a:latin typeface="Bahnschrift SemiBold SemiConden" panose="020B0502040204020203" pitchFamily="34" charset="0"/>
              </a:rPr>
              <a:t> vi </a:t>
            </a:r>
            <a:r>
              <a:rPr lang="en-US" sz="4000" dirty="0" err="1">
                <a:solidFill>
                  <a:schemeClr val="bg1">
                    <a:lumMod val="75000"/>
                  </a:schemeClr>
                </a:solidFill>
                <a:latin typeface="Bahnschrift SemiBold SemiConden" panose="020B0502040204020203" pitchFamily="34" charset="0"/>
              </a:rPr>
              <a:t>khuẩn</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trong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đời</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sống</a:t>
            </a:r>
            <a:r>
              <a:rPr lang="en-US" sz="4000" dirty="0">
                <a:solidFill>
                  <a:schemeClr val="bg1">
                    <a:lumMod val="75000"/>
                  </a:schemeClr>
                </a:solidFill>
                <a:latin typeface="Bahnschrift SemiBold SemiConden" panose="020B0502040204020203" pitchFamily="34" charset="0"/>
              </a:rPr>
              <a:t> con </a:t>
            </a:r>
            <a:r>
              <a:rPr lang="en-US" sz="4000" dirty="0" err="1">
                <a:solidFill>
                  <a:schemeClr val="bg1">
                    <a:lumMod val="75000"/>
                  </a:schemeClr>
                </a:solidFill>
                <a:latin typeface="Bahnschrift SemiBold SemiConden" panose="020B0502040204020203" pitchFamily="34" charset="0"/>
              </a:rPr>
              <a:t>người</a:t>
            </a:r>
            <a:r>
              <a:rPr lang="en-US" sz="4000" dirty="0">
                <a:solidFill>
                  <a:schemeClr val="bg1">
                    <a:lumMod val="7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2311349856"/>
      </p:ext>
    </p:extLst>
  </p:cSld>
  <p:clrMapOvr>
    <a:masterClrMapping/>
  </p:clrMapOvr>
  <p:transition>
    <p:split orient="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7CB9F15-D943-FD6F-01BB-2DBAB4D87B4A}"/>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4" name="TextBox 3">
            <a:extLst>
              <a:ext uri="{FF2B5EF4-FFF2-40B4-BE49-F238E27FC236}">
                <a16:creationId xmlns:a16="http://schemas.microsoft.com/office/drawing/2014/main" id="{DCCBF741-29C0-B0E1-FE0E-45CE2E59E021}"/>
              </a:ext>
            </a:extLst>
          </p:cNvPr>
          <p:cNvSpPr txBox="1"/>
          <p:nvPr/>
        </p:nvSpPr>
        <p:spPr>
          <a:xfrm>
            <a:off x="457200" y="914400"/>
            <a:ext cx="10668000" cy="2127121"/>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Trong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đời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sống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con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người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Phần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lớn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vi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khuẩn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có</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lợi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giúp</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bảo</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vệ</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da,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tăng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cường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miễn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dịch</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hỗ</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trợ</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tiêu</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hóa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Ứng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dụng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trong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chế</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biến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thực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phẩm</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sữa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chua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dưa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muối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nước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mắm</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Sản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xuất</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thuốc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kháng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sinh</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thuốc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trừ</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sâu</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xử</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lý</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chất</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thải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p:txBody>
      </p:sp>
      <p:pic>
        <p:nvPicPr>
          <p:cNvPr id="5" name="Picture 4">
            <a:extLst>
              <a:ext uri="{FF2B5EF4-FFF2-40B4-BE49-F238E27FC236}">
                <a16:creationId xmlns:a16="http://schemas.microsoft.com/office/drawing/2014/main" id="{BC237635-7201-2F64-3589-E8F23CD01B37}"/>
              </a:ext>
            </a:extLst>
          </p:cNvPr>
          <p:cNvPicPr>
            <a:picLocks noChangeAspect="1"/>
          </p:cNvPicPr>
          <p:nvPr/>
        </p:nvPicPr>
        <p:blipFill rotWithShape="1">
          <a:blip r:embed="rId2"/>
          <a:srcRect l="32787" r="11475"/>
          <a:stretch/>
        </p:blipFill>
        <p:spPr>
          <a:xfrm>
            <a:off x="114886" y="3439550"/>
            <a:ext cx="2590800" cy="2618486"/>
          </a:xfrm>
          <a:prstGeom prst="rect">
            <a:avLst/>
          </a:prstGeom>
        </p:spPr>
      </p:pic>
      <p:pic>
        <p:nvPicPr>
          <p:cNvPr id="6" name="Picture 5">
            <a:extLst>
              <a:ext uri="{FF2B5EF4-FFF2-40B4-BE49-F238E27FC236}">
                <a16:creationId xmlns:a16="http://schemas.microsoft.com/office/drawing/2014/main" id="{29BF129A-CA6D-CC4A-030B-62F3803FAA58}"/>
              </a:ext>
            </a:extLst>
          </p:cNvPr>
          <p:cNvPicPr>
            <a:picLocks noChangeAspect="1"/>
          </p:cNvPicPr>
          <p:nvPr/>
        </p:nvPicPr>
        <p:blipFill>
          <a:blip r:embed="rId3"/>
          <a:stretch>
            <a:fillRect/>
          </a:stretch>
        </p:blipFill>
        <p:spPr>
          <a:xfrm>
            <a:off x="2895600" y="3428999"/>
            <a:ext cx="2590800" cy="2629037"/>
          </a:xfrm>
          <a:prstGeom prst="rect">
            <a:avLst/>
          </a:prstGeom>
        </p:spPr>
      </p:pic>
      <p:pic>
        <p:nvPicPr>
          <p:cNvPr id="7" name="Picture 6">
            <a:extLst>
              <a:ext uri="{FF2B5EF4-FFF2-40B4-BE49-F238E27FC236}">
                <a16:creationId xmlns:a16="http://schemas.microsoft.com/office/drawing/2014/main" id="{8AD86B81-EC75-B4F0-BDBF-D01AE9348DE1}"/>
              </a:ext>
            </a:extLst>
          </p:cNvPr>
          <p:cNvPicPr>
            <a:picLocks noChangeAspect="1"/>
          </p:cNvPicPr>
          <p:nvPr/>
        </p:nvPicPr>
        <p:blipFill rotWithShape="1">
          <a:blip r:embed="rId4"/>
          <a:srcRect l="5032" r="14465"/>
          <a:stretch/>
        </p:blipFill>
        <p:spPr>
          <a:xfrm>
            <a:off x="5763084" y="3455513"/>
            <a:ext cx="2438400" cy="2602523"/>
          </a:xfrm>
          <a:prstGeom prst="rect">
            <a:avLst/>
          </a:prstGeom>
        </p:spPr>
      </p:pic>
      <p:pic>
        <p:nvPicPr>
          <p:cNvPr id="8" name="Picture 7">
            <a:extLst>
              <a:ext uri="{FF2B5EF4-FFF2-40B4-BE49-F238E27FC236}">
                <a16:creationId xmlns:a16="http://schemas.microsoft.com/office/drawing/2014/main" id="{89FE3FD9-3C5D-7FA3-8D86-3AAC4AED847E}"/>
              </a:ext>
            </a:extLst>
          </p:cNvPr>
          <p:cNvPicPr>
            <a:picLocks noChangeAspect="1"/>
          </p:cNvPicPr>
          <p:nvPr/>
        </p:nvPicPr>
        <p:blipFill rotWithShape="1">
          <a:blip r:embed="rId5"/>
          <a:srcRect l="31071" r="4846"/>
          <a:stretch/>
        </p:blipFill>
        <p:spPr>
          <a:xfrm>
            <a:off x="8512712" y="3477787"/>
            <a:ext cx="2514600" cy="2629037"/>
          </a:xfrm>
          <a:prstGeom prst="rect">
            <a:avLst/>
          </a:prstGeom>
        </p:spPr>
      </p:pic>
      <p:sp>
        <p:nvSpPr>
          <p:cNvPr id="9" name="TextBox 8">
            <a:extLst>
              <a:ext uri="{FF2B5EF4-FFF2-40B4-BE49-F238E27FC236}">
                <a16:creationId xmlns:a16="http://schemas.microsoft.com/office/drawing/2014/main" id="{BFCF9A77-8130-646A-3B54-9C69ABF00768}"/>
              </a:ext>
            </a:extLst>
          </p:cNvPr>
          <p:cNvSpPr txBox="1"/>
          <p:nvPr/>
        </p:nvSpPr>
        <p:spPr>
          <a:xfrm>
            <a:off x="381586" y="6248398"/>
            <a:ext cx="20574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Sữa</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chua</a:t>
            </a:r>
            <a:endParaRPr lang="en-US" sz="2400" dirty="0">
              <a:solidFill>
                <a:srgbClr val="002060"/>
              </a:solidFill>
              <a:latin typeface="Bahnschrift SemiLight Condensed" panose="020B0502040204020203" pitchFamily="34" charset="0"/>
            </a:endParaRPr>
          </a:p>
        </p:txBody>
      </p:sp>
      <p:sp>
        <p:nvSpPr>
          <p:cNvPr id="10" name="TextBox 9">
            <a:extLst>
              <a:ext uri="{FF2B5EF4-FFF2-40B4-BE49-F238E27FC236}">
                <a16:creationId xmlns:a16="http://schemas.microsoft.com/office/drawing/2014/main" id="{51C3E5BF-0DC8-BF7F-A3AC-48A381768243}"/>
              </a:ext>
            </a:extLst>
          </p:cNvPr>
          <p:cNvSpPr txBox="1"/>
          <p:nvPr/>
        </p:nvSpPr>
        <p:spPr>
          <a:xfrm>
            <a:off x="3336974" y="6248399"/>
            <a:ext cx="19050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Dưa</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muối</a:t>
            </a:r>
            <a:endParaRPr lang="en-US" sz="2400" dirty="0">
              <a:solidFill>
                <a:srgbClr val="002060"/>
              </a:solidFill>
              <a:latin typeface="Bahnschrift SemiLight Condensed" panose="020B0502040204020203" pitchFamily="34" charset="0"/>
            </a:endParaRPr>
          </a:p>
        </p:txBody>
      </p:sp>
      <p:sp>
        <p:nvSpPr>
          <p:cNvPr id="11" name="TextBox 10">
            <a:extLst>
              <a:ext uri="{FF2B5EF4-FFF2-40B4-BE49-F238E27FC236}">
                <a16:creationId xmlns:a16="http://schemas.microsoft.com/office/drawing/2014/main" id="{56C63993-0650-4300-107F-22FF7CCCFD47}"/>
              </a:ext>
            </a:extLst>
          </p:cNvPr>
          <p:cNvSpPr txBox="1"/>
          <p:nvPr/>
        </p:nvSpPr>
        <p:spPr>
          <a:xfrm>
            <a:off x="5943600" y="6248400"/>
            <a:ext cx="19050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Nước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mắm</a:t>
            </a:r>
            <a:endParaRPr lang="en-US" sz="2400" dirty="0">
              <a:solidFill>
                <a:srgbClr val="002060"/>
              </a:solidFill>
              <a:latin typeface="Bahnschrift SemiLight Condensed" panose="020B0502040204020203" pitchFamily="34" charset="0"/>
            </a:endParaRPr>
          </a:p>
        </p:txBody>
      </p:sp>
      <p:sp>
        <p:nvSpPr>
          <p:cNvPr id="12" name="TextBox 11">
            <a:extLst>
              <a:ext uri="{FF2B5EF4-FFF2-40B4-BE49-F238E27FC236}">
                <a16:creationId xmlns:a16="http://schemas.microsoft.com/office/drawing/2014/main" id="{4B9AA739-8D56-C408-AAF4-4B351986066A}"/>
              </a:ext>
            </a:extLst>
          </p:cNvPr>
          <p:cNvSpPr txBox="1"/>
          <p:nvPr/>
        </p:nvSpPr>
        <p:spPr>
          <a:xfrm>
            <a:off x="8550226" y="6174545"/>
            <a:ext cx="2307688"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Thuốc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kháng</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sinh</a:t>
            </a:r>
            <a:endParaRPr lang="en-US" sz="2400" dirty="0">
              <a:solidFill>
                <a:srgbClr val="002060"/>
              </a:solidFill>
              <a:latin typeface="Bahnschrift SemiLight Condensed" panose="020B0502040204020203" pitchFamily="34" charset="0"/>
            </a:endParaRPr>
          </a:p>
        </p:txBody>
      </p:sp>
      <p:pic>
        <p:nvPicPr>
          <p:cNvPr id="13" name="Picture 25" descr="viet3">
            <a:extLst>
              <a:ext uri="{FF2B5EF4-FFF2-40B4-BE49-F238E27FC236}">
                <a16:creationId xmlns:a16="http://schemas.microsoft.com/office/drawing/2014/main" id="{CEDE6E32-7681-99BE-3F88-58C121B63B1D}"/>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3517" y="871089"/>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672422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1235CB-D98C-3140-357A-8844A43227BD}"/>
              </a:ext>
            </a:extLst>
          </p:cNvPr>
          <p:cNvSpPr txBox="1"/>
          <p:nvPr/>
        </p:nvSpPr>
        <p:spPr>
          <a:xfrm>
            <a:off x="685800" y="167704"/>
            <a:ext cx="6153462"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latin typeface="Arial"/>
                <a:ea typeface="+mn-ea"/>
                <a:cs typeface="+mn-cs"/>
              </a:rPr>
              <a:t>III. VAI TRÒ CỦA VI KHUẨN</a:t>
            </a:r>
          </a:p>
        </p:txBody>
      </p:sp>
      <p:pic>
        <p:nvPicPr>
          <p:cNvPr id="2" name="Picture 1">
            <a:extLst>
              <a:ext uri="{FF2B5EF4-FFF2-40B4-BE49-F238E27FC236}">
                <a16:creationId xmlns:a16="http://schemas.microsoft.com/office/drawing/2014/main" id="{AE709B64-9CF1-676F-9E85-E0AD175F5CCD}"/>
              </a:ext>
            </a:extLst>
          </p:cNvPr>
          <p:cNvPicPr>
            <a:picLocks noChangeAspect="1"/>
          </p:cNvPicPr>
          <p:nvPr/>
        </p:nvPicPr>
        <p:blipFill>
          <a:blip r:embed="rId2"/>
          <a:stretch>
            <a:fillRect/>
          </a:stretch>
        </p:blipFill>
        <p:spPr>
          <a:xfrm>
            <a:off x="5115081" y="1981200"/>
            <a:ext cx="5524500" cy="3810000"/>
          </a:xfrm>
          <a:prstGeom prst="rect">
            <a:avLst/>
          </a:prstGeom>
        </p:spPr>
      </p:pic>
      <p:sp>
        <p:nvSpPr>
          <p:cNvPr id="3" name="Speech Bubble: Oval 2">
            <a:extLst>
              <a:ext uri="{FF2B5EF4-FFF2-40B4-BE49-F238E27FC236}">
                <a16:creationId xmlns:a16="http://schemas.microsoft.com/office/drawing/2014/main" id="{46775C4C-DB2D-ABF9-A98F-BF76BF78A7E0}"/>
              </a:ext>
            </a:extLst>
          </p:cNvPr>
          <p:cNvSpPr/>
          <p:nvPr/>
        </p:nvSpPr>
        <p:spPr>
          <a:xfrm>
            <a:off x="304799" y="1219200"/>
            <a:ext cx="4267201" cy="4038600"/>
          </a:xfrm>
          <a:prstGeom prst="wedgeEllipseCallout">
            <a:avLst>
              <a:gd name="adj1" fmla="val 61961"/>
              <a:gd name="adj2" fmla="val 44650"/>
            </a:avLst>
          </a:prstGeom>
          <a:solidFill>
            <a:schemeClr val="bg1">
              <a:lumMod val="20000"/>
              <a:lumOff val="80000"/>
            </a:schemeClr>
          </a:solidFill>
          <a:ln>
            <a:solidFill>
              <a:schemeClr val="bg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err="1">
                <a:solidFill>
                  <a:schemeClr val="accent5">
                    <a:lumMod val="50000"/>
                  </a:schemeClr>
                </a:solidFill>
                <a:latin typeface="Bahnschrift SemiBold SemiConden" panose="020B0502040204020203" pitchFamily="34" charset="0"/>
              </a:rPr>
              <a:t>Vì</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sao</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ăn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sữa</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chua</a:t>
            </a:r>
            <a:r>
              <a:rPr lang="en-US" sz="3600" dirty="0">
                <a:solidFill>
                  <a:schemeClr val="accent5">
                    <a:lumMod val="50000"/>
                  </a:schemeClr>
                </a:solidFill>
                <a:latin typeface="Bahnschrift SemiBold SemiConden" panose="020B0502040204020203" pitchFamily="34" charset="0"/>
              </a:rPr>
              <a:t> hang </a:t>
            </a:r>
            <a:r>
              <a:rPr lang="en-US" sz="3600" dirty="0" err="1">
                <a:solidFill>
                  <a:schemeClr val="accent5">
                    <a:lumMod val="50000"/>
                  </a:schemeClr>
                </a:solidFill>
                <a:latin typeface="Bahnschrift SemiBold SemiConden" panose="020B0502040204020203" pitchFamily="34" charset="0"/>
              </a:rPr>
              <a:t>ngày</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có</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thể</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giúp</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chúng</a:t>
            </a:r>
            <a:r>
              <a:rPr lang="en-US" sz="3600" dirty="0">
                <a:solidFill>
                  <a:schemeClr val="accent5">
                    <a:lumMod val="50000"/>
                  </a:schemeClr>
                </a:solidFill>
                <a:latin typeface="Bahnschrift SemiBold SemiConden" panose="020B0502040204020203" pitchFamily="34" charset="0"/>
              </a:rPr>
              <a:t> ta </a:t>
            </a:r>
            <a:r>
              <a:rPr lang="en-US" sz="3600" dirty="0" err="1">
                <a:solidFill>
                  <a:schemeClr val="accent5">
                    <a:lumMod val="50000"/>
                  </a:schemeClr>
                </a:solidFill>
                <a:latin typeface="Bahnschrift SemiBold SemiConden" panose="020B0502040204020203" pitchFamily="34" charset="0"/>
              </a:rPr>
              <a:t>ăn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ngon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miệng</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hơn</a:t>
            </a:r>
            <a:r>
              <a:rPr lang="en-US" sz="3600" dirty="0">
                <a:solidFill>
                  <a:schemeClr val="accent5">
                    <a:lumMod val="50000"/>
                  </a:schemeClr>
                </a:solidFill>
                <a:latin typeface="Bahnschrift SemiBold SemiConden" panose="020B0502040204020203" pitchFamily="34" charset="0"/>
              </a:rPr>
              <a:t>?</a:t>
            </a:r>
          </a:p>
        </p:txBody>
      </p:sp>
      <p:sp>
        <p:nvSpPr>
          <p:cNvPr id="7" name="TextBox 6">
            <a:extLst>
              <a:ext uri="{FF2B5EF4-FFF2-40B4-BE49-F238E27FC236}">
                <a16:creationId xmlns:a16="http://schemas.microsoft.com/office/drawing/2014/main" id="{B7FB65C1-621C-5311-336C-CC756F98F933}"/>
              </a:ext>
            </a:extLst>
          </p:cNvPr>
          <p:cNvSpPr txBox="1"/>
          <p:nvPr/>
        </p:nvSpPr>
        <p:spPr>
          <a:xfrm>
            <a:off x="-38102" y="1204210"/>
            <a:ext cx="4953001" cy="5016758"/>
          </a:xfrm>
          <a:prstGeom prst="rect">
            <a:avLst/>
          </a:prstGeom>
          <a:noFill/>
        </p:spPr>
        <p:txBody>
          <a:bodyPr wrap="square">
            <a:spAutoFit/>
          </a:bodyPr>
          <a:lstStyle/>
          <a:p>
            <a:pPr algn="just"/>
            <a:r>
              <a:rPr lang="vi-VN" sz="3200" b="0" i="0" dirty="0">
                <a:solidFill>
                  <a:srgbClr val="333333"/>
                </a:solidFill>
                <a:effectLst/>
                <a:latin typeface="Bahnschrift Light Condensed" panose="020B0502040204020203" pitchFamily="34" charset="0"/>
              </a:rPr>
              <a:t>Ăn sữa chua hằng ngày có thể giúp chúng ta ăn cơm ngon miệng hơn vì:</a:t>
            </a:r>
          </a:p>
          <a:p>
            <a:pPr algn="just"/>
            <a:r>
              <a:rPr lang="vi-VN" sz="3200" b="0" i="0" dirty="0">
                <a:solidFill>
                  <a:srgbClr val="333333"/>
                </a:solidFill>
                <a:effectLst/>
                <a:latin typeface="Bahnschrift Light Condensed" panose="020B0502040204020203" pitchFamily="34" charset="0"/>
              </a:rPr>
              <a:t>- Trong sữa chua có chứa các lợi khuẩn có tác dụng tiêu hóa lactose giúp chúng ta dung nạp thức ăn tốt hơn</a:t>
            </a:r>
          </a:p>
          <a:p>
            <a:pPr algn="just"/>
            <a:r>
              <a:rPr lang="vi-VN" sz="3200" b="0" i="0" dirty="0">
                <a:solidFill>
                  <a:srgbClr val="333333"/>
                </a:solidFill>
                <a:effectLst/>
                <a:latin typeface="Bahnschrift Light Condensed" panose="020B0502040204020203" pitchFamily="34" charset="0"/>
              </a:rPr>
              <a:t>- Ngoài ra, vitamin B trong sữa chua giúp kích thích vị giác, tăng cảm giác ngon miệng</a:t>
            </a:r>
          </a:p>
        </p:txBody>
      </p:sp>
    </p:spTree>
    <p:extLst>
      <p:ext uri="{BB962C8B-B14F-4D97-AF65-F5344CB8AC3E}">
        <p14:creationId xmlns:p14="http://schemas.microsoft.com/office/powerpoint/2010/main" val="3045522903"/>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xit" presetSubtype="10" fill="hold" grpId="1" nodeType="clickEffect">
                                  <p:stCondLst>
                                    <p:cond delay="0"/>
                                  </p:stCondLst>
                                  <p:childTnLst>
                                    <p:animEffect transition="out" filter="randombar(horizontal)">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3429747-3B4C-9EB6-C8FA-DF177EB07440}"/>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pic>
        <p:nvPicPr>
          <p:cNvPr id="3" name="Picture 2">
            <a:extLst>
              <a:ext uri="{FF2B5EF4-FFF2-40B4-BE49-F238E27FC236}">
                <a16:creationId xmlns:a16="http://schemas.microsoft.com/office/drawing/2014/main" id="{CEF33CE8-435D-CA37-FCAF-92D7971552C6}"/>
              </a:ext>
            </a:extLst>
          </p:cNvPr>
          <p:cNvPicPr>
            <a:picLocks noChangeAspect="1"/>
          </p:cNvPicPr>
          <p:nvPr/>
        </p:nvPicPr>
        <p:blipFill>
          <a:blip r:embed="rId2"/>
          <a:stretch>
            <a:fillRect/>
          </a:stretch>
        </p:blipFill>
        <p:spPr>
          <a:xfrm>
            <a:off x="1239182" y="752479"/>
            <a:ext cx="8494435" cy="5665011"/>
          </a:xfrm>
          <a:prstGeom prst="rect">
            <a:avLst/>
          </a:prstGeom>
        </p:spPr>
      </p:pic>
    </p:spTree>
    <p:extLst>
      <p:ext uri="{BB962C8B-B14F-4D97-AF65-F5344CB8AC3E}">
        <p14:creationId xmlns:p14="http://schemas.microsoft.com/office/powerpoint/2010/main" val="3944560777"/>
      </p:ext>
    </p:extLst>
  </p:cSld>
  <p:clrMapOvr>
    <a:masterClrMapping/>
  </p:clrMapOvr>
  <p:transition>
    <p:split orient="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8C18C5E-3F17-E02F-5F42-AE56EB99B446}"/>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hought Bubble: Cloud 3">
            <a:extLst>
              <a:ext uri="{FF2B5EF4-FFF2-40B4-BE49-F238E27FC236}">
                <a16:creationId xmlns:a16="http://schemas.microsoft.com/office/drawing/2014/main" id="{37CF4F95-6B2F-B8E0-D90E-2E67D4879F72}"/>
              </a:ext>
            </a:extLst>
          </p:cNvPr>
          <p:cNvSpPr/>
          <p:nvPr/>
        </p:nvSpPr>
        <p:spPr>
          <a:xfrm>
            <a:off x="990600" y="914401"/>
            <a:ext cx="8382000" cy="3997156"/>
          </a:xfrm>
          <a:prstGeom prst="cloudCallout">
            <a:avLst>
              <a:gd name="adj1" fmla="val -34260"/>
              <a:gd name="adj2" fmla="val 76578"/>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Kể</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tên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các</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bệnh</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do vi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khuẩn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gây</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nên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ở con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người</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và</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nêu</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ra</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một</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số</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biện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pháp</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phòng</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tránh</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a:t>
            </a:r>
          </a:p>
        </p:txBody>
      </p:sp>
    </p:spTree>
    <p:extLst>
      <p:ext uri="{BB962C8B-B14F-4D97-AF65-F5344CB8AC3E}">
        <p14:creationId xmlns:p14="http://schemas.microsoft.com/office/powerpoint/2010/main" val="2015461119"/>
      </p:ext>
    </p:extLst>
  </p:cSld>
  <p:clrMapOvr>
    <a:masterClrMapping/>
  </p:clrMapOvr>
  <p:transition>
    <p:split orient="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sp>
        <p:nvSpPr>
          <p:cNvPr id="2" name="Rectangle 1">
            <a:extLst>
              <a:ext uri="{FF2B5EF4-FFF2-40B4-BE49-F238E27FC236}">
                <a16:creationId xmlns:a16="http://schemas.microsoft.com/office/drawing/2014/main" id="{D9E343EF-3064-4475-B833-BF77BAA59EB3}"/>
              </a:ext>
            </a:extLst>
          </p:cNvPr>
          <p:cNvSpPr/>
          <p:nvPr/>
        </p:nvSpPr>
        <p:spPr>
          <a:xfrm>
            <a:off x="317292" y="304800"/>
            <a:ext cx="10761690" cy="2308324"/>
          </a:xfrm>
          <a:prstGeom prst="rect">
            <a:avLst/>
          </a:prstGeom>
        </p:spPr>
        <p:txBody>
          <a:bodyPr wrap="square">
            <a:spAutoFit/>
          </a:bodyPr>
          <a:lstStyle/>
          <a:p>
            <a:pPr algn="ct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người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lượng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rất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lớn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khoảng</a:t>
            </a:r>
            <a:r>
              <a:rPr lang="en-US" sz="3600" dirty="0">
                <a:solidFill>
                  <a:srgbClr val="FF0000"/>
                </a:solidFill>
                <a:latin typeface="Times New Roman" panose="02020603050405020304" pitchFamily="18" charset="0"/>
                <a:cs typeface="Times New Roman" panose="02020603050405020304" pitchFamily="18" charset="0"/>
              </a:rPr>
              <a:t> 75 </a:t>
            </a:r>
            <a:r>
              <a:rPr lang="en-US" sz="3600" dirty="0" err="1">
                <a:solidFill>
                  <a:srgbClr val="FF0000"/>
                </a:solidFill>
                <a:latin typeface="Times New Roman" panose="02020603050405020304" pitchFamily="18" charset="0"/>
                <a:cs typeface="Times New Roman" panose="02020603050405020304" pitchFamily="18" charset="0"/>
              </a:rPr>
              <a:t>nghìn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tỉ</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Nhưng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trên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người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một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sinh</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vật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nhân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nhỏ</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bé</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với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lượng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lớn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hơn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của</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chúng</a:t>
            </a:r>
            <a:r>
              <a:rPr lang="en-US" sz="3600" dirty="0">
                <a:solidFill>
                  <a:srgbClr val="FF0000"/>
                </a:solidFill>
                <a:latin typeface="Times New Roman" panose="02020603050405020304" pitchFamily="18" charset="0"/>
                <a:cs typeface="Times New Roman" panose="02020603050405020304" pitchFamily="18" charset="0"/>
              </a:rPr>
              <a:t> ta,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lên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đến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hàng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trăm</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nghìn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tỉ</a:t>
            </a:r>
            <a:r>
              <a:rPr lang="en-US" sz="3600" dirty="0">
                <a:solidFill>
                  <a:srgbClr val="FF0000"/>
                </a:solidFill>
                <a:latin typeface="Times New Roman" panose="02020603050405020304" pitchFamily="18" charset="0"/>
                <a:cs typeface="Times New Roman" panose="02020603050405020304" pitchFamily="18" charset="0"/>
              </a:rPr>
              <a:t>. </a:t>
            </a:r>
          </a:p>
        </p:txBody>
      </p:sp>
      <p:sp>
        <p:nvSpPr>
          <p:cNvPr id="3" name="Cloud Callout 6">
            <a:extLst>
              <a:ext uri="{FF2B5EF4-FFF2-40B4-BE49-F238E27FC236}">
                <a16:creationId xmlns:a16="http://schemas.microsoft.com/office/drawing/2014/main" id="{529A6254-E990-D6B9-60F3-AC3121993CEC}"/>
              </a:ext>
            </a:extLst>
          </p:cNvPr>
          <p:cNvSpPr/>
          <p:nvPr/>
        </p:nvSpPr>
        <p:spPr>
          <a:xfrm>
            <a:off x="762000" y="2815173"/>
            <a:ext cx="5943600" cy="3352800"/>
          </a:xfrm>
          <a:prstGeom prst="cloudCallout">
            <a:avLst/>
          </a:prstGeom>
          <a:solidFill>
            <a:schemeClr val="bg2">
              <a:lumMod val="40000"/>
              <a:lumOff val="60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lvl="0" algn="ctr"/>
            <a:r>
              <a:rPr lang="en-US" sz="4000" b="1" dirty="0" err="1">
                <a:solidFill>
                  <a:srgbClr val="00B050"/>
                </a:solidFill>
                <a:latin typeface="Times New Roman" panose="02020603050405020304" pitchFamily="18" charset="0"/>
                <a:cs typeface="Times New Roman" panose="02020603050405020304" pitchFamily="18" charset="0"/>
              </a:rPr>
              <a:t>Em</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có</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biết</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chúng</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là</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sinh</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vật</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nào</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không</a:t>
            </a:r>
            <a:r>
              <a:rPr lang="en-US" sz="4000" b="1" dirty="0">
                <a:solidFill>
                  <a:srgbClr val="00B050"/>
                </a:solidFill>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4BB61773-6FAE-CE8D-5432-6901A82941C8}"/>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7132820" y="3048000"/>
            <a:ext cx="3933670" cy="3352800"/>
          </a:xfrm>
          <a:prstGeom prst="rect">
            <a:avLst/>
          </a:prstGeom>
        </p:spPr>
      </p:pic>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8ABD0DF-A5E5-DE70-5291-F3F3B254E145}"/>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pic>
        <p:nvPicPr>
          <p:cNvPr id="3" name="Picture 2">
            <a:extLst>
              <a:ext uri="{FF2B5EF4-FFF2-40B4-BE49-F238E27FC236}">
                <a16:creationId xmlns:a16="http://schemas.microsoft.com/office/drawing/2014/main" id="{187FB8AB-6C93-4226-0B1D-BF08FD515D09}"/>
              </a:ext>
            </a:extLst>
          </p:cNvPr>
          <p:cNvPicPr>
            <a:picLocks noChangeAspect="1"/>
          </p:cNvPicPr>
          <p:nvPr/>
        </p:nvPicPr>
        <p:blipFill>
          <a:blip r:embed="rId2"/>
          <a:stretch>
            <a:fillRect/>
          </a:stretch>
        </p:blipFill>
        <p:spPr>
          <a:xfrm>
            <a:off x="2818731" y="1164448"/>
            <a:ext cx="4756721" cy="2981325"/>
          </a:xfrm>
          <a:prstGeom prst="rect">
            <a:avLst/>
          </a:prstGeom>
        </p:spPr>
      </p:pic>
      <p:pic>
        <p:nvPicPr>
          <p:cNvPr id="4" name="Picture 3">
            <a:extLst>
              <a:ext uri="{FF2B5EF4-FFF2-40B4-BE49-F238E27FC236}">
                <a16:creationId xmlns:a16="http://schemas.microsoft.com/office/drawing/2014/main" id="{8A27B078-BD21-2545-4C54-3530C5E7D347}"/>
              </a:ext>
            </a:extLst>
          </p:cNvPr>
          <p:cNvPicPr>
            <a:picLocks noChangeAspect="1"/>
          </p:cNvPicPr>
          <p:nvPr/>
        </p:nvPicPr>
        <p:blipFill>
          <a:blip r:embed="rId3"/>
          <a:stretch>
            <a:fillRect/>
          </a:stretch>
        </p:blipFill>
        <p:spPr>
          <a:xfrm>
            <a:off x="0" y="1143000"/>
            <a:ext cx="2761727" cy="2993395"/>
          </a:xfrm>
          <a:prstGeom prst="rect">
            <a:avLst/>
          </a:prstGeom>
        </p:spPr>
      </p:pic>
      <p:pic>
        <p:nvPicPr>
          <p:cNvPr id="5" name="Picture 4">
            <a:extLst>
              <a:ext uri="{FF2B5EF4-FFF2-40B4-BE49-F238E27FC236}">
                <a16:creationId xmlns:a16="http://schemas.microsoft.com/office/drawing/2014/main" id="{53D14BB4-A28C-1A96-0CB1-BF51A28B96F6}"/>
              </a:ext>
            </a:extLst>
          </p:cNvPr>
          <p:cNvPicPr>
            <a:picLocks noChangeAspect="1"/>
          </p:cNvPicPr>
          <p:nvPr/>
        </p:nvPicPr>
        <p:blipFill rotWithShape="1">
          <a:blip r:embed="rId4"/>
          <a:srcRect l="18517"/>
          <a:stretch/>
        </p:blipFill>
        <p:spPr>
          <a:xfrm>
            <a:off x="7848600" y="1143000"/>
            <a:ext cx="3353157" cy="3006290"/>
          </a:xfrm>
          <a:prstGeom prst="rect">
            <a:avLst/>
          </a:prstGeom>
        </p:spPr>
      </p:pic>
      <p:sp>
        <p:nvSpPr>
          <p:cNvPr id="6" name="TextBox 5">
            <a:extLst>
              <a:ext uri="{FF2B5EF4-FFF2-40B4-BE49-F238E27FC236}">
                <a16:creationId xmlns:a16="http://schemas.microsoft.com/office/drawing/2014/main" id="{C3403C7D-3940-8E42-7CFC-D7FCFFD201A6}"/>
              </a:ext>
            </a:extLst>
          </p:cNvPr>
          <p:cNvSpPr txBox="1"/>
          <p:nvPr/>
        </p:nvSpPr>
        <p:spPr>
          <a:xfrm>
            <a:off x="-4689" y="4311387"/>
            <a:ext cx="2609327" cy="461665"/>
          </a:xfrm>
          <a:prstGeom prst="rect">
            <a:avLst/>
          </a:prstGeom>
          <a:noFill/>
        </p:spPr>
        <p:txBody>
          <a:bodyPr wrap="square" rtlCol="0">
            <a:spAutoFit/>
          </a:bodyPr>
          <a:lstStyle/>
          <a:p>
            <a:pPr algn="ctr"/>
            <a:r>
              <a:rPr lang="en-US" sz="2400" dirty="0">
                <a:solidFill>
                  <a:srgbClr val="002060"/>
                </a:solidFill>
                <a:latin typeface="Bahnschrift SemiLight Condensed" panose="020B0502040204020203" pitchFamily="34" charset="0"/>
              </a:rPr>
              <a:t>Vi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gây</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tả</a:t>
            </a:r>
            <a:endParaRPr lang="en-US" sz="2400" dirty="0">
              <a:solidFill>
                <a:srgbClr val="002060"/>
              </a:solidFill>
              <a:latin typeface="Bahnschrift SemiLight Condensed" panose="020B0502040204020203" pitchFamily="34" charset="0"/>
            </a:endParaRPr>
          </a:p>
        </p:txBody>
      </p:sp>
      <p:sp>
        <p:nvSpPr>
          <p:cNvPr id="7" name="TextBox 6">
            <a:extLst>
              <a:ext uri="{FF2B5EF4-FFF2-40B4-BE49-F238E27FC236}">
                <a16:creationId xmlns:a16="http://schemas.microsoft.com/office/drawing/2014/main" id="{58C8C99B-980F-8332-DFBA-4A2714935DD7}"/>
              </a:ext>
            </a:extLst>
          </p:cNvPr>
          <p:cNvSpPr txBox="1"/>
          <p:nvPr/>
        </p:nvSpPr>
        <p:spPr>
          <a:xfrm>
            <a:off x="2818731" y="4343400"/>
            <a:ext cx="4637146"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Người</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mắc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nhiễm</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da</a:t>
            </a:r>
          </a:p>
        </p:txBody>
      </p:sp>
      <p:sp>
        <p:nvSpPr>
          <p:cNvPr id="8" name="TextBox 7">
            <a:extLst>
              <a:ext uri="{FF2B5EF4-FFF2-40B4-BE49-F238E27FC236}">
                <a16:creationId xmlns:a16="http://schemas.microsoft.com/office/drawing/2014/main" id="{E4926D0C-3D06-68B6-C2CF-0D00AEE0079F}"/>
              </a:ext>
            </a:extLst>
          </p:cNvPr>
          <p:cNvSpPr txBox="1"/>
          <p:nvPr/>
        </p:nvSpPr>
        <p:spPr>
          <a:xfrm>
            <a:off x="8001000" y="4311387"/>
            <a:ext cx="3048000" cy="461665"/>
          </a:xfrm>
          <a:prstGeom prst="rect">
            <a:avLst/>
          </a:prstGeom>
          <a:noFill/>
        </p:spPr>
        <p:txBody>
          <a:bodyPr wrap="square" rtlCol="0">
            <a:spAutoFit/>
          </a:bodyPr>
          <a:lstStyle/>
          <a:p>
            <a:pPr algn="ctr"/>
            <a:r>
              <a:rPr lang="en-US" sz="2400" dirty="0">
                <a:solidFill>
                  <a:srgbClr val="002060"/>
                </a:solidFill>
                <a:latin typeface="Bahnschrift SemiLight Condensed" panose="020B0502040204020203" pitchFamily="34" charset="0"/>
              </a:rPr>
              <a:t>Vi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gây</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lao</a:t>
            </a:r>
            <a:endParaRPr lang="en-US" sz="2400" dirty="0">
              <a:solidFill>
                <a:srgbClr val="002060"/>
              </a:solidFill>
              <a:latin typeface="Bahnschrift SemiLight Condensed" panose="020B0502040204020203" pitchFamily="34" charset="0"/>
            </a:endParaRPr>
          </a:p>
        </p:txBody>
      </p:sp>
      <p:sp>
        <p:nvSpPr>
          <p:cNvPr id="9" name="TextBox 8">
            <a:extLst>
              <a:ext uri="{FF2B5EF4-FFF2-40B4-BE49-F238E27FC236}">
                <a16:creationId xmlns:a16="http://schemas.microsoft.com/office/drawing/2014/main" id="{8549DF66-7040-49C0-5356-8138ADD21222}"/>
              </a:ext>
            </a:extLst>
          </p:cNvPr>
          <p:cNvSpPr txBox="1"/>
          <p:nvPr/>
        </p:nvSpPr>
        <p:spPr>
          <a:xfrm>
            <a:off x="114300" y="5422612"/>
            <a:ext cx="10744200" cy="584775"/>
          </a:xfrm>
          <a:prstGeom prst="rect">
            <a:avLst/>
          </a:prstGeom>
          <a:noFill/>
        </p:spPr>
        <p:txBody>
          <a:bodyPr wrap="square" rtlCol="0">
            <a:spAutoFit/>
          </a:bodyPr>
          <a:lstStyle/>
          <a:p>
            <a:pPr marL="285750" indent="-285750" algn="ctr">
              <a:buFont typeface="Wingdings" panose="05000000000000000000" pitchFamily="2" charset="2"/>
              <a:buChar char="Ø"/>
            </a:pPr>
            <a:r>
              <a:rPr lang="en-US" sz="3200" dirty="0" err="1">
                <a:solidFill>
                  <a:schemeClr val="accent1">
                    <a:lumMod val="50000"/>
                  </a:schemeClr>
                </a:solidFill>
                <a:latin typeface="Bahnschrift SemiLight Condensed" panose="020B0502040204020203" pitchFamily="34" charset="0"/>
              </a:rPr>
              <a:t>Tìm</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hiểu</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triệu</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chứng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cách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phòng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tránh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của</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những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bệnh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trên</a:t>
            </a:r>
            <a:r>
              <a:rPr lang="en-US" sz="3200" dirty="0">
                <a:solidFill>
                  <a:schemeClr val="accent1">
                    <a:lumMod val="50000"/>
                  </a:schemeClr>
                </a:solidFill>
                <a:latin typeface="Bahnschrift SemiLight Condensed" panose="020B0502040204020203" pitchFamily="34" charset="0"/>
              </a:rPr>
              <a:t>?</a:t>
            </a:r>
          </a:p>
        </p:txBody>
      </p:sp>
      <p:sp>
        <p:nvSpPr>
          <p:cNvPr id="10" name="TextBox 9">
            <a:extLst>
              <a:ext uri="{FF2B5EF4-FFF2-40B4-BE49-F238E27FC236}">
                <a16:creationId xmlns:a16="http://schemas.microsoft.com/office/drawing/2014/main" id="{26E79C8D-B440-30E9-7C53-C55E6262557D}"/>
              </a:ext>
            </a:extLst>
          </p:cNvPr>
          <p:cNvSpPr txBox="1"/>
          <p:nvPr/>
        </p:nvSpPr>
        <p:spPr>
          <a:xfrm>
            <a:off x="38100" y="5373814"/>
            <a:ext cx="10896600" cy="1200329"/>
          </a:xfrm>
          <a:prstGeom prst="rect">
            <a:avLst/>
          </a:prstGeom>
          <a:noFill/>
        </p:spPr>
        <p:txBody>
          <a:bodyPr wrap="square" rtlCol="0">
            <a:spAutoFit/>
          </a:bodyPr>
          <a:lstStyle/>
          <a:p>
            <a:pPr marL="571500" indent="-571500" algn="ctr">
              <a:buFont typeface="Wingdings" panose="05000000000000000000" pitchFamily="2" charset="2"/>
              <a:buChar char="Ø"/>
            </a:pPr>
            <a:r>
              <a:rPr lang="en-US" sz="3600" dirty="0" err="1">
                <a:solidFill>
                  <a:schemeClr val="bg1">
                    <a:lumMod val="75000"/>
                  </a:schemeClr>
                </a:solidFill>
                <a:latin typeface="Bahnschrift SemiBold SemiConden" panose="020B0502040204020203" pitchFamily="34" charset="0"/>
              </a:rPr>
              <a:t>Hãy</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nêu</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các</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biện</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pháp</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để</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phòng</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chống</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bệnh</a:t>
            </a:r>
            <a:r>
              <a:rPr lang="en-US" sz="3600" dirty="0">
                <a:solidFill>
                  <a:schemeClr val="bg1">
                    <a:lumMod val="75000"/>
                  </a:schemeClr>
                </a:solidFill>
                <a:latin typeface="Bahnschrift SemiBold SemiConden" panose="020B0502040204020203" pitchFamily="34" charset="0"/>
              </a:rPr>
              <a:t> do vi </a:t>
            </a:r>
            <a:r>
              <a:rPr lang="en-US" sz="3600" dirty="0" err="1">
                <a:solidFill>
                  <a:schemeClr val="bg1">
                    <a:lumMod val="75000"/>
                  </a:schemeClr>
                </a:solidFill>
                <a:latin typeface="Bahnschrift SemiBold SemiConden" panose="020B0502040204020203" pitchFamily="34" charset="0"/>
              </a:rPr>
              <a:t>khuẩn</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gây</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ra</a:t>
            </a:r>
            <a:r>
              <a:rPr lang="en-US" sz="3600" dirty="0">
                <a:solidFill>
                  <a:schemeClr val="bg1">
                    <a:lumMod val="75000"/>
                  </a:schemeClr>
                </a:solidFill>
                <a:latin typeface="Bahnschrift SemiBold SemiConden" panose="020B0502040204020203" pitchFamily="34" charset="0"/>
              </a:rPr>
              <a:t> ở </a:t>
            </a:r>
            <a:r>
              <a:rPr lang="en-US" sz="3600" dirty="0" err="1">
                <a:solidFill>
                  <a:schemeClr val="bg1">
                    <a:lumMod val="75000"/>
                  </a:schemeClr>
                </a:solidFill>
                <a:latin typeface="Bahnschrift SemiBold SemiConden" panose="020B0502040204020203" pitchFamily="34" charset="0"/>
              </a:rPr>
              <a:t>người</a:t>
            </a:r>
            <a:r>
              <a:rPr lang="en-US" sz="3600" dirty="0">
                <a:solidFill>
                  <a:schemeClr val="bg1">
                    <a:lumMod val="7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2186615279"/>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1A9583A-A1B7-8043-371F-34C0495089AB}"/>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extBox 3">
            <a:extLst>
              <a:ext uri="{FF2B5EF4-FFF2-40B4-BE49-F238E27FC236}">
                <a16:creationId xmlns:a16="http://schemas.microsoft.com/office/drawing/2014/main" id="{6BA79260-C4B4-BC0B-E1BF-2B53FD3EB396}"/>
              </a:ext>
            </a:extLst>
          </p:cNvPr>
          <p:cNvSpPr txBox="1"/>
          <p:nvPr/>
        </p:nvSpPr>
        <p:spPr>
          <a:xfrm>
            <a:off x="533400" y="1295400"/>
            <a:ext cx="9448800" cy="1167948"/>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Vi khuẩn gây nên một số bệnh ở con người như: lao, viêm phổi, uốn ván, giang mai, phong (hủi), tả, …</a:t>
            </a:r>
            <a:endParaRPr lang="en-US" sz="3200" dirty="0">
              <a:solidFill>
                <a:srgbClr val="002060"/>
              </a:solidFill>
              <a:effectLst/>
              <a:latin typeface="Bahnschrift SemiLight Condensed" panose="020B0502040204020203" pitchFamily="34" charset="0"/>
              <a:ea typeface="Calibri" panose="020F0502020204030204" pitchFamily="34" charset="0"/>
            </a:endParaRPr>
          </a:p>
        </p:txBody>
      </p:sp>
    </p:spTree>
    <p:extLst>
      <p:ext uri="{BB962C8B-B14F-4D97-AF65-F5344CB8AC3E}">
        <p14:creationId xmlns:p14="http://schemas.microsoft.com/office/powerpoint/2010/main" val="1321992396"/>
      </p:ext>
    </p:extLst>
  </p:cSld>
  <p:clrMapOvr>
    <a:masterClrMapping/>
  </p:clrMapOvr>
  <p:transition>
    <p:split orient="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05F53C1-EFF1-27DB-F337-233826AAD8E0}"/>
              </a:ext>
            </a:extLst>
          </p:cNvPr>
          <p:cNvPicPr>
            <a:picLocks noChangeAspect="1"/>
          </p:cNvPicPr>
          <p:nvPr/>
        </p:nvPicPr>
        <p:blipFill>
          <a:blip r:embed="rId2"/>
          <a:stretch>
            <a:fillRect/>
          </a:stretch>
        </p:blipFill>
        <p:spPr>
          <a:xfrm>
            <a:off x="1060361" y="123662"/>
            <a:ext cx="4419599" cy="2995548"/>
          </a:xfrm>
          <a:prstGeom prst="rect">
            <a:avLst/>
          </a:prstGeom>
        </p:spPr>
      </p:pic>
      <p:pic>
        <p:nvPicPr>
          <p:cNvPr id="3" name="Picture 2">
            <a:extLst>
              <a:ext uri="{FF2B5EF4-FFF2-40B4-BE49-F238E27FC236}">
                <a16:creationId xmlns:a16="http://schemas.microsoft.com/office/drawing/2014/main" id="{C6A2DDA3-FFB6-ED5E-71DF-F3661A925489}"/>
              </a:ext>
            </a:extLst>
          </p:cNvPr>
          <p:cNvPicPr>
            <a:picLocks noChangeAspect="1"/>
          </p:cNvPicPr>
          <p:nvPr/>
        </p:nvPicPr>
        <p:blipFill>
          <a:blip r:embed="rId3"/>
          <a:stretch>
            <a:fillRect/>
          </a:stretch>
        </p:blipFill>
        <p:spPr>
          <a:xfrm>
            <a:off x="6096000" y="123662"/>
            <a:ext cx="4572000" cy="2995548"/>
          </a:xfrm>
          <a:prstGeom prst="rect">
            <a:avLst/>
          </a:prstGeom>
        </p:spPr>
      </p:pic>
      <p:pic>
        <p:nvPicPr>
          <p:cNvPr id="4" name="Picture 3">
            <a:extLst>
              <a:ext uri="{FF2B5EF4-FFF2-40B4-BE49-F238E27FC236}">
                <a16:creationId xmlns:a16="http://schemas.microsoft.com/office/drawing/2014/main" id="{A0301DD1-0EFF-63B5-2C14-9C4A5EB05217}"/>
              </a:ext>
            </a:extLst>
          </p:cNvPr>
          <p:cNvPicPr>
            <a:picLocks noChangeAspect="1"/>
          </p:cNvPicPr>
          <p:nvPr/>
        </p:nvPicPr>
        <p:blipFill>
          <a:blip r:embed="rId4"/>
          <a:stretch>
            <a:fillRect/>
          </a:stretch>
        </p:blipFill>
        <p:spPr>
          <a:xfrm>
            <a:off x="1066800" y="3447738"/>
            <a:ext cx="4419600" cy="3093720"/>
          </a:xfrm>
          <a:prstGeom prst="rect">
            <a:avLst/>
          </a:prstGeom>
        </p:spPr>
      </p:pic>
      <p:pic>
        <p:nvPicPr>
          <p:cNvPr id="6" name="Picture 5">
            <a:extLst>
              <a:ext uri="{FF2B5EF4-FFF2-40B4-BE49-F238E27FC236}">
                <a16:creationId xmlns:a16="http://schemas.microsoft.com/office/drawing/2014/main" id="{A973B4F0-0C75-1849-D3DF-A43D118F0012}"/>
              </a:ext>
            </a:extLst>
          </p:cNvPr>
          <p:cNvPicPr>
            <a:picLocks noChangeAspect="1"/>
          </p:cNvPicPr>
          <p:nvPr/>
        </p:nvPicPr>
        <p:blipFill>
          <a:blip r:embed="rId5"/>
          <a:stretch>
            <a:fillRect/>
          </a:stretch>
        </p:blipFill>
        <p:spPr>
          <a:xfrm>
            <a:off x="6019801" y="3447738"/>
            <a:ext cx="4648200" cy="3093720"/>
          </a:xfrm>
          <a:prstGeom prst="rect">
            <a:avLst/>
          </a:prstGeom>
        </p:spPr>
      </p:pic>
      <p:sp>
        <p:nvSpPr>
          <p:cNvPr id="7" name="TextBox 6">
            <a:extLst>
              <a:ext uri="{FF2B5EF4-FFF2-40B4-BE49-F238E27FC236}">
                <a16:creationId xmlns:a16="http://schemas.microsoft.com/office/drawing/2014/main" id="{3DBAF84F-C2F9-CEC0-C8DE-9337C118770C}"/>
              </a:ext>
            </a:extLst>
          </p:cNvPr>
          <p:cNvSpPr txBox="1"/>
          <p:nvPr/>
        </p:nvSpPr>
        <p:spPr>
          <a:xfrm>
            <a:off x="2400300" y="2657545"/>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thối</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nhũn</a:t>
            </a:r>
            <a:r>
              <a:rPr lang="en-US" sz="2400" dirty="0">
                <a:solidFill>
                  <a:schemeClr val="bg1">
                    <a:lumMod val="75000"/>
                  </a:schemeClr>
                </a:solidFill>
                <a:latin typeface="Bahnschrift Light Condensed" panose="020B0502040204020203" pitchFamily="34" charset="0"/>
              </a:rPr>
              <a:t> </a:t>
            </a:r>
          </a:p>
        </p:txBody>
      </p:sp>
      <p:sp>
        <p:nvSpPr>
          <p:cNvPr id="8" name="TextBox 7">
            <a:extLst>
              <a:ext uri="{FF2B5EF4-FFF2-40B4-BE49-F238E27FC236}">
                <a16:creationId xmlns:a16="http://schemas.microsoft.com/office/drawing/2014/main" id="{42DCBF85-1D7C-8F28-CEC5-8671ABB806C1}"/>
              </a:ext>
            </a:extLst>
          </p:cNvPr>
          <p:cNvSpPr txBox="1"/>
          <p:nvPr/>
        </p:nvSpPr>
        <p:spPr>
          <a:xfrm>
            <a:off x="7696200" y="2657545"/>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héo</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xanh</a:t>
            </a:r>
            <a:endParaRPr lang="en-US" sz="2400" dirty="0">
              <a:solidFill>
                <a:schemeClr val="bg1">
                  <a:lumMod val="75000"/>
                </a:schemeClr>
              </a:solidFill>
              <a:latin typeface="Bahnschrift Light Condensed" panose="020B0502040204020203" pitchFamily="34" charset="0"/>
            </a:endParaRPr>
          </a:p>
        </p:txBody>
      </p:sp>
      <p:sp>
        <p:nvSpPr>
          <p:cNvPr id="9" name="TextBox 8">
            <a:extLst>
              <a:ext uri="{FF2B5EF4-FFF2-40B4-BE49-F238E27FC236}">
                <a16:creationId xmlns:a16="http://schemas.microsoft.com/office/drawing/2014/main" id="{673C2D81-24B2-BA4F-26AB-372F69C331B7}"/>
              </a:ext>
            </a:extLst>
          </p:cNvPr>
          <p:cNvSpPr txBox="1"/>
          <p:nvPr/>
        </p:nvSpPr>
        <p:spPr>
          <a:xfrm>
            <a:off x="2324101" y="6079793"/>
            <a:ext cx="22860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tụ</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huyết</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trùng</a:t>
            </a:r>
            <a:endParaRPr lang="en-US" sz="2400" dirty="0">
              <a:solidFill>
                <a:schemeClr val="bg1">
                  <a:lumMod val="75000"/>
                </a:schemeClr>
              </a:solidFill>
              <a:latin typeface="Bahnschrift Light Condensed" panose="020B0502040204020203" pitchFamily="34" charset="0"/>
            </a:endParaRPr>
          </a:p>
        </p:txBody>
      </p:sp>
      <p:sp>
        <p:nvSpPr>
          <p:cNvPr id="10" name="TextBox 9">
            <a:extLst>
              <a:ext uri="{FF2B5EF4-FFF2-40B4-BE49-F238E27FC236}">
                <a16:creationId xmlns:a16="http://schemas.microsoft.com/office/drawing/2014/main" id="{D9B57F5D-3492-9E09-5C94-A1692B74232D}"/>
              </a:ext>
            </a:extLst>
          </p:cNvPr>
          <p:cNvSpPr txBox="1"/>
          <p:nvPr/>
        </p:nvSpPr>
        <p:spPr>
          <a:xfrm>
            <a:off x="7848600" y="6079793"/>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đóng</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dấu</a:t>
            </a:r>
            <a:endParaRPr lang="en-US" sz="2400" dirty="0">
              <a:solidFill>
                <a:schemeClr val="bg1">
                  <a:lumMod val="75000"/>
                </a:schemeClr>
              </a:solidFill>
              <a:latin typeface="Bahnschrift Light Condensed" panose="020B0502040204020203" pitchFamily="34" charset="0"/>
            </a:endParaRPr>
          </a:p>
        </p:txBody>
      </p:sp>
    </p:spTree>
    <p:extLst>
      <p:ext uri="{BB962C8B-B14F-4D97-AF65-F5344CB8AC3E}">
        <p14:creationId xmlns:p14="http://schemas.microsoft.com/office/powerpoint/2010/main" val="3714633483"/>
      </p:ext>
    </p:extLst>
  </p:cSld>
  <p:clrMapOvr>
    <a:masterClrMapping/>
  </p:clrMapOvr>
  <p:transition>
    <p:split orient="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4477F15-2346-A679-FB20-7227F4E8C476}"/>
              </a:ext>
            </a:extLst>
          </p:cNvPr>
          <p:cNvPicPr>
            <a:picLocks noChangeAspect="1"/>
          </p:cNvPicPr>
          <p:nvPr/>
        </p:nvPicPr>
        <p:blipFill>
          <a:blip r:embed="rId2"/>
          <a:stretch>
            <a:fillRect/>
          </a:stretch>
        </p:blipFill>
        <p:spPr>
          <a:xfrm>
            <a:off x="5323382" y="3574738"/>
            <a:ext cx="5943600" cy="3302000"/>
          </a:xfrm>
          <a:prstGeom prst="rect">
            <a:avLst/>
          </a:prstGeom>
          <a:ln>
            <a:noFill/>
          </a:ln>
          <a:effectLst>
            <a:softEdge rad="112500"/>
          </a:effectLst>
        </p:spPr>
      </p:pic>
      <p:pic>
        <p:nvPicPr>
          <p:cNvPr id="3" name="Picture 2">
            <a:extLst>
              <a:ext uri="{FF2B5EF4-FFF2-40B4-BE49-F238E27FC236}">
                <a16:creationId xmlns:a16="http://schemas.microsoft.com/office/drawing/2014/main" id="{EA74BCB6-535C-0A2B-5787-2B48D9F5E017}"/>
              </a:ext>
            </a:extLst>
          </p:cNvPr>
          <p:cNvPicPr>
            <a:picLocks noChangeAspect="1"/>
          </p:cNvPicPr>
          <p:nvPr/>
        </p:nvPicPr>
        <p:blipFill>
          <a:blip r:embed="rId3"/>
          <a:stretch>
            <a:fillRect/>
          </a:stretch>
        </p:blipFill>
        <p:spPr>
          <a:xfrm>
            <a:off x="11243" y="3513032"/>
            <a:ext cx="5334000" cy="3425412"/>
          </a:xfrm>
          <a:prstGeom prst="rect">
            <a:avLst/>
          </a:prstGeom>
          <a:ln>
            <a:noFill/>
          </a:ln>
          <a:effectLst>
            <a:softEdge rad="112500"/>
          </a:effectLst>
        </p:spPr>
      </p:pic>
      <p:pic>
        <p:nvPicPr>
          <p:cNvPr id="4" name="Picture 3">
            <a:extLst>
              <a:ext uri="{FF2B5EF4-FFF2-40B4-BE49-F238E27FC236}">
                <a16:creationId xmlns:a16="http://schemas.microsoft.com/office/drawing/2014/main" id="{CE942DD1-A0ED-4C67-39C9-AC4C83D85588}"/>
              </a:ext>
            </a:extLst>
          </p:cNvPr>
          <p:cNvPicPr>
            <a:picLocks noChangeAspect="1"/>
          </p:cNvPicPr>
          <p:nvPr/>
        </p:nvPicPr>
        <p:blipFill>
          <a:blip r:embed="rId4"/>
          <a:stretch>
            <a:fillRect/>
          </a:stretch>
        </p:blipFill>
        <p:spPr>
          <a:xfrm>
            <a:off x="2341877" y="-13741"/>
            <a:ext cx="6253057" cy="3758087"/>
          </a:xfrm>
          <a:prstGeom prst="rect">
            <a:avLst/>
          </a:prstGeom>
          <a:ln>
            <a:noFill/>
          </a:ln>
          <a:effectLst>
            <a:softEdge rad="112500"/>
          </a:effectLst>
        </p:spPr>
      </p:pic>
      <p:sp>
        <p:nvSpPr>
          <p:cNvPr id="5" name="TextBox 4">
            <a:extLst>
              <a:ext uri="{FF2B5EF4-FFF2-40B4-BE49-F238E27FC236}">
                <a16:creationId xmlns:a16="http://schemas.microsoft.com/office/drawing/2014/main" id="{3E2EB750-625C-97C5-587F-73B90566CC72}"/>
              </a:ext>
            </a:extLst>
          </p:cNvPr>
          <p:cNvSpPr txBox="1"/>
          <p:nvPr/>
        </p:nvSpPr>
        <p:spPr>
          <a:xfrm>
            <a:off x="407909" y="2044005"/>
            <a:ext cx="1933968" cy="1384995"/>
          </a:xfrm>
          <a:prstGeom prst="rect">
            <a:avLst/>
          </a:prstGeom>
          <a:noFill/>
        </p:spPr>
        <p:txBody>
          <a:bodyPr wrap="square" rtlCol="0">
            <a:spAutoFit/>
          </a:bodyPr>
          <a:lstStyle/>
          <a:p>
            <a:pPr algn="ctr"/>
            <a:r>
              <a:rPr lang="en-US" sz="2800" dirty="0">
                <a:solidFill>
                  <a:schemeClr val="accent1">
                    <a:lumMod val="50000"/>
                  </a:schemeClr>
                </a:solidFill>
                <a:latin typeface="Bahnschrift Light Condensed" panose="020B0502040204020203" pitchFamily="34" charset="0"/>
              </a:rPr>
              <a:t>Vi </a:t>
            </a:r>
            <a:r>
              <a:rPr lang="en-US" sz="2800" dirty="0" err="1">
                <a:solidFill>
                  <a:schemeClr val="accent1">
                    <a:lumMod val="50000"/>
                  </a:schemeClr>
                </a:solidFill>
                <a:latin typeface="Bahnschrift Light Condensed" panose="020B0502040204020203" pitchFamily="34" charset="0"/>
              </a:rPr>
              <a:t>khuẩn</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làm</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hỏng</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thức</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ăn</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đồ</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uống</a:t>
            </a:r>
            <a:r>
              <a:rPr lang="en-US" sz="2800" dirty="0">
                <a:solidFill>
                  <a:schemeClr val="accent1">
                    <a:lumMod val="50000"/>
                  </a:schemeClr>
                </a:solidFill>
                <a:latin typeface="Bahnschrift Light Condensed" panose="020B0502040204020203" pitchFamily="34" charset="0"/>
              </a:rPr>
              <a:t>,…</a:t>
            </a:r>
          </a:p>
        </p:txBody>
      </p:sp>
    </p:spTree>
    <p:extLst>
      <p:ext uri="{BB962C8B-B14F-4D97-AF65-F5344CB8AC3E}">
        <p14:creationId xmlns:p14="http://schemas.microsoft.com/office/powerpoint/2010/main" val="1307786026"/>
      </p:ext>
    </p:extLst>
  </p:cSld>
  <p:clrMapOvr>
    <a:masterClrMapping/>
  </p:clrMapOvr>
  <p:transition>
    <p:split orient="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8CCD6E0-5C49-CD4B-F221-15209E16C2D8}"/>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8" name="TextBox 7">
            <a:extLst>
              <a:ext uri="{FF2B5EF4-FFF2-40B4-BE49-F238E27FC236}">
                <a16:creationId xmlns:a16="http://schemas.microsoft.com/office/drawing/2014/main" id="{140C431D-76FD-7EB1-2C40-A43F97125F40}"/>
              </a:ext>
            </a:extLst>
          </p:cNvPr>
          <p:cNvSpPr txBox="1"/>
          <p:nvPr/>
        </p:nvSpPr>
        <p:spPr>
          <a:xfrm>
            <a:off x="785734" y="4589011"/>
            <a:ext cx="9401331" cy="14465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Chúng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ta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có</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nên</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sử</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dụng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thức</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ăn</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ôi</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thiu</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không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Vì</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sao</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a:t>
            </a:r>
          </a:p>
        </p:txBody>
      </p:sp>
      <p:pic>
        <p:nvPicPr>
          <p:cNvPr id="9" name="Picture 8">
            <a:extLst>
              <a:ext uri="{FF2B5EF4-FFF2-40B4-BE49-F238E27FC236}">
                <a16:creationId xmlns:a16="http://schemas.microsoft.com/office/drawing/2014/main" id="{20E766E6-0516-1082-BC41-CA187A4D8B7F}"/>
              </a:ext>
            </a:extLst>
          </p:cNvPr>
          <p:cNvPicPr>
            <a:picLocks noChangeAspect="1"/>
          </p:cNvPicPr>
          <p:nvPr/>
        </p:nvPicPr>
        <p:blipFill>
          <a:blip r:embed="rId2"/>
          <a:stretch>
            <a:fillRect/>
          </a:stretch>
        </p:blipFill>
        <p:spPr>
          <a:xfrm>
            <a:off x="1828800" y="910493"/>
            <a:ext cx="7620000" cy="3505200"/>
          </a:xfrm>
          <a:prstGeom prst="rect">
            <a:avLst/>
          </a:prstGeom>
        </p:spPr>
      </p:pic>
      <p:sp>
        <p:nvSpPr>
          <p:cNvPr id="11" name="TextBox 10">
            <a:extLst>
              <a:ext uri="{FF2B5EF4-FFF2-40B4-BE49-F238E27FC236}">
                <a16:creationId xmlns:a16="http://schemas.microsoft.com/office/drawing/2014/main" id="{A47DD20B-ABD9-6F25-CACE-5048E6974170}"/>
              </a:ext>
            </a:extLst>
          </p:cNvPr>
          <p:cNvSpPr txBox="1"/>
          <p:nvPr/>
        </p:nvSpPr>
        <p:spPr>
          <a:xfrm>
            <a:off x="914400" y="4712121"/>
            <a:ext cx="9912247" cy="1200329"/>
          </a:xfrm>
          <a:prstGeom prst="rect">
            <a:avLst/>
          </a:prstGeom>
          <a:noFill/>
        </p:spPr>
        <p:txBody>
          <a:bodyPr wrap="square">
            <a:spAutoFit/>
          </a:bodyPr>
          <a:lstStyle/>
          <a:p>
            <a:r>
              <a:rPr lang="en-US" sz="3600" b="0" i="0" dirty="0" err="1">
                <a:solidFill>
                  <a:srgbClr val="000000"/>
                </a:solidFill>
                <a:effectLst/>
                <a:latin typeface="Bahnschrift Light Condensed" panose="020B0502040204020203" pitchFamily="34" charset="0"/>
              </a:rPr>
              <a:t>Không</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nên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sử</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dụng</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thức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ăn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bị</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ôi</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thiu</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vì</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có</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thể</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khiến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cho</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chúng</a:t>
            </a:r>
            <a:r>
              <a:rPr lang="en-US" sz="3600" b="0" i="0" dirty="0">
                <a:solidFill>
                  <a:srgbClr val="000000"/>
                </a:solidFill>
                <a:effectLst/>
                <a:latin typeface="Bahnschrift Light Condensed" panose="020B0502040204020203" pitchFamily="34" charset="0"/>
              </a:rPr>
              <a:t> ta </a:t>
            </a:r>
            <a:r>
              <a:rPr lang="en-US" sz="3600" b="0" i="0" dirty="0" err="1">
                <a:solidFill>
                  <a:srgbClr val="000000"/>
                </a:solidFill>
                <a:effectLst/>
                <a:latin typeface="Bahnschrift Light Condensed" panose="020B0502040204020203" pitchFamily="34" charset="0"/>
              </a:rPr>
              <a:t>bị</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ngộ</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độc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thực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phẩm</a:t>
            </a:r>
            <a:r>
              <a:rPr lang="en-US" sz="3600" b="0" i="0" dirty="0">
                <a:solidFill>
                  <a:srgbClr val="000000"/>
                </a:solidFill>
                <a:effectLst/>
                <a:latin typeface="Bahnschrift Light Condensed" panose="020B0502040204020203" pitchFamily="34" charset="0"/>
              </a:rPr>
              <a:t>.</a:t>
            </a:r>
            <a:endParaRPr lang="en-US" sz="3600" dirty="0">
              <a:latin typeface="Bahnschrift Light Condensed" panose="020B0502040204020203" pitchFamily="34" charset="0"/>
            </a:endParaRPr>
          </a:p>
        </p:txBody>
      </p:sp>
    </p:spTree>
    <p:extLst>
      <p:ext uri="{BB962C8B-B14F-4D97-AF65-F5344CB8AC3E}">
        <p14:creationId xmlns:p14="http://schemas.microsoft.com/office/powerpoint/2010/main" val="405779208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EDB238D-BAD4-4028-D252-1A2B711557FE}"/>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6" name="TextBox 5">
            <a:extLst>
              <a:ext uri="{FF2B5EF4-FFF2-40B4-BE49-F238E27FC236}">
                <a16:creationId xmlns:a16="http://schemas.microsoft.com/office/drawing/2014/main" id="{317643E3-D131-C57B-D935-A4AEE51B68A2}"/>
              </a:ext>
            </a:extLst>
          </p:cNvPr>
          <p:cNvSpPr txBox="1"/>
          <p:nvPr/>
        </p:nvSpPr>
        <p:spPr>
          <a:xfrm>
            <a:off x="685800" y="1143000"/>
            <a:ext cx="9982200" cy="584775"/>
          </a:xfrm>
          <a:prstGeom prst="rect">
            <a:avLst/>
          </a:prstGeom>
          <a:noFill/>
        </p:spPr>
        <p:txBody>
          <a:bodyPr wrap="square" rtlCol="0">
            <a:spAutoFit/>
          </a:bodyPr>
          <a:lstStyle/>
          <a:p>
            <a:r>
              <a:rPr lang="en-US" sz="3200" dirty="0" err="1">
                <a:solidFill>
                  <a:srgbClr val="0070C0"/>
                </a:solidFill>
                <a:latin typeface="Bahnschrift SemiBold Condensed" panose="020B0502040204020203" pitchFamily="34" charset="0"/>
              </a:rPr>
              <a:t>Hãy</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nêu</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một</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số</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biện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pháp</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bảo</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quản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thức</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ăn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tránh</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bị</a:t>
            </a:r>
            <a:r>
              <a:rPr lang="en-US" sz="3200" dirty="0">
                <a:solidFill>
                  <a:srgbClr val="0070C0"/>
                </a:solidFill>
                <a:latin typeface="Bahnschrift SemiBold Condensed" panose="020B0502040204020203" pitchFamily="34" charset="0"/>
              </a:rPr>
              <a:t> vi </a:t>
            </a:r>
            <a:r>
              <a:rPr lang="en-US" sz="3200" dirty="0" err="1">
                <a:solidFill>
                  <a:srgbClr val="0070C0"/>
                </a:solidFill>
                <a:latin typeface="Bahnschrift SemiBold Condensed" panose="020B0502040204020203" pitchFamily="34" charset="0"/>
              </a:rPr>
              <a:t>khuẩn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làm</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hỏng</a:t>
            </a:r>
            <a:r>
              <a:rPr lang="en-US" sz="3200" dirty="0">
                <a:solidFill>
                  <a:srgbClr val="0070C0"/>
                </a:solidFill>
                <a:latin typeface="Bahnschrift SemiBold Condensed" panose="020B0502040204020203" pitchFamily="34" charset="0"/>
              </a:rPr>
              <a:t>?</a:t>
            </a:r>
          </a:p>
        </p:txBody>
      </p:sp>
      <p:pic>
        <p:nvPicPr>
          <p:cNvPr id="3" name="Picture 2">
            <a:extLst>
              <a:ext uri="{FF2B5EF4-FFF2-40B4-BE49-F238E27FC236}">
                <a16:creationId xmlns:a16="http://schemas.microsoft.com/office/drawing/2014/main" id="{795F21B0-6A18-6D51-B7C9-016C76E82BFC}"/>
              </a:ext>
            </a:extLst>
          </p:cNvPr>
          <p:cNvPicPr>
            <a:picLocks noChangeAspect="1"/>
          </p:cNvPicPr>
          <p:nvPr/>
        </p:nvPicPr>
        <p:blipFill>
          <a:blip r:embed="rId2"/>
          <a:stretch>
            <a:fillRect/>
          </a:stretch>
        </p:blipFill>
        <p:spPr>
          <a:xfrm>
            <a:off x="6029495" y="658422"/>
            <a:ext cx="3416509" cy="2869867"/>
          </a:xfrm>
          <a:prstGeom prst="rect">
            <a:avLst/>
          </a:prstGeom>
        </p:spPr>
      </p:pic>
      <p:pic>
        <p:nvPicPr>
          <p:cNvPr id="4" name="Picture 3">
            <a:extLst>
              <a:ext uri="{FF2B5EF4-FFF2-40B4-BE49-F238E27FC236}">
                <a16:creationId xmlns:a16="http://schemas.microsoft.com/office/drawing/2014/main" id="{E2AD11A9-D5BF-2D32-8E91-1B1FAB34E482}"/>
              </a:ext>
            </a:extLst>
          </p:cNvPr>
          <p:cNvPicPr>
            <a:picLocks noChangeAspect="1"/>
          </p:cNvPicPr>
          <p:nvPr/>
        </p:nvPicPr>
        <p:blipFill>
          <a:blip r:embed="rId3"/>
          <a:stretch>
            <a:fillRect/>
          </a:stretch>
        </p:blipFill>
        <p:spPr>
          <a:xfrm>
            <a:off x="1219200" y="696803"/>
            <a:ext cx="3724107" cy="2796717"/>
          </a:xfrm>
          <a:prstGeom prst="rect">
            <a:avLst/>
          </a:prstGeom>
        </p:spPr>
      </p:pic>
      <p:pic>
        <p:nvPicPr>
          <p:cNvPr id="7" name="Picture 6">
            <a:extLst>
              <a:ext uri="{FF2B5EF4-FFF2-40B4-BE49-F238E27FC236}">
                <a16:creationId xmlns:a16="http://schemas.microsoft.com/office/drawing/2014/main" id="{15E3754A-BDC9-489A-A78D-5BECA0A6738E}"/>
              </a:ext>
            </a:extLst>
          </p:cNvPr>
          <p:cNvPicPr>
            <a:picLocks noChangeAspect="1"/>
          </p:cNvPicPr>
          <p:nvPr/>
        </p:nvPicPr>
        <p:blipFill>
          <a:blip r:embed="rId4"/>
          <a:stretch>
            <a:fillRect/>
          </a:stretch>
        </p:blipFill>
        <p:spPr>
          <a:xfrm>
            <a:off x="533400" y="3829162"/>
            <a:ext cx="4673808" cy="2857700"/>
          </a:xfrm>
          <a:prstGeom prst="rect">
            <a:avLst/>
          </a:prstGeom>
        </p:spPr>
      </p:pic>
      <p:pic>
        <p:nvPicPr>
          <p:cNvPr id="8" name="Picture 7">
            <a:extLst>
              <a:ext uri="{FF2B5EF4-FFF2-40B4-BE49-F238E27FC236}">
                <a16:creationId xmlns:a16="http://schemas.microsoft.com/office/drawing/2014/main" id="{BB5AAD44-EC48-6C0F-D0A1-4837A60410A7}"/>
              </a:ext>
            </a:extLst>
          </p:cNvPr>
          <p:cNvPicPr>
            <a:picLocks noChangeAspect="1"/>
          </p:cNvPicPr>
          <p:nvPr/>
        </p:nvPicPr>
        <p:blipFill>
          <a:blip r:embed="rId5"/>
          <a:stretch>
            <a:fillRect/>
          </a:stretch>
        </p:blipFill>
        <p:spPr>
          <a:xfrm>
            <a:off x="5334000" y="3829162"/>
            <a:ext cx="4876800" cy="2876438"/>
          </a:xfrm>
          <a:prstGeom prst="rect">
            <a:avLst/>
          </a:prstGeom>
        </p:spPr>
      </p:pic>
      <p:sp>
        <p:nvSpPr>
          <p:cNvPr id="9" name="TextBox 8">
            <a:extLst>
              <a:ext uri="{FF2B5EF4-FFF2-40B4-BE49-F238E27FC236}">
                <a16:creationId xmlns:a16="http://schemas.microsoft.com/office/drawing/2014/main" id="{AFB32434-8567-E4C1-1B0F-A274A0F9D8A2}"/>
              </a:ext>
            </a:extLst>
          </p:cNvPr>
          <p:cNvSpPr txBox="1"/>
          <p:nvPr/>
        </p:nvSpPr>
        <p:spPr>
          <a:xfrm>
            <a:off x="2090653" y="3028838"/>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Bảo</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quản</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lạnh</a:t>
            </a:r>
            <a:endParaRPr lang="en-US" sz="2400" dirty="0">
              <a:solidFill>
                <a:srgbClr val="002060"/>
              </a:solidFill>
              <a:latin typeface="Bahnschrift SemiBold SemiConden" panose="020B0502040204020203" pitchFamily="34" charset="0"/>
            </a:endParaRPr>
          </a:p>
        </p:txBody>
      </p:sp>
      <p:sp>
        <p:nvSpPr>
          <p:cNvPr id="10" name="TextBox 9">
            <a:extLst>
              <a:ext uri="{FF2B5EF4-FFF2-40B4-BE49-F238E27FC236}">
                <a16:creationId xmlns:a16="http://schemas.microsoft.com/office/drawing/2014/main" id="{2D541528-EB96-5782-E7BE-5BA878A491D4}"/>
              </a:ext>
            </a:extLst>
          </p:cNvPr>
          <p:cNvSpPr txBox="1"/>
          <p:nvPr/>
        </p:nvSpPr>
        <p:spPr>
          <a:xfrm>
            <a:off x="6865258" y="3066624"/>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Sấy</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khô</a:t>
            </a:r>
            <a:endParaRPr lang="en-US" sz="2400" dirty="0">
              <a:solidFill>
                <a:srgbClr val="002060"/>
              </a:solidFill>
              <a:latin typeface="Bahnschrift SemiBold SemiConden" panose="020B0502040204020203" pitchFamily="34" charset="0"/>
            </a:endParaRPr>
          </a:p>
        </p:txBody>
      </p:sp>
      <p:sp>
        <p:nvSpPr>
          <p:cNvPr id="11" name="TextBox 10">
            <a:extLst>
              <a:ext uri="{FF2B5EF4-FFF2-40B4-BE49-F238E27FC236}">
                <a16:creationId xmlns:a16="http://schemas.microsoft.com/office/drawing/2014/main" id="{0969C00B-4066-15D5-7029-8A3AE694DA84}"/>
              </a:ext>
            </a:extLst>
          </p:cNvPr>
          <p:cNvSpPr txBox="1"/>
          <p:nvPr/>
        </p:nvSpPr>
        <p:spPr>
          <a:xfrm>
            <a:off x="1879704" y="6225197"/>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Muối</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dưa</a:t>
            </a:r>
            <a:endParaRPr lang="en-US" sz="2400" dirty="0">
              <a:solidFill>
                <a:srgbClr val="002060"/>
              </a:solidFill>
              <a:latin typeface="Bahnschrift SemiBold SemiConden" panose="020B0502040204020203" pitchFamily="34" charset="0"/>
            </a:endParaRPr>
          </a:p>
        </p:txBody>
      </p:sp>
      <p:sp>
        <p:nvSpPr>
          <p:cNvPr id="12" name="TextBox 11">
            <a:extLst>
              <a:ext uri="{FF2B5EF4-FFF2-40B4-BE49-F238E27FC236}">
                <a16:creationId xmlns:a16="http://schemas.microsoft.com/office/drawing/2014/main" id="{32511A6C-584A-AA0E-97E5-07CAC72EFDCC}"/>
              </a:ext>
            </a:extLst>
          </p:cNvPr>
          <p:cNvSpPr txBox="1"/>
          <p:nvPr/>
        </p:nvSpPr>
        <p:spPr>
          <a:xfrm>
            <a:off x="6747149" y="6243935"/>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Làm</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mứt</a:t>
            </a:r>
            <a:endParaRPr lang="en-US" sz="2400" dirty="0">
              <a:solidFill>
                <a:srgbClr val="002060"/>
              </a:solidFill>
              <a:latin typeface="Bahnschrift SemiBold SemiConden" panose="020B0502040204020203" pitchFamily="34" charset="0"/>
            </a:endParaRPr>
          </a:p>
        </p:txBody>
      </p:sp>
    </p:spTree>
    <p:extLst>
      <p:ext uri="{BB962C8B-B14F-4D97-AF65-F5344CB8AC3E}">
        <p14:creationId xmlns:p14="http://schemas.microsoft.com/office/powerpoint/2010/main" val="104499291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ppt_x"/>
                                          </p:val>
                                        </p:tav>
                                        <p:tav tm="100000">
                                          <p:val>
                                            <p:strVal val="#ppt_x"/>
                                          </p:val>
                                        </p:tav>
                                      </p:tavLst>
                                    </p:anim>
                                    <p:anim calcmode="lin" valueType="num">
                                      <p:cBhvr additive="base">
                                        <p:cTn id="39" dur="500" fill="hold"/>
                                        <p:tgtEl>
                                          <p:spTgt spid="8"/>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animBg="1"/>
      <p:bldP spid="10" grpId="0" animBg="1"/>
      <p:bldP spid="11" grpId="0" animBg="1"/>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79D1CA0-9DFC-F964-B0ED-5CFD2D46F3EA}"/>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extBox 3">
            <a:extLst>
              <a:ext uri="{FF2B5EF4-FFF2-40B4-BE49-F238E27FC236}">
                <a16:creationId xmlns:a16="http://schemas.microsoft.com/office/drawing/2014/main" id="{9FFBB684-A02E-C9CB-FB75-FC9887595C2A}"/>
              </a:ext>
            </a:extLst>
          </p:cNvPr>
          <p:cNvSpPr txBox="1"/>
          <p:nvPr/>
        </p:nvSpPr>
        <p:spPr>
          <a:xfrm>
            <a:off x="342900" y="1944266"/>
            <a:ext cx="10287000" cy="2969467"/>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Vi khuẩn gây nên một số bệnh ở thực vật và động vật: héo xanh cà chua, thối nhũn bắp cải, tụ huyết trùng ở gia cầm, gia súc, liên cầu lợn,…</a:t>
            </a:r>
            <a:endParaRPr lang="en-US" sz="3200" dirty="0">
              <a:solidFill>
                <a:srgbClr val="002060"/>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Ngoài ra, vi khuẩn là nguyên nhân khiến đồ ăn, thức uống bị hỏng.</a:t>
            </a:r>
            <a:endParaRPr lang="en-US" sz="3200" dirty="0">
              <a:solidFill>
                <a:srgbClr val="002060"/>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Biện pháp phòng tránh: vệ sinh cá nhân, vệ sinh ăn uống và vệ sinh môi trường.</a:t>
            </a:r>
            <a:endParaRPr lang="en-US" sz="3200" dirty="0">
              <a:solidFill>
                <a:srgbClr val="002060"/>
              </a:solidFill>
              <a:effectLst/>
              <a:latin typeface="Bahnschrift SemiLight Condensed" panose="020B0502040204020203" pitchFamily="34" charset="0"/>
              <a:ea typeface="Calibri" panose="020F0502020204030204" pitchFamily="34" charset="0"/>
            </a:endParaRPr>
          </a:p>
        </p:txBody>
      </p:sp>
      <p:pic>
        <p:nvPicPr>
          <p:cNvPr id="3" name="Picture 25" descr="viet3">
            <a:extLst>
              <a:ext uri="{FF2B5EF4-FFF2-40B4-BE49-F238E27FC236}">
                <a16:creationId xmlns:a16="http://schemas.microsoft.com/office/drawing/2014/main" id="{B5224E2E-64DB-662E-F926-E25E0B25DAB4}"/>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342900" y="1477109"/>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84597350"/>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8D27383-11B2-9497-1999-A371972E7F7F}"/>
              </a:ext>
            </a:extLst>
          </p:cNvPr>
          <p:cNvSpPr txBox="1"/>
          <p:nvPr/>
        </p:nvSpPr>
        <p:spPr>
          <a:xfrm>
            <a:off x="3657600" y="47469"/>
            <a:ext cx="3657600" cy="1015663"/>
          </a:xfrm>
          <a:prstGeom prst="rect">
            <a:avLst/>
          </a:prstGeom>
          <a:noFill/>
        </p:spPr>
        <p:txBody>
          <a:bodyPr wrap="square" rtlCol="0">
            <a:spAutoFit/>
          </a:bodyPr>
          <a:lstStyle/>
          <a:p>
            <a:r>
              <a:rPr lang="en-US" sz="6000" b="1" dirty="0">
                <a:solidFill>
                  <a:schemeClr val="accent1">
                    <a:lumMod val="50000"/>
                  </a:schemeClr>
                </a:solidFill>
                <a:latin typeface="Bahnschrift SemiBold SemiConden" panose="020B0502040204020203" pitchFamily="34" charset="0"/>
              </a:rPr>
              <a:t>LUYỆN TẬP</a:t>
            </a:r>
          </a:p>
        </p:txBody>
      </p:sp>
    </p:spTree>
    <p:extLst>
      <p:ext uri="{BB962C8B-B14F-4D97-AF65-F5344CB8AC3E}">
        <p14:creationId xmlns:p14="http://schemas.microsoft.com/office/powerpoint/2010/main" val="2037908645"/>
      </p:ext>
    </p:extLst>
  </p:cSld>
  <p:clrMapOvr>
    <a:masterClrMapping/>
  </p:clrMapOvr>
  <p:transition>
    <p:split orient="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812AE49D-48E9-4DEE-AD38-21A6F5B00D0E}"/>
              </a:ext>
            </a:extLst>
          </p:cNvPr>
          <p:cNvSpPr>
            <a:spLocks noGrp="1"/>
          </p:cNvSpPr>
          <p:nvPr>
            <p:ph type="title"/>
          </p:nvPr>
        </p:nvSpPr>
        <p:spPr/>
        <p:txBody>
          <a:bodyPr/>
          <a:lstStyle/>
          <a:p>
            <a:endParaRPr lang="en-BZ"/>
          </a:p>
        </p:txBody>
      </p:sp>
      <p:pic>
        <p:nvPicPr>
          <p:cNvPr id="8" name="Best No Text Intro Template Free Download #108">
            <a:hlinkClick r:id="" action="ppaction://media"/>
            <a:extLst>
              <a:ext uri="{FF2B5EF4-FFF2-40B4-BE49-F238E27FC236}">
                <a16:creationId xmlns:a16="http://schemas.microsoft.com/office/drawing/2014/main" id="{9D7CABB5-C9F8-4E2E-9D5A-B29F25EC6188}"/>
              </a:ext>
            </a:extLst>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0" y="342900"/>
            <a:ext cx="10972800" cy="6172060"/>
          </a:xfrm>
        </p:spPr>
      </p:pic>
      <p:sp>
        <p:nvSpPr>
          <p:cNvPr id="9" name="Hình chữ nhật 8">
            <a:extLst>
              <a:ext uri="{FF2B5EF4-FFF2-40B4-BE49-F238E27FC236}">
                <a16:creationId xmlns:a16="http://schemas.microsoft.com/office/drawing/2014/main" id="{144ABAD0-9032-45F7-89C7-EAB5CE1875EC}"/>
              </a:ext>
            </a:extLst>
          </p:cNvPr>
          <p:cNvSpPr/>
          <p:nvPr/>
        </p:nvSpPr>
        <p:spPr>
          <a:xfrm>
            <a:off x="1641980" y="2471442"/>
            <a:ext cx="7389588" cy="1301895"/>
          </a:xfrm>
          <a:prstGeom prst="rect">
            <a:avLst/>
          </a:prstGeom>
          <a:noFill/>
        </p:spPr>
        <p:txBody>
          <a:bodyPr wrap="none" lIns="82296" tIns="41148" rIns="82296" bIns="41148">
            <a:spAutoFit/>
          </a:bodyPr>
          <a:lstStyle/>
          <a:p>
            <a:pPr algn="ctr" defTabSz="822960">
              <a:defRPr/>
            </a:pPr>
            <a:r>
              <a:rPr lang="en-BZ" sz="7920" b="1" dirty="0">
                <a:ln w="6600">
                  <a:solidFill>
                    <a:srgbClr val="ED7D31"/>
                  </a:solidFill>
                  <a:prstDash val="solid"/>
                </a:ln>
                <a:solidFill>
                  <a:srgbClr val="FF0000"/>
                </a:solidFill>
                <a:effectLst>
                  <a:outerShdw dist="38100" dir="2700000" algn="tl" rotWithShape="0">
                    <a:srgbClr val="ED7D31"/>
                  </a:outerShdw>
                </a:effectLst>
                <a:latin typeface="Calibri" panose="020F0502020204030204"/>
              </a:rPr>
              <a:t>ĐẤU TRƯỜNG 35</a:t>
            </a:r>
            <a:endParaRPr lang="vi-VN" sz="7920" b="1" dirty="0">
              <a:ln w="6600">
                <a:solidFill>
                  <a:srgbClr val="ED7D31"/>
                </a:solidFill>
                <a:prstDash val="solid"/>
              </a:ln>
              <a:solidFill>
                <a:srgbClr val="FF0000"/>
              </a:solidFill>
              <a:effectLst>
                <a:outerShdw dist="38100" dir="2700000" algn="tl" rotWithShape="0">
                  <a:srgbClr val="ED7D31"/>
                </a:outerShdw>
              </a:effectLst>
              <a:latin typeface="Arial" panose="020B0604020202020204" pitchFamily="34" charset="0"/>
            </a:endParaRPr>
          </a:p>
        </p:txBody>
      </p:sp>
    </p:spTree>
    <p:extLst>
      <p:ext uri="{BB962C8B-B14F-4D97-AF65-F5344CB8AC3E}">
        <p14:creationId xmlns:p14="http://schemas.microsoft.com/office/powerpoint/2010/main" val="33222475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314" fill="hold"/>
                                        <p:tgtEl>
                                          <p:spTgt spid="8"/>
                                        </p:tgtEl>
                                      </p:cBhvr>
                                    </p:cmd>
                                  </p:childTnLst>
                                </p:cTn>
                              </p:par>
                              <p:par>
                                <p:cTn id="7" presetID="36" presetClass="emph" presetSubtype="0" repeatCount="indefinite" fill="hold" grpId="0" nodeType="withEffect">
                                  <p:stCondLst>
                                    <p:cond delay="0"/>
                                  </p:stCondLst>
                                  <p:iterate type="lt">
                                    <p:tmPct val="10000"/>
                                  </p:iterate>
                                  <p:childTnLst>
                                    <p:animScale>
                                      <p:cBhvr>
                                        <p:cTn id="8" dur="250" autoRev="1" fill="hold">
                                          <p:stCondLst>
                                            <p:cond delay="0"/>
                                          </p:stCondLst>
                                        </p:cTn>
                                        <p:tgtEl>
                                          <p:spTgt spid="9"/>
                                        </p:tgtEl>
                                      </p:cBhvr>
                                      <p:to x="80000" y="100000"/>
                                    </p:animScale>
                                    <p:anim by="(#ppt_w*0.10)" calcmode="lin" valueType="num">
                                      <p:cBhvr>
                                        <p:cTn id="9" dur="250" autoRev="1" fill="hold">
                                          <p:stCondLst>
                                            <p:cond delay="0"/>
                                          </p:stCondLst>
                                        </p:cTn>
                                        <p:tgtEl>
                                          <p:spTgt spid="9"/>
                                        </p:tgtEl>
                                        <p:attrNameLst>
                                          <p:attrName>ppt_x</p:attrName>
                                        </p:attrNameLst>
                                      </p:cBhvr>
                                    </p:anim>
                                    <p:anim by="(-#ppt_w*0.10)" calcmode="lin" valueType="num">
                                      <p:cBhvr>
                                        <p:cTn id="10" dur="250" autoRev="1" fill="hold">
                                          <p:stCondLst>
                                            <p:cond delay="0"/>
                                          </p:stCondLst>
                                        </p:cTn>
                                        <p:tgtEl>
                                          <p:spTgt spid="9"/>
                                        </p:tgtEl>
                                        <p:attrNameLst>
                                          <p:attrName>ppt_y</p:attrName>
                                        </p:attrNameLst>
                                      </p:cBhvr>
                                    </p:anim>
                                    <p:animRot by="-480000">
                                      <p:cBhvr>
                                        <p:cTn id="11" dur="250" autoRev="1" fill="hold">
                                          <p:stCondLst>
                                            <p:cond delay="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repeatCount="indefinite" fill="hold" display="0">
                  <p:stCondLst>
                    <p:cond delay="indefinite"/>
                  </p:stCondLst>
                </p:cTn>
                <p:tgtEl>
                  <p:spTgt spid="8"/>
                </p:tgtEl>
              </p:cMediaNode>
            </p:video>
            <p:seq concurrent="1" nextAc="seek">
              <p:cTn id="13" restart="whenNotActive" fill="hold" evtFilter="cancelBubble" nodeType="interactiveSeq">
                <p:stCondLst>
                  <p:cond evt="onClick" delay="0">
                    <p:tgtEl>
                      <p:spTgt spid="8"/>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8"/>
                                        </p:tgtEl>
                                      </p:cBhvr>
                                    </p:cmd>
                                  </p:childTnLst>
                                </p:cTn>
                              </p:par>
                            </p:childTnLst>
                          </p:cTn>
                        </p:par>
                      </p:childTnLst>
                    </p:cTn>
                  </p:par>
                </p:childTnLst>
              </p:cTn>
              <p:nextCondLst>
                <p:cond evt="onClick" delay="0">
                  <p:tgtEl>
                    <p:spTgt spid="8"/>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a:extLst>
              <a:ext uri="{FF2B5EF4-FFF2-40B4-BE49-F238E27FC236}">
                <a16:creationId xmlns:a16="http://schemas.microsoft.com/office/drawing/2014/main" id="{3C58C1AF-81FA-4093-8989-207D422E942F}"/>
              </a:ext>
            </a:extLst>
          </p:cNvPr>
          <p:cNvPicPr>
            <a:picLocks noChangeAspect="1"/>
          </p:cNvPicPr>
          <p:nvPr/>
        </p:nvPicPr>
        <p:blipFill rotWithShape="1">
          <a:blip r:embed="rId2">
            <a:alphaModFix/>
            <a:extLst>
              <a:ext uri="{28A0092B-C50C-407E-A947-70E740481C1C}">
                <a14:useLocalDpi xmlns:a14="http://schemas.microsoft.com/office/drawing/2010/main" val="0"/>
              </a:ext>
            </a:extLst>
          </a:blip>
          <a:srcRect l="6578" r="6524" b="3"/>
          <a:stretch/>
        </p:blipFill>
        <p:spPr>
          <a:xfrm>
            <a:off x="73153" y="685153"/>
            <a:ext cx="4768815" cy="5487694"/>
          </a:xfrm>
          <a:custGeom>
            <a:avLst/>
            <a:gdLst>
              <a:gd name="connsiteX0" fmla="*/ 2178155 w 5298683"/>
              <a:gd name="connsiteY0" fmla="*/ 0 h 6097438"/>
              <a:gd name="connsiteX1" fmla="*/ 5298683 w 5298683"/>
              <a:gd name="connsiteY1" fmla="*/ 3120527 h 6097438"/>
              <a:gd name="connsiteX2" fmla="*/ 3392805 w 5298683"/>
              <a:gd name="connsiteY2" fmla="*/ 5995828 h 6097438"/>
              <a:gd name="connsiteX3" fmla="*/ 3115184 w 5298683"/>
              <a:gd name="connsiteY3" fmla="*/ 6097438 h 6097438"/>
              <a:gd name="connsiteX4" fmla="*/ 1241127 w 5298683"/>
              <a:gd name="connsiteY4" fmla="*/ 6097438 h 6097438"/>
              <a:gd name="connsiteX5" fmla="*/ 963506 w 5298683"/>
              <a:gd name="connsiteY5" fmla="*/ 5995828 h 6097438"/>
              <a:gd name="connsiteX6" fmla="*/ 193210 w 5298683"/>
              <a:gd name="connsiteY6" fmla="*/ 5528477 h 6097438"/>
              <a:gd name="connsiteX7" fmla="*/ 0 w 5298683"/>
              <a:gd name="connsiteY7" fmla="*/ 5352876 h 6097438"/>
              <a:gd name="connsiteX8" fmla="*/ 0 w 5298683"/>
              <a:gd name="connsiteY8" fmla="*/ 888178 h 6097438"/>
              <a:gd name="connsiteX9" fmla="*/ 193210 w 5298683"/>
              <a:gd name="connsiteY9" fmla="*/ 712577 h 6097438"/>
              <a:gd name="connsiteX10" fmla="*/ 2178155 w 5298683"/>
              <a:gd name="connsiteY10" fmla="*/ 0 h 609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683" h="6097438">
                <a:moveTo>
                  <a:pt x="2178155" y="0"/>
                </a:moveTo>
                <a:cubicBezTo>
                  <a:pt x="3901575" y="0"/>
                  <a:pt x="5298683" y="1397108"/>
                  <a:pt x="5298683" y="3120527"/>
                </a:cubicBezTo>
                <a:cubicBezTo>
                  <a:pt x="5298683" y="4413092"/>
                  <a:pt x="4512810" y="5522106"/>
                  <a:pt x="3392805" y="5995828"/>
                </a:cubicBezTo>
                <a:lnTo>
                  <a:pt x="3115184" y="6097438"/>
                </a:lnTo>
                <a:lnTo>
                  <a:pt x="1241127" y="6097438"/>
                </a:lnTo>
                <a:lnTo>
                  <a:pt x="963506" y="5995828"/>
                </a:lnTo>
                <a:cubicBezTo>
                  <a:pt x="683504" y="5877397"/>
                  <a:pt x="424387" y="5719261"/>
                  <a:pt x="193210" y="5528477"/>
                </a:cubicBezTo>
                <a:lnTo>
                  <a:pt x="0" y="5352876"/>
                </a:lnTo>
                <a:lnTo>
                  <a:pt x="0" y="888178"/>
                </a:lnTo>
                <a:lnTo>
                  <a:pt x="193210" y="712577"/>
                </a:lnTo>
                <a:cubicBezTo>
                  <a:pt x="732621" y="267415"/>
                  <a:pt x="1424159" y="0"/>
                  <a:pt x="2178155" y="0"/>
                </a:cubicBezTo>
                <a:close/>
              </a:path>
            </a:pathLst>
          </a:custGeom>
          <a:effectLst>
            <a:softEdge rad="0"/>
          </a:effectLst>
        </p:spPr>
      </p:pic>
      <p:sp>
        <p:nvSpPr>
          <p:cNvPr id="4" name="TextBox 3">
            <a:extLst>
              <a:ext uri="{FF2B5EF4-FFF2-40B4-BE49-F238E27FC236}">
                <a16:creationId xmlns:a16="http://schemas.microsoft.com/office/drawing/2014/main" id="{A6E9A759-E2EB-4555-9C8B-42C89547F0BD}"/>
              </a:ext>
            </a:extLst>
          </p:cNvPr>
          <p:cNvSpPr txBox="1"/>
          <p:nvPr/>
        </p:nvSpPr>
        <p:spPr>
          <a:xfrm>
            <a:off x="5047488" y="2430855"/>
            <a:ext cx="5486400" cy="3109184"/>
          </a:xfrm>
          <a:prstGeom prst="rect">
            <a:avLst/>
          </a:prstGeom>
          <a:noFill/>
        </p:spPr>
        <p:txBody>
          <a:bodyPr wrap="square">
            <a:spAutoFit/>
          </a:bodyPr>
          <a:lstStyle/>
          <a:p>
            <a:pPr algn="just" defTabSz="822960">
              <a:lnSpc>
                <a:spcPct val="115000"/>
              </a:lnSpc>
              <a:tabLst>
                <a:tab pos="486347" algn="l"/>
              </a:tabLst>
              <a:defRPr/>
            </a:pP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Mỗi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học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sinh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sẽ</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có</a:t>
            </a:r>
            <a:r>
              <a:rPr lang="en-US" sz="2880" dirty="0">
                <a:solidFill>
                  <a:srgbClr val="000000"/>
                </a:solidFill>
                <a:latin typeface="Times New Roman" panose="02020603050405020304" pitchFamily="18" charset="0"/>
                <a:ea typeface="Calibri" panose="020F0502020204030204" pitchFamily="34" charset="0"/>
              </a:rPr>
              <a:t> 1 </a:t>
            </a:r>
            <a:r>
              <a:rPr lang="en-US" sz="2880" dirty="0" err="1">
                <a:solidFill>
                  <a:srgbClr val="000000"/>
                </a:solidFill>
                <a:latin typeface="Times New Roman" panose="02020603050405020304" pitchFamily="18" charset="0"/>
                <a:ea typeface="Calibri" panose="020F0502020204030204" pitchFamily="34" charset="0"/>
              </a:rPr>
              <a:t>bảng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ghi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đáp</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đúng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cho</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mỗi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câu</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hỏi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trong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vòng</a:t>
            </a:r>
            <a:r>
              <a:rPr lang="en-US" sz="2880" dirty="0">
                <a:solidFill>
                  <a:srgbClr val="000000"/>
                </a:solidFill>
                <a:latin typeface="Times New Roman" panose="02020603050405020304" pitchFamily="18" charset="0"/>
                <a:ea typeface="Calibri" panose="020F0502020204030204" pitchFamily="34" charset="0"/>
              </a:rPr>
              <a:t> 5 </a:t>
            </a:r>
            <a:r>
              <a:rPr lang="en-US" sz="2880" dirty="0" err="1">
                <a:solidFill>
                  <a:srgbClr val="000000"/>
                </a:solidFill>
                <a:latin typeface="Times New Roman" panose="02020603050405020304" pitchFamily="18" charset="0"/>
                <a:ea typeface="Calibri" panose="020F0502020204030204" pitchFamily="34" charset="0"/>
              </a:rPr>
              <a:t>giây</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suy</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nghĩ</a:t>
            </a:r>
            <a:r>
              <a:rPr lang="en-US" sz="2880" dirty="0">
                <a:solidFill>
                  <a:srgbClr val="000000"/>
                </a:solidFill>
                <a:latin typeface="Times New Roman" panose="02020603050405020304" pitchFamily="18" charset="0"/>
                <a:ea typeface="Calibri" panose="020F0502020204030204" pitchFamily="34" charset="0"/>
              </a:rPr>
              <a:t>.</a:t>
            </a:r>
            <a:endParaRPr lang="en-SG" sz="2880" dirty="0">
              <a:solidFill>
                <a:prstClr val="black"/>
              </a:solidFill>
              <a:latin typeface="Times New Roman" panose="02020603050405020304" pitchFamily="18" charset="0"/>
              <a:ea typeface="Calibri" panose="020F0502020204030204" pitchFamily="34" charset="0"/>
            </a:endParaRPr>
          </a:p>
          <a:p>
            <a:pPr algn="just" defTabSz="822960">
              <a:lnSpc>
                <a:spcPct val="115000"/>
              </a:lnSpc>
              <a:tabLst>
                <a:tab pos="486347" algn="l"/>
              </a:tabLst>
              <a:defRPr/>
            </a:pP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Học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sinh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nào</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có</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đáp</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sai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sẽ</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dừng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cuộc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chơi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và</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bị</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loại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khỏi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danh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sách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chơi</a:t>
            </a:r>
            <a:r>
              <a:rPr lang="en-US" sz="2880" dirty="0">
                <a:solidFill>
                  <a:srgbClr val="000000"/>
                </a:solidFill>
                <a:latin typeface="Times New Roman" panose="02020603050405020304" pitchFamily="18" charset="0"/>
                <a:ea typeface="Calibri" panose="020F0502020204030204" pitchFamily="34" charset="0"/>
              </a:rPr>
              <a:t> </a:t>
            </a:r>
            <a:r>
              <a:rPr lang="en-US" sz="2880" dirty="0">
                <a:solidFill>
                  <a:srgbClr val="000000"/>
                </a:solidFill>
                <a:latin typeface="Times New Roman" panose="02020603050405020304" pitchFamily="18" charset="0"/>
                <a:ea typeface="Calibri" panose="020F0502020204030204" pitchFamily="34" charset="0"/>
                <a:sym typeface="Wingdings" panose="05000000000000000000" pitchFamily="2" charset="2"/>
              </a:rPr>
              <a:t></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thành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khán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giả</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cổ</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vũ</a:t>
            </a:r>
            <a:r>
              <a:rPr lang="en-US" sz="2880" dirty="0">
                <a:solidFill>
                  <a:srgbClr val="000000"/>
                </a:solidFill>
                <a:latin typeface="Times New Roman" panose="02020603050405020304" pitchFamily="18" charset="0"/>
                <a:ea typeface="Calibri" panose="020F0502020204030204" pitchFamily="34" charset="0"/>
              </a:rPr>
              <a:t>.</a:t>
            </a:r>
            <a:endParaRPr lang="en-SG" sz="2880" dirty="0">
              <a:solidFill>
                <a:prstClr val="black"/>
              </a:solidFill>
              <a:latin typeface="Times New Roman" panose="02020603050405020304" pitchFamily="18" charset="0"/>
              <a:ea typeface="Calibri" panose="020F0502020204030204" pitchFamily="34" charset="0"/>
            </a:endParaRPr>
          </a:p>
        </p:txBody>
      </p:sp>
      <p:sp>
        <p:nvSpPr>
          <p:cNvPr id="6" name="TextBox 5">
            <a:extLst>
              <a:ext uri="{FF2B5EF4-FFF2-40B4-BE49-F238E27FC236}">
                <a16:creationId xmlns:a16="http://schemas.microsoft.com/office/drawing/2014/main" id="{41CBFC4F-4C3B-48D8-B4A4-C75720402EDF}"/>
              </a:ext>
            </a:extLst>
          </p:cNvPr>
          <p:cNvSpPr txBox="1"/>
          <p:nvPr/>
        </p:nvSpPr>
        <p:spPr>
          <a:xfrm>
            <a:off x="5586984" y="1495367"/>
            <a:ext cx="5486400" cy="619785"/>
          </a:xfrm>
          <a:prstGeom prst="rect">
            <a:avLst/>
          </a:prstGeom>
          <a:noFill/>
        </p:spPr>
        <p:txBody>
          <a:bodyPr wrap="square">
            <a:spAutoFit/>
          </a:bodyPr>
          <a:lstStyle/>
          <a:p>
            <a:pPr algn="just" defTabSz="822960">
              <a:lnSpc>
                <a:spcPct val="115000"/>
              </a:lnSpc>
              <a:tabLst>
                <a:tab pos="486347" algn="l"/>
              </a:tabLst>
              <a:defRPr/>
            </a:pPr>
            <a:r>
              <a:rPr lang="en-US" sz="3240" dirty="0" err="1">
                <a:solidFill>
                  <a:srgbClr val="000000"/>
                </a:solidFill>
                <a:latin typeface="Times New Roman" panose="02020603050405020304" pitchFamily="18" charset="0"/>
                <a:ea typeface="Calibri" panose="020F0502020204030204" pitchFamily="34" charset="0"/>
              </a:rPr>
              <a:t>Luật</a:t>
            </a:r>
            <a:r>
              <a:rPr lang="en-US" sz="3240" dirty="0">
                <a:solidFill>
                  <a:srgbClr val="000000"/>
                </a:solidFill>
                <a:latin typeface="Times New Roman" panose="02020603050405020304" pitchFamily="18" charset="0"/>
                <a:ea typeface="Calibri" panose="020F0502020204030204" pitchFamily="34" charset="0"/>
              </a:rPr>
              <a:t> </a:t>
            </a:r>
            <a:r>
              <a:rPr lang="en-US" sz="3240" dirty="0" err="1">
                <a:solidFill>
                  <a:srgbClr val="000000"/>
                </a:solidFill>
                <a:latin typeface="Times New Roman" panose="02020603050405020304" pitchFamily="18" charset="0"/>
                <a:ea typeface="Calibri" panose="020F0502020204030204" pitchFamily="34" charset="0"/>
              </a:rPr>
              <a:t>chơi</a:t>
            </a:r>
            <a:endParaRPr lang="en-SG" sz="3240" dirty="0">
              <a:solidFill>
                <a:prstClr val="black"/>
              </a:solidFill>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8424427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4528" y="0"/>
            <a:ext cx="10938272" cy="6858000"/>
          </a:xfrm>
        </p:spPr>
      </p:pic>
      <p:graphicFrame>
        <p:nvGraphicFramePr>
          <p:cNvPr id="5" name="Diagram 4"/>
          <p:cNvGraphicFramePr/>
          <p:nvPr>
            <p:extLst>
              <p:ext uri="{D42A27DB-BD31-4B8C-83A1-F6EECF244321}">
                <p14:modId xmlns:p14="http://schemas.microsoft.com/office/powerpoint/2010/main" val="279988123"/>
              </p:ext>
            </p:extLst>
          </p:nvPr>
        </p:nvGraphicFramePr>
        <p:xfrm>
          <a:off x="2667000" y="1828800"/>
          <a:ext cx="6934200" cy="4343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p:cNvSpPr txBox="1"/>
          <p:nvPr/>
        </p:nvSpPr>
        <p:spPr>
          <a:xfrm>
            <a:off x="5257800" y="1143000"/>
            <a:ext cx="3276600" cy="584775"/>
          </a:xfrm>
          <a:prstGeom prst="rect">
            <a:avLst/>
          </a:prstGeom>
          <a:noFill/>
        </p:spPr>
        <p:txBody>
          <a:bodyPr wrap="square" rtlCol="0">
            <a:spAutoFit/>
          </a:bodyPr>
          <a:lstStyle/>
          <a:p>
            <a:r>
              <a:rPr lang="en-US" sz="3200" b="1" dirty="0">
                <a:solidFill>
                  <a:srgbClr val="FF0000"/>
                </a:solidFill>
                <a:latin typeface="Arial" pitchFamily="34" charset="0"/>
                <a:cs typeface="Arial" pitchFamily="34" charset="0"/>
              </a:rPr>
              <a:t>NỘI DUNG</a:t>
            </a:r>
          </a:p>
        </p:txBody>
      </p:sp>
    </p:spTree>
    <p:extLst>
      <p:ext uri="{BB962C8B-B14F-4D97-AF65-F5344CB8AC3E}">
        <p14:creationId xmlns:p14="http://schemas.microsoft.com/office/powerpoint/2010/main" val="246681625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nhạc sân khấu chuyển động">
            <a:hlinkClick r:id="" action="ppaction://media"/>
            <a:extLst>
              <a:ext uri="{FF2B5EF4-FFF2-40B4-BE49-F238E27FC236}">
                <a16:creationId xmlns:a16="http://schemas.microsoft.com/office/drawing/2014/main" id="{5D3C3E9F-C32A-4B4A-9CBF-08A139435CF6}"/>
              </a:ext>
            </a:extLst>
          </p:cNvPr>
          <p:cNvPicPr>
            <a:picLocks noChangeAspect="1"/>
          </p:cNvPicPr>
          <p:nvPr>
            <a:videoFile r:link="rId1"/>
            <p:extLst>
              <p:ext uri="{DAA4B4D4-6D71-4841-9C94-3DE7FCFB9230}">
                <p14:media xmlns:p14="http://schemas.microsoft.com/office/powerpoint/2010/main" r:embed="rId2">
                  <p14:trim st="238"/>
                </p14:media>
              </p:ext>
            </p:extLst>
          </p:nvPr>
        </p:nvPicPr>
        <p:blipFill>
          <a:blip r:embed="rId4"/>
          <a:stretch>
            <a:fillRect/>
          </a:stretch>
        </p:blipFill>
        <p:spPr>
          <a:xfrm>
            <a:off x="-52898" y="-35144"/>
            <a:ext cx="10972800" cy="6172200"/>
          </a:xfrm>
          <a:prstGeom prst="rect">
            <a:avLst/>
          </a:prstGeom>
        </p:spPr>
      </p:pic>
      <p:sp>
        <p:nvSpPr>
          <p:cNvPr id="5" name="Hình chữ nhật: Góc Tròn 4">
            <a:extLst>
              <a:ext uri="{FF2B5EF4-FFF2-40B4-BE49-F238E27FC236}">
                <a16:creationId xmlns:a16="http://schemas.microsoft.com/office/drawing/2014/main" id="{BF695565-997F-43D8-81FF-C09AE0E9EF53}"/>
              </a:ext>
            </a:extLst>
          </p:cNvPr>
          <p:cNvSpPr/>
          <p:nvPr/>
        </p:nvSpPr>
        <p:spPr>
          <a:xfrm>
            <a:off x="919235" y="14595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Công</a:t>
            </a:r>
            <a:endParaRPr lang="en-BZ" sz="2519" b="1" dirty="0">
              <a:solidFill>
                <a:prstClr val="white"/>
              </a:solidFill>
              <a:latin typeface="Calibri" panose="020F0502020204030204"/>
            </a:endParaRPr>
          </a:p>
        </p:txBody>
      </p:sp>
      <p:sp>
        <p:nvSpPr>
          <p:cNvPr id="6" name="Hình chữ nhật: Góc Tròn 5">
            <a:extLst>
              <a:ext uri="{FF2B5EF4-FFF2-40B4-BE49-F238E27FC236}">
                <a16:creationId xmlns:a16="http://schemas.microsoft.com/office/drawing/2014/main" id="{32222AAB-0B03-4392-B90A-6B6C83D30118}"/>
              </a:ext>
            </a:extLst>
          </p:cNvPr>
          <p:cNvSpPr/>
          <p:nvPr/>
        </p:nvSpPr>
        <p:spPr>
          <a:xfrm>
            <a:off x="948899" y="63312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T. Anh</a:t>
            </a:r>
          </a:p>
        </p:txBody>
      </p:sp>
      <p:sp>
        <p:nvSpPr>
          <p:cNvPr id="7" name="Hình chữ nhật: Góc Tròn 6">
            <a:extLst>
              <a:ext uri="{FF2B5EF4-FFF2-40B4-BE49-F238E27FC236}">
                <a16:creationId xmlns:a16="http://schemas.microsoft.com/office/drawing/2014/main" id="{63FED7B0-D3BD-4838-827A-C5768771A85A}"/>
              </a:ext>
            </a:extLst>
          </p:cNvPr>
          <p:cNvSpPr/>
          <p:nvPr/>
        </p:nvSpPr>
        <p:spPr>
          <a:xfrm>
            <a:off x="2454712" y="64268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D. Anh</a:t>
            </a:r>
          </a:p>
        </p:txBody>
      </p:sp>
      <p:sp>
        <p:nvSpPr>
          <p:cNvPr id="8" name="Hình chữ nhật: Góc Tròn 7">
            <a:extLst>
              <a:ext uri="{FF2B5EF4-FFF2-40B4-BE49-F238E27FC236}">
                <a16:creationId xmlns:a16="http://schemas.microsoft.com/office/drawing/2014/main" id="{4910E2CA-41FC-4008-A5ED-50282A56245B}"/>
              </a:ext>
            </a:extLst>
          </p:cNvPr>
          <p:cNvSpPr/>
          <p:nvPr/>
        </p:nvSpPr>
        <p:spPr>
          <a:xfrm>
            <a:off x="4012314"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Q. Anh</a:t>
            </a:r>
          </a:p>
        </p:txBody>
      </p:sp>
      <p:sp>
        <p:nvSpPr>
          <p:cNvPr id="9" name="Hình chữ nhật: Góc Tròn 8">
            <a:extLst>
              <a:ext uri="{FF2B5EF4-FFF2-40B4-BE49-F238E27FC236}">
                <a16:creationId xmlns:a16="http://schemas.microsoft.com/office/drawing/2014/main" id="{3FFA9C38-3905-42DA-A2B2-87B5A523ECCC}"/>
              </a:ext>
            </a:extLst>
          </p:cNvPr>
          <p:cNvSpPr/>
          <p:nvPr/>
        </p:nvSpPr>
        <p:spPr>
          <a:xfrm>
            <a:off x="5518128"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Ánh</a:t>
            </a:r>
            <a:endParaRPr lang="en-BZ" sz="2519" b="1" dirty="0">
              <a:solidFill>
                <a:prstClr val="white"/>
              </a:solidFill>
              <a:latin typeface="Calibri" panose="020F0502020204030204"/>
            </a:endParaRPr>
          </a:p>
        </p:txBody>
      </p:sp>
      <p:sp>
        <p:nvSpPr>
          <p:cNvPr id="10" name="Hình chữ nhật: Góc Tròn 9">
            <a:extLst>
              <a:ext uri="{FF2B5EF4-FFF2-40B4-BE49-F238E27FC236}">
                <a16:creationId xmlns:a16="http://schemas.microsoft.com/office/drawing/2014/main" id="{EE3CCDE1-6F9A-4662-B897-27251BE2E6A7}"/>
              </a:ext>
            </a:extLst>
          </p:cNvPr>
          <p:cNvSpPr/>
          <p:nvPr/>
        </p:nvSpPr>
        <p:spPr>
          <a:xfrm>
            <a:off x="7131892"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G. </a:t>
            </a:r>
            <a:r>
              <a:rPr lang="en-BZ" sz="2519" b="1" dirty="0" err="1">
                <a:solidFill>
                  <a:prstClr val="white"/>
                </a:solidFill>
                <a:latin typeface="Calibri" panose="020F0502020204030204"/>
              </a:rPr>
              <a:t>Bảo</a:t>
            </a:r>
            <a:endParaRPr lang="en-BZ" sz="2519" b="1" dirty="0">
              <a:solidFill>
                <a:prstClr val="white"/>
              </a:solidFill>
              <a:latin typeface="Calibri" panose="020F0502020204030204"/>
            </a:endParaRPr>
          </a:p>
        </p:txBody>
      </p:sp>
      <p:sp>
        <p:nvSpPr>
          <p:cNvPr id="11" name="Hình chữ nhật: Góc Tròn 10">
            <a:extLst>
              <a:ext uri="{FF2B5EF4-FFF2-40B4-BE49-F238E27FC236}">
                <a16:creationId xmlns:a16="http://schemas.microsoft.com/office/drawing/2014/main" id="{3DB17FD3-4F05-4891-9E6B-5B205171D85D}"/>
              </a:ext>
            </a:extLst>
          </p:cNvPr>
          <p:cNvSpPr/>
          <p:nvPr/>
        </p:nvSpPr>
        <p:spPr>
          <a:xfrm>
            <a:off x="8640259"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Q.Bảo</a:t>
            </a:r>
            <a:endParaRPr lang="en-BZ" sz="2519" b="1" dirty="0">
              <a:solidFill>
                <a:prstClr val="white"/>
              </a:solidFill>
              <a:latin typeface="Calibri" panose="020F0502020204030204"/>
            </a:endParaRPr>
          </a:p>
        </p:txBody>
      </p:sp>
      <p:sp>
        <p:nvSpPr>
          <p:cNvPr id="12" name="Hình chữ nhật: Góc Tròn 11">
            <a:extLst>
              <a:ext uri="{FF2B5EF4-FFF2-40B4-BE49-F238E27FC236}">
                <a16:creationId xmlns:a16="http://schemas.microsoft.com/office/drawing/2014/main" id="{C342E672-A24E-4AB4-9EA7-7E9EB4800614}"/>
              </a:ext>
            </a:extLst>
          </p:cNvPr>
          <p:cNvSpPr/>
          <p:nvPr/>
        </p:nvSpPr>
        <p:spPr>
          <a:xfrm>
            <a:off x="948899"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Nghĩa</a:t>
            </a:r>
            <a:r>
              <a:rPr lang="en-BZ" sz="2519" b="1" dirty="0">
                <a:solidFill>
                  <a:prstClr val="white"/>
                </a:solidFill>
                <a:latin typeface="Calibri" panose="020F0502020204030204"/>
              </a:rPr>
              <a:t> </a:t>
            </a:r>
          </a:p>
        </p:txBody>
      </p:sp>
      <p:sp>
        <p:nvSpPr>
          <p:cNvPr id="14" name="Hình chữ nhật: Góc Tròn 13">
            <a:extLst>
              <a:ext uri="{FF2B5EF4-FFF2-40B4-BE49-F238E27FC236}">
                <a16:creationId xmlns:a16="http://schemas.microsoft.com/office/drawing/2014/main" id="{D7E3DE55-521D-436D-B609-A204CE513135}"/>
              </a:ext>
            </a:extLst>
          </p:cNvPr>
          <p:cNvSpPr/>
          <p:nvPr/>
        </p:nvSpPr>
        <p:spPr>
          <a:xfrm>
            <a:off x="3956511" y="14835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Đạt</a:t>
            </a:r>
            <a:endParaRPr lang="en-BZ" sz="2519" b="1" dirty="0">
              <a:solidFill>
                <a:prstClr val="white"/>
              </a:solidFill>
              <a:latin typeface="Calibri" panose="020F0502020204030204"/>
            </a:endParaRPr>
          </a:p>
        </p:txBody>
      </p:sp>
      <p:sp>
        <p:nvSpPr>
          <p:cNvPr id="15" name="Hình chữ nhật: Góc Tròn 14">
            <a:extLst>
              <a:ext uri="{FF2B5EF4-FFF2-40B4-BE49-F238E27FC236}">
                <a16:creationId xmlns:a16="http://schemas.microsoft.com/office/drawing/2014/main" id="{1C655957-E458-4DD9-8306-21C896002C8A}"/>
              </a:ext>
            </a:extLst>
          </p:cNvPr>
          <p:cNvSpPr/>
          <p:nvPr/>
        </p:nvSpPr>
        <p:spPr>
          <a:xfrm>
            <a:off x="2437873" y="144971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Dương</a:t>
            </a:r>
            <a:endParaRPr lang="en-BZ" sz="2519" b="1" dirty="0">
              <a:solidFill>
                <a:prstClr val="white"/>
              </a:solidFill>
              <a:latin typeface="Calibri" panose="020F0502020204030204"/>
            </a:endParaRPr>
          </a:p>
        </p:txBody>
      </p:sp>
      <p:sp>
        <p:nvSpPr>
          <p:cNvPr id="16" name="Hình chữ nhật: Góc Tròn 15">
            <a:extLst>
              <a:ext uri="{FF2B5EF4-FFF2-40B4-BE49-F238E27FC236}">
                <a16:creationId xmlns:a16="http://schemas.microsoft.com/office/drawing/2014/main" id="{8DE1B464-FE76-436D-BE4B-8CE0C0D35265}"/>
              </a:ext>
            </a:extLst>
          </p:cNvPr>
          <p:cNvSpPr/>
          <p:nvPr/>
        </p:nvSpPr>
        <p:spPr>
          <a:xfrm>
            <a:off x="8637642" y="466991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Thắng</a:t>
            </a:r>
            <a:endParaRPr lang="en-BZ" sz="2519" b="1" dirty="0">
              <a:solidFill>
                <a:prstClr val="white"/>
              </a:solidFill>
              <a:latin typeface="Calibri" panose="020F0502020204030204"/>
            </a:endParaRPr>
          </a:p>
        </p:txBody>
      </p:sp>
      <p:sp>
        <p:nvSpPr>
          <p:cNvPr id="17" name="Hình chữ nhật: Góc Tròn 16">
            <a:extLst>
              <a:ext uri="{FF2B5EF4-FFF2-40B4-BE49-F238E27FC236}">
                <a16:creationId xmlns:a16="http://schemas.microsoft.com/office/drawing/2014/main" id="{C156A379-EC45-4856-8B82-87AFFAD84310}"/>
              </a:ext>
            </a:extLst>
          </p:cNvPr>
          <p:cNvSpPr/>
          <p:nvPr/>
        </p:nvSpPr>
        <p:spPr>
          <a:xfrm>
            <a:off x="5484408" y="14677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Đăng</a:t>
            </a:r>
            <a:endParaRPr lang="en-BZ" sz="2519" b="1" dirty="0">
              <a:solidFill>
                <a:prstClr val="white"/>
              </a:solidFill>
              <a:latin typeface="Calibri" panose="020F0502020204030204"/>
            </a:endParaRPr>
          </a:p>
        </p:txBody>
      </p:sp>
      <p:sp>
        <p:nvSpPr>
          <p:cNvPr id="18" name="Hình chữ nhật: Góc Tròn 17">
            <a:extLst>
              <a:ext uri="{FF2B5EF4-FFF2-40B4-BE49-F238E27FC236}">
                <a16:creationId xmlns:a16="http://schemas.microsoft.com/office/drawing/2014/main" id="{11968F8E-5DEA-4A22-AE01-E2F7C089A29C}"/>
              </a:ext>
            </a:extLst>
          </p:cNvPr>
          <p:cNvSpPr/>
          <p:nvPr/>
        </p:nvSpPr>
        <p:spPr>
          <a:xfrm>
            <a:off x="7116686" y="145423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Đào</a:t>
            </a:r>
            <a:r>
              <a:rPr lang="en-BZ" sz="2519" b="1" dirty="0">
                <a:solidFill>
                  <a:prstClr val="white"/>
                </a:solidFill>
                <a:latin typeface="Calibri" panose="020F0502020204030204"/>
              </a:rPr>
              <a:t>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19" name="Hình chữ nhật: Góc Tròn 18">
            <a:extLst>
              <a:ext uri="{FF2B5EF4-FFF2-40B4-BE49-F238E27FC236}">
                <a16:creationId xmlns:a16="http://schemas.microsoft.com/office/drawing/2014/main" id="{A05B4989-3E88-463C-9A4D-DDC61CDB5A24}"/>
              </a:ext>
            </a:extLst>
          </p:cNvPr>
          <p:cNvSpPr/>
          <p:nvPr/>
        </p:nvSpPr>
        <p:spPr>
          <a:xfrm>
            <a:off x="8611702" y="146400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Ngô</a:t>
            </a:r>
            <a:r>
              <a:rPr lang="en-BZ" sz="2519" b="1" dirty="0">
                <a:solidFill>
                  <a:prstClr val="white"/>
                </a:solidFill>
                <a:latin typeface="Calibri" panose="020F0502020204030204"/>
              </a:rPr>
              <a:t>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20" name="Hình chữ nhật: Góc Tròn 19">
            <a:extLst>
              <a:ext uri="{FF2B5EF4-FFF2-40B4-BE49-F238E27FC236}">
                <a16:creationId xmlns:a16="http://schemas.microsoft.com/office/drawing/2014/main" id="{A7E2A310-C44B-4A2C-9187-308788F246E3}"/>
              </a:ext>
            </a:extLst>
          </p:cNvPr>
          <p:cNvSpPr/>
          <p:nvPr/>
        </p:nvSpPr>
        <p:spPr>
          <a:xfrm>
            <a:off x="963932" y="226569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Ng.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21" name="Hình chữ nhật: Góc Tròn 20">
            <a:extLst>
              <a:ext uri="{FF2B5EF4-FFF2-40B4-BE49-F238E27FC236}">
                <a16:creationId xmlns:a16="http://schemas.microsoft.com/office/drawing/2014/main" id="{C694AF79-094C-4029-A9F9-9E3E6CC9810D}"/>
              </a:ext>
            </a:extLst>
          </p:cNvPr>
          <p:cNvSpPr/>
          <p:nvPr/>
        </p:nvSpPr>
        <p:spPr>
          <a:xfrm>
            <a:off x="2455692" y="22847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Giang</a:t>
            </a:r>
            <a:endParaRPr lang="en-BZ" sz="2519" b="1" dirty="0">
              <a:solidFill>
                <a:prstClr val="white"/>
              </a:solidFill>
              <a:latin typeface="Calibri" panose="020F0502020204030204"/>
            </a:endParaRPr>
          </a:p>
        </p:txBody>
      </p:sp>
      <p:sp>
        <p:nvSpPr>
          <p:cNvPr id="22" name="Hình chữ nhật: Góc Tròn 21">
            <a:extLst>
              <a:ext uri="{FF2B5EF4-FFF2-40B4-BE49-F238E27FC236}">
                <a16:creationId xmlns:a16="http://schemas.microsoft.com/office/drawing/2014/main" id="{EBD76B39-992F-4550-9025-CDF039C2CFD8}"/>
              </a:ext>
            </a:extLst>
          </p:cNvPr>
          <p:cNvSpPr/>
          <p:nvPr/>
        </p:nvSpPr>
        <p:spPr>
          <a:xfrm>
            <a:off x="948899" y="309408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H. </a:t>
            </a:r>
            <a:r>
              <a:rPr lang="en-BZ" sz="2519" b="1" dirty="0" err="1">
                <a:solidFill>
                  <a:prstClr val="white"/>
                </a:solidFill>
                <a:latin typeface="Calibri" panose="020F0502020204030204"/>
              </a:rPr>
              <a:t>Hoàng</a:t>
            </a:r>
            <a:endParaRPr lang="en-BZ" sz="2519" b="1" dirty="0">
              <a:solidFill>
                <a:prstClr val="white"/>
              </a:solidFill>
              <a:latin typeface="Calibri" panose="020F0502020204030204"/>
            </a:endParaRPr>
          </a:p>
        </p:txBody>
      </p:sp>
      <p:sp>
        <p:nvSpPr>
          <p:cNvPr id="23" name="Hình chữ nhật: Góc Tròn 22">
            <a:extLst>
              <a:ext uri="{FF2B5EF4-FFF2-40B4-BE49-F238E27FC236}">
                <a16:creationId xmlns:a16="http://schemas.microsoft.com/office/drawing/2014/main" id="{45ABC353-EBD5-4E65-A78E-E763261A6DF5}"/>
              </a:ext>
            </a:extLst>
          </p:cNvPr>
          <p:cNvSpPr/>
          <p:nvPr/>
        </p:nvSpPr>
        <p:spPr>
          <a:xfrm>
            <a:off x="2489150" y="309454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Huy</a:t>
            </a:r>
            <a:r>
              <a:rPr lang="en-BZ" sz="2519" b="1" dirty="0">
                <a:solidFill>
                  <a:prstClr val="white"/>
                </a:solidFill>
                <a:latin typeface="Calibri" panose="020F0502020204030204"/>
              </a:rPr>
              <a:t> A</a:t>
            </a:r>
          </a:p>
        </p:txBody>
      </p:sp>
      <p:sp>
        <p:nvSpPr>
          <p:cNvPr id="24" name="Hình chữ nhật: Góc Tròn 23">
            <a:extLst>
              <a:ext uri="{FF2B5EF4-FFF2-40B4-BE49-F238E27FC236}">
                <a16:creationId xmlns:a16="http://schemas.microsoft.com/office/drawing/2014/main" id="{8678E14C-F856-46BE-8D77-796B01BB46B2}"/>
              </a:ext>
            </a:extLst>
          </p:cNvPr>
          <p:cNvSpPr/>
          <p:nvPr/>
        </p:nvSpPr>
        <p:spPr>
          <a:xfrm>
            <a:off x="963932" y="392414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Khang</a:t>
            </a:r>
            <a:endParaRPr lang="en-BZ" sz="2519" b="1" dirty="0">
              <a:solidFill>
                <a:prstClr val="white"/>
              </a:solidFill>
              <a:latin typeface="Calibri" panose="020F0502020204030204"/>
            </a:endParaRPr>
          </a:p>
        </p:txBody>
      </p:sp>
      <p:sp>
        <p:nvSpPr>
          <p:cNvPr id="25" name="Hình chữ nhật: Góc Tròn 24">
            <a:extLst>
              <a:ext uri="{FF2B5EF4-FFF2-40B4-BE49-F238E27FC236}">
                <a16:creationId xmlns:a16="http://schemas.microsoft.com/office/drawing/2014/main" id="{1D252A67-50E5-464C-A4C7-4044B989FC0B}"/>
              </a:ext>
            </a:extLst>
          </p:cNvPr>
          <p:cNvSpPr/>
          <p:nvPr/>
        </p:nvSpPr>
        <p:spPr>
          <a:xfrm>
            <a:off x="5518128" y="227924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Hiếu</a:t>
            </a:r>
            <a:endParaRPr lang="en-BZ" sz="2519" b="1" dirty="0">
              <a:solidFill>
                <a:prstClr val="white"/>
              </a:solidFill>
              <a:latin typeface="Calibri" panose="020F0502020204030204"/>
            </a:endParaRPr>
          </a:p>
        </p:txBody>
      </p:sp>
      <p:sp>
        <p:nvSpPr>
          <p:cNvPr id="26" name="Hình chữ nhật: Góc Tròn 25">
            <a:extLst>
              <a:ext uri="{FF2B5EF4-FFF2-40B4-BE49-F238E27FC236}">
                <a16:creationId xmlns:a16="http://schemas.microsoft.com/office/drawing/2014/main" id="{D542A707-EEAF-4ADC-86F9-2D65642F6C21}"/>
              </a:ext>
            </a:extLst>
          </p:cNvPr>
          <p:cNvSpPr/>
          <p:nvPr/>
        </p:nvSpPr>
        <p:spPr>
          <a:xfrm>
            <a:off x="4023229" y="311010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Huy</a:t>
            </a:r>
            <a:r>
              <a:rPr lang="en-BZ" sz="2519" b="1" dirty="0">
                <a:solidFill>
                  <a:prstClr val="white"/>
                </a:solidFill>
                <a:latin typeface="Calibri" panose="020F0502020204030204"/>
              </a:rPr>
              <a:t> B</a:t>
            </a:r>
          </a:p>
        </p:txBody>
      </p:sp>
      <p:sp>
        <p:nvSpPr>
          <p:cNvPr id="27" name="Hình chữ nhật: Góc Tròn 26">
            <a:extLst>
              <a:ext uri="{FF2B5EF4-FFF2-40B4-BE49-F238E27FC236}">
                <a16:creationId xmlns:a16="http://schemas.microsoft.com/office/drawing/2014/main" id="{6A083ACB-C63E-4E10-80B9-1DF10D03565B}"/>
              </a:ext>
            </a:extLst>
          </p:cNvPr>
          <p:cNvSpPr/>
          <p:nvPr/>
        </p:nvSpPr>
        <p:spPr>
          <a:xfrm>
            <a:off x="5493780" y="311259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NG. </a:t>
            </a:r>
            <a:r>
              <a:rPr lang="en-BZ" sz="2519" b="1" dirty="0" err="1">
                <a:solidFill>
                  <a:prstClr val="white"/>
                </a:solidFill>
                <a:latin typeface="Calibri" panose="020F0502020204030204"/>
              </a:rPr>
              <a:t>Huy</a:t>
            </a:r>
            <a:endParaRPr lang="en-BZ" sz="2519" b="1" dirty="0">
              <a:solidFill>
                <a:prstClr val="white"/>
              </a:solidFill>
              <a:latin typeface="Calibri" panose="020F0502020204030204"/>
            </a:endParaRPr>
          </a:p>
        </p:txBody>
      </p:sp>
      <p:sp>
        <p:nvSpPr>
          <p:cNvPr id="28" name="Hình chữ nhật: Góc Tròn 27">
            <a:extLst>
              <a:ext uri="{FF2B5EF4-FFF2-40B4-BE49-F238E27FC236}">
                <a16:creationId xmlns:a16="http://schemas.microsoft.com/office/drawing/2014/main" id="{13BADBB2-F1A4-46CC-88C8-D5C22AF3B1DF}"/>
              </a:ext>
            </a:extLst>
          </p:cNvPr>
          <p:cNvSpPr/>
          <p:nvPr/>
        </p:nvSpPr>
        <p:spPr>
          <a:xfrm>
            <a:off x="4022121" y="391216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P.Linh</a:t>
            </a:r>
            <a:endParaRPr lang="en-BZ" sz="2519" b="1" dirty="0">
              <a:solidFill>
                <a:prstClr val="white"/>
              </a:solidFill>
              <a:latin typeface="Calibri" panose="020F0502020204030204"/>
            </a:endParaRPr>
          </a:p>
        </p:txBody>
      </p:sp>
      <p:sp>
        <p:nvSpPr>
          <p:cNvPr id="29" name="Hình chữ nhật: Góc Tròn 28">
            <a:extLst>
              <a:ext uri="{FF2B5EF4-FFF2-40B4-BE49-F238E27FC236}">
                <a16:creationId xmlns:a16="http://schemas.microsoft.com/office/drawing/2014/main" id="{3D673068-465C-4500-ACB6-52F08D076441}"/>
              </a:ext>
            </a:extLst>
          </p:cNvPr>
          <p:cNvSpPr/>
          <p:nvPr/>
        </p:nvSpPr>
        <p:spPr>
          <a:xfrm>
            <a:off x="8660791" y="2289838"/>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Đ. </a:t>
            </a:r>
            <a:r>
              <a:rPr lang="en-BZ" sz="2519" b="1" dirty="0" err="1">
                <a:solidFill>
                  <a:prstClr val="white"/>
                </a:solidFill>
                <a:latin typeface="Calibri" panose="020F0502020204030204"/>
              </a:rPr>
              <a:t>Hoàng</a:t>
            </a:r>
            <a:endParaRPr lang="en-BZ" sz="2519" b="1" dirty="0">
              <a:solidFill>
                <a:prstClr val="white"/>
              </a:solidFill>
              <a:latin typeface="Calibri" panose="020F0502020204030204"/>
            </a:endParaRPr>
          </a:p>
        </p:txBody>
      </p:sp>
      <p:sp>
        <p:nvSpPr>
          <p:cNvPr id="30" name="Hình chữ nhật: Góc Tròn 29">
            <a:extLst>
              <a:ext uri="{FF2B5EF4-FFF2-40B4-BE49-F238E27FC236}">
                <a16:creationId xmlns:a16="http://schemas.microsoft.com/office/drawing/2014/main" id="{600ECCD2-639E-4573-824C-07EF90F8E7BA}"/>
              </a:ext>
            </a:extLst>
          </p:cNvPr>
          <p:cNvSpPr/>
          <p:nvPr/>
        </p:nvSpPr>
        <p:spPr>
          <a:xfrm>
            <a:off x="7127938" y="3110104"/>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 </a:t>
            </a:r>
            <a:r>
              <a:rPr lang="en-BZ" sz="2519" b="1" dirty="0" err="1">
                <a:solidFill>
                  <a:prstClr val="white"/>
                </a:solidFill>
                <a:latin typeface="Calibri" panose="020F0502020204030204"/>
              </a:rPr>
              <a:t>Huy</a:t>
            </a:r>
            <a:endParaRPr lang="en-BZ" sz="2519" b="1" dirty="0">
              <a:solidFill>
                <a:prstClr val="white"/>
              </a:solidFill>
              <a:latin typeface="Calibri" panose="020F0502020204030204"/>
            </a:endParaRPr>
          </a:p>
        </p:txBody>
      </p:sp>
      <p:sp>
        <p:nvSpPr>
          <p:cNvPr id="31" name="Hình chữ nhật: Góc Tròn 30">
            <a:extLst>
              <a:ext uri="{FF2B5EF4-FFF2-40B4-BE49-F238E27FC236}">
                <a16:creationId xmlns:a16="http://schemas.microsoft.com/office/drawing/2014/main" id="{17A0AD2F-00D2-4845-B952-A2704EEEF0DD}"/>
              </a:ext>
            </a:extLst>
          </p:cNvPr>
          <p:cNvSpPr/>
          <p:nvPr/>
        </p:nvSpPr>
        <p:spPr>
          <a:xfrm>
            <a:off x="7076373" y="470175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Sơn</a:t>
            </a:r>
            <a:endParaRPr lang="en-BZ" sz="2519" b="1" dirty="0">
              <a:solidFill>
                <a:prstClr val="white"/>
              </a:solidFill>
              <a:latin typeface="Calibri" panose="020F0502020204030204"/>
            </a:endParaRPr>
          </a:p>
        </p:txBody>
      </p:sp>
      <p:sp>
        <p:nvSpPr>
          <p:cNvPr id="32" name="Hình chữ nhật: Góc Tròn 31">
            <a:extLst>
              <a:ext uri="{FF2B5EF4-FFF2-40B4-BE49-F238E27FC236}">
                <a16:creationId xmlns:a16="http://schemas.microsoft.com/office/drawing/2014/main" id="{B1D640BD-9F16-4E59-BCCF-8BD0357ECA20}"/>
              </a:ext>
            </a:extLst>
          </p:cNvPr>
          <p:cNvSpPr/>
          <p:nvPr/>
        </p:nvSpPr>
        <p:spPr>
          <a:xfrm>
            <a:off x="2449598"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H. Nhung</a:t>
            </a:r>
          </a:p>
        </p:txBody>
      </p:sp>
      <p:sp>
        <p:nvSpPr>
          <p:cNvPr id="33" name="Hình chữ nhật: Góc Tròn 32">
            <a:extLst>
              <a:ext uri="{FF2B5EF4-FFF2-40B4-BE49-F238E27FC236}">
                <a16:creationId xmlns:a16="http://schemas.microsoft.com/office/drawing/2014/main" id="{D22A26D9-F477-48F0-9497-F2984D53476A}"/>
              </a:ext>
            </a:extLst>
          </p:cNvPr>
          <p:cNvSpPr/>
          <p:nvPr/>
        </p:nvSpPr>
        <p:spPr>
          <a:xfrm>
            <a:off x="7083642" y="22856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Hoài</a:t>
            </a:r>
            <a:endParaRPr lang="en-BZ" sz="2519" b="1" dirty="0">
              <a:solidFill>
                <a:prstClr val="white"/>
              </a:solidFill>
              <a:latin typeface="Calibri" panose="020F0502020204030204"/>
            </a:endParaRPr>
          </a:p>
        </p:txBody>
      </p:sp>
      <p:sp>
        <p:nvSpPr>
          <p:cNvPr id="34" name="Hình chữ nhật: Góc Tròn 33">
            <a:extLst>
              <a:ext uri="{FF2B5EF4-FFF2-40B4-BE49-F238E27FC236}">
                <a16:creationId xmlns:a16="http://schemas.microsoft.com/office/drawing/2014/main" id="{33E94675-3850-4C84-9712-595216D4BAAE}"/>
              </a:ext>
            </a:extLst>
          </p:cNvPr>
          <p:cNvSpPr/>
          <p:nvPr/>
        </p:nvSpPr>
        <p:spPr>
          <a:xfrm>
            <a:off x="3949194" y="22856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Hạ</a:t>
            </a:r>
            <a:endParaRPr lang="en-BZ" sz="2519" b="1" dirty="0">
              <a:solidFill>
                <a:prstClr val="white"/>
              </a:solidFill>
              <a:latin typeface="Calibri" panose="020F0502020204030204"/>
            </a:endParaRPr>
          </a:p>
        </p:txBody>
      </p:sp>
      <p:sp>
        <p:nvSpPr>
          <p:cNvPr id="35" name="Hình chữ nhật: Góc Tròn 34">
            <a:extLst>
              <a:ext uri="{FF2B5EF4-FFF2-40B4-BE49-F238E27FC236}">
                <a16:creationId xmlns:a16="http://schemas.microsoft.com/office/drawing/2014/main" id="{7DAF6D3F-4BF1-487F-91D5-59E10051F9B8}"/>
              </a:ext>
            </a:extLst>
          </p:cNvPr>
          <p:cNvSpPr/>
          <p:nvPr/>
        </p:nvSpPr>
        <p:spPr>
          <a:xfrm>
            <a:off x="2493026" y="390592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Kỳ</a:t>
            </a:r>
            <a:endParaRPr lang="en-BZ" sz="2519" b="1" dirty="0">
              <a:solidFill>
                <a:prstClr val="white"/>
              </a:solidFill>
              <a:latin typeface="Calibri" panose="020F0502020204030204"/>
            </a:endParaRPr>
          </a:p>
        </p:txBody>
      </p:sp>
      <p:sp>
        <p:nvSpPr>
          <p:cNvPr id="36" name="Hình chữ nhật: Góc Tròn 35">
            <a:extLst>
              <a:ext uri="{FF2B5EF4-FFF2-40B4-BE49-F238E27FC236}">
                <a16:creationId xmlns:a16="http://schemas.microsoft.com/office/drawing/2014/main" id="{A3F8F604-C27E-4375-BA5F-A3AA2393637A}"/>
              </a:ext>
            </a:extLst>
          </p:cNvPr>
          <p:cNvSpPr/>
          <p:nvPr/>
        </p:nvSpPr>
        <p:spPr>
          <a:xfrm>
            <a:off x="5587358" y="389961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T. Linh</a:t>
            </a:r>
          </a:p>
        </p:txBody>
      </p:sp>
      <p:sp>
        <p:nvSpPr>
          <p:cNvPr id="37" name="Hình chữ nhật: Góc Tròn 36">
            <a:extLst>
              <a:ext uri="{FF2B5EF4-FFF2-40B4-BE49-F238E27FC236}">
                <a16:creationId xmlns:a16="http://schemas.microsoft.com/office/drawing/2014/main" id="{C4264B09-A2E3-4F14-80BE-4F8677CA95F2}"/>
              </a:ext>
            </a:extLst>
          </p:cNvPr>
          <p:cNvSpPr/>
          <p:nvPr/>
        </p:nvSpPr>
        <p:spPr>
          <a:xfrm>
            <a:off x="7152595" y="387727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Mạnh</a:t>
            </a:r>
            <a:endParaRPr lang="en-BZ" sz="2519" b="1" dirty="0">
              <a:solidFill>
                <a:prstClr val="white"/>
              </a:solidFill>
              <a:latin typeface="Calibri" panose="020F0502020204030204"/>
            </a:endParaRPr>
          </a:p>
        </p:txBody>
      </p:sp>
      <p:sp>
        <p:nvSpPr>
          <p:cNvPr id="38" name="Hình chữ nhật: Góc Tròn 37">
            <a:extLst>
              <a:ext uri="{FF2B5EF4-FFF2-40B4-BE49-F238E27FC236}">
                <a16:creationId xmlns:a16="http://schemas.microsoft.com/office/drawing/2014/main" id="{970B83CF-8FCD-43B8-AF82-452649EBF214}"/>
              </a:ext>
            </a:extLst>
          </p:cNvPr>
          <p:cNvSpPr/>
          <p:nvPr/>
        </p:nvSpPr>
        <p:spPr>
          <a:xfrm>
            <a:off x="8611702" y="389961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My</a:t>
            </a:r>
          </a:p>
        </p:txBody>
      </p:sp>
      <p:sp>
        <p:nvSpPr>
          <p:cNvPr id="39" name="Hình chữ nhật: Góc Tròn 38">
            <a:extLst>
              <a:ext uri="{FF2B5EF4-FFF2-40B4-BE49-F238E27FC236}">
                <a16:creationId xmlns:a16="http://schemas.microsoft.com/office/drawing/2014/main" id="{B28EB8BC-F492-4BF0-984B-CC43EAC2CD96}"/>
              </a:ext>
            </a:extLst>
          </p:cNvPr>
          <p:cNvSpPr/>
          <p:nvPr/>
        </p:nvSpPr>
        <p:spPr>
          <a:xfrm>
            <a:off x="3949194" y="468912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P. Nhung</a:t>
            </a:r>
          </a:p>
        </p:txBody>
      </p:sp>
      <p:sp>
        <p:nvSpPr>
          <p:cNvPr id="40" name="Hình chữ nhật: Góc Tròn 39">
            <a:extLst>
              <a:ext uri="{FF2B5EF4-FFF2-40B4-BE49-F238E27FC236}">
                <a16:creationId xmlns:a16="http://schemas.microsoft.com/office/drawing/2014/main" id="{F80EDB28-FE62-4F65-B196-D49A26F1F92D}"/>
              </a:ext>
            </a:extLst>
          </p:cNvPr>
          <p:cNvSpPr/>
          <p:nvPr/>
        </p:nvSpPr>
        <p:spPr>
          <a:xfrm>
            <a:off x="5576776"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Phương</a:t>
            </a:r>
            <a:endParaRPr lang="en-BZ" sz="2519" b="1" dirty="0">
              <a:solidFill>
                <a:prstClr val="white"/>
              </a:solidFill>
              <a:latin typeface="Calibri" panose="020F0502020204030204"/>
            </a:endParaRPr>
          </a:p>
        </p:txBody>
      </p:sp>
      <p:sp>
        <p:nvSpPr>
          <p:cNvPr id="41" name="Hình chữ nhật: Góc Tròn 40">
            <a:extLst>
              <a:ext uri="{FF2B5EF4-FFF2-40B4-BE49-F238E27FC236}">
                <a16:creationId xmlns:a16="http://schemas.microsoft.com/office/drawing/2014/main" id="{99F61577-B08D-49FB-AE04-8AA4DE54D68C}"/>
              </a:ext>
            </a:extLst>
          </p:cNvPr>
          <p:cNvSpPr/>
          <p:nvPr/>
        </p:nvSpPr>
        <p:spPr>
          <a:xfrm>
            <a:off x="8611702" y="312047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Hưng</a:t>
            </a:r>
            <a:endParaRPr lang="en-BZ" sz="2519" b="1" dirty="0">
              <a:solidFill>
                <a:prstClr val="white"/>
              </a:solidFill>
              <a:latin typeface="Calibri" panose="020F0502020204030204"/>
            </a:endParaRPr>
          </a:p>
        </p:txBody>
      </p:sp>
      <p:sp>
        <p:nvSpPr>
          <p:cNvPr id="43" name="Hình chữ nhật: Góc Tròn 42">
            <a:hlinkClick r:id="rId5" action="ppaction://hlinksldjump"/>
            <a:extLst>
              <a:ext uri="{FF2B5EF4-FFF2-40B4-BE49-F238E27FC236}">
                <a16:creationId xmlns:a16="http://schemas.microsoft.com/office/drawing/2014/main" id="{FD201858-9202-47D5-95B5-CE849194A800}"/>
              </a:ext>
            </a:extLst>
          </p:cNvPr>
          <p:cNvSpPr/>
          <p:nvPr/>
        </p:nvSpPr>
        <p:spPr>
          <a:xfrm>
            <a:off x="76402" y="2265692"/>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3</a:t>
            </a:r>
          </a:p>
        </p:txBody>
      </p:sp>
      <p:sp>
        <p:nvSpPr>
          <p:cNvPr id="44" name="Hình chữ nhật: Góc Tròn 43">
            <a:hlinkClick r:id="rId6" action="ppaction://hlinksldjump"/>
            <a:extLst>
              <a:ext uri="{FF2B5EF4-FFF2-40B4-BE49-F238E27FC236}">
                <a16:creationId xmlns:a16="http://schemas.microsoft.com/office/drawing/2014/main" id="{8FD5D68B-621B-4EA9-A3A5-72A5C5622F3F}"/>
              </a:ext>
            </a:extLst>
          </p:cNvPr>
          <p:cNvSpPr/>
          <p:nvPr/>
        </p:nvSpPr>
        <p:spPr>
          <a:xfrm>
            <a:off x="49764" y="1459525"/>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2</a:t>
            </a:r>
          </a:p>
        </p:txBody>
      </p:sp>
      <p:sp>
        <p:nvSpPr>
          <p:cNvPr id="45" name="Hình chữ nhật: Góc Tròn 44">
            <a:hlinkClick r:id="rId7" action="ppaction://hlinksldjump"/>
            <a:extLst>
              <a:ext uri="{FF2B5EF4-FFF2-40B4-BE49-F238E27FC236}">
                <a16:creationId xmlns:a16="http://schemas.microsoft.com/office/drawing/2014/main" id="{42CEE029-D940-410A-B3AA-5BB07BA1B972}"/>
              </a:ext>
            </a:extLst>
          </p:cNvPr>
          <p:cNvSpPr/>
          <p:nvPr/>
        </p:nvSpPr>
        <p:spPr>
          <a:xfrm>
            <a:off x="10211367" y="1563211"/>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7</a:t>
            </a:r>
          </a:p>
        </p:txBody>
      </p:sp>
      <p:sp>
        <p:nvSpPr>
          <p:cNvPr id="46" name="Hình chữ nhật: Góc Tròn 45">
            <a:hlinkClick r:id="rId8" action="ppaction://hlinksldjump"/>
            <a:extLst>
              <a:ext uri="{FF2B5EF4-FFF2-40B4-BE49-F238E27FC236}">
                <a16:creationId xmlns:a16="http://schemas.microsoft.com/office/drawing/2014/main" id="{7490F442-FC30-4C9F-8BEA-7F0797FEDF38}"/>
              </a:ext>
            </a:extLst>
          </p:cNvPr>
          <p:cNvSpPr/>
          <p:nvPr/>
        </p:nvSpPr>
        <p:spPr>
          <a:xfrm>
            <a:off x="10211672" y="816332"/>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6</a:t>
            </a:r>
          </a:p>
        </p:txBody>
      </p:sp>
      <p:sp>
        <p:nvSpPr>
          <p:cNvPr id="47" name="Hình chữ nhật: Góc Tròn 46">
            <a:hlinkClick r:id="rId8" action="ppaction://hlinksldjump"/>
            <a:extLst>
              <a:ext uri="{FF2B5EF4-FFF2-40B4-BE49-F238E27FC236}">
                <a16:creationId xmlns:a16="http://schemas.microsoft.com/office/drawing/2014/main" id="{1F4B95B6-5B81-46C3-93F3-BEB52DDDDEA5}"/>
              </a:ext>
            </a:extLst>
          </p:cNvPr>
          <p:cNvSpPr/>
          <p:nvPr/>
        </p:nvSpPr>
        <p:spPr>
          <a:xfrm>
            <a:off x="69047" y="3686641"/>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5</a:t>
            </a:r>
          </a:p>
        </p:txBody>
      </p:sp>
      <p:sp>
        <p:nvSpPr>
          <p:cNvPr id="48" name="Hình chữ nhật: Góc Tròn 47">
            <a:hlinkClick r:id="rId9" action="ppaction://hlinksldjump"/>
            <a:extLst>
              <a:ext uri="{FF2B5EF4-FFF2-40B4-BE49-F238E27FC236}">
                <a16:creationId xmlns:a16="http://schemas.microsoft.com/office/drawing/2014/main" id="{5E0785D2-E93F-4481-9B9C-BCB3D0BED430}"/>
              </a:ext>
            </a:extLst>
          </p:cNvPr>
          <p:cNvSpPr/>
          <p:nvPr/>
        </p:nvSpPr>
        <p:spPr>
          <a:xfrm>
            <a:off x="33348" y="3005194"/>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4</a:t>
            </a:r>
          </a:p>
        </p:txBody>
      </p:sp>
      <p:sp>
        <p:nvSpPr>
          <p:cNvPr id="49" name="Hình chữ nhật: Góc Tròn 48">
            <a:hlinkClick r:id="rId10" action="ppaction://hlinksldjump"/>
            <a:extLst>
              <a:ext uri="{FF2B5EF4-FFF2-40B4-BE49-F238E27FC236}">
                <a16:creationId xmlns:a16="http://schemas.microsoft.com/office/drawing/2014/main" id="{FC6AB505-0F4B-4442-A9E3-1D5871A4044B}"/>
              </a:ext>
            </a:extLst>
          </p:cNvPr>
          <p:cNvSpPr/>
          <p:nvPr/>
        </p:nvSpPr>
        <p:spPr>
          <a:xfrm>
            <a:off x="10182807" y="231008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8</a:t>
            </a:r>
          </a:p>
        </p:txBody>
      </p:sp>
      <p:sp>
        <p:nvSpPr>
          <p:cNvPr id="50" name="Hình chữ nhật: Góc Tròn 49">
            <a:hlinkClick r:id="rId11" action="ppaction://hlinksldjump"/>
            <a:extLst>
              <a:ext uri="{FF2B5EF4-FFF2-40B4-BE49-F238E27FC236}">
                <a16:creationId xmlns:a16="http://schemas.microsoft.com/office/drawing/2014/main" id="{FE9B34DD-888D-469E-AF89-DE5B870A181C}"/>
              </a:ext>
            </a:extLst>
          </p:cNvPr>
          <p:cNvSpPr/>
          <p:nvPr/>
        </p:nvSpPr>
        <p:spPr>
          <a:xfrm>
            <a:off x="10165717" y="308871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9</a:t>
            </a:r>
          </a:p>
        </p:txBody>
      </p:sp>
      <p:sp>
        <p:nvSpPr>
          <p:cNvPr id="51" name="Hình chữ nhật: Góc Tròn 50">
            <a:hlinkClick r:id="" action="ppaction://noaction"/>
            <a:extLst>
              <a:ext uri="{FF2B5EF4-FFF2-40B4-BE49-F238E27FC236}">
                <a16:creationId xmlns:a16="http://schemas.microsoft.com/office/drawing/2014/main" id="{4875A12F-B5E0-4CD7-844D-36D198B06FF6}"/>
              </a:ext>
            </a:extLst>
          </p:cNvPr>
          <p:cNvSpPr/>
          <p:nvPr/>
        </p:nvSpPr>
        <p:spPr>
          <a:xfrm>
            <a:off x="10165717" y="386734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10</a:t>
            </a:r>
          </a:p>
        </p:txBody>
      </p:sp>
      <p:sp>
        <p:nvSpPr>
          <p:cNvPr id="52" name="Hình chữ nhật: Góc Tròn 51">
            <a:hlinkClick r:id="rId9" action="ppaction://hlinksldjump"/>
            <a:extLst>
              <a:ext uri="{FF2B5EF4-FFF2-40B4-BE49-F238E27FC236}">
                <a16:creationId xmlns:a16="http://schemas.microsoft.com/office/drawing/2014/main" id="{52A6ECD0-8D97-4AD7-BFB4-4EB00E1753A4}"/>
              </a:ext>
            </a:extLst>
          </p:cNvPr>
          <p:cNvSpPr/>
          <p:nvPr/>
        </p:nvSpPr>
        <p:spPr>
          <a:xfrm>
            <a:off x="76402" y="720023"/>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hlinkClick r:id="rId8" action="ppaction://hlinksldjump"/>
              </a:rPr>
              <a:t>1</a:t>
            </a:r>
            <a:endParaRPr lang="en-BZ" sz="2519" b="1" dirty="0">
              <a:solidFill>
                <a:prstClr val="white"/>
              </a:solidFill>
              <a:latin typeface="Calibri" panose="020F0502020204030204"/>
            </a:endParaRPr>
          </a:p>
        </p:txBody>
      </p:sp>
      <p:sp>
        <p:nvSpPr>
          <p:cNvPr id="2" name="Hình chữ nhật: Góc Tròn 15">
            <a:extLst>
              <a:ext uri="{FF2B5EF4-FFF2-40B4-BE49-F238E27FC236}">
                <a16:creationId xmlns:a16="http://schemas.microsoft.com/office/drawing/2014/main" id="{1D53FC6C-E617-B67C-0DF6-733A2D3AE562}"/>
              </a:ext>
            </a:extLst>
          </p:cNvPr>
          <p:cNvSpPr/>
          <p:nvPr/>
        </p:nvSpPr>
        <p:spPr>
          <a:xfrm>
            <a:off x="963932" y="54485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Thư</a:t>
            </a:r>
            <a:endParaRPr lang="en-BZ" sz="2519" b="1" dirty="0">
              <a:solidFill>
                <a:prstClr val="white"/>
              </a:solidFill>
              <a:latin typeface="Calibri" panose="020F0502020204030204"/>
            </a:endParaRPr>
          </a:p>
        </p:txBody>
      </p:sp>
      <p:sp>
        <p:nvSpPr>
          <p:cNvPr id="3" name="Hình chữ nhật: Góc Tròn 15">
            <a:extLst>
              <a:ext uri="{FF2B5EF4-FFF2-40B4-BE49-F238E27FC236}">
                <a16:creationId xmlns:a16="http://schemas.microsoft.com/office/drawing/2014/main" id="{08EAFA9B-EF65-3FB8-9B91-2766CDC87AFE}"/>
              </a:ext>
            </a:extLst>
          </p:cNvPr>
          <p:cNvSpPr/>
          <p:nvPr/>
        </p:nvSpPr>
        <p:spPr>
          <a:xfrm>
            <a:off x="2464958" y="547379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Trúc</a:t>
            </a:r>
            <a:endParaRPr lang="en-BZ" sz="2519" b="1" dirty="0">
              <a:solidFill>
                <a:prstClr val="white"/>
              </a:solidFill>
              <a:latin typeface="Calibri" panose="020F0502020204030204"/>
            </a:endParaRPr>
          </a:p>
        </p:txBody>
      </p:sp>
      <p:sp>
        <p:nvSpPr>
          <p:cNvPr id="13" name="Hình chữ nhật: Góc Tròn 15">
            <a:extLst>
              <a:ext uri="{FF2B5EF4-FFF2-40B4-BE49-F238E27FC236}">
                <a16:creationId xmlns:a16="http://schemas.microsoft.com/office/drawing/2014/main" id="{E501C4DA-B18B-196E-1437-C31E44343ED6}"/>
              </a:ext>
            </a:extLst>
          </p:cNvPr>
          <p:cNvSpPr/>
          <p:nvPr/>
        </p:nvSpPr>
        <p:spPr>
          <a:xfrm>
            <a:off x="3965984" y="549106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Tuyến</a:t>
            </a:r>
            <a:endParaRPr lang="en-BZ" sz="2519" b="1" dirty="0">
              <a:solidFill>
                <a:prstClr val="white"/>
              </a:solidFill>
              <a:latin typeface="Calibri" panose="020F0502020204030204"/>
            </a:endParaRPr>
          </a:p>
        </p:txBody>
      </p:sp>
      <p:sp>
        <p:nvSpPr>
          <p:cNvPr id="42" name="Hình chữ nhật: Góc Tròn 15">
            <a:extLst>
              <a:ext uri="{FF2B5EF4-FFF2-40B4-BE49-F238E27FC236}">
                <a16:creationId xmlns:a16="http://schemas.microsoft.com/office/drawing/2014/main" id="{2C261CF3-737A-869B-0426-061A80A12619}"/>
              </a:ext>
            </a:extLst>
          </p:cNvPr>
          <p:cNvSpPr/>
          <p:nvPr/>
        </p:nvSpPr>
        <p:spPr>
          <a:xfrm>
            <a:off x="5576776" y="547379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endParaRPr lang="en-BZ" sz="2519" b="1">
              <a:solidFill>
                <a:prstClr val="white"/>
              </a:solidFill>
              <a:latin typeface="Calibri" panose="020F0502020204030204"/>
            </a:endParaRPr>
          </a:p>
        </p:txBody>
      </p:sp>
    </p:spTree>
    <p:extLst>
      <p:ext uri="{BB962C8B-B14F-4D97-AF65-F5344CB8AC3E}">
        <p14:creationId xmlns:p14="http://schemas.microsoft.com/office/powerpoint/2010/main" val="77369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381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12" presetClass="exit" presetSubtype="4" fill="hold" grpId="0" nodeType="clickEffect">
                                  <p:stCondLst>
                                    <p:cond delay="0"/>
                                  </p:stCondLst>
                                  <p:childTnLst>
                                    <p:anim calcmode="lin" valueType="num">
                                      <p:cBhvr additive="base">
                                        <p:cTn id="11" dur="500"/>
                                        <p:tgtEl>
                                          <p:spTgt spid="6"/>
                                        </p:tgtEl>
                                        <p:attrNameLst>
                                          <p:attrName>ppt_y</p:attrName>
                                        </p:attrNameLst>
                                      </p:cBhvr>
                                      <p:tavLst>
                                        <p:tav tm="0">
                                          <p:val>
                                            <p:strVal val="#ppt_y"/>
                                          </p:val>
                                        </p:tav>
                                        <p:tav tm="100000">
                                          <p:val>
                                            <p:strVal val="#ppt_y+#ppt_h*1.125000"/>
                                          </p:val>
                                        </p:tav>
                                      </p:tavLst>
                                    </p:anim>
                                    <p:animEffect transition="out" filter="wipe(down)">
                                      <p:cBhvr>
                                        <p:cTn id="12" dur="500"/>
                                        <p:tgtEl>
                                          <p:spTgt spid="6"/>
                                        </p:tgtEl>
                                      </p:cBhvr>
                                    </p:animEffect>
                                    <p:set>
                                      <p:cBhvr>
                                        <p:cTn id="13"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4" restart="whenNotActive" fill="hold" evtFilter="cancelBubble" nodeType="interactiveSeq">
                <p:stCondLst>
                  <p:cond evt="onClick" delay="0">
                    <p:tgtEl>
                      <p:spTgt spid="5"/>
                    </p:tgtEl>
                  </p:cond>
                </p:stCondLst>
                <p:endSync evt="end" delay="0">
                  <p:rtn val="all"/>
                </p:endSync>
                <p:childTnLst>
                  <p:par>
                    <p:cTn id="15" fill="hold">
                      <p:stCondLst>
                        <p:cond delay="0"/>
                      </p:stCondLst>
                      <p:childTnLst>
                        <p:par>
                          <p:cTn id="16" fill="hold">
                            <p:stCondLst>
                              <p:cond delay="0"/>
                            </p:stCondLst>
                            <p:childTnLst>
                              <p:par>
                                <p:cTn id="17" presetID="37" presetClass="exit" presetSubtype="0" fill="hold" grpId="0" nodeType="clickEffect">
                                  <p:stCondLst>
                                    <p:cond delay="0"/>
                                  </p:stCondLst>
                                  <p:childTnLst>
                                    <p:animEffect transition="out" filter="fade">
                                      <p:cBhvr>
                                        <p:cTn id="18" dur="1000"/>
                                        <p:tgtEl>
                                          <p:spTgt spid="5"/>
                                        </p:tgtEl>
                                      </p:cBhvr>
                                    </p:animEffect>
                                    <p:anim calcmode="lin" valueType="num">
                                      <p:cBhvr>
                                        <p:cTn id="19" dur="1000"/>
                                        <p:tgtEl>
                                          <p:spTgt spid="5"/>
                                        </p:tgtEl>
                                        <p:attrNameLst>
                                          <p:attrName>ppt_x</p:attrName>
                                        </p:attrNameLst>
                                      </p:cBhvr>
                                      <p:tavLst>
                                        <p:tav tm="0">
                                          <p:val>
                                            <p:strVal val="ppt_x"/>
                                          </p:val>
                                        </p:tav>
                                        <p:tav tm="100000">
                                          <p:val>
                                            <p:strVal val="ppt_x"/>
                                          </p:val>
                                        </p:tav>
                                      </p:tavLst>
                                    </p:anim>
                                    <p:anim calcmode="lin" valueType="num">
                                      <p:cBhvr>
                                        <p:cTn id="20" dur="100" decel="100000"/>
                                        <p:tgtEl>
                                          <p:spTgt spid="5"/>
                                        </p:tgtEl>
                                        <p:attrNameLst>
                                          <p:attrName>ppt_y</p:attrName>
                                        </p:attrNameLst>
                                      </p:cBhvr>
                                      <p:tavLst>
                                        <p:tav tm="0">
                                          <p:val>
                                            <p:strVal val="ppt_y"/>
                                          </p:val>
                                        </p:tav>
                                        <p:tav tm="100000">
                                          <p:val>
                                            <p:strVal val="ppt_y-.03"/>
                                          </p:val>
                                        </p:tav>
                                      </p:tavLst>
                                    </p:anim>
                                    <p:anim calcmode="lin" valueType="num">
                                      <p:cBhvr>
                                        <p:cTn id="21" dur="900" accel="100000">
                                          <p:stCondLst>
                                            <p:cond delay="100"/>
                                          </p:stCondLst>
                                        </p:cTn>
                                        <p:tgtEl>
                                          <p:spTgt spid="5"/>
                                        </p:tgtEl>
                                        <p:attrNameLst>
                                          <p:attrName>ppt_y</p:attrName>
                                        </p:attrNameLst>
                                      </p:cBhvr>
                                      <p:tavLst>
                                        <p:tav tm="0">
                                          <p:val>
                                            <p:strVal val="ppt_y"/>
                                          </p:val>
                                        </p:tav>
                                        <p:tav tm="100000">
                                          <p:val>
                                            <p:strVal val="ppt_y+1"/>
                                          </p:val>
                                        </p:tav>
                                      </p:tavLst>
                                    </p:anim>
                                    <p:set>
                                      <p:cBhvr>
                                        <p:cTn id="22" dur="1" fill="hold">
                                          <p:stCondLst>
                                            <p:cond delay="9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3" restart="whenNotActive" fill="hold" evtFilter="cancelBubble" nodeType="interactiveSeq">
                <p:stCondLst>
                  <p:cond evt="onClick" delay="0">
                    <p:tgtEl>
                      <p:spTgt spid="8"/>
                    </p:tgtEl>
                  </p:cond>
                </p:stCondLst>
                <p:endSync evt="end" delay="0">
                  <p:rtn val="all"/>
                </p:endSync>
                <p:childTnLst>
                  <p:par>
                    <p:cTn id="24" fill="hold">
                      <p:stCondLst>
                        <p:cond delay="0"/>
                      </p:stCondLst>
                      <p:childTnLst>
                        <p:par>
                          <p:cTn id="25" fill="hold">
                            <p:stCondLst>
                              <p:cond delay="0"/>
                            </p:stCondLst>
                            <p:childTnLst>
                              <p:par>
                                <p:cTn id="26" presetID="37" presetClass="exit" presetSubtype="0" fill="hold" grpId="0" nodeType="clickEffect">
                                  <p:stCondLst>
                                    <p:cond delay="0"/>
                                  </p:stCondLst>
                                  <p:childTnLst>
                                    <p:animEffect transition="out" filter="fade">
                                      <p:cBhvr>
                                        <p:cTn id="27" dur="1000"/>
                                        <p:tgtEl>
                                          <p:spTgt spid="8"/>
                                        </p:tgtEl>
                                      </p:cBhvr>
                                    </p:animEffect>
                                    <p:anim calcmode="lin" valueType="num">
                                      <p:cBhvr>
                                        <p:cTn id="28" dur="1000"/>
                                        <p:tgtEl>
                                          <p:spTgt spid="8"/>
                                        </p:tgtEl>
                                        <p:attrNameLst>
                                          <p:attrName>ppt_x</p:attrName>
                                        </p:attrNameLst>
                                      </p:cBhvr>
                                      <p:tavLst>
                                        <p:tav tm="0">
                                          <p:val>
                                            <p:strVal val="ppt_x"/>
                                          </p:val>
                                        </p:tav>
                                        <p:tav tm="100000">
                                          <p:val>
                                            <p:strVal val="ppt_x"/>
                                          </p:val>
                                        </p:tav>
                                      </p:tavLst>
                                    </p:anim>
                                    <p:anim calcmode="lin" valueType="num">
                                      <p:cBhvr>
                                        <p:cTn id="29" dur="100" decel="100000"/>
                                        <p:tgtEl>
                                          <p:spTgt spid="8"/>
                                        </p:tgtEl>
                                        <p:attrNameLst>
                                          <p:attrName>ppt_y</p:attrName>
                                        </p:attrNameLst>
                                      </p:cBhvr>
                                      <p:tavLst>
                                        <p:tav tm="0">
                                          <p:val>
                                            <p:strVal val="ppt_y"/>
                                          </p:val>
                                        </p:tav>
                                        <p:tav tm="100000">
                                          <p:val>
                                            <p:strVal val="ppt_y-.03"/>
                                          </p:val>
                                        </p:tav>
                                      </p:tavLst>
                                    </p:anim>
                                    <p:anim calcmode="lin" valueType="num">
                                      <p:cBhvr>
                                        <p:cTn id="30" dur="900" accel="100000">
                                          <p:stCondLst>
                                            <p:cond delay="100"/>
                                          </p:stCondLst>
                                        </p:cTn>
                                        <p:tgtEl>
                                          <p:spTgt spid="8"/>
                                        </p:tgtEl>
                                        <p:attrNameLst>
                                          <p:attrName>ppt_y</p:attrName>
                                        </p:attrNameLst>
                                      </p:cBhvr>
                                      <p:tavLst>
                                        <p:tav tm="0">
                                          <p:val>
                                            <p:strVal val="ppt_y"/>
                                          </p:val>
                                        </p:tav>
                                        <p:tav tm="100000">
                                          <p:val>
                                            <p:strVal val="ppt_y+1"/>
                                          </p:val>
                                        </p:tav>
                                      </p:tavLst>
                                    </p:anim>
                                    <p:set>
                                      <p:cBhvr>
                                        <p:cTn id="31" dur="1" fill="hold">
                                          <p:stCondLst>
                                            <p:cond delay="9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2" restart="whenNotActive" fill="hold" evtFilter="cancelBubble" nodeType="interactiveSeq">
                <p:stCondLst>
                  <p:cond evt="onClick" delay="0">
                    <p:tgtEl>
                      <p:spTgt spid="9"/>
                    </p:tgtEl>
                  </p:cond>
                </p:stCondLst>
                <p:endSync evt="end" delay="0">
                  <p:rtn val="all"/>
                </p:endSync>
                <p:childTnLst>
                  <p:par>
                    <p:cTn id="33" fill="hold">
                      <p:stCondLst>
                        <p:cond delay="0"/>
                      </p:stCondLst>
                      <p:childTnLst>
                        <p:par>
                          <p:cTn id="34" fill="hold">
                            <p:stCondLst>
                              <p:cond delay="0"/>
                            </p:stCondLst>
                            <p:childTnLst>
                              <p:par>
                                <p:cTn id="35" presetID="37" presetClass="exit" presetSubtype="0" fill="hold" grpId="0" nodeType="click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 decel="100000"/>
                                        <p:tgtEl>
                                          <p:spTgt spid="9"/>
                                        </p:tgtEl>
                                        <p:attrNameLst>
                                          <p:attrName>ppt_y</p:attrName>
                                        </p:attrNameLst>
                                      </p:cBhvr>
                                      <p:tavLst>
                                        <p:tav tm="0">
                                          <p:val>
                                            <p:strVal val="ppt_y"/>
                                          </p:val>
                                        </p:tav>
                                        <p:tav tm="100000">
                                          <p:val>
                                            <p:strVal val="ppt_y-.03"/>
                                          </p:val>
                                        </p:tav>
                                      </p:tavLst>
                                    </p:anim>
                                    <p:anim calcmode="lin" valueType="num">
                                      <p:cBhvr>
                                        <p:cTn id="39" dur="900" accel="100000">
                                          <p:stCondLst>
                                            <p:cond delay="100"/>
                                          </p:stCondLst>
                                        </p:cTn>
                                        <p:tgtEl>
                                          <p:spTgt spid="9"/>
                                        </p:tgtEl>
                                        <p:attrNameLst>
                                          <p:attrName>ppt_y</p:attrName>
                                        </p:attrNameLst>
                                      </p:cBhvr>
                                      <p:tavLst>
                                        <p:tav tm="0">
                                          <p:val>
                                            <p:strVal val="ppt_y"/>
                                          </p:val>
                                        </p:tav>
                                        <p:tav tm="100000">
                                          <p:val>
                                            <p:strVal val="ppt_y+1"/>
                                          </p:val>
                                        </p:tav>
                                      </p:tavLst>
                                    </p:anim>
                                    <p:set>
                                      <p:cBhvr>
                                        <p:cTn id="40" dur="1" fill="hold">
                                          <p:stCondLst>
                                            <p:cond delay="9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41" restart="whenNotActive" fill="hold" evtFilter="cancelBubble" nodeType="interactiveSeq">
                <p:stCondLst>
                  <p:cond evt="onClick" delay="0">
                    <p:tgtEl>
                      <p:spTgt spid="10"/>
                    </p:tgtEl>
                  </p:cond>
                </p:stCondLst>
                <p:endSync evt="end" delay="0">
                  <p:rtn val="all"/>
                </p:endSync>
                <p:childTnLst>
                  <p:par>
                    <p:cTn id="42" fill="hold">
                      <p:stCondLst>
                        <p:cond delay="0"/>
                      </p:stCondLst>
                      <p:childTnLst>
                        <p:par>
                          <p:cTn id="43" fill="hold">
                            <p:stCondLst>
                              <p:cond delay="0"/>
                            </p:stCondLst>
                            <p:childTnLst>
                              <p:par>
                                <p:cTn id="44" presetID="37" presetClass="exit" presetSubtype="0" fill="hold" grpId="0" nodeType="clickEffect">
                                  <p:stCondLst>
                                    <p:cond delay="0"/>
                                  </p:stCondLst>
                                  <p:childTnLst>
                                    <p:animEffect transition="out" filter="fade">
                                      <p:cBhvr>
                                        <p:cTn id="45" dur="1000"/>
                                        <p:tgtEl>
                                          <p:spTgt spid="10"/>
                                        </p:tgtEl>
                                      </p:cBhvr>
                                    </p:animEffect>
                                    <p:anim calcmode="lin" valueType="num">
                                      <p:cBhvr>
                                        <p:cTn id="46" dur="1000"/>
                                        <p:tgtEl>
                                          <p:spTgt spid="10"/>
                                        </p:tgtEl>
                                        <p:attrNameLst>
                                          <p:attrName>ppt_x</p:attrName>
                                        </p:attrNameLst>
                                      </p:cBhvr>
                                      <p:tavLst>
                                        <p:tav tm="0">
                                          <p:val>
                                            <p:strVal val="ppt_x"/>
                                          </p:val>
                                        </p:tav>
                                        <p:tav tm="100000">
                                          <p:val>
                                            <p:strVal val="ppt_x"/>
                                          </p:val>
                                        </p:tav>
                                      </p:tavLst>
                                    </p:anim>
                                    <p:anim calcmode="lin" valueType="num">
                                      <p:cBhvr>
                                        <p:cTn id="47" dur="100" decel="100000"/>
                                        <p:tgtEl>
                                          <p:spTgt spid="10"/>
                                        </p:tgtEl>
                                        <p:attrNameLst>
                                          <p:attrName>ppt_y</p:attrName>
                                        </p:attrNameLst>
                                      </p:cBhvr>
                                      <p:tavLst>
                                        <p:tav tm="0">
                                          <p:val>
                                            <p:strVal val="ppt_y"/>
                                          </p:val>
                                        </p:tav>
                                        <p:tav tm="100000">
                                          <p:val>
                                            <p:strVal val="ppt_y-.03"/>
                                          </p:val>
                                        </p:tav>
                                      </p:tavLst>
                                    </p:anim>
                                    <p:anim calcmode="lin" valueType="num">
                                      <p:cBhvr>
                                        <p:cTn id="48" dur="900" accel="100000">
                                          <p:stCondLst>
                                            <p:cond delay="100"/>
                                          </p:stCondLst>
                                        </p:cTn>
                                        <p:tgtEl>
                                          <p:spTgt spid="10"/>
                                        </p:tgtEl>
                                        <p:attrNameLst>
                                          <p:attrName>ppt_y</p:attrName>
                                        </p:attrNameLst>
                                      </p:cBhvr>
                                      <p:tavLst>
                                        <p:tav tm="0">
                                          <p:val>
                                            <p:strVal val="ppt_y"/>
                                          </p:val>
                                        </p:tav>
                                        <p:tav tm="100000">
                                          <p:val>
                                            <p:strVal val="ppt_y+1"/>
                                          </p:val>
                                        </p:tav>
                                      </p:tavLst>
                                    </p:anim>
                                    <p:set>
                                      <p:cBhvr>
                                        <p:cTn id="49" dur="1" fill="hold">
                                          <p:stCondLst>
                                            <p:cond delay="9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11"/>
                    </p:tgtEl>
                  </p:cond>
                </p:stCondLst>
                <p:endSync evt="end" delay="0">
                  <p:rtn val="all"/>
                </p:endSync>
                <p:childTnLst>
                  <p:par>
                    <p:cTn id="51" fill="hold">
                      <p:stCondLst>
                        <p:cond delay="0"/>
                      </p:stCondLst>
                      <p:childTnLst>
                        <p:par>
                          <p:cTn id="52" fill="hold">
                            <p:stCondLst>
                              <p:cond delay="0"/>
                            </p:stCondLst>
                            <p:childTnLst>
                              <p:par>
                                <p:cTn id="53" presetID="37" presetClass="exit" presetSubtype="0" fill="hold" grpId="0" nodeType="clickEffect">
                                  <p:stCondLst>
                                    <p:cond delay="0"/>
                                  </p:stCondLst>
                                  <p:childTnLst>
                                    <p:animEffect transition="out" filter="fade">
                                      <p:cBhvr>
                                        <p:cTn id="54" dur="1000"/>
                                        <p:tgtEl>
                                          <p:spTgt spid="11"/>
                                        </p:tgtEl>
                                      </p:cBhvr>
                                    </p:animEffect>
                                    <p:anim calcmode="lin" valueType="num">
                                      <p:cBhvr>
                                        <p:cTn id="55" dur="1000"/>
                                        <p:tgtEl>
                                          <p:spTgt spid="11"/>
                                        </p:tgtEl>
                                        <p:attrNameLst>
                                          <p:attrName>ppt_x</p:attrName>
                                        </p:attrNameLst>
                                      </p:cBhvr>
                                      <p:tavLst>
                                        <p:tav tm="0">
                                          <p:val>
                                            <p:strVal val="ppt_x"/>
                                          </p:val>
                                        </p:tav>
                                        <p:tav tm="100000">
                                          <p:val>
                                            <p:strVal val="ppt_x"/>
                                          </p:val>
                                        </p:tav>
                                      </p:tavLst>
                                    </p:anim>
                                    <p:anim calcmode="lin" valueType="num">
                                      <p:cBhvr>
                                        <p:cTn id="56" dur="100" decel="100000"/>
                                        <p:tgtEl>
                                          <p:spTgt spid="11"/>
                                        </p:tgtEl>
                                        <p:attrNameLst>
                                          <p:attrName>ppt_y</p:attrName>
                                        </p:attrNameLst>
                                      </p:cBhvr>
                                      <p:tavLst>
                                        <p:tav tm="0">
                                          <p:val>
                                            <p:strVal val="ppt_y"/>
                                          </p:val>
                                        </p:tav>
                                        <p:tav tm="100000">
                                          <p:val>
                                            <p:strVal val="ppt_y-.03"/>
                                          </p:val>
                                        </p:tav>
                                      </p:tavLst>
                                    </p:anim>
                                    <p:anim calcmode="lin" valueType="num">
                                      <p:cBhvr>
                                        <p:cTn id="57" dur="900" accel="100000">
                                          <p:stCondLst>
                                            <p:cond delay="100"/>
                                          </p:stCondLst>
                                        </p:cTn>
                                        <p:tgtEl>
                                          <p:spTgt spid="11"/>
                                        </p:tgtEl>
                                        <p:attrNameLst>
                                          <p:attrName>ppt_y</p:attrName>
                                        </p:attrNameLst>
                                      </p:cBhvr>
                                      <p:tavLst>
                                        <p:tav tm="0">
                                          <p:val>
                                            <p:strVal val="ppt_y"/>
                                          </p:val>
                                        </p:tav>
                                        <p:tav tm="100000">
                                          <p:val>
                                            <p:strVal val="ppt_y+1"/>
                                          </p:val>
                                        </p:tav>
                                      </p:tavLst>
                                    </p:anim>
                                    <p:set>
                                      <p:cBhvr>
                                        <p:cTn id="58" dur="1" fill="hold">
                                          <p:stCondLst>
                                            <p:cond delay="9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37" presetClass="exit" presetSubtype="0" fill="hold" grpId="0" nodeType="clickEffect">
                                  <p:stCondLst>
                                    <p:cond delay="0"/>
                                  </p:stCondLst>
                                  <p:childTnLst>
                                    <p:animEffect transition="out" filter="fade">
                                      <p:cBhvr>
                                        <p:cTn id="63" dur="1000"/>
                                        <p:tgtEl>
                                          <p:spTgt spid="15"/>
                                        </p:tgtEl>
                                      </p:cBhvr>
                                    </p:animEffect>
                                    <p:anim calcmode="lin" valueType="num">
                                      <p:cBhvr>
                                        <p:cTn id="64" dur="1000"/>
                                        <p:tgtEl>
                                          <p:spTgt spid="15"/>
                                        </p:tgtEl>
                                        <p:attrNameLst>
                                          <p:attrName>ppt_x</p:attrName>
                                        </p:attrNameLst>
                                      </p:cBhvr>
                                      <p:tavLst>
                                        <p:tav tm="0">
                                          <p:val>
                                            <p:strVal val="ppt_x"/>
                                          </p:val>
                                        </p:tav>
                                        <p:tav tm="100000">
                                          <p:val>
                                            <p:strVal val="ppt_x"/>
                                          </p:val>
                                        </p:tav>
                                      </p:tavLst>
                                    </p:anim>
                                    <p:anim calcmode="lin" valueType="num">
                                      <p:cBhvr>
                                        <p:cTn id="65" dur="100" decel="100000"/>
                                        <p:tgtEl>
                                          <p:spTgt spid="15"/>
                                        </p:tgtEl>
                                        <p:attrNameLst>
                                          <p:attrName>ppt_y</p:attrName>
                                        </p:attrNameLst>
                                      </p:cBhvr>
                                      <p:tavLst>
                                        <p:tav tm="0">
                                          <p:val>
                                            <p:strVal val="ppt_y"/>
                                          </p:val>
                                        </p:tav>
                                        <p:tav tm="100000">
                                          <p:val>
                                            <p:strVal val="ppt_y-.03"/>
                                          </p:val>
                                        </p:tav>
                                      </p:tavLst>
                                    </p:anim>
                                    <p:anim calcmode="lin" valueType="num">
                                      <p:cBhvr>
                                        <p:cTn id="66" dur="900" accel="100000">
                                          <p:stCondLst>
                                            <p:cond delay="100"/>
                                          </p:stCondLst>
                                        </p:cTn>
                                        <p:tgtEl>
                                          <p:spTgt spid="15"/>
                                        </p:tgtEl>
                                        <p:attrNameLst>
                                          <p:attrName>ppt_y</p:attrName>
                                        </p:attrNameLst>
                                      </p:cBhvr>
                                      <p:tavLst>
                                        <p:tav tm="0">
                                          <p:val>
                                            <p:strVal val="ppt_y"/>
                                          </p:val>
                                        </p:tav>
                                        <p:tav tm="100000">
                                          <p:val>
                                            <p:strVal val="ppt_y+1"/>
                                          </p:val>
                                        </p:tav>
                                      </p:tavLst>
                                    </p:anim>
                                    <p:set>
                                      <p:cBhvr>
                                        <p:cTn id="67" dur="1" fill="hold">
                                          <p:stCondLst>
                                            <p:cond delay="99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4"/>
                    </p:tgtEl>
                  </p:cond>
                </p:stCondLst>
                <p:endSync evt="end" delay="0">
                  <p:rtn val="all"/>
                </p:endSync>
                <p:childTnLst>
                  <p:par>
                    <p:cTn id="69" fill="hold">
                      <p:stCondLst>
                        <p:cond delay="0"/>
                      </p:stCondLst>
                      <p:childTnLst>
                        <p:par>
                          <p:cTn id="70" fill="hold">
                            <p:stCondLst>
                              <p:cond delay="0"/>
                            </p:stCondLst>
                            <p:childTnLst>
                              <p:par>
                                <p:cTn id="71" presetID="37" presetClass="exit" presetSubtype="0" fill="hold" grpId="0" nodeType="clickEffect">
                                  <p:stCondLst>
                                    <p:cond delay="0"/>
                                  </p:stCondLst>
                                  <p:childTnLst>
                                    <p:animEffect transition="out" filter="fade">
                                      <p:cBhvr>
                                        <p:cTn id="72" dur="1000"/>
                                        <p:tgtEl>
                                          <p:spTgt spid="14"/>
                                        </p:tgtEl>
                                      </p:cBhvr>
                                    </p:animEffect>
                                    <p:anim calcmode="lin" valueType="num">
                                      <p:cBhvr>
                                        <p:cTn id="73" dur="1000"/>
                                        <p:tgtEl>
                                          <p:spTgt spid="14"/>
                                        </p:tgtEl>
                                        <p:attrNameLst>
                                          <p:attrName>ppt_x</p:attrName>
                                        </p:attrNameLst>
                                      </p:cBhvr>
                                      <p:tavLst>
                                        <p:tav tm="0">
                                          <p:val>
                                            <p:strVal val="ppt_x"/>
                                          </p:val>
                                        </p:tav>
                                        <p:tav tm="100000">
                                          <p:val>
                                            <p:strVal val="ppt_x"/>
                                          </p:val>
                                        </p:tav>
                                      </p:tavLst>
                                    </p:anim>
                                    <p:anim calcmode="lin" valueType="num">
                                      <p:cBhvr>
                                        <p:cTn id="74" dur="100" decel="100000"/>
                                        <p:tgtEl>
                                          <p:spTgt spid="14"/>
                                        </p:tgtEl>
                                        <p:attrNameLst>
                                          <p:attrName>ppt_y</p:attrName>
                                        </p:attrNameLst>
                                      </p:cBhvr>
                                      <p:tavLst>
                                        <p:tav tm="0">
                                          <p:val>
                                            <p:strVal val="ppt_y"/>
                                          </p:val>
                                        </p:tav>
                                        <p:tav tm="100000">
                                          <p:val>
                                            <p:strVal val="ppt_y-.03"/>
                                          </p:val>
                                        </p:tav>
                                      </p:tavLst>
                                    </p:anim>
                                    <p:anim calcmode="lin" valueType="num">
                                      <p:cBhvr>
                                        <p:cTn id="75" dur="900" accel="100000">
                                          <p:stCondLst>
                                            <p:cond delay="100"/>
                                          </p:stCondLst>
                                        </p:cTn>
                                        <p:tgtEl>
                                          <p:spTgt spid="14"/>
                                        </p:tgtEl>
                                        <p:attrNameLst>
                                          <p:attrName>ppt_y</p:attrName>
                                        </p:attrNameLst>
                                      </p:cBhvr>
                                      <p:tavLst>
                                        <p:tav tm="0">
                                          <p:val>
                                            <p:strVal val="ppt_y"/>
                                          </p:val>
                                        </p:tav>
                                        <p:tav tm="100000">
                                          <p:val>
                                            <p:strVal val="ppt_y+1"/>
                                          </p:val>
                                        </p:tav>
                                      </p:tavLst>
                                    </p:anim>
                                    <p:set>
                                      <p:cBhvr>
                                        <p:cTn id="76" dur="1" fill="hold">
                                          <p:stCondLst>
                                            <p:cond delay="9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37" presetClass="exit" presetSubtype="0" fill="hold" grpId="0" nodeType="clickEffect">
                                  <p:stCondLst>
                                    <p:cond delay="0"/>
                                  </p:stCondLst>
                                  <p:childTnLst>
                                    <p:animEffect transition="out" filter="fade">
                                      <p:cBhvr>
                                        <p:cTn id="81" dur="1000"/>
                                        <p:tgtEl>
                                          <p:spTgt spid="17"/>
                                        </p:tgtEl>
                                      </p:cBhvr>
                                    </p:animEffect>
                                    <p:anim calcmode="lin" valueType="num">
                                      <p:cBhvr>
                                        <p:cTn id="82" dur="1000"/>
                                        <p:tgtEl>
                                          <p:spTgt spid="17"/>
                                        </p:tgtEl>
                                        <p:attrNameLst>
                                          <p:attrName>ppt_x</p:attrName>
                                        </p:attrNameLst>
                                      </p:cBhvr>
                                      <p:tavLst>
                                        <p:tav tm="0">
                                          <p:val>
                                            <p:strVal val="ppt_x"/>
                                          </p:val>
                                        </p:tav>
                                        <p:tav tm="100000">
                                          <p:val>
                                            <p:strVal val="ppt_x"/>
                                          </p:val>
                                        </p:tav>
                                      </p:tavLst>
                                    </p:anim>
                                    <p:anim calcmode="lin" valueType="num">
                                      <p:cBhvr>
                                        <p:cTn id="83" dur="100" decel="100000"/>
                                        <p:tgtEl>
                                          <p:spTgt spid="17"/>
                                        </p:tgtEl>
                                        <p:attrNameLst>
                                          <p:attrName>ppt_y</p:attrName>
                                        </p:attrNameLst>
                                      </p:cBhvr>
                                      <p:tavLst>
                                        <p:tav tm="0">
                                          <p:val>
                                            <p:strVal val="ppt_y"/>
                                          </p:val>
                                        </p:tav>
                                        <p:tav tm="100000">
                                          <p:val>
                                            <p:strVal val="ppt_y-.03"/>
                                          </p:val>
                                        </p:tav>
                                      </p:tavLst>
                                    </p:anim>
                                    <p:anim calcmode="lin" valueType="num">
                                      <p:cBhvr>
                                        <p:cTn id="84" dur="900" accel="100000">
                                          <p:stCondLst>
                                            <p:cond delay="100"/>
                                          </p:stCondLst>
                                        </p:cTn>
                                        <p:tgtEl>
                                          <p:spTgt spid="17"/>
                                        </p:tgtEl>
                                        <p:attrNameLst>
                                          <p:attrName>ppt_y</p:attrName>
                                        </p:attrNameLst>
                                      </p:cBhvr>
                                      <p:tavLst>
                                        <p:tav tm="0">
                                          <p:val>
                                            <p:strVal val="ppt_y"/>
                                          </p:val>
                                        </p:tav>
                                        <p:tav tm="100000">
                                          <p:val>
                                            <p:strVal val="ppt_y+1"/>
                                          </p:val>
                                        </p:tav>
                                      </p:tavLst>
                                    </p:anim>
                                    <p:set>
                                      <p:cBhvr>
                                        <p:cTn id="85" dur="1" fill="hold">
                                          <p:stCondLst>
                                            <p:cond delay="9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86" restart="whenNotActive" fill="hold" evtFilter="cancelBubble" nodeType="interactiveSeq">
                <p:stCondLst>
                  <p:cond evt="onClick" delay="0">
                    <p:tgtEl>
                      <p:spTgt spid="18"/>
                    </p:tgtEl>
                  </p:cond>
                </p:stCondLst>
                <p:endSync evt="end" delay="0">
                  <p:rtn val="all"/>
                </p:endSync>
                <p:childTnLst>
                  <p:par>
                    <p:cTn id="87" fill="hold">
                      <p:stCondLst>
                        <p:cond delay="0"/>
                      </p:stCondLst>
                      <p:childTnLst>
                        <p:par>
                          <p:cTn id="88" fill="hold">
                            <p:stCondLst>
                              <p:cond delay="0"/>
                            </p:stCondLst>
                            <p:childTnLst>
                              <p:par>
                                <p:cTn id="89" presetID="37" presetClass="exit" presetSubtype="0" fill="hold" grpId="0" nodeType="clickEffect">
                                  <p:stCondLst>
                                    <p:cond delay="0"/>
                                  </p:stCondLst>
                                  <p:childTnLst>
                                    <p:animEffect transition="out" filter="fade">
                                      <p:cBhvr>
                                        <p:cTn id="90" dur="1000"/>
                                        <p:tgtEl>
                                          <p:spTgt spid="18"/>
                                        </p:tgtEl>
                                      </p:cBhvr>
                                    </p:animEffect>
                                    <p:anim calcmode="lin" valueType="num">
                                      <p:cBhvr>
                                        <p:cTn id="91" dur="1000"/>
                                        <p:tgtEl>
                                          <p:spTgt spid="18"/>
                                        </p:tgtEl>
                                        <p:attrNameLst>
                                          <p:attrName>ppt_x</p:attrName>
                                        </p:attrNameLst>
                                      </p:cBhvr>
                                      <p:tavLst>
                                        <p:tav tm="0">
                                          <p:val>
                                            <p:strVal val="ppt_x"/>
                                          </p:val>
                                        </p:tav>
                                        <p:tav tm="100000">
                                          <p:val>
                                            <p:strVal val="ppt_x"/>
                                          </p:val>
                                        </p:tav>
                                      </p:tavLst>
                                    </p:anim>
                                    <p:anim calcmode="lin" valueType="num">
                                      <p:cBhvr>
                                        <p:cTn id="92" dur="100" decel="100000"/>
                                        <p:tgtEl>
                                          <p:spTgt spid="18"/>
                                        </p:tgtEl>
                                        <p:attrNameLst>
                                          <p:attrName>ppt_y</p:attrName>
                                        </p:attrNameLst>
                                      </p:cBhvr>
                                      <p:tavLst>
                                        <p:tav tm="0">
                                          <p:val>
                                            <p:strVal val="ppt_y"/>
                                          </p:val>
                                        </p:tav>
                                        <p:tav tm="100000">
                                          <p:val>
                                            <p:strVal val="ppt_y-.03"/>
                                          </p:val>
                                        </p:tav>
                                      </p:tavLst>
                                    </p:anim>
                                    <p:anim calcmode="lin" valueType="num">
                                      <p:cBhvr>
                                        <p:cTn id="93" dur="900" accel="100000">
                                          <p:stCondLst>
                                            <p:cond delay="100"/>
                                          </p:stCondLst>
                                        </p:cTn>
                                        <p:tgtEl>
                                          <p:spTgt spid="18"/>
                                        </p:tgtEl>
                                        <p:attrNameLst>
                                          <p:attrName>ppt_y</p:attrName>
                                        </p:attrNameLst>
                                      </p:cBhvr>
                                      <p:tavLst>
                                        <p:tav tm="0">
                                          <p:val>
                                            <p:strVal val="ppt_y"/>
                                          </p:val>
                                        </p:tav>
                                        <p:tav tm="100000">
                                          <p:val>
                                            <p:strVal val="ppt_y+1"/>
                                          </p:val>
                                        </p:tav>
                                      </p:tavLst>
                                    </p:anim>
                                    <p:set>
                                      <p:cBhvr>
                                        <p:cTn id="94" dur="1" fill="hold">
                                          <p:stCondLst>
                                            <p:cond delay="9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95" restart="whenNotActive" fill="hold" evtFilter="cancelBubble" nodeType="interactiveSeq">
                <p:stCondLst>
                  <p:cond evt="onClick" delay="0">
                    <p:tgtEl>
                      <p:spTgt spid="19"/>
                    </p:tgtEl>
                  </p:cond>
                </p:stCondLst>
                <p:endSync evt="end" delay="0">
                  <p:rtn val="all"/>
                </p:endSync>
                <p:childTnLst>
                  <p:par>
                    <p:cTn id="96" fill="hold">
                      <p:stCondLst>
                        <p:cond delay="0"/>
                      </p:stCondLst>
                      <p:childTnLst>
                        <p:par>
                          <p:cTn id="97" fill="hold">
                            <p:stCondLst>
                              <p:cond delay="0"/>
                            </p:stCondLst>
                            <p:childTnLst>
                              <p:par>
                                <p:cTn id="98" presetID="37" presetClass="exit" presetSubtype="0" fill="hold" grpId="0" nodeType="clickEffect">
                                  <p:stCondLst>
                                    <p:cond delay="0"/>
                                  </p:stCondLst>
                                  <p:childTnLst>
                                    <p:animEffect transition="out" filter="fade">
                                      <p:cBhvr>
                                        <p:cTn id="99" dur="1000"/>
                                        <p:tgtEl>
                                          <p:spTgt spid="19"/>
                                        </p:tgtEl>
                                      </p:cBhvr>
                                    </p:animEffect>
                                    <p:anim calcmode="lin" valueType="num">
                                      <p:cBhvr>
                                        <p:cTn id="100" dur="1000"/>
                                        <p:tgtEl>
                                          <p:spTgt spid="19"/>
                                        </p:tgtEl>
                                        <p:attrNameLst>
                                          <p:attrName>ppt_x</p:attrName>
                                        </p:attrNameLst>
                                      </p:cBhvr>
                                      <p:tavLst>
                                        <p:tav tm="0">
                                          <p:val>
                                            <p:strVal val="ppt_x"/>
                                          </p:val>
                                        </p:tav>
                                        <p:tav tm="100000">
                                          <p:val>
                                            <p:strVal val="ppt_x"/>
                                          </p:val>
                                        </p:tav>
                                      </p:tavLst>
                                    </p:anim>
                                    <p:anim calcmode="lin" valueType="num">
                                      <p:cBhvr>
                                        <p:cTn id="101" dur="100" decel="100000"/>
                                        <p:tgtEl>
                                          <p:spTgt spid="19"/>
                                        </p:tgtEl>
                                        <p:attrNameLst>
                                          <p:attrName>ppt_y</p:attrName>
                                        </p:attrNameLst>
                                      </p:cBhvr>
                                      <p:tavLst>
                                        <p:tav tm="0">
                                          <p:val>
                                            <p:strVal val="ppt_y"/>
                                          </p:val>
                                        </p:tav>
                                        <p:tav tm="100000">
                                          <p:val>
                                            <p:strVal val="ppt_y-.03"/>
                                          </p:val>
                                        </p:tav>
                                      </p:tavLst>
                                    </p:anim>
                                    <p:anim calcmode="lin" valueType="num">
                                      <p:cBhvr>
                                        <p:cTn id="102" dur="900" accel="100000">
                                          <p:stCondLst>
                                            <p:cond delay="100"/>
                                          </p:stCondLst>
                                        </p:cTn>
                                        <p:tgtEl>
                                          <p:spTgt spid="19"/>
                                        </p:tgtEl>
                                        <p:attrNameLst>
                                          <p:attrName>ppt_y</p:attrName>
                                        </p:attrNameLst>
                                      </p:cBhvr>
                                      <p:tavLst>
                                        <p:tav tm="0">
                                          <p:val>
                                            <p:strVal val="ppt_y"/>
                                          </p:val>
                                        </p:tav>
                                        <p:tav tm="100000">
                                          <p:val>
                                            <p:strVal val="ppt_y+1"/>
                                          </p:val>
                                        </p:tav>
                                      </p:tavLst>
                                    </p:anim>
                                    <p:set>
                                      <p:cBhvr>
                                        <p:cTn id="103" dur="1" fill="hold">
                                          <p:stCondLst>
                                            <p:cond delay="9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9"/>
                  </p:tgtEl>
                </p:cond>
              </p:nextCondLst>
            </p:seq>
            <p:seq concurrent="1" nextAc="seek">
              <p:cTn id="104" restart="whenNotActive" fill="hold" evtFilter="cancelBubble" nodeType="interactiveSeq">
                <p:stCondLst>
                  <p:cond evt="onClick" delay="0">
                    <p:tgtEl>
                      <p:spTgt spid="20"/>
                    </p:tgtEl>
                  </p:cond>
                </p:stCondLst>
                <p:endSync evt="end" delay="0">
                  <p:rtn val="all"/>
                </p:endSync>
                <p:childTnLst>
                  <p:par>
                    <p:cTn id="105" fill="hold">
                      <p:stCondLst>
                        <p:cond delay="0"/>
                      </p:stCondLst>
                      <p:childTnLst>
                        <p:par>
                          <p:cTn id="106" fill="hold">
                            <p:stCondLst>
                              <p:cond delay="0"/>
                            </p:stCondLst>
                            <p:childTnLst>
                              <p:par>
                                <p:cTn id="107" presetID="37" presetClass="exit" presetSubtype="0" fill="hold" grpId="0" nodeType="clickEffect">
                                  <p:stCondLst>
                                    <p:cond delay="0"/>
                                  </p:stCondLst>
                                  <p:childTnLst>
                                    <p:animEffect transition="out" filter="fade">
                                      <p:cBhvr>
                                        <p:cTn id="108" dur="1000"/>
                                        <p:tgtEl>
                                          <p:spTgt spid="20"/>
                                        </p:tgtEl>
                                      </p:cBhvr>
                                    </p:animEffect>
                                    <p:anim calcmode="lin" valueType="num">
                                      <p:cBhvr>
                                        <p:cTn id="109" dur="1000"/>
                                        <p:tgtEl>
                                          <p:spTgt spid="20"/>
                                        </p:tgtEl>
                                        <p:attrNameLst>
                                          <p:attrName>ppt_x</p:attrName>
                                        </p:attrNameLst>
                                      </p:cBhvr>
                                      <p:tavLst>
                                        <p:tav tm="0">
                                          <p:val>
                                            <p:strVal val="ppt_x"/>
                                          </p:val>
                                        </p:tav>
                                        <p:tav tm="100000">
                                          <p:val>
                                            <p:strVal val="ppt_x"/>
                                          </p:val>
                                        </p:tav>
                                      </p:tavLst>
                                    </p:anim>
                                    <p:anim calcmode="lin" valueType="num">
                                      <p:cBhvr>
                                        <p:cTn id="110" dur="100" decel="100000"/>
                                        <p:tgtEl>
                                          <p:spTgt spid="20"/>
                                        </p:tgtEl>
                                        <p:attrNameLst>
                                          <p:attrName>ppt_y</p:attrName>
                                        </p:attrNameLst>
                                      </p:cBhvr>
                                      <p:tavLst>
                                        <p:tav tm="0">
                                          <p:val>
                                            <p:strVal val="ppt_y"/>
                                          </p:val>
                                        </p:tav>
                                        <p:tav tm="100000">
                                          <p:val>
                                            <p:strVal val="ppt_y-.03"/>
                                          </p:val>
                                        </p:tav>
                                      </p:tavLst>
                                    </p:anim>
                                    <p:anim calcmode="lin" valueType="num">
                                      <p:cBhvr>
                                        <p:cTn id="111" dur="900" accel="100000">
                                          <p:stCondLst>
                                            <p:cond delay="100"/>
                                          </p:stCondLst>
                                        </p:cTn>
                                        <p:tgtEl>
                                          <p:spTgt spid="20"/>
                                        </p:tgtEl>
                                        <p:attrNameLst>
                                          <p:attrName>ppt_y</p:attrName>
                                        </p:attrNameLst>
                                      </p:cBhvr>
                                      <p:tavLst>
                                        <p:tav tm="0">
                                          <p:val>
                                            <p:strVal val="ppt_y"/>
                                          </p:val>
                                        </p:tav>
                                        <p:tav tm="100000">
                                          <p:val>
                                            <p:strVal val="ppt_y+1"/>
                                          </p:val>
                                        </p:tav>
                                      </p:tavLst>
                                    </p:anim>
                                    <p:set>
                                      <p:cBhvr>
                                        <p:cTn id="112" dur="1" fill="hold">
                                          <p:stCondLst>
                                            <p:cond delay="9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seq concurrent="1" nextAc="seek">
              <p:cTn id="113" restart="whenNotActive" fill="hold" evtFilter="cancelBubble" nodeType="interactiveSeq">
                <p:stCondLst>
                  <p:cond evt="onClick" delay="0">
                    <p:tgtEl>
                      <p:spTgt spid="21"/>
                    </p:tgtEl>
                  </p:cond>
                </p:stCondLst>
                <p:endSync evt="end" delay="0">
                  <p:rtn val="all"/>
                </p:endSync>
                <p:childTnLst>
                  <p:par>
                    <p:cTn id="114" fill="hold">
                      <p:stCondLst>
                        <p:cond delay="0"/>
                      </p:stCondLst>
                      <p:childTnLst>
                        <p:par>
                          <p:cTn id="115" fill="hold">
                            <p:stCondLst>
                              <p:cond delay="0"/>
                            </p:stCondLst>
                            <p:childTnLst>
                              <p:par>
                                <p:cTn id="116" presetID="37" presetClass="exit" presetSubtype="0" fill="hold" grpId="0" nodeType="clickEffect">
                                  <p:stCondLst>
                                    <p:cond delay="0"/>
                                  </p:stCondLst>
                                  <p:childTnLst>
                                    <p:animEffect transition="out" filter="fade">
                                      <p:cBhvr>
                                        <p:cTn id="117" dur="1000"/>
                                        <p:tgtEl>
                                          <p:spTgt spid="21"/>
                                        </p:tgtEl>
                                      </p:cBhvr>
                                    </p:animEffect>
                                    <p:anim calcmode="lin" valueType="num">
                                      <p:cBhvr>
                                        <p:cTn id="118" dur="1000"/>
                                        <p:tgtEl>
                                          <p:spTgt spid="21"/>
                                        </p:tgtEl>
                                        <p:attrNameLst>
                                          <p:attrName>ppt_x</p:attrName>
                                        </p:attrNameLst>
                                      </p:cBhvr>
                                      <p:tavLst>
                                        <p:tav tm="0">
                                          <p:val>
                                            <p:strVal val="ppt_x"/>
                                          </p:val>
                                        </p:tav>
                                        <p:tav tm="100000">
                                          <p:val>
                                            <p:strVal val="ppt_x"/>
                                          </p:val>
                                        </p:tav>
                                      </p:tavLst>
                                    </p:anim>
                                    <p:anim calcmode="lin" valueType="num">
                                      <p:cBhvr>
                                        <p:cTn id="119" dur="100" decel="100000"/>
                                        <p:tgtEl>
                                          <p:spTgt spid="21"/>
                                        </p:tgtEl>
                                        <p:attrNameLst>
                                          <p:attrName>ppt_y</p:attrName>
                                        </p:attrNameLst>
                                      </p:cBhvr>
                                      <p:tavLst>
                                        <p:tav tm="0">
                                          <p:val>
                                            <p:strVal val="ppt_y"/>
                                          </p:val>
                                        </p:tav>
                                        <p:tav tm="100000">
                                          <p:val>
                                            <p:strVal val="ppt_y-.03"/>
                                          </p:val>
                                        </p:tav>
                                      </p:tavLst>
                                    </p:anim>
                                    <p:anim calcmode="lin" valueType="num">
                                      <p:cBhvr>
                                        <p:cTn id="120" dur="900" accel="100000">
                                          <p:stCondLst>
                                            <p:cond delay="100"/>
                                          </p:stCondLst>
                                        </p:cTn>
                                        <p:tgtEl>
                                          <p:spTgt spid="21"/>
                                        </p:tgtEl>
                                        <p:attrNameLst>
                                          <p:attrName>ppt_y</p:attrName>
                                        </p:attrNameLst>
                                      </p:cBhvr>
                                      <p:tavLst>
                                        <p:tav tm="0">
                                          <p:val>
                                            <p:strVal val="ppt_y"/>
                                          </p:val>
                                        </p:tav>
                                        <p:tav tm="100000">
                                          <p:val>
                                            <p:strVal val="ppt_y+1"/>
                                          </p:val>
                                        </p:tav>
                                      </p:tavLst>
                                    </p:anim>
                                    <p:set>
                                      <p:cBhvr>
                                        <p:cTn id="121" dur="1" fill="hold">
                                          <p:stCondLst>
                                            <p:cond delay="9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122" restart="whenNotActive" fill="hold" evtFilter="cancelBubble" nodeType="interactiveSeq">
                <p:stCondLst>
                  <p:cond evt="onClick" delay="0">
                    <p:tgtEl>
                      <p:spTgt spid="28"/>
                    </p:tgtEl>
                  </p:cond>
                </p:stCondLst>
                <p:endSync evt="end" delay="0">
                  <p:rtn val="all"/>
                </p:endSync>
                <p:childTnLst>
                  <p:par>
                    <p:cTn id="123" fill="hold">
                      <p:stCondLst>
                        <p:cond delay="0"/>
                      </p:stCondLst>
                      <p:childTnLst>
                        <p:par>
                          <p:cTn id="124" fill="hold">
                            <p:stCondLst>
                              <p:cond delay="0"/>
                            </p:stCondLst>
                            <p:childTnLst>
                              <p:par>
                                <p:cTn id="125" presetID="37" presetClass="exit" presetSubtype="0" fill="hold" grpId="0" nodeType="clickEffect">
                                  <p:stCondLst>
                                    <p:cond delay="0"/>
                                  </p:stCondLst>
                                  <p:childTnLst>
                                    <p:animEffect transition="out" filter="fade">
                                      <p:cBhvr>
                                        <p:cTn id="126" dur="1000"/>
                                        <p:tgtEl>
                                          <p:spTgt spid="28"/>
                                        </p:tgtEl>
                                      </p:cBhvr>
                                    </p:animEffect>
                                    <p:anim calcmode="lin" valueType="num">
                                      <p:cBhvr>
                                        <p:cTn id="127" dur="1000"/>
                                        <p:tgtEl>
                                          <p:spTgt spid="28"/>
                                        </p:tgtEl>
                                        <p:attrNameLst>
                                          <p:attrName>ppt_x</p:attrName>
                                        </p:attrNameLst>
                                      </p:cBhvr>
                                      <p:tavLst>
                                        <p:tav tm="0">
                                          <p:val>
                                            <p:strVal val="ppt_x"/>
                                          </p:val>
                                        </p:tav>
                                        <p:tav tm="100000">
                                          <p:val>
                                            <p:strVal val="ppt_x"/>
                                          </p:val>
                                        </p:tav>
                                      </p:tavLst>
                                    </p:anim>
                                    <p:anim calcmode="lin" valueType="num">
                                      <p:cBhvr>
                                        <p:cTn id="128" dur="100" decel="100000"/>
                                        <p:tgtEl>
                                          <p:spTgt spid="28"/>
                                        </p:tgtEl>
                                        <p:attrNameLst>
                                          <p:attrName>ppt_y</p:attrName>
                                        </p:attrNameLst>
                                      </p:cBhvr>
                                      <p:tavLst>
                                        <p:tav tm="0">
                                          <p:val>
                                            <p:strVal val="ppt_y"/>
                                          </p:val>
                                        </p:tav>
                                        <p:tav tm="100000">
                                          <p:val>
                                            <p:strVal val="ppt_y-.03"/>
                                          </p:val>
                                        </p:tav>
                                      </p:tavLst>
                                    </p:anim>
                                    <p:anim calcmode="lin" valueType="num">
                                      <p:cBhvr>
                                        <p:cTn id="129" dur="900" accel="100000">
                                          <p:stCondLst>
                                            <p:cond delay="100"/>
                                          </p:stCondLst>
                                        </p:cTn>
                                        <p:tgtEl>
                                          <p:spTgt spid="28"/>
                                        </p:tgtEl>
                                        <p:attrNameLst>
                                          <p:attrName>ppt_y</p:attrName>
                                        </p:attrNameLst>
                                      </p:cBhvr>
                                      <p:tavLst>
                                        <p:tav tm="0">
                                          <p:val>
                                            <p:strVal val="ppt_y"/>
                                          </p:val>
                                        </p:tav>
                                        <p:tav tm="100000">
                                          <p:val>
                                            <p:strVal val="ppt_y+1"/>
                                          </p:val>
                                        </p:tav>
                                      </p:tavLst>
                                    </p:anim>
                                    <p:set>
                                      <p:cBhvr>
                                        <p:cTn id="130" dur="1" fill="hold">
                                          <p:stCondLst>
                                            <p:cond delay="9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31" restart="whenNotActive" fill="hold" evtFilter="cancelBubble" nodeType="interactiveSeq">
                <p:stCondLst>
                  <p:cond evt="onClick" delay="0">
                    <p:tgtEl>
                      <p:spTgt spid="25"/>
                    </p:tgtEl>
                  </p:cond>
                </p:stCondLst>
                <p:endSync evt="end" delay="0">
                  <p:rtn val="all"/>
                </p:endSync>
                <p:childTnLst>
                  <p:par>
                    <p:cTn id="132" fill="hold">
                      <p:stCondLst>
                        <p:cond delay="0"/>
                      </p:stCondLst>
                      <p:childTnLst>
                        <p:par>
                          <p:cTn id="133" fill="hold">
                            <p:stCondLst>
                              <p:cond delay="0"/>
                            </p:stCondLst>
                            <p:childTnLst>
                              <p:par>
                                <p:cTn id="134" presetID="37" presetClass="exit" presetSubtype="0" fill="hold" grpId="0" nodeType="clickEffect">
                                  <p:stCondLst>
                                    <p:cond delay="0"/>
                                  </p:stCondLst>
                                  <p:childTnLst>
                                    <p:animEffect transition="out" filter="fade">
                                      <p:cBhvr>
                                        <p:cTn id="135" dur="1000"/>
                                        <p:tgtEl>
                                          <p:spTgt spid="25"/>
                                        </p:tgtEl>
                                      </p:cBhvr>
                                    </p:animEffect>
                                    <p:anim calcmode="lin" valueType="num">
                                      <p:cBhvr>
                                        <p:cTn id="136" dur="1000"/>
                                        <p:tgtEl>
                                          <p:spTgt spid="25"/>
                                        </p:tgtEl>
                                        <p:attrNameLst>
                                          <p:attrName>ppt_x</p:attrName>
                                        </p:attrNameLst>
                                      </p:cBhvr>
                                      <p:tavLst>
                                        <p:tav tm="0">
                                          <p:val>
                                            <p:strVal val="ppt_x"/>
                                          </p:val>
                                        </p:tav>
                                        <p:tav tm="100000">
                                          <p:val>
                                            <p:strVal val="ppt_x"/>
                                          </p:val>
                                        </p:tav>
                                      </p:tavLst>
                                    </p:anim>
                                    <p:anim calcmode="lin" valueType="num">
                                      <p:cBhvr>
                                        <p:cTn id="137" dur="100" decel="100000"/>
                                        <p:tgtEl>
                                          <p:spTgt spid="25"/>
                                        </p:tgtEl>
                                        <p:attrNameLst>
                                          <p:attrName>ppt_y</p:attrName>
                                        </p:attrNameLst>
                                      </p:cBhvr>
                                      <p:tavLst>
                                        <p:tav tm="0">
                                          <p:val>
                                            <p:strVal val="ppt_y"/>
                                          </p:val>
                                        </p:tav>
                                        <p:tav tm="100000">
                                          <p:val>
                                            <p:strVal val="ppt_y-.03"/>
                                          </p:val>
                                        </p:tav>
                                      </p:tavLst>
                                    </p:anim>
                                    <p:anim calcmode="lin" valueType="num">
                                      <p:cBhvr>
                                        <p:cTn id="138" dur="900" accel="100000">
                                          <p:stCondLst>
                                            <p:cond delay="100"/>
                                          </p:stCondLst>
                                        </p:cTn>
                                        <p:tgtEl>
                                          <p:spTgt spid="25"/>
                                        </p:tgtEl>
                                        <p:attrNameLst>
                                          <p:attrName>ppt_y</p:attrName>
                                        </p:attrNameLst>
                                      </p:cBhvr>
                                      <p:tavLst>
                                        <p:tav tm="0">
                                          <p:val>
                                            <p:strVal val="ppt_y"/>
                                          </p:val>
                                        </p:tav>
                                        <p:tav tm="100000">
                                          <p:val>
                                            <p:strVal val="ppt_y+1"/>
                                          </p:val>
                                        </p:tav>
                                      </p:tavLst>
                                    </p:anim>
                                    <p:set>
                                      <p:cBhvr>
                                        <p:cTn id="139" dur="1" fill="hold">
                                          <p:stCondLst>
                                            <p:cond delay="9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140" restart="whenNotActive" fill="hold" evtFilter="cancelBubble" nodeType="interactiveSeq">
                <p:stCondLst>
                  <p:cond evt="onClick" delay="0">
                    <p:tgtEl>
                      <p:spTgt spid="33"/>
                    </p:tgtEl>
                  </p:cond>
                </p:stCondLst>
                <p:endSync evt="end" delay="0">
                  <p:rtn val="all"/>
                </p:endSync>
                <p:childTnLst>
                  <p:par>
                    <p:cTn id="141" fill="hold">
                      <p:stCondLst>
                        <p:cond delay="0"/>
                      </p:stCondLst>
                      <p:childTnLst>
                        <p:par>
                          <p:cTn id="142" fill="hold">
                            <p:stCondLst>
                              <p:cond delay="0"/>
                            </p:stCondLst>
                            <p:childTnLst>
                              <p:par>
                                <p:cTn id="143" presetID="37" presetClass="exit" presetSubtype="0" fill="hold" grpId="0" nodeType="clickEffect">
                                  <p:stCondLst>
                                    <p:cond delay="0"/>
                                  </p:stCondLst>
                                  <p:childTnLst>
                                    <p:animEffect transition="out" filter="fade">
                                      <p:cBhvr>
                                        <p:cTn id="144" dur="1000"/>
                                        <p:tgtEl>
                                          <p:spTgt spid="33"/>
                                        </p:tgtEl>
                                      </p:cBhvr>
                                    </p:animEffect>
                                    <p:anim calcmode="lin" valueType="num">
                                      <p:cBhvr>
                                        <p:cTn id="145" dur="1000"/>
                                        <p:tgtEl>
                                          <p:spTgt spid="33"/>
                                        </p:tgtEl>
                                        <p:attrNameLst>
                                          <p:attrName>ppt_x</p:attrName>
                                        </p:attrNameLst>
                                      </p:cBhvr>
                                      <p:tavLst>
                                        <p:tav tm="0">
                                          <p:val>
                                            <p:strVal val="ppt_x"/>
                                          </p:val>
                                        </p:tav>
                                        <p:tav tm="100000">
                                          <p:val>
                                            <p:strVal val="ppt_x"/>
                                          </p:val>
                                        </p:tav>
                                      </p:tavLst>
                                    </p:anim>
                                    <p:anim calcmode="lin" valueType="num">
                                      <p:cBhvr>
                                        <p:cTn id="146" dur="100" decel="100000"/>
                                        <p:tgtEl>
                                          <p:spTgt spid="33"/>
                                        </p:tgtEl>
                                        <p:attrNameLst>
                                          <p:attrName>ppt_y</p:attrName>
                                        </p:attrNameLst>
                                      </p:cBhvr>
                                      <p:tavLst>
                                        <p:tav tm="0">
                                          <p:val>
                                            <p:strVal val="ppt_y"/>
                                          </p:val>
                                        </p:tav>
                                        <p:tav tm="100000">
                                          <p:val>
                                            <p:strVal val="ppt_y-.03"/>
                                          </p:val>
                                        </p:tav>
                                      </p:tavLst>
                                    </p:anim>
                                    <p:anim calcmode="lin" valueType="num">
                                      <p:cBhvr>
                                        <p:cTn id="147" dur="900" accel="100000">
                                          <p:stCondLst>
                                            <p:cond delay="100"/>
                                          </p:stCondLst>
                                        </p:cTn>
                                        <p:tgtEl>
                                          <p:spTgt spid="33"/>
                                        </p:tgtEl>
                                        <p:attrNameLst>
                                          <p:attrName>ppt_y</p:attrName>
                                        </p:attrNameLst>
                                      </p:cBhvr>
                                      <p:tavLst>
                                        <p:tav tm="0">
                                          <p:val>
                                            <p:strVal val="ppt_y"/>
                                          </p:val>
                                        </p:tav>
                                        <p:tav tm="100000">
                                          <p:val>
                                            <p:strVal val="ppt_y+1"/>
                                          </p:val>
                                        </p:tav>
                                      </p:tavLst>
                                    </p:anim>
                                    <p:set>
                                      <p:cBhvr>
                                        <p:cTn id="148" dur="1" fill="hold">
                                          <p:stCondLst>
                                            <p:cond delay="9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49" restart="whenNotActive" fill="hold" evtFilter="cancelBubble" nodeType="interactiveSeq">
                <p:stCondLst>
                  <p:cond evt="onClick" delay="0">
                    <p:tgtEl>
                      <p:spTgt spid="29"/>
                    </p:tgtEl>
                  </p:cond>
                </p:stCondLst>
                <p:endSync evt="end" delay="0">
                  <p:rtn val="all"/>
                </p:endSync>
                <p:childTnLst>
                  <p:par>
                    <p:cTn id="150" fill="hold">
                      <p:stCondLst>
                        <p:cond delay="0"/>
                      </p:stCondLst>
                      <p:childTnLst>
                        <p:par>
                          <p:cTn id="151" fill="hold">
                            <p:stCondLst>
                              <p:cond delay="0"/>
                            </p:stCondLst>
                            <p:childTnLst>
                              <p:par>
                                <p:cTn id="152" presetID="37" presetClass="exit" presetSubtype="0" fill="hold" grpId="0" nodeType="clickEffect">
                                  <p:stCondLst>
                                    <p:cond delay="0"/>
                                  </p:stCondLst>
                                  <p:childTnLst>
                                    <p:animEffect transition="out" filter="fade">
                                      <p:cBhvr>
                                        <p:cTn id="153" dur="1000"/>
                                        <p:tgtEl>
                                          <p:spTgt spid="29"/>
                                        </p:tgtEl>
                                      </p:cBhvr>
                                    </p:animEffect>
                                    <p:anim calcmode="lin" valueType="num">
                                      <p:cBhvr>
                                        <p:cTn id="154" dur="1000"/>
                                        <p:tgtEl>
                                          <p:spTgt spid="29"/>
                                        </p:tgtEl>
                                        <p:attrNameLst>
                                          <p:attrName>ppt_x</p:attrName>
                                        </p:attrNameLst>
                                      </p:cBhvr>
                                      <p:tavLst>
                                        <p:tav tm="0">
                                          <p:val>
                                            <p:strVal val="ppt_x"/>
                                          </p:val>
                                        </p:tav>
                                        <p:tav tm="100000">
                                          <p:val>
                                            <p:strVal val="ppt_x"/>
                                          </p:val>
                                        </p:tav>
                                      </p:tavLst>
                                    </p:anim>
                                    <p:anim calcmode="lin" valueType="num">
                                      <p:cBhvr>
                                        <p:cTn id="155" dur="100" decel="100000"/>
                                        <p:tgtEl>
                                          <p:spTgt spid="29"/>
                                        </p:tgtEl>
                                        <p:attrNameLst>
                                          <p:attrName>ppt_y</p:attrName>
                                        </p:attrNameLst>
                                      </p:cBhvr>
                                      <p:tavLst>
                                        <p:tav tm="0">
                                          <p:val>
                                            <p:strVal val="ppt_y"/>
                                          </p:val>
                                        </p:tav>
                                        <p:tav tm="100000">
                                          <p:val>
                                            <p:strVal val="ppt_y-.03"/>
                                          </p:val>
                                        </p:tav>
                                      </p:tavLst>
                                    </p:anim>
                                    <p:anim calcmode="lin" valueType="num">
                                      <p:cBhvr>
                                        <p:cTn id="156" dur="900" accel="100000">
                                          <p:stCondLst>
                                            <p:cond delay="100"/>
                                          </p:stCondLst>
                                        </p:cTn>
                                        <p:tgtEl>
                                          <p:spTgt spid="29"/>
                                        </p:tgtEl>
                                        <p:attrNameLst>
                                          <p:attrName>ppt_y</p:attrName>
                                        </p:attrNameLst>
                                      </p:cBhvr>
                                      <p:tavLst>
                                        <p:tav tm="0">
                                          <p:val>
                                            <p:strVal val="ppt_y"/>
                                          </p:val>
                                        </p:tav>
                                        <p:tav tm="100000">
                                          <p:val>
                                            <p:strVal val="ppt_y+1"/>
                                          </p:val>
                                        </p:tav>
                                      </p:tavLst>
                                    </p:anim>
                                    <p:set>
                                      <p:cBhvr>
                                        <p:cTn id="157" dur="1" fill="hold">
                                          <p:stCondLst>
                                            <p:cond delay="9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58" restart="whenNotActive" fill="hold" evtFilter="cancelBubble" nodeType="interactiveSeq">
                <p:stCondLst>
                  <p:cond evt="onClick" delay="0">
                    <p:tgtEl>
                      <p:spTgt spid="22"/>
                    </p:tgtEl>
                  </p:cond>
                </p:stCondLst>
                <p:endSync evt="end" delay="0">
                  <p:rtn val="all"/>
                </p:endSync>
                <p:childTnLst>
                  <p:par>
                    <p:cTn id="159" fill="hold">
                      <p:stCondLst>
                        <p:cond delay="0"/>
                      </p:stCondLst>
                      <p:childTnLst>
                        <p:par>
                          <p:cTn id="160" fill="hold">
                            <p:stCondLst>
                              <p:cond delay="0"/>
                            </p:stCondLst>
                            <p:childTnLst>
                              <p:par>
                                <p:cTn id="161" presetID="37" presetClass="exit" presetSubtype="0" fill="hold" grpId="0" nodeType="clickEffect">
                                  <p:stCondLst>
                                    <p:cond delay="0"/>
                                  </p:stCondLst>
                                  <p:childTnLst>
                                    <p:animEffect transition="out" filter="fade">
                                      <p:cBhvr>
                                        <p:cTn id="162" dur="1000"/>
                                        <p:tgtEl>
                                          <p:spTgt spid="22"/>
                                        </p:tgtEl>
                                      </p:cBhvr>
                                    </p:animEffect>
                                    <p:anim calcmode="lin" valueType="num">
                                      <p:cBhvr>
                                        <p:cTn id="163" dur="1000"/>
                                        <p:tgtEl>
                                          <p:spTgt spid="22"/>
                                        </p:tgtEl>
                                        <p:attrNameLst>
                                          <p:attrName>ppt_x</p:attrName>
                                        </p:attrNameLst>
                                      </p:cBhvr>
                                      <p:tavLst>
                                        <p:tav tm="0">
                                          <p:val>
                                            <p:strVal val="ppt_x"/>
                                          </p:val>
                                        </p:tav>
                                        <p:tav tm="100000">
                                          <p:val>
                                            <p:strVal val="ppt_x"/>
                                          </p:val>
                                        </p:tav>
                                      </p:tavLst>
                                    </p:anim>
                                    <p:anim calcmode="lin" valueType="num">
                                      <p:cBhvr>
                                        <p:cTn id="164" dur="100" decel="100000"/>
                                        <p:tgtEl>
                                          <p:spTgt spid="22"/>
                                        </p:tgtEl>
                                        <p:attrNameLst>
                                          <p:attrName>ppt_y</p:attrName>
                                        </p:attrNameLst>
                                      </p:cBhvr>
                                      <p:tavLst>
                                        <p:tav tm="0">
                                          <p:val>
                                            <p:strVal val="ppt_y"/>
                                          </p:val>
                                        </p:tav>
                                        <p:tav tm="100000">
                                          <p:val>
                                            <p:strVal val="ppt_y-.03"/>
                                          </p:val>
                                        </p:tav>
                                      </p:tavLst>
                                    </p:anim>
                                    <p:anim calcmode="lin" valueType="num">
                                      <p:cBhvr>
                                        <p:cTn id="165" dur="900" accel="100000">
                                          <p:stCondLst>
                                            <p:cond delay="100"/>
                                          </p:stCondLst>
                                        </p:cTn>
                                        <p:tgtEl>
                                          <p:spTgt spid="22"/>
                                        </p:tgtEl>
                                        <p:attrNameLst>
                                          <p:attrName>ppt_y</p:attrName>
                                        </p:attrNameLst>
                                      </p:cBhvr>
                                      <p:tavLst>
                                        <p:tav tm="0">
                                          <p:val>
                                            <p:strVal val="ppt_y"/>
                                          </p:val>
                                        </p:tav>
                                        <p:tav tm="100000">
                                          <p:val>
                                            <p:strVal val="ppt_y+1"/>
                                          </p:val>
                                        </p:tav>
                                      </p:tavLst>
                                    </p:anim>
                                    <p:set>
                                      <p:cBhvr>
                                        <p:cTn id="166" dur="1" fill="hold">
                                          <p:stCondLst>
                                            <p:cond delay="9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67" restart="whenNotActive" fill="hold" evtFilter="cancelBubble" nodeType="interactiveSeq">
                <p:stCondLst>
                  <p:cond evt="onClick" delay="0">
                    <p:tgtEl>
                      <p:spTgt spid="23"/>
                    </p:tgtEl>
                  </p:cond>
                </p:stCondLst>
                <p:endSync evt="end" delay="0">
                  <p:rtn val="all"/>
                </p:endSync>
                <p:childTnLst>
                  <p:par>
                    <p:cTn id="168" fill="hold">
                      <p:stCondLst>
                        <p:cond delay="0"/>
                      </p:stCondLst>
                      <p:childTnLst>
                        <p:par>
                          <p:cTn id="169" fill="hold">
                            <p:stCondLst>
                              <p:cond delay="0"/>
                            </p:stCondLst>
                            <p:childTnLst>
                              <p:par>
                                <p:cTn id="170" presetID="37" presetClass="exit" presetSubtype="0" fill="hold" grpId="0" nodeType="clickEffect">
                                  <p:stCondLst>
                                    <p:cond delay="0"/>
                                  </p:stCondLst>
                                  <p:childTnLst>
                                    <p:animEffect transition="out" filter="fade">
                                      <p:cBhvr>
                                        <p:cTn id="171" dur="1000"/>
                                        <p:tgtEl>
                                          <p:spTgt spid="23"/>
                                        </p:tgtEl>
                                      </p:cBhvr>
                                    </p:animEffect>
                                    <p:anim calcmode="lin" valueType="num">
                                      <p:cBhvr>
                                        <p:cTn id="172" dur="1000"/>
                                        <p:tgtEl>
                                          <p:spTgt spid="23"/>
                                        </p:tgtEl>
                                        <p:attrNameLst>
                                          <p:attrName>ppt_x</p:attrName>
                                        </p:attrNameLst>
                                      </p:cBhvr>
                                      <p:tavLst>
                                        <p:tav tm="0">
                                          <p:val>
                                            <p:strVal val="ppt_x"/>
                                          </p:val>
                                        </p:tav>
                                        <p:tav tm="100000">
                                          <p:val>
                                            <p:strVal val="ppt_x"/>
                                          </p:val>
                                        </p:tav>
                                      </p:tavLst>
                                    </p:anim>
                                    <p:anim calcmode="lin" valueType="num">
                                      <p:cBhvr>
                                        <p:cTn id="173" dur="100" decel="100000"/>
                                        <p:tgtEl>
                                          <p:spTgt spid="23"/>
                                        </p:tgtEl>
                                        <p:attrNameLst>
                                          <p:attrName>ppt_y</p:attrName>
                                        </p:attrNameLst>
                                      </p:cBhvr>
                                      <p:tavLst>
                                        <p:tav tm="0">
                                          <p:val>
                                            <p:strVal val="ppt_y"/>
                                          </p:val>
                                        </p:tav>
                                        <p:tav tm="100000">
                                          <p:val>
                                            <p:strVal val="ppt_y-.03"/>
                                          </p:val>
                                        </p:tav>
                                      </p:tavLst>
                                    </p:anim>
                                    <p:anim calcmode="lin" valueType="num">
                                      <p:cBhvr>
                                        <p:cTn id="174" dur="900" accel="100000">
                                          <p:stCondLst>
                                            <p:cond delay="100"/>
                                          </p:stCondLst>
                                        </p:cTn>
                                        <p:tgtEl>
                                          <p:spTgt spid="23"/>
                                        </p:tgtEl>
                                        <p:attrNameLst>
                                          <p:attrName>ppt_y</p:attrName>
                                        </p:attrNameLst>
                                      </p:cBhvr>
                                      <p:tavLst>
                                        <p:tav tm="0">
                                          <p:val>
                                            <p:strVal val="ppt_y"/>
                                          </p:val>
                                        </p:tav>
                                        <p:tav tm="100000">
                                          <p:val>
                                            <p:strVal val="ppt_y+1"/>
                                          </p:val>
                                        </p:tav>
                                      </p:tavLst>
                                    </p:anim>
                                    <p:set>
                                      <p:cBhvr>
                                        <p:cTn id="175" dur="1" fill="hold">
                                          <p:stCondLst>
                                            <p:cond delay="9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176" restart="whenNotActive" fill="hold" evtFilter="cancelBubble" nodeType="interactiveSeq">
                <p:stCondLst>
                  <p:cond evt="onClick" delay="0">
                    <p:tgtEl>
                      <p:spTgt spid="27"/>
                    </p:tgtEl>
                  </p:cond>
                </p:stCondLst>
                <p:endSync evt="end" delay="0">
                  <p:rtn val="all"/>
                </p:endSync>
                <p:childTnLst>
                  <p:par>
                    <p:cTn id="177" fill="hold">
                      <p:stCondLst>
                        <p:cond delay="0"/>
                      </p:stCondLst>
                      <p:childTnLst>
                        <p:par>
                          <p:cTn id="178" fill="hold">
                            <p:stCondLst>
                              <p:cond delay="0"/>
                            </p:stCondLst>
                            <p:childTnLst>
                              <p:par>
                                <p:cTn id="179" presetID="37" presetClass="exit" presetSubtype="0" fill="hold" grpId="1" nodeType="clickEffect">
                                  <p:stCondLst>
                                    <p:cond delay="0"/>
                                  </p:stCondLst>
                                  <p:childTnLst>
                                    <p:animEffect transition="out" filter="fade">
                                      <p:cBhvr>
                                        <p:cTn id="180" dur="1000"/>
                                        <p:tgtEl>
                                          <p:spTgt spid="27"/>
                                        </p:tgtEl>
                                      </p:cBhvr>
                                    </p:animEffect>
                                    <p:anim calcmode="lin" valueType="num">
                                      <p:cBhvr>
                                        <p:cTn id="181" dur="1000"/>
                                        <p:tgtEl>
                                          <p:spTgt spid="27"/>
                                        </p:tgtEl>
                                        <p:attrNameLst>
                                          <p:attrName>ppt_x</p:attrName>
                                        </p:attrNameLst>
                                      </p:cBhvr>
                                      <p:tavLst>
                                        <p:tav tm="0">
                                          <p:val>
                                            <p:strVal val="ppt_x"/>
                                          </p:val>
                                        </p:tav>
                                        <p:tav tm="100000">
                                          <p:val>
                                            <p:strVal val="ppt_x"/>
                                          </p:val>
                                        </p:tav>
                                      </p:tavLst>
                                    </p:anim>
                                    <p:anim calcmode="lin" valueType="num">
                                      <p:cBhvr>
                                        <p:cTn id="182" dur="100" decel="100000"/>
                                        <p:tgtEl>
                                          <p:spTgt spid="27"/>
                                        </p:tgtEl>
                                        <p:attrNameLst>
                                          <p:attrName>ppt_y</p:attrName>
                                        </p:attrNameLst>
                                      </p:cBhvr>
                                      <p:tavLst>
                                        <p:tav tm="0">
                                          <p:val>
                                            <p:strVal val="ppt_y"/>
                                          </p:val>
                                        </p:tav>
                                        <p:tav tm="100000">
                                          <p:val>
                                            <p:strVal val="ppt_y-.03"/>
                                          </p:val>
                                        </p:tav>
                                      </p:tavLst>
                                    </p:anim>
                                    <p:anim calcmode="lin" valueType="num">
                                      <p:cBhvr>
                                        <p:cTn id="183" dur="900" accel="100000">
                                          <p:stCondLst>
                                            <p:cond delay="100"/>
                                          </p:stCondLst>
                                        </p:cTn>
                                        <p:tgtEl>
                                          <p:spTgt spid="27"/>
                                        </p:tgtEl>
                                        <p:attrNameLst>
                                          <p:attrName>ppt_y</p:attrName>
                                        </p:attrNameLst>
                                      </p:cBhvr>
                                      <p:tavLst>
                                        <p:tav tm="0">
                                          <p:val>
                                            <p:strVal val="ppt_y"/>
                                          </p:val>
                                        </p:tav>
                                        <p:tav tm="100000">
                                          <p:val>
                                            <p:strVal val="ppt_y+1"/>
                                          </p:val>
                                        </p:tav>
                                      </p:tavLst>
                                    </p:anim>
                                    <p:set>
                                      <p:cBhvr>
                                        <p:cTn id="184" dur="1" fill="hold">
                                          <p:stCondLst>
                                            <p:cond delay="999"/>
                                          </p:stCondLst>
                                        </p:cTn>
                                        <p:tgtEl>
                                          <p:spTgt spid="27"/>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37" presetClass="exit" presetSubtype="0" fill="hold" grpId="0" nodeType="clickEffect">
                                  <p:stCondLst>
                                    <p:cond delay="0"/>
                                  </p:stCondLst>
                                  <p:childTnLst>
                                    <p:animEffect transition="out" filter="fade">
                                      <p:cBhvr>
                                        <p:cTn id="188" dur="1000"/>
                                        <p:tgtEl>
                                          <p:spTgt spid="27"/>
                                        </p:tgtEl>
                                      </p:cBhvr>
                                    </p:animEffect>
                                    <p:anim calcmode="lin" valueType="num">
                                      <p:cBhvr>
                                        <p:cTn id="189" dur="1000"/>
                                        <p:tgtEl>
                                          <p:spTgt spid="27"/>
                                        </p:tgtEl>
                                        <p:attrNameLst>
                                          <p:attrName>ppt_x</p:attrName>
                                        </p:attrNameLst>
                                      </p:cBhvr>
                                      <p:tavLst>
                                        <p:tav tm="0">
                                          <p:val>
                                            <p:strVal val="ppt_x"/>
                                          </p:val>
                                        </p:tav>
                                        <p:tav tm="100000">
                                          <p:val>
                                            <p:strVal val="ppt_x"/>
                                          </p:val>
                                        </p:tav>
                                      </p:tavLst>
                                    </p:anim>
                                    <p:anim calcmode="lin" valueType="num">
                                      <p:cBhvr>
                                        <p:cTn id="190" dur="100" decel="100000"/>
                                        <p:tgtEl>
                                          <p:spTgt spid="27"/>
                                        </p:tgtEl>
                                        <p:attrNameLst>
                                          <p:attrName>ppt_y</p:attrName>
                                        </p:attrNameLst>
                                      </p:cBhvr>
                                      <p:tavLst>
                                        <p:tav tm="0">
                                          <p:val>
                                            <p:strVal val="ppt_y"/>
                                          </p:val>
                                        </p:tav>
                                        <p:tav tm="100000">
                                          <p:val>
                                            <p:strVal val="ppt_y-.03"/>
                                          </p:val>
                                        </p:tav>
                                      </p:tavLst>
                                    </p:anim>
                                    <p:anim calcmode="lin" valueType="num">
                                      <p:cBhvr>
                                        <p:cTn id="191" dur="900" accel="100000">
                                          <p:stCondLst>
                                            <p:cond delay="100"/>
                                          </p:stCondLst>
                                        </p:cTn>
                                        <p:tgtEl>
                                          <p:spTgt spid="27"/>
                                        </p:tgtEl>
                                        <p:attrNameLst>
                                          <p:attrName>ppt_y</p:attrName>
                                        </p:attrNameLst>
                                      </p:cBhvr>
                                      <p:tavLst>
                                        <p:tav tm="0">
                                          <p:val>
                                            <p:strVal val="ppt_y"/>
                                          </p:val>
                                        </p:tav>
                                        <p:tav tm="100000">
                                          <p:val>
                                            <p:strVal val="ppt_y+1"/>
                                          </p:val>
                                        </p:tav>
                                      </p:tavLst>
                                    </p:anim>
                                    <p:set>
                                      <p:cBhvr>
                                        <p:cTn id="192" dur="1" fill="hold">
                                          <p:stCondLst>
                                            <p:cond delay="9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93" restart="whenNotActive" fill="hold" evtFilter="cancelBubble" nodeType="interactiveSeq">
                <p:stCondLst>
                  <p:cond evt="onClick" delay="0">
                    <p:tgtEl>
                      <p:spTgt spid="30"/>
                    </p:tgtEl>
                  </p:cond>
                </p:stCondLst>
                <p:endSync evt="end" delay="0">
                  <p:rtn val="all"/>
                </p:endSync>
                <p:childTnLst>
                  <p:par>
                    <p:cTn id="194" fill="hold">
                      <p:stCondLst>
                        <p:cond delay="0"/>
                      </p:stCondLst>
                      <p:childTnLst>
                        <p:par>
                          <p:cTn id="195" fill="hold">
                            <p:stCondLst>
                              <p:cond delay="0"/>
                            </p:stCondLst>
                            <p:childTnLst>
                              <p:par>
                                <p:cTn id="196" presetID="37" presetClass="exit" presetSubtype="0" fill="hold" grpId="0" nodeType="clickEffect">
                                  <p:stCondLst>
                                    <p:cond delay="0"/>
                                  </p:stCondLst>
                                  <p:childTnLst>
                                    <p:animEffect transition="out" filter="fade">
                                      <p:cBhvr>
                                        <p:cTn id="197" dur="1000"/>
                                        <p:tgtEl>
                                          <p:spTgt spid="30"/>
                                        </p:tgtEl>
                                      </p:cBhvr>
                                    </p:animEffect>
                                    <p:anim calcmode="lin" valueType="num">
                                      <p:cBhvr>
                                        <p:cTn id="198" dur="1000"/>
                                        <p:tgtEl>
                                          <p:spTgt spid="30"/>
                                        </p:tgtEl>
                                        <p:attrNameLst>
                                          <p:attrName>ppt_x</p:attrName>
                                        </p:attrNameLst>
                                      </p:cBhvr>
                                      <p:tavLst>
                                        <p:tav tm="0">
                                          <p:val>
                                            <p:strVal val="ppt_x"/>
                                          </p:val>
                                        </p:tav>
                                        <p:tav tm="100000">
                                          <p:val>
                                            <p:strVal val="ppt_x"/>
                                          </p:val>
                                        </p:tav>
                                      </p:tavLst>
                                    </p:anim>
                                    <p:anim calcmode="lin" valueType="num">
                                      <p:cBhvr>
                                        <p:cTn id="199" dur="100" decel="100000"/>
                                        <p:tgtEl>
                                          <p:spTgt spid="30"/>
                                        </p:tgtEl>
                                        <p:attrNameLst>
                                          <p:attrName>ppt_y</p:attrName>
                                        </p:attrNameLst>
                                      </p:cBhvr>
                                      <p:tavLst>
                                        <p:tav tm="0">
                                          <p:val>
                                            <p:strVal val="ppt_y"/>
                                          </p:val>
                                        </p:tav>
                                        <p:tav tm="100000">
                                          <p:val>
                                            <p:strVal val="ppt_y-.03"/>
                                          </p:val>
                                        </p:tav>
                                      </p:tavLst>
                                    </p:anim>
                                    <p:anim calcmode="lin" valueType="num">
                                      <p:cBhvr>
                                        <p:cTn id="200" dur="900" accel="100000">
                                          <p:stCondLst>
                                            <p:cond delay="100"/>
                                          </p:stCondLst>
                                        </p:cTn>
                                        <p:tgtEl>
                                          <p:spTgt spid="30"/>
                                        </p:tgtEl>
                                        <p:attrNameLst>
                                          <p:attrName>ppt_y</p:attrName>
                                        </p:attrNameLst>
                                      </p:cBhvr>
                                      <p:tavLst>
                                        <p:tav tm="0">
                                          <p:val>
                                            <p:strVal val="ppt_y"/>
                                          </p:val>
                                        </p:tav>
                                        <p:tav tm="100000">
                                          <p:val>
                                            <p:strVal val="ppt_y+1"/>
                                          </p:val>
                                        </p:tav>
                                      </p:tavLst>
                                    </p:anim>
                                    <p:set>
                                      <p:cBhvr>
                                        <p:cTn id="201" dur="1" fill="hold">
                                          <p:stCondLst>
                                            <p:cond delay="9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02" restart="whenNotActive" fill="hold" evtFilter="cancelBubble" nodeType="interactiveSeq">
                <p:stCondLst>
                  <p:cond evt="onClick" delay="0">
                    <p:tgtEl>
                      <p:spTgt spid="35"/>
                    </p:tgtEl>
                  </p:cond>
                </p:stCondLst>
                <p:endSync evt="end" delay="0">
                  <p:rtn val="all"/>
                </p:endSync>
                <p:childTnLst>
                  <p:par>
                    <p:cTn id="203" fill="hold">
                      <p:stCondLst>
                        <p:cond delay="0"/>
                      </p:stCondLst>
                      <p:childTnLst>
                        <p:par>
                          <p:cTn id="204" fill="hold">
                            <p:stCondLst>
                              <p:cond delay="0"/>
                            </p:stCondLst>
                            <p:childTnLst>
                              <p:par>
                                <p:cTn id="205" presetID="37" presetClass="exit" presetSubtype="0" fill="hold" grpId="0" nodeType="clickEffect">
                                  <p:stCondLst>
                                    <p:cond delay="0"/>
                                  </p:stCondLst>
                                  <p:childTnLst>
                                    <p:animEffect transition="out" filter="fade">
                                      <p:cBhvr>
                                        <p:cTn id="206" dur="1000"/>
                                        <p:tgtEl>
                                          <p:spTgt spid="35"/>
                                        </p:tgtEl>
                                      </p:cBhvr>
                                    </p:animEffect>
                                    <p:anim calcmode="lin" valueType="num">
                                      <p:cBhvr>
                                        <p:cTn id="207" dur="1000"/>
                                        <p:tgtEl>
                                          <p:spTgt spid="35"/>
                                        </p:tgtEl>
                                        <p:attrNameLst>
                                          <p:attrName>ppt_x</p:attrName>
                                        </p:attrNameLst>
                                      </p:cBhvr>
                                      <p:tavLst>
                                        <p:tav tm="0">
                                          <p:val>
                                            <p:strVal val="ppt_x"/>
                                          </p:val>
                                        </p:tav>
                                        <p:tav tm="100000">
                                          <p:val>
                                            <p:strVal val="ppt_x"/>
                                          </p:val>
                                        </p:tav>
                                      </p:tavLst>
                                    </p:anim>
                                    <p:anim calcmode="lin" valueType="num">
                                      <p:cBhvr>
                                        <p:cTn id="208" dur="100" decel="100000"/>
                                        <p:tgtEl>
                                          <p:spTgt spid="35"/>
                                        </p:tgtEl>
                                        <p:attrNameLst>
                                          <p:attrName>ppt_y</p:attrName>
                                        </p:attrNameLst>
                                      </p:cBhvr>
                                      <p:tavLst>
                                        <p:tav tm="0">
                                          <p:val>
                                            <p:strVal val="ppt_y"/>
                                          </p:val>
                                        </p:tav>
                                        <p:tav tm="100000">
                                          <p:val>
                                            <p:strVal val="ppt_y-.03"/>
                                          </p:val>
                                        </p:tav>
                                      </p:tavLst>
                                    </p:anim>
                                    <p:anim calcmode="lin" valueType="num">
                                      <p:cBhvr>
                                        <p:cTn id="209" dur="900" accel="100000">
                                          <p:stCondLst>
                                            <p:cond delay="100"/>
                                          </p:stCondLst>
                                        </p:cTn>
                                        <p:tgtEl>
                                          <p:spTgt spid="35"/>
                                        </p:tgtEl>
                                        <p:attrNameLst>
                                          <p:attrName>ppt_y</p:attrName>
                                        </p:attrNameLst>
                                      </p:cBhvr>
                                      <p:tavLst>
                                        <p:tav tm="0">
                                          <p:val>
                                            <p:strVal val="ppt_y"/>
                                          </p:val>
                                        </p:tav>
                                        <p:tav tm="100000">
                                          <p:val>
                                            <p:strVal val="ppt_y+1"/>
                                          </p:val>
                                        </p:tav>
                                      </p:tavLst>
                                    </p:anim>
                                    <p:set>
                                      <p:cBhvr>
                                        <p:cTn id="210" dur="1" fill="hold">
                                          <p:stCondLst>
                                            <p:cond delay="999"/>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211" restart="whenNotActive" fill="hold" evtFilter="cancelBubble" nodeType="interactiveSeq">
                <p:stCondLst>
                  <p:cond evt="onClick" delay="0">
                    <p:tgtEl>
                      <p:spTgt spid="36"/>
                    </p:tgtEl>
                  </p:cond>
                </p:stCondLst>
                <p:endSync evt="end" delay="0">
                  <p:rtn val="all"/>
                </p:endSync>
                <p:childTnLst>
                  <p:par>
                    <p:cTn id="212" fill="hold">
                      <p:stCondLst>
                        <p:cond delay="0"/>
                      </p:stCondLst>
                      <p:childTnLst>
                        <p:par>
                          <p:cTn id="213" fill="hold">
                            <p:stCondLst>
                              <p:cond delay="0"/>
                            </p:stCondLst>
                            <p:childTnLst>
                              <p:par>
                                <p:cTn id="214" presetID="37" presetClass="exit" presetSubtype="0" fill="hold" grpId="0" nodeType="clickEffect">
                                  <p:stCondLst>
                                    <p:cond delay="0"/>
                                  </p:stCondLst>
                                  <p:childTnLst>
                                    <p:animEffect transition="out" filter="fade">
                                      <p:cBhvr>
                                        <p:cTn id="215" dur="1000"/>
                                        <p:tgtEl>
                                          <p:spTgt spid="36"/>
                                        </p:tgtEl>
                                      </p:cBhvr>
                                    </p:animEffect>
                                    <p:anim calcmode="lin" valueType="num">
                                      <p:cBhvr>
                                        <p:cTn id="216" dur="1000"/>
                                        <p:tgtEl>
                                          <p:spTgt spid="36"/>
                                        </p:tgtEl>
                                        <p:attrNameLst>
                                          <p:attrName>ppt_x</p:attrName>
                                        </p:attrNameLst>
                                      </p:cBhvr>
                                      <p:tavLst>
                                        <p:tav tm="0">
                                          <p:val>
                                            <p:strVal val="ppt_x"/>
                                          </p:val>
                                        </p:tav>
                                        <p:tav tm="100000">
                                          <p:val>
                                            <p:strVal val="ppt_x"/>
                                          </p:val>
                                        </p:tav>
                                      </p:tavLst>
                                    </p:anim>
                                    <p:anim calcmode="lin" valueType="num">
                                      <p:cBhvr>
                                        <p:cTn id="217" dur="100" decel="100000"/>
                                        <p:tgtEl>
                                          <p:spTgt spid="36"/>
                                        </p:tgtEl>
                                        <p:attrNameLst>
                                          <p:attrName>ppt_y</p:attrName>
                                        </p:attrNameLst>
                                      </p:cBhvr>
                                      <p:tavLst>
                                        <p:tav tm="0">
                                          <p:val>
                                            <p:strVal val="ppt_y"/>
                                          </p:val>
                                        </p:tav>
                                        <p:tav tm="100000">
                                          <p:val>
                                            <p:strVal val="ppt_y-.03"/>
                                          </p:val>
                                        </p:tav>
                                      </p:tavLst>
                                    </p:anim>
                                    <p:anim calcmode="lin" valueType="num">
                                      <p:cBhvr>
                                        <p:cTn id="218" dur="900" accel="100000">
                                          <p:stCondLst>
                                            <p:cond delay="100"/>
                                          </p:stCondLst>
                                        </p:cTn>
                                        <p:tgtEl>
                                          <p:spTgt spid="36"/>
                                        </p:tgtEl>
                                        <p:attrNameLst>
                                          <p:attrName>ppt_y</p:attrName>
                                        </p:attrNameLst>
                                      </p:cBhvr>
                                      <p:tavLst>
                                        <p:tav tm="0">
                                          <p:val>
                                            <p:strVal val="ppt_y"/>
                                          </p:val>
                                        </p:tav>
                                        <p:tav tm="100000">
                                          <p:val>
                                            <p:strVal val="ppt_y+1"/>
                                          </p:val>
                                        </p:tav>
                                      </p:tavLst>
                                    </p:anim>
                                    <p:set>
                                      <p:cBhvr>
                                        <p:cTn id="219" dur="1" fill="hold">
                                          <p:stCondLst>
                                            <p:cond delay="999"/>
                                          </p:stCondLst>
                                        </p:cTn>
                                        <p:tgtEl>
                                          <p:spTgt spid="36"/>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220" restart="whenNotActive" fill="hold" evtFilter="cancelBubble" nodeType="interactiveSeq">
                <p:stCondLst>
                  <p:cond evt="onClick" delay="0">
                    <p:tgtEl>
                      <p:spTgt spid="37"/>
                    </p:tgtEl>
                  </p:cond>
                </p:stCondLst>
                <p:endSync evt="end" delay="0">
                  <p:rtn val="all"/>
                </p:endSync>
                <p:childTnLst>
                  <p:par>
                    <p:cTn id="221" fill="hold">
                      <p:stCondLst>
                        <p:cond delay="0"/>
                      </p:stCondLst>
                      <p:childTnLst>
                        <p:par>
                          <p:cTn id="222" fill="hold">
                            <p:stCondLst>
                              <p:cond delay="0"/>
                            </p:stCondLst>
                            <p:childTnLst>
                              <p:par>
                                <p:cTn id="223" presetID="37" presetClass="exit" presetSubtype="0" fill="hold" grpId="0" nodeType="clickEffect">
                                  <p:stCondLst>
                                    <p:cond delay="0"/>
                                  </p:stCondLst>
                                  <p:childTnLst>
                                    <p:animEffect transition="out" filter="fade">
                                      <p:cBhvr>
                                        <p:cTn id="224" dur="1000"/>
                                        <p:tgtEl>
                                          <p:spTgt spid="37"/>
                                        </p:tgtEl>
                                      </p:cBhvr>
                                    </p:animEffect>
                                    <p:anim calcmode="lin" valueType="num">
                                      <p:cBhvr>
                                        <p:cTn id="225" dur="1000"/>
                                        <p:tgtEl>
                                          <p:spTgt spid="37"/>
                                        </p:tgtEl>
                                        <p:attrNameLst>
                                          <p:attrName>ppt_x</p:attrName>
                                        </p:attrNameLst>
                                      </p:cBhvr>
                                      <p:tavLst>
                                        <p:tav tm="0">
                                          <p:val>
                                            <p:strVal val="ppt_x"/>
                                          </p:val>
                                        </p:tav>
                                        <p:tav tm="100000">
                                          <p:val>
                                            <p:strVal val="ppt_x"/>
                                          </p:val>
                                        </p:tav>
                                      </p:tavLst>
                                    </p:anim>
                                    <p:anim calcmode="lin" valueType="num">
                                      <p:cBhvr>
                                        <p:cTn id="226" dur="100" decel="100000"/>
                                        <p:tgtEl>
                                          <p:spTgt spid="37"/>
                                        </p:tgtEl>
                                        <p:attrNameLst>
                                          <p:attrName>ppt_y</p:attrName>
                                        </p:attrNameLst>
                                      </p:cBhvr>
                                      <p:tavLst>
                                        <p:tav tm="0">
                                          <p:val>
                                            <p:strVal val="ppt_y"/>
                                          </p:val>
                                        </p:tav>
                                        <p:tav tm="100000">
                                          <p:val>
                                            <p:strVal val="ppt_y-.03"/>
                                          </p:val>
                                        </p:tav>
                                      </p:tavLst>
                                    </p:anim>
                                    <p:anim calcmode="lin" valueType="num">
                                      <p:cBhvr>
                                        <p:cTn id="227" dur="900" accel="100000">
                                          <p:stCondLst>
                                            <p:cond delay="100"/>
                                          </p:stCondLst>
                                        </p:cTn>
                                        <p:tgtEl>
                                          <p:spTgt spid="37"/>
                                        </p:tgtEl>
                                        <p:attrNameLst>
                                          <p:attrName>ppt_y</p:attrName>
                                        </p:attrNameLst>
                                      </p:cBhvr>
                                      <p:tavLst>
                                        <p:tav tm="0">
                                          <p:val>
                                            <p:strVal val="ppt_y"/>
                                          </p:val>
                                        </p:tav>
                                        <p:tav tm="100000">
                                          <p:val>
                                            <p:strVal val="ppt_y+1"/>
                                          </p:val>
                                        </p:tav>
                                      </p:tavLst>
                                    </p:anim>
                                    <p:set>
                                      <p:cBhvr>
                                        <p:cTn id="228" dur="1" fill="hold">
                                          <p:stCondLst>
                                            <p:cond delay="9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229" restart="whenNotActive" fill="hold" evtFilter="cancelBubble" nodeType="interactiveSeq">
                <p:stCondLst>
                  <p:cond evt="onClick" delay="0">
                    <p:tgtEl>
                      <p:spTgt spid="32"/>
                    </p:tgtEl>
                  </p:cond>
                </p:stCondLst>
                <p:endSync evt="end" delay="0">
                  <p:rtn val="all"/>
                </p:endSync>
                <p:childTnLst>
                  <p:par>
                    <p:cTn id="230" fill="hold">
                      <p:stCondLst>
                        <p:cond delay="0"/>
                      </p:stCondLst>
                      <p:childTnLst>
                        <p:par>
                          <p:cTn id="231" fill="hold">
                            <p:stCondLst>
                              <p:cond delay="0"/>
                            </p:stCondLst>
                            <p:childTnLst>
                              <p:par>
                                <p:cTn id="232" presetID="37" presetClass="exit" presetSubtype="0" fill="hold" grpId="0" nodeType="clickEffect">
                                  <p:stCondLst>
                                    <p:cond delay="0"/>
                                  </p:stCondLst>
                                  <p:childTnLst>
                                    <p:animEffect transition="out" filter="fade">
                                      <p:cBhvr>
                                        <p:cTn id="233" dur="1000"/>
                                        <p:tgtEl>
                                          <p:spTgt spid="32"/>
                                        </p:tgtEl>
                                      </p:cBhvr>
                                    </p:animEffect>
                                    <p:anim calcmode="lin" valueType="num">
                                      <p:cBhvr>
                                        <p:cTn id="234" dur="1000"/>
                                        <p:tgtEl>
                                          <p:spTgt spid="32"/>
                                        </p:tgtEl>
                                        <p:attrNameLst>
                                          <p:attrName>ppt_x</p:attrName>
                                        </p:attrNameLst>
                                      </p:cBhvr>
                                      <p:tavLst>
                                        <p:tav tm="0">
                                          <p:val>
                                            <p:strVal val="ppt_x"/>
                                          </p:val>
                                        </p:tav>
                                        <p:tav tm="100000">
                                          <p:val>
                                            <p:strVal val="ppt_x"/>
                                          </p:val>
                                        </p:tav>
                                      </p:tavLst>
                                    </p:anim>
                                    <p:anim calcmode="lin" valueType="num">
                                      <p:cBhvr>
                                        <p:cTn id="235" dur="100" decel="100000"/>
                                        <p:tgtEl>
                                          <p:spTgt spid="32"/>
                                        </p:tgtEl>
                                        <p:attrNameLst>
                                          <p:attrName>ppt_y</p:attrName>
                                        </p:attrNameLst>
                                      </p:cBhvr>
                                      <p:tavLst>
                                        <p:tav tm="0">
                                          <p:val>
                                            <p:strVal val="ppt_y"/>
                                          </p:val>
                                        </p:tav>
                                        <p:tav tm="100000">
                                          <p:val>
                                            <p:strVal val="ppt_y-.03"/>
                                          </p:val>
                                        </p:tav>
                                      </p:tavLst>
                                    </p:anim>
                                    <p:anim calcmode="lin" valueType="num">
                                      <p:cBhvr>
                                        <p:cTn id="236" dur="900" accel="100000">
                                          <p:stCondLst>
                                            <p:cond delay="100"/>
                                          </p:stCondLst>
                                        </p:cTn>
                                        <p:tgtEl>
                                          <p:spTgt spid="32"/>
                                        </p:tgtEl>
                                        <p:attrNameLst>
                                          <p:attrName>ppt_y</p:attrName>
                                        </p:attrNameLst>
                                      </p:cBhvr>
                                      <p:tavLst>
                                        <p:tav tm="0">
                                          <p:val>
                                            <p:strVal val="ppt_y"/>
                                          </p:val>
                                        </p:tav>
                                        <p:tav tm="100000">
                                          <p:val>
                                            <p:strVal val="ppt_y+1"/>
                                          </p:val>
                                        </p:tav>
                                      </p:tavLst>
                                    </p:anim>
                                    <p:set>
                                      <p:cBhvr>
                                        <p:cTn id="237" dur="1" fill="hold">
                                          <p:stCondLst>
                                            <p:cond delay="9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238" restart="whenNotActive" fill="hold" evtFilter="cancelBubble" nodeType="interactiveSeq">
                <p:stCondLst>
                  <p:cond evt="onClick" delay="0">
                    <p:tgtEl>
                      <p:spTgt spid="39"/>
                    </p:tgtEl>
                  </p:cond>
                </p:stCondLst>
                <p:endSync evt="end" delay="0">
                  <p:rtn val="all"/>
                </p:endSync>
                <p:childTnLst>
                  <p:par>
                    <p:cTn id="239" fill="hold">
                      <p:stCondLst>
                        <p:cond delay="0"/>
                      </p:stCondLst>
                      <p:childTnLst>
                        <p:par>
                          <p:cTn id="240" fill="hold">
                            <p:stCondLst>
                              <p:cond delay="0"/>
                            </p:stCondLst>
                            <p:childTnLst>
                              <p:par>
                                <p:cTn id="241" presetID="37" presetClass="exit" presetSubtype="0" fill="hold" grpId="0" nodeType="clickEffect">
                                  <p:stCondLst>
                                    <p:cond delay="0"/>
                                  </p:stCondLst>
                                  <p:childTnLst>
                                    <p:animEffect transition="out" filter="fade">
                                      <p:cBhvr>
                                        <p:cTn id="242" dur="1000"/>
                                        <p:tgtEl>
                                          <p:spTgt spid="39"/>
                                        </p:tgtEl>
                                      </p:cBhvr>
                                    </p:animEffect>
                                    <p:anim calcmode="lin" valueType="num">
                                      <p:cBhvr>
                                        <p:cTn id="243" dur="1000"/>
                                        <p:tgtEl>
                                          <p:spTgt spid="39"/>
                                        </p:tgtEl>
                                        <p:attrNameLst>
                                          <p:attrName>ppt_x</p:attrName>
                                        </p:attrNameLst>
                                      </p:cBhvr>
                                      <p:tavLst>
                                        <p:tav tm="0">
                                          <p:val>
                                            <p:strVal val="ppt_x"/>
                                          </p:val>
                                        </p:tav>
                                        <p:tav tm="100000">
                                          <p:val>
                                            <p:strVal val="ppt_x"/>
                                          </p:val>
                                        </p:tav>
                                      </p:tavLst>
                                    </p:anim>
                                    <p:anim calcmode="lin" valueType="num">
                                      <p:cBhvr>
                                        <p:cTn id="244" dur="100" decel="100000"/>
                                        <p:tgtEl>
                                          <p:spTgt spid="39"/>
                                        </p:tgtEl>
                                        <p:attrNameLst>
                                          <p:attrName>ppt_y</p:attrName>
                                        </p:attrNameLst>
                                      </p:cBhvr>
                                      <p:tavLst>
                                        <p:tav tm="0">
                                          <p:val>
                                            <p:strVal val="ppt_y"/>
                                          </p:val>
                                        </p:tav>
                                        <p:tav tm="100000">
                                          <p:val>
                                            <p:strVal val="ppt_y-.03"/>
                                          </p:val>
                                        </p:tav>
                                      </p:tavLst>
                                    </p:anim>
                                    <p:anim calcmode="lin" valueType="num">
                                      <p:cBhvr>
                                        <p:cTn id="245" dur="900" accel="100000">
                                          <p:stCondLst>
                                            <p:cond delay="100"/>
                                          </p:stCondLst>
                                        </p:cTn>
                                        <p:tgtEl>
                                          <p:spTgt spid="39"/>
                                        </p:tgtEl>
                                        <p:attrNameLst>
                                          <p:attrName>ppt_y</p:attrName>
                                        </p:attrNameLst>
                                      </p:cBhvr>
                                      <p:tavLst>
                                        <p:tav tm="0">
                                          <p:val>
                                            <p:strVal val="ppt_y"/>
                                          </p:val>
                                        </p:tav>
                                        <p:tav tm="100000">
                                          <p:val>
                                            <p:strVal val="ppt_y+1"/>
                                          </p:val>
                                        </p:tav>
                                      </p:tavLst>
                                    </p:anim>
                                    <p:set>
                                      <p:cBhvr>
                                        <p:cTn id="246" dur="1" fill="hold">
                                          <p:stCondLst>
                                            <p:cond delay="99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47" restart="whenNotActive" fill="hold" evtFilter="cancelBubble" nodeType="interactiveSeq">
                <p:stCondLst>
                  <p:cond evt="onClick" delay="0">
                    <p:tgtEl>
                      <p:spTgt spid="40"/>
                    </p:tgtEl>
                  </p:cond>
                </p:stCondLst>
                <p:endSync evt="end" delay="0">
                  <p:rtn val="all"/>
                </p:endSync>
                <p:childTnLst>
                  <p:par>
                    <p:cTn id="248" fill="hold">
                      <p:stCondLst>
                        <p:cond delay="0"/>
                      </p:stCondLst>
                      <p:childTnLst>
                        <p:par>
                          <p:cTn id="249" fill="hold">
                            <p:stCondLst>
                              <p:cond delay="0"/>
                            </p:stCondLst>
                            <p:childTnLst>
                              <p:par>
                                <p:cTn id="250" presetID="37" presetClass="exit" presetSubtype="0" fill="hold" grpId="0" nodeType="clickEffect">
                                  <p:stCondLst>
                                    <p:cond delay="0"/>
                                  </p:stCondLst>
                                  <p:childTnLst>
                                    <p:animEffect transition="out" filter="fade">
                                      <p:cBhvr>
                                        <p:cTn id="251" dur="1000"/>
                                        <p:tgtEl>
                                          <p:spTgt spid="40"/>
                                        </p:tgtEl>
                                      </p:cBhvr>
                                    </p:animEffect>
                                    <p:anim calcmode="lin" valueType="num">
                                      <p:cBhvr>
                                        <p:cTn id="252" dur="1000"/>
                                        <p:tgtEl>
                                          <p:spTgt spid="40"/>
                                        </p:tgtEl>
                                        <p:attrNameLst>
                                          <p:attrName>ppt_x</p:attrName>
                                        </p:attrNameLst>
                                      </p:cBhvr>
                                      <p:tavLst>
                                        <p:tav tm="0">
                                          <p:val>
                                            <p:strVal val="ppt_x"/>
                                          </p:val>
                                        </p:tav>
                                        <p:tav tm="100000">
                                          <p:val>
                                            <p:strVal val="ppt_x"/>
                                          </p:val>
                                        </p:tav>
                                      </p:tavLst>
                                    </p:anim>
                                    <p:anim calcmode="lin" valueType="num">
                                      <p:cBhvr>
                                        <p:cTn id="253" dur="100" decel="100000"/>
                                        <p:tgtEl>
                                          <p:spTgt spid="40"/>
                                        </p:tgtEl>
                                        <p:attrNameLst>
                                          <p:attrName>ppt_y</p:attrName>
                                        </p:attrNameLst>
                                      </p:cBhvr>
                                      <p:tavLst>
                                        <p:tav tm="0">
                                          <p:val>
                                            <p:strVal val="ppt_y"/>
                                          </p:val>
                                        </p:tav>
                                        <p:tav tm="100000">
                                          <p:val>
                                            <p:strVal val="ppt_y-.03"/>
                                          </p:val>
                                        </p:tav>
                                      </p:tavLst>
                                    </p:anim>
                                    <p:anim calcmode="lin" valueType="num">
                                      <p:cBhvr>
                                        <p:cTn id="254" dur="900" accel="100000">
                                          <p:stCondLst>
                                            <p:cond delay="100"/>
                                          </p:stCondLst>
                                        </p:cTn>
                                        <p:tgtEl>
                                          <p:spTgt spid="40"/>
                                        </p:tgtEl>
                                        <p:attrNameLst>
                                          <p:attrName>ppt_y</p:attrName>
                                        </p:attrNameLst>
                                      </p:cBhvr>
                                      <p:tavLst>
                                        <p:tav tm="0">
                                          <p:val>
                                            <p:strVal val="ppt_y"/>
                                          </p:val>
                                        </p:tav>
                                        <p:tav tm="100000">
                                          <p:val>
                                            <p:strVal val="ppt_y+1"/>
                                          </p:val>
                                        </p:tav>
                                      </p:tavLst>
                                    </p:anim>
                                    <p:set>
                                      <p:cBhvr>
                                        <p:cTn id="255" dur="1" fill="hold">
                                          <p:stCondLst>
                                            <p:cond delay="999"/>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56" restart="whenNotActive" fill="hold" evtFilter="cancelBubble" nodeType="interactiveSeq">
                <p:stCondLst>
                  <p:cond evt="onClick" delay="0">
                    <p:tgtEl>
                      <p:spTgt spid="34"/>
                    </p:tgtEl>
                  </p:cond>
                </p:stCondLst>
                <p:endSync evt="end" delay="0">
                  <p:rtn val="all"/>
                </p:endSync>
                <p:childTnLst>
                  <p:par>
                    <p:cTn id="257" fill="hold">
                      <p:stCondLst>
                        <p:cond delay="0"/>
                      </p:stCondLst>
                      <p:childTnLst>
                        <p:par>
                          <p:cTn id="258" fill="hold">
                            <p:stCondLst>
                              <p:cond delay="0"/>
                            </p:stCondLst>
                            <p:childTnLst>
                              <p:par>
                                <p:cTn id="259" presetID="37" presetClass="exit" presetSubtype="0" fill="hold" grpId="0" nodeType="clickEffect">
                                  <p:stCondLst>
                                    <p:cond delay="0"/>
                                  </p:stCondLst>
                                  <p:childTnLst>
                                    <p:animEffect transition="out" filter="fade">
                                      <p:cBhvr>
                                        <p:cTn id="260" dur="1000"/>
                                        <p:tgtEl>
                                          <p:spTgt spid="34"/>
                                        </p:tgtEl>
                                      </p:cBhvr>
                                    </p:animEffect>
                                    <p:anim calcmode="lin" valueType="num">
                                      <p:cBhvr>
                                        <p:cTn id="261" dur="1000"/>
                                        <p:tgtEl>
                                          <p:spTgt spid="34"/>
                                        </p:tgtEl>
                                        <p:attrNameLst>
                                          <p:attrName>ppt_x</p:attrName>
                                        </p:attrNameLst>
                                      </p:cBhvr>
                                      <p:tavLst>
                                        <p:tav tm="0">
                                          <p:val>
                                            <p:strVal val="ppt_x"/>
                                          </p:val>
                                        </p:tav>
                                        <p:tav tm="100000">
                                          <p:val>
                                            <p:strVal val="ppt_x"/>
                                          </p:val>
                                        </p:tav>
                                      </p:tavLst>
                                    </p:anim>
                                    <p:anim calcmode="lin" valueType="num">
                                      <p:cBhvr>
                                        <p:cTn id="262" dur="100" decel="100000"/>
                                        <p:tgtEl>
                                          <p:spTgt spid="34"/>
                                        </p:tgtEl>
                                        <p:attrNameLst>
                                          <p:attrName>ppt_y</p:attrName>
                                        </p:attrNameLst>
                                      </p:cBhvr>
                                      <p:tavLst>
                                        <p:tav tm="0">
                                          <p:val>
                                            <p:strVal val="ppt_y"/>
                                          </p:val>
                                        </p:tav>
                                        <p:tav tm="100000">
                                          <p:val>
                                            <p:strVal val="ppt_y-.03"/>
                                          </p:val>
                                        </p:tav>
                                      </p:tavLst>
                                    </p:anim>
                                    <p:anim calcmode="lin" valueType="num">
                                      <p:cBhvr>
                                        <p:cTn id="263" dur="900" accel="100000">
                                          <p:stCondLst>
                                            <p:cond delay="100"/>
                                          </p:stCondLst>
                                        </p:cTn>
                                        <p:tgtEl>
                                          <p:spTgt spid="34"/>
                                        </p:tgtEl>
                                        <p:attrNameLst>
                                          <p:attrName>ppt_y</p:attrName>
                                        </p:attrNameLst>
                                      </p:cBhvr>
                                      <p:tavLst>
                                        <p:tav tm="0">
                                          <p:val>
                                            <p:strVal val="ppt_y"/>
                                          </p:val>
                                        </p:tav>
                                        <p:tav tm="100000">
                                          <p:val>
                                            <p:strVal val="ppt_y+1"/>
                                          </p:val>
                                        </p:tav>
                                      </p:tavLst>
                                    </p:anim>
                                    <p:set>
                                      <p:cBhvr>
                                        <p:cTn id="264" dur="1" fill="hold">
                                          <p:stCondLst>
                                            <p:cond delay="999"/>
                                          </p:stCondLst>
                                        </p:cTn>
                                        <p:tgtEl>
                                          <p:spTgt spid="34"/>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265" restart="whenNotActive" fill="hold" evtFilter="cancelBubble" nodeType="interactiveSeq">
                <p:stCondLst>
                  <p:cond evt="onClick" delay="0">
                    <p:tgtEl>
                      <p:spTgt spid="26"/>
                    </p:tgtEl>
                  </p:cond>
                </p:stCondLst>
                <p:endSync evt="end" delay="0">
                  <p:rtn val="all"/>
                </p:endSync>
                <p:childTnLst>
                  <p:par>
                    <p:cTn id="266" fill="hold">
                      <p:stCondLst>
                        <p:cond delay="0"/>
                      </p:stCondLst>
                      <p:childTnLst>
                        <p:par>
                          <p:cTn id="267" fill="hold">
                            <p:stCondLst>
                              <p:cond delay="0"/>
                            </p:stCondLst>
                            <p:childTnLst>
                              <p:par>
                                <p:cTn id="268" presetID="37" presetClass="exit" presetSubtype="0" fill="hold" grpId="0" nodeType="clickEffect">
                                  <p:stCondLst>
                                    <p:cond delay="0"/>
                                  </p:stCondLst>
                                  <p:childTnLst>
                                    <p:animEffect transition="out" filter="fade">
                                      <p:cBhvr>
                                        <p:cTn id="269" dur="1000"/>
                                        <p:tgtEl>
                                          <p:spTgt spid="26"/>
                                        </p:tgtEl>
                                      </p:cBhvr>
                                    </p:animEffect>
                                    <p:anim calcmode="lin" valueType="num">
                                      <p:cBhvr>
                                        <p:cTn id="270" dur="1000"/>
                                        <p:tgtEl>
                                          <p:spTgt spid="26"/>
                                        </p:tgtEl>
                                        <p:attrNameLst>
                                          <p:attrName>ppt_x</p:attrName>
                                        </p:attrNameLst>
                                      </p:cBhvr>
                                      <p:tavLst>
                                        <p:tav tm="0">
                                          <p:val>
                                            <p:strVal val="ppt_x"/>
                                          </p:val>
                                        </p:tav>
                                        <p:tav tm="100000">
                                          <p:val>
                                            <p:strVal val="ppt_x"/>
                                          </p:val>
                                        </p:tav>
                                      </p:tavLst>
                                    </p:anim>
                                    <p:anim calcmode="lin" valueType="num">
                                      <p:cBhvr>
                                        <p:cTn id="271" dur="100" decel="100000"/>
                                        <p:tgtEl>
                                          <p:spTgt spid="26"/>
                                        </p:tgtEl>
                                        <p:attrNameLst>
                                          <p:attrName>ppt_y</p:attrName>
                                        </p:attrNameLst>
                                      </p:cBhvr>
                                      <p:tavLst>
                                        <p:tav tm="0">
                                          <p:val>
                                            <p:strVal val="ppt_y"/>
                                          </p:val>
                                        </p:tav>
                                        <p:tav tm="100000">
                                          <p:val>
                                            <p:strVal val="ppt_y-.03"/>
                                          </p:val>
                                        </p:tav>
                                      </p:tavLst>
                                    </p:anim>
                                    <p:anim calcmode="lin" valueType="num">
                                      <p:cBhvr>
                                        <p:cTn id="272" dur="900" accel="100000">
                                          <p:stCondLst>
                                            <p:cond delay="100"/>
                                          </p:stCondLst>
                                        </p:cTn>
                                        <p:tgtEl>
                                          <p:spTgt spid="26"/>
                                        </p:tgtEl>
                                        <p:attrNameLst>
                                          <p:attrName>ppt_y</p:attrName>
                                        </p:attrNameLst>
                                      </p:cBhvr>
                                      <p:tavLst>
                                        <p:tav tm="0">
                                          <p:val>
                                            <p:strVal val="ppt_y"/>
                                          </p:val>
                                        </p:tav>
                                        <p:tav tm="100000">
                                          <p:val>
                                            <p:strVal val="ppt_y+1"/>
                                          </p:val>
                                        </p:tav>
                                      </p:tavLst>
                                    </p:anim>
                                    <p:set>
                                      <p:cBhvr>
                                        <p:cTn id="273" dur="1" fill="hold">
                                          <p:stCondLst>
                                            <p:cond delay="9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274" restart="whenNotActive" fill="hold" evtFilter="cancelBubble" nodeType="interactiveSeq">
                <p:stCondLst>
                  <p:cond evt="onClick" delay="0">
                    <p:tgtEl>
                      <p:spTgt spid="24"/>
                    </p:tgtEl>
                  </p:cond>
                </p:stCondLst>
                <p:endSync evt="end" delay="0">
                  <p:rtn val="all"/>
                </p:endSync>
                <p:childTnLst>
                  <p:par>
                    <p:cTn id="275" fill="hold">
                      <p:stCondLst>
                        <p:cond delay="0"/>
                      </p:stCondLst>
                      <p:childTnLst>
                        <p:par>
                          <p:cTn id="276" fill="hold">
                            <p:stCondLst>
                              <p:cond delay="0"/>
                            </p:stCondLst>
                            <p:childTnLst>
                              <p:par>
                                <p:cTn id="277" presetID="37" presetClass="exit" presetSubtype="0" fill="hold" grpId="0" nodeType="clickEffect">
                                  <p:stCondLst>
                                    <p:cond delay="0"/>
                                  </p:stCondLst>
                                  <p:childTnLst>
                                    <p:animEffect transition="out" filter="fade">
                                      <p:cBhvr>
                                        <p:cTn id="278" dur="1000"/>
                                        <p:tgtEl>
                                          <p:spTgt spid="24"/>
                                        </p:tgtEl>
                                      </p:cBhvr>
                                    </p:animEffect>
                                    <p:anim calcmode="lin" valueType="num">
                                      <p:cBhvr>
                                        <p:cTn id="279" dur="1000"/>
                                        <p:tgtEl>
                                          <p:spTgt spid="24"/>
                                        </p:tgtEl>
                                        <p:attrNameLst>
                                          <p:attrName>ppt_x</p:attrName>
                                        </p:attrNameLst>
                                      </p:cBhvr>
                                      <p:tavLst>
                                        <p:tav tm="0">
                                          <p:val>
                                            <p:strVal val="ppt_x"/>
                                          </p:val>
                                        </p:tav>
                                        <p:tav tm="100000">
                                          <p:val>
                                            <p:strVal val="ppt_x"/>
                                          </p:val>
                                        </p:tav>
                                      </p:tavLst>
                                    </p:anim>
                                    <p:anim calcmode="lin" valueType="num">
                                      <p:cBhvr>
                                        <p:cTn id="280" dur="100" decel="100000"/>
                                        <p:tgtEl>
                                          <p:spTgt spid="24"/>
                                        </p:tgtEl>
                                        <p:attrNameLst>
                                          <p:attrName>ppt_y</p:attrName>
                                        </p:attrNameLst>
                                      </p:cBhvr>
                                      <p:tavLst>
                                        <p:tav tm="0">
                                          <p:val>
                                            <p:strVal val="ppt_y"/>
                                          </p:val>
                                        </p:tav>
                                        <p:tav tm="100000">
                                          <p:val>
                                            <p:strVal val="ppt_y-.03"/>
                                          </p:val>
                                        </p:tav>
                                      </p:tavLst>
                                    </p:anim>
                                    <p:anim calcmode="lin" valueType="num">
                                      <p:cBhvr>
                                        <p:cTn id="281" dur="900" accel="100000">
                                          <p:stCondLst>
                                            <p:cond delay="100"/>
                                          </p:stCondLst>
                                        </p:cTn>
                                        <p:tgtEl>
                                          <p:spTgt spid="24"/>
                                        </p:tgtEl>
                                        <p:attrNameLst>
                                          <p:attrName>ppt_y</p:attrName>
                                        </p:attrNameLst>
                                      </p:cBhvr>
                                      <p:tavLst>
                                        <p:tav tm="0">
                                          <p:val>
                                            <p:strVal val="ppt_y"/>
                                          </p:val>
                                        </p:tav>
                                        <p:tav tm="100000">
                                          <p:val>
                                            <p:strVal val="ppt_y+1"/>
                                          </p:val>
                                        </p:tav>
                                      </p:tavLst>
                                    </p:anim>
                                    <p:set>
                                      <p:cBhvr>
                                        <p:cTn id="282" dur="1" fill="hold">
                                          <p:stCondLst>
                                            <p:cond delay="9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283" restart="whenNotActive" fill="hold" evtFilter="cancelBubble" nodeType="interactiveSeq">
                <p:stCondLst>
                  <p:cond evt="onClick" delay="0">
                    <p:tgtEl>
                      <p:spTgt spid="31"/>
                    </p:tgtEl>
                  </p:cond>
                </p:stCondLst>
                <p:endSync evt="end" delay="0">
                  <p:rtn val="all"/>
                </p:endSync>
                <p:childTnLst>
                  <p:par>
                    <p:cTn id="284" fill="hold">
                      <p:stCondLst>
                        <p:cond delay="0"/>
                      </p:stCondLst>
                      <p:childTnLst>
                        <p:par>
                          <p:cTn id="285" fill="hold">
                            <p:stCondLst>
                              <p:cond delay="0"/>
                            </p:stCondLst>
                            <p:childTnLst>
                              <p:par>
                                <p:cTn id="286" presetID="37" presetClass="exit" presetSubtype="0" fill="hold" grpId="0" nodeType="clickEffect">
                                  <p:stCondLst>
                                    <p:cond delay="0"/>
                                  </p:stCondLst>
                                  <p:childTnLst>
                                    <p:animEffect transition="out" filter="fade">
                                      <p:cBhvr>
                                        <p:cTn id="287" dur="1000"/>
                                        <p:tgtEl>
                                          <p:spTgt spid="31"/>
                                        </p:tgtEl>
                                      </p:cBhvr>
                                    </p:animEffect>
                                    <p:anim calcmode="lin" valueType="num">
                                      <p:cBhvr>
                                        <p:cTn id="288" dur="1000"/>
                                        <p:tgtEl>
                                          <p:spTgt spid="31"/>
                                        </p:tgtEl>
                                        <p:attrNameLst>
                                          <p:attrName>ppt_x</p:attrName>
                                        </p:attrNameLst>
                                      </p:cBhvr>
                                      <p:tavLst>
                                        <p:tav tm="0">
                                          <p:val>
                                            <p:strVal val="ppt_x"/>
                                          </p:val>
                                        </p:tav>
                                        <p:tav tm="100000">
                                          <p:val>
                                            <p:strVal val="ppt_x"/>
                                          </p:val>
                                        </p:tav>
                                      </p:tavLst>
                                    </p:anim>
                                    <p:anim calcmode="lin" valueType="num">
                                      <p:cBhvr>
                                        <p:cTn id="289" dur="100" decel="100000"/>
                                        <p:tgtEl>
                                          <p:spTgt spid="31"/>
                                        </p:tgtEl>
                                        <p:attrNameLst>
                                          <p:attrName>ppt_y</p:attrName>
                                        </p:attrNameLst>
                                      </p:cBhvr>
                                      <p:tavLst>
                                        <p:tav tm="0">
                                          <p:val>
                                            <p:strVal val="ppt_y"/>
                                          </p:val>
                                        </p:tav>
                                        <p:tav tm="100000">
                                          <p:val>
                                            <p:strVal val="ppt_y-.03"/>
                                          </p:val>
                                        </p:tav>
                                      </p:tavLst>
                                    </p:anim>
                                    <p:anim calcmode="lin" valueType="num">
                                      <p:cBhvr>
                                        <p:cTn id="290" dur="900" accel="100000">
                                          <p:stCondLst>
                                            <p:cond delay="100"/>
                                          </p:stCondLst>
                                        </p:cTn>
                                        <p:tgtEl>
                                          <p:spTgt spid="31"/>
                                        </p:tgtEl>
                                        <p:attrNameLst>
                                          <p:attrName>ppt_y</p:attrName>
                                        </p:attrNameLst>
                                      </p:cBhvr>
                                      <p:tavLst>
                                        <p:tav tm="0">
                                          <p:val>
                                            <p:strVal val="ppt_y"/>
                                          </p:val>
                                        </p:tav>
                                        <p:tav tm="100000">
                                          <p:val>
                                            <p:strVal val="ppt_y+1"/>
                                          </p:val>
                                        </p:tav>
                                      </p:tavLst>
                                    </p:anim>
                                    <p:set>
                                      <p:cBhvr>
                                        <p:cTn id="291" dur="1" fill="hold">
                                          <p:stCondLst>
                                            <p:cond delay="9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292" restart="whenNotActive" fill="hold" evtFilter="cancelBubble" nodeType="interactiveSeq">
                <p:stCondLst>
                  <p:cond evt="onClick" delay="0">
                    <p:tgtEl>
                      <p:spTgt spid="43"/>
                    </p:tgtEl>
                  </p:cond>
                </p:stCondLst>
                <p:endSync evt="end" delay="0">
                  <p:rtn val="all"/>
                </p:endSync>
                <p:childTnLst>
                  <p:par>
                    <p:cTn id="293" fill="hold">
                      <p:stCondLst>
                        <p:cond delay="0"/>
                      </p:stCondLst>
                      <p:childTnLst>
                        <p:par>
                          <p:cTn id="294" fill="hold">
                            <p:stCondLst>
                              <p:cond delay="0"/>
                            </p:stCondLst>
                            <p:childTnLst>
                              <p:par>
                                <p:cTn id="295" presetID="37" presetClass="exit" presetSubtype="0" fill="hold" grpId="0" nodeType="clickEffect">
                                  <p:stCondLst>
                                    <p:cond delay="0"/>
                                  </p:stCondLst>
                                  <p:childTnLst>
                                    <p:animEffect transition="out" filter="fade">
                                      <p:cBhvr>
                                        <p:cTn id="296" dur="1000"/>
                                        <p:tgtEl>
                                          <p:spTgt spid="43"/>
                                        </p:tgtEl>
                                      </p:cBhvr>
                                    </p:animEffect>
                                    <p:anim calcmode="lin" valueType="num">
                                      <p:cBhvr>
                                        <p:cTn id="297" dur="1000"/>
                                        <p:tgtEl>
                                          <p:spTgt spid="43"/>
                                        </p:tgtEl>
                                        <p:attrNameLst>
                                          <p:attrName>ppt_x</p:attrName>
                                        </p:attrNameLst>
                                      </p:cBhvr>
                                      <p:tavLst>
                                        <p:tav tm="0">
                                          <p:val>
                                            <p:strVal val="ppt_x"/>
                                          </p:val>
                                        </p:tav>
                                        <p:tav tm="100000">
                                          <p:val>
                                            <p:strVal val="ppt_x"/>
                                          </p:val>
                                        </p:tav>
                                      </p:tavLst>
                                    </p:anim>
                                    <p:anim calcmode="lin" valueType="num">
                                      <p:cBhvr>
                                        <p:cTn id="298" dur="100" decel="100000"/>
                                        <p:tgtEl>
                                          <p:spTgt spid="43"/>
                                        </p:tgtEl>
                                        <p:attrNameLst>
                                          <p:attrName>ppt_y</p:attrName>
                                        </p:attrNameLst>
                                      </p:cBhvr>
                                      <p:tavLst>
                                        <p:tav tm="0">
                                          <p:val>
                                            <p:strVal val="ppt_y"/>
                                          </p:val>
                                        </p:tav>
                                        <p:tav tm="100000">
                                          <p:val>
                                            <p:strVal val="ppt_y-.03"/>
                                          </p:val>
                                        </p:tav>
                                      </p:tavLst>
                                    </p:anim>
                                    <p:anim calcmode="lin" valueType="num">
                                      <p:cBhvr>
                                        <p:cTn id="299" dur="900" accel="100000">
                                          <p:stCondLst>
                                            <p:cond delay="100"/>
                                          </p:stCondLst>
                                        </p:cTn>
                                        <p:tgtEl>
                                          <p:spTgt spid="43"/>
                                        </p:tgtEl>
                                        <p:attrNameLst>
                                          <p:attrName>ppt_y</p:attrName>
                                        </p:attrNameLst>
                                      </p:cBhvr>
                                      <p:tavLst>
                                        <p:tav tm="0">
                                          <p:val>
                                            <p:strVal val="ppt_y"/>
                                          </p:val>
                                        </p:tav>
                                        <p:tav tm="100000">
                                          <p:val>
                                            <p:strVal val="ppt_y+1"/>
                                          </p:val>
                                        </p:tav>
                                      </p:tavLst>
                                    </p:anim>
                                    <p:set>
                                      <p:cBhvr>
                                        <p:cTn id="300" dur="1" fill="hold">
                                          <p:stCondLst>
                                            <p:cond delay="9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301" restart="whenNotActive" fill="hold" evtFilter="cancelBubble" nodeType="interactiveSeq">
                <p:stCondLst>
                  <p:cond evt="onClick" delay="0">
                    <p:tgtEl>
                      <p:spTgt spid="44"/>
                    </p:tgtEl>
                  </p:cond>
                </p:stCondLst>
                <p:endSync evt="end" delay="0">
                  <p:rtn val="all"/>
                </p:endSync>
                <p:childTnLst>
                  <p:par>
                    <p:cTn id="302" fill="hold">
                      <p:stCondLst>
                        <p:cond delay="0"/>
                      </p:stCondLst>
                      <p:childTnLst>
                        <p:par>
                          <p:cTn id="303" fill="hold">
                            <p:stCondLst>
                              <p:cond delay="0"/>
                            </p:stCondLst>
                            <p:childTnLst>
                              <p:par>
                                <p:cTn id="304" presetID="37" presetClass="exit" presetSubtype="0" fill="hold" grpId="0" nodeType="clickEffect">
                                  <p:stCondLst>
                                    <p:cond delay="0"/>
                                  </p:stCondLst>
                                  <p:childTnLst>
                                    <p:animEffect transition="out" filter="fade">
                                      <p:cBhvr>
                                        <p:cTn id="305" dur="1000"/>
                                        <p:tgtEl>
                                          <p:spTgt spid="44"/>
                                        </p:tgtEl>
                                      </p:cBhvr>
                                    </p:animEffect>
                                    <p:anim calcmode="lin" valueType="num">
                                      <p:cBhvr>
                                        <p:cTn id="306" dur="1000"/>
                                        <p:tgtEl>
                                          <p:spTgt spid="44"/>
                                        </p:tgtEl>
                                        <p:attrNameLst>
                                          <p:attrName>ppt_x</p:attrName>
                                        </p:attrNameLst>
                                      </p:cBhvr>
                                      <p:tavLst>
                                        <p:tav tm="0">
                                          <p:val>
                                            <p:strVal val="ppt_x"/>
                                          </p:val>
                                        </p:tav>
                                        <p:tav tm="100000">
                                          <p:val>
                                            <p:strVal val="ppt_x"/>
                                          </p:val>
                                        </p:tav>
                                      </p:tavLst>
                                    </p:anim>
                                    <p:anim calcmode="lin" valueType="num">
                                      <p:cBhvr>
                                        <p:cTn id="307" dur="100" decel="100000"/>
                                        <p:tgtEl>
                                          <p:spTgt spid="44"/>
                                        </p:tgtEl>
                                        <p:attrNameLst>
                                          <p:attrName>ppt_y</p:attrName>
                                        </p:attrNameLst>
                                      </p:cBhvr>
                                      <p:tavLst>
                                        <p:tav tm="0">
                                          <p:val>
                                            <p:strVal val="ppt_y"/>
                                          </p:val>
                                        </p:tav>
                                        <p:tav tm="100000">
                                          <p:val>
                                            <p:strVal val="ppt_y-.03"/>
                                          </p:val>
                                        </p:tav>
                                      </p:tavLst>
                                    </p:anim>
                                    <p:anim calcmode="lin" valueType="num">
                                      <p:cBhvr>
                                        <p:cTn id="308" dur="900" accel="100000">
                                          <p:stCondLst>
                                            <p:cond delay="100"/>
                                          </p:stCondLst>
                                        </p:cTn>
                                        <p:tgtEl>
                                          <p:spTgt spid="44"/>
                                        </p:tgtEl>
                                        <p:attrNameLst>
                                          <p:attrName>ppt_y</p:attrName>
                                        </p:attrNameLst>
                                      </p:cBhvr>
                                      <p:tavLst>
                                        <p:tav tm="0">
                                          <p:val>
                                            <p:strVal val="ppt_y"/>
                                          </p:val>
                                        </p:tav>
                                        <p:tav tm="100000">
                                          <p:val>
                                            <p:strVal val="ppt_y+1"/>
                                          </p:val>
                                        </p:tav>
                                      </p:tavLst>
                                    </p:anim>
                                    <p:set>
                                      <p:cBhvr>
                                        <p:cTn id="309" dur="1" fill="hold">
                                          <p:stCondLst>
                                            <p:cond delay="999"/>
                                          </p:stCondLst>
                                        </p:cTn>
                                        <p:tgtEl>
                                          <p:spTgt spid="44"/>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310" restart="whenNotActive" fill="hold" evtFilter="cancelBubble" nodeType="interactiveSeq">
                <p:stCondLst>
                  <p:cond evt="onClick" delay="0">
                    <p:tgtEl>
                      <p:spTgt spid="45"/>
                    </p:tgtEl>
                  </p:cond>
                </p:stCondLst>
                <p:endSync evt="end" delay="0">
                  <p:rtn val="all"/>
                </p:endSync>
                <p:childTnLst>
                  <p:par>
                    <p:cTn id="311" fill="hold">
                      <p:stCondLst>
                        <p:cond delay="0"/>
                      </p:stCondLst>
                      <p:childTnLst>
                        <p:par>
                          <p:cTn id="312" fill="hold">
                            <p:stCondLst>
                              <p:cond delay="0"/>
                            </p:stCondLst>
                            <p:childTnLst>
                              <p:par>
                                <p:cTn id="313" presetID="37" presetClass="exit" presetSubtype="0" fill="hold" grpId="0" nodeType="clickEffect">
                                  <p:stCondLst>
                                    <p:cond delay="0"/>
                                  </p:stCondLst>
                                  <p:childTnLst>
                                    <p:animEffect transition="out" filter="fade">
                                      <p:cBhvr>
                                        <p:cTn id="314" dur="1000"/>
                                        <p:tgtEl>
                                          <p:spTgt spid="45"/>
                                        </p:tgtEl>
                                      </p:cBhvr>
                                    </p:animEffect>
                                    <p:anim calcmode="lin" valueType="num">
                                      <p:cBhvr>
                                        <p:cTn id="315" dur="1000"/>
                                        <p:tgtEl>
                                          <p:spTgt spid="45"/>
                                        </p:tgtEl>
                                        <p:attrNameLst>
                                          <p:attrName>ppt_x</p:attrName>
                                        </p:attrNameLst>
                                      </p:cBhvr>
                                      <p:tavLst>
                                        <p:tav tm="0">
                                          <p:val>
                                            <p:strVal val="ppt_x"/>
                                          </p:val>
                                        </p:tav>
                                        <p:tav tm="100000">
                                          <p:val>
                                            <p:strVal val="ppt_x"/>
                                          </p:val>
                                        </p:tav>
                                      </p:tavLst>
                                    </p:anim>
                                    <p:anim calcmode="lin" valueType="num">
                                      <p:cBhvr>
                                        <p:cTn id="316" dur="100" decel="100000"/>
                                        <p:tgtEl>
                                          <p:spTgt spid="45"/>
                                        </p:tgtEl>
                                        <p:attrNameLst>
                                          <p:attrName>ppt_y</p:attrName>
                                        </p:attrNameLst>
                                      </p:cBhvr>
                                      <p:tavLst>
                                        <p:tav tm="0">
                                          <p:val>
                                            <p:strVal val="ppt_y"/>
                                          </p:val>
                                        </p:tav>
                                        <p:tav tm="100000">
                                          <p:val>
                                            <p:strVal val="ppt_y-.03"/>
                                          </p:val>
                                        </p:tav>
                                      </p:tavLst>
                                    </p:anim>
                                    <p:anim calcmode="lin" valueType="num">
                                      <p:cBhvr>
                                        <p:cTn id="317" dur="900" accel="100000">
                                          <p:stCondLst>
                                            <p:cond delay="100"/>
                                          </p:stCondLst>
                                        </p:cTn>
                                        <p:tgtEl>
                                          <p:spTgt spid="45"/>
                                        </p:tgtEl>
                                        <p:attrNameLst>
                                          <p:attrName>ppt_y</p:attrName>
                                        </p:attrNameLst>
                                      </p:cBhvr>
                                      <p:tavLst>
                                        <p:tav tm="0">
                                          <p:val>
                                            <p:strVal val="ppt_y"/>
                                          </p:val>
                                        </p:tav>
                                        <p:tav tm="100000">
                                          <p:val>
                                            <p:strVal val="ppt_y+1"/>
                                          </p:val>
                                        </p:tav>
                                      </p:tavLst>
                                    </p:anim>
                                    <p:set>
                                      <p:cBhvr>
                                        <p:cTn id="318" dur="1" fill="hold">
                                          <p:stCondLst>
                                            <p:cond delay="99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319" restart="whenNotActive" fill="hold" evtFilter="cancelBubble" nodeType="interactiveSeq">
                <p:stCondLst>
                  <p:cond evt="onClick" delay="0">
                    <p:tgtEl>
                      <p:spTgt spid="46"/>
                    </p:tgtEl>
                  </p:cond>
                </p:stCondLst>
                <p:endSync evt="end" delay="0">
                  <p:rtn val="all"/>
                </p:endSync>
                <p:childTnLst>
                  <p:par>
                    <p:cTn id="320" fill="hold">
                      <p:stCondLst>
                        <p:cond delay="0"/>
                      </p:stCondLst>
                      <p:childTnLst>
                        <p:par>
                          <p:cTn id="321" fill="hold">
                            <p:stCondLst>
                              <p:cond delay="0"/>
                            </p:stCondLst>
                            <p:childTnLst>
                              <p:par>
                                <p:cTn id="322" presetID="37" presetClass="exit" presetSubtype="0" fill="hold" grpId="0" nodeType="clickEffect">
                                  <p:stCondLst>
                                    <p:cond delay="0"/>
                                  </p:stCondLst>
                                  <p:childTnLst>
                                    <p:animEffect transition="out" filter="fade">
                                      <p:cBhvr>
                                        <p:cTn id="323" dur="1000"/>
                                        <p:tgtEl>
                                          <p:spTgt spid="46"/>
                                        </p:tgtEl>
                                      </p:cBhvr>
                                    </p:animEffect>
                                    <p:anim calcmode="lin" valueType="num">
                                      <p:cBhvr>
                                        <p:cTn id="324" dur="1000"/>
                                        <p:tgtEl>
                                          <p:spTgt spid="46"/>
                                        </p:tgtEl>
                                        <p:attrNameLst>
                                          <p:attrName>ppt_x</p:attrName>
                                        </p:attrNameLst>
                                      </p:cBhvr>
                                      <p:tavLst>
                                        <p:tav tm="0">
                                          <p:val>
                                            <p:strVal val="ppt_x"/>
                                          </p:val>
                                        </p:tav>
                                        <p:tav tm="100000">
                                          <p:val>
                                            <p:strVal val="ppt_x"/>
                                          </p:val>
                                        </p:tav>
                                      </p:tavLst>
                                    </p:anim>
                                    <p:anim calcmode="lin" valueType="num">
                                      <p:cBhvr>
                                        <p:cTn id="325" dur="100" decel="100000"/>
                                        <p:tgtEl>
                                          <p:spTgt spid="46"/>
                                        </p:tgtEl>
                                        <p:attrNameLst>
                                          <p:attrName>ppt_y</p:attrName>
                                        </p:attrNameLst>
                                      </p:cBhvr>
                                      <p:tavLst>
                                        <p:tav tm="0">
                                          <p:val>
                                            <p:strVal val="ppt_y"/>
                                          </p:val>
                                        </p:tav>
                                        <p:tav tm="100000">
                                          <p:val>
                                            <p:strVal val="ppt_y-.03"/>
                                          </p:val>
                                        </p:tav>
                                      </p:tavLst>
                                    </p:anim>
                                    <p:anim calcmode="lin" valueType="num">
                                      <p:cBhvr>
                                        <p:cTn id="326" dur="900" accel="100000">
                                          <p:stCondLst>
                                            <p:cond delay="100"/>
                                          </p:stCondLst>
                                        </p:cTn>
                                        <p:tgtEl>
                                          <p:spTgt spid="46"/>
                                        </p:tgtEl>
                                        <p:attrNameLst>
                                          <p:attrName>ppt_y</p:attrName>
                                        </p:attrNameLst>
                                      </p:cBhvr>
                                      <p:tavLst>
                                        <p:tav tm="0">
                                          <p:val>
                                            <p:strVal val="ppt_y"/>
                                          </p:val>
                                        </p:tav>
                                        <p:tav tm="100000">
                                          <p:val>
                                            <p:strVal val="ppt_y+1"/>
                                          </p:val>
                                        </p:tav>
                                      </p:tavLst>
                                    </p:anim>
                                    <p:set>
                                      <p:cBhvr>
                                        <p:cTn id="327" dur="1" fill="hold">
                                          <p:stCondLst>
                                            <p:cond delay="999"/>
                                          </p:stCondLst>
                                        </p:cTn>
                                        <p:tgtEl>
                                          <p:spTgt spid="46"/>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328" restart="whenNotActive" fill="hold" evtFilter="cancelBubble" nodeType="interactiveSeq">
                <p:stCondLst>
                  <p:cond evt="onClick" delay="0">
                    <p:tgtEl>
                      <p:spTgt spid="47"/>
                    </p:tgtEl>
                  </p:cond>
                </p:stCondLst>
                <p:endSync evt="end" delay="0">
                  <p:rtn val="all"/>
                </p:endSync>
                <p:childTnLst>
                  <p:par>
                    <p:cTn id="329" fill="hold">
                      <p:stCondLst>
                        <p:cond delay="0"/>
                      </p:stCondLst>
                      <p:childTnLst>
                        <p:par>
                          <p:cTn id="330" fill="hold">
                            <p:stCondLst>
                              <p:cond delay="0"/>
                            </p:stCondLst>
                            <p:childTnLst>
                              <p:par>
                                <p:cTn id="331" presetID="37" presetClass="exit" presetSubtype="0" fill="hold" grpId="0" nodeType="clickEffect">
                                  <p:stCondLst>
                                    <p:cond delay="0"/>
                                  </p:stCondLst>
                                  <p:childTnLst>
                                    <p:animEffect transition="out" filter="fade">
                                      <p:cBhvr>
                                        <p:cTn id="332" dur="1000"/>
                                        <p:tgtEl>
                                          <p:spTgt spid="47"/>
                                        </p:tgtEl>
                                      </p:cBhvr>
                                    </p:animEffect>
                                    <p:anim calcmode="lin" valueType="num">
                                      <p:cBhvr>
                                        <p:cTn id="333" dur="1000"/>
                                        <p:tgtEl>
                                          <p:spTgt spid="47"/>
                                        </p:tgtEl>
                                        <p:attrNameLst>
                                          <p:attrName>ppt_x</p:attrName>
                                        </p:attrNameLst>
                                      </p:cBhvr>
                                      <p:tavLst>
                                        <p:tav tm="0">
                                          <p:val>
                                            <p:strVal val="ppt_x"/>
                                          </p:val>
                                        </p:tav>
                                        <p:tav tm="100000">
                                          <p:val>
                                            <p:strVal val="ppt_x"/>
                                          </p:val>
                                        </p:tav>
                                      </p:tavLst>
                                    </p:anim>
                                    <p:anim calcmode="lin" valueType="num">
                                      <p:cBhvr>
                                        <p:cTn id="334" dur="100" decel="100000"/>
                                        <p:tgtEl>
                                          <p:spTgt spid="47"/>
                                        </p:tgtEl>
                                        <p:attrNameLst>
                                          <p:attrName>ppt_y</p:attrName>
                                        </p:attrNameLst>
                                      </p:cBhvr>
                                      <p:tavLst>
                                        <p:tav tm="0">
                                          <p:val>
                                            <p:strVal val="ppt_y"/>
                                          </p:val>
                                        </p:tav>
                                        <p:tav tm="100000">
                                          <p:val>
                                            <p:strVal val="ppt_y-.03"/>
                                          </p:val>
                                        </p:tav>
                                      </p:tavLst>
                                    </p:anim>
                                    <p:anim calcmode="lin" valueType="num">
                                      <p:cBhvr>
                                        <p:cTn id="335" dur="900" accel="100000">
                                          <p:stCondLst>
                                            <p:cond delay="100"/>
                                          </p:stCondLst>
                                        </p:cTn>
                                        <p:tgtEl>
                                          <p:spTgt spid="47"/>
                                        </p:tgtEl>
                                        <p:attrNameLst>
                                          <p:attrName>ppt_y</p:attrName>
                                        </p:attrNameLst>
                                      </p:cBhvr>
                                      <p:tavLst>
                                        <p:tav tm="0">
                                          <p:val>
                                            <p:strVal val="ppt_y"/>
                                          </p:val>
                                        </p:tav>
                                        <p:tav tm="100000">
                                          <p:val>
                                            <p:strVal val="ppt_y+1"/>
                                          </p:val>
                                        </p:tav>
                                      </p:tavLst>
                                    </p:anim>
                                    <p:set>
                                      <p:cBhvr>
                                        <p:cTn id="336" dur="1" fill="hold">
                                          <p:stCondLst>
                                            <p:cond delay="999"/>
                                          </p:stCondLst>
                                        </p:cTn>
                                        <p:tgtEl>
                                          <p:spTgt spid="47"/>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337" restart="whenNotActive" fill="hold" evtFilter="cancelBubble" nodeType="interactiveSeq">
                <p:stCondLst>
                  <p:cond evt="onClick" delay="0">
                    <p:tgtEl>
                      <p:spTgt spid="48"/>
                    </p:tgtEl>
                  </p:cond>
                </p:stCondLst>
                <p:endSync evt="end" delay="0">
                  <p:rtn val="all"/>
                </p:endSync>
                <p:childTnLst>
                  <p:par>
                    <p:cTn id="338" fill="hold">
                      <p:stCondLst>
                        <p:cond delay="0"/>
                      </p:stCondLst>
                      <p:childTnLst>
                        <p:par>
                          <p:cTn id="339" fill="hold">
                            <p:stCondLst>
                              <p:cond delay="0"/>
                            </p:stCondLst>
                            <p:childTnLst>
                              <p:par>
                                <p:cTn id="340" presetID="37" presetClass="exit" presetSubtype="0" fill="hold" grpId="0" nodeType="clickEffect">
                                  <p:stCondLst>
                                    <p:cond delay="0"/>
                                  </p:stCondLst>
                                  <p:childTnLst>
                                    <p:animEffect transition="out" filter="fade">
                                      <p:cBhvr>
                                        <p:cTn id="341" dur="1000"/>
                                        <p:tgtEl>
                                          <p:spTgt spid="48"/>
                                        </p:tgtEl>
                                      </p:cBhvr>
                                    </p:animEffect>
                                    <p:anim calcmode="lin" valueType="num">
                                      <p:cBhvr>
                                        <p:cTn id="342" dur="1000"/>
                                        <p:tgtEl>
                                          <p:spTgt spid="48"/>
                                        </p:tgtEl>
                                        <p:attrNameLst>
                                          <p:attrName>ppt_x</p:attrName>
                                        </p:attrNameLst>
                                      </p:cBhvr>
                                      <p:tavLst>
                                        <p:tav tm="0">
                                          <p:val>
                                            <p:strVal val="ppt_x"/>
                                          </p:val>
                                        </p:tav>
                                        <p:tav tm="100000">
                                          <p:val>
                                            <p:strVal val="ppt_x"/>
                                          </p:val>
                                        </p:tav>
                                      </p:tavLst>
                                    </p:anim>
                                    <p:anim calcmode="lin" valueType="num">
                                      <p:cBhvr>
                                        <p:cTn id="343" dur="100" decel="100000"/>
                                        <p:tgtEl>
                                          <p:spTgt spid="48"/>
                                        </p:tgtEl>
                                        <p:attrNameLst>
                                          <p:attrName>ppt_y</p:attrName>
                                        </p:attrNameLst>
                                      </p:cBhvr>
                                      <p:tavLst>
                                        <p:tav tm="0">
                                          <p:val>
                                            <p:strVal val="ppt_y"/>
                                          </p:val>
                                        </p:tav>
                                        <p:tav tm="100000">
                                          <p:val>
                                            <p:strVal val="ppt_y-.03"/>
                                          </p:val>
                                        </p:tav>
                                      </p:tavLst>
                                    </p:anim>
                                    <p:anim calcmode="lin" valueType="num">
                                      <p:cBhvr>
                                        <p:cTn id="344" dur="900" accel="100000">
                                          <p:stCondLst>
                                            <p:cond delay="100"/>
                                          </p:stCondLst>
                                        </p:cTn>
                                        <p:tgtEl>
                                          <p:spTgt spid="48"/>
                                        </p:tgtEl>
                                        <p:attrNameLst>
                                          <p:attrName>ppt_y</p:attrName>
                                        </p:attrNameLst>
                                      </p:cBhvr>
                                      <p:tavLst>
                                        <p:tav tm="0">
                                          <p:val>
                                            <p:strVal val="ppt_y"/>
                                          </p:val>
                                        </p:tav>
                                        <p:tav tm="100000">
                                          <p:val>
                                            <p:strVal val="ppt_y+1"/>
                                          </p:val>
                                        </p:tav>
                                      </p:tavLst>
                                    </p:anim>
                                    <p:set>
                                      <p:cBhvr>
                                        <p:cTn id="345" dur="1" fill="hold">
                                          <p:stCondLst>
                                            <p:cond delay="999"/>
                                          </p:stCondLst>
                                        </p:cTn>
                                        <p:tgtEl>
                                          <p:spTgt spid="48"/>
                                        </p:tgtEl>
                                        <p:attrNameLst>
                                          <p:attrName>style.visibility</p:attrName>
                                        </p:attrNameLst>
                                      </p:cBhvr>
                                      <p:to>
                                        <p:strVal val="hidden"/>
                                      </p:to>
                                    </p:set>
                                  </p:childTnLst>
                                </p:cTn>
                              </p:par>
                            </p:childTnLst>
                          </p:cTn>
                        </p:par>
                      </p:childTnLst>
                    </p:cTn>
                  </p:par>
                </p:childTnLst>
              </p:cTn>
              <p:nextCondLst>
                <p:cond evt="onClick" delay="0">
                  <p:tgtEl>
                    <p:spTgt spid="48"/>
                  </p:tgtEl>
                </p:cond>
              </p:nextCondLst>
            </p:seq>
            <p:seq concurrent="1" nextAc="seek">
              <p:cTn id="346" restart="whenNotActive" fill="hold" evtFilter="cancelBubble" nodeType="interactiveSeq">
                <p:stCondLst>
                  <p:cond evt="onClick" delay="0">
                    <p:tgtEl>
                      <p:spTgt spid="49"/>
                    </p:tgtEl>
                  </p:cond>
                </p:stCondLst>
                <p:endSync evt="end" delay="0">
                  <p:rtn val="all"/>
                </p:endSync>
                <p:childTnLst>
                  <p:par>
                    <p:cTn id="347" fill="hold">
                      <p:stCondLst>
                        <p:cond delay="0"/>
                      </p:stCondLst>
                      <p:childTnLst>
                        <p:par>
                          <p:cTn id="348" fill="hold">
                            <p:stCondLst>
                              <p:cond delay="0"/>
                            </p:stCondLst>
                            <p:childTnLst>
                              <p:par>
                                <p:cTn id="349" presetID="37" presetClass="exit" presetSubtype="0" fill="hold" grpId="0" nodeType="clickEffect">
                                  <p:stCondLst>
                                    <p:cond delay="0"/>
                                  </p:stCondLst>
                                  <p:childTnLst>
                                    <p:animEffect transition="out" filter="fade">
                                      <p:cBhvr>
                                        <p:cTn id="350" dur="1000"/>
                                        <p:tgtEl>
                                          <p:spTgt spid="49"/>
                                        </p:tgtEl>
                                      </p:cBhvr>
                                    </p:animEffect>
                                    <p:anim calcmode="lin" valueType="num">
                                      <p:cBhvr>
                                        <p:cTn id="351" dur="1000"/>
                                        <p:tgtEl>
                                          <p:spTgt spid="49"/>
                                        </p:tgtEl>
                                        <p:attrNameLst>
                                          <p:attrName>ppt_x</p:attrName>
                                        </p:attrNameLst>
                                      </p:cBhvr>
                                      <p:tavLst>
                                        <p:tav tm="0">
                                          <p:val>
                                            <p:strVal val="ppt_x"/>
                                          </p:val>
                                        </p:tav>
                                        <p:tav tm="100000">
                                          <p:val>
                                            <p:strVal val="ppt_x"/>
                                          </p:val>
                                        </p:tav>
                                      </p:tavLst>
                                    </p:anim>
                                    <p:anim calcmode="lin" valueType="num">
                                      <p:cBhvr>
                                        <p:cTn id="352" dur="100" decel="100000"/>
                                        <p:tgtEl>
                                          <p:spTgt spid="49"/>
                                        </p:tgtEl>
                                        <p:attrNameLst>
                                          <p:attrName>ppt_y</p:attrName>
                                        </p:attrNameLst>
                                      </p:cBhvr>
                                      <p:tavLst>
                                        <p:tav tm="0">
                                          <p:val>
                                            <p:strVal val="ppt_y"/>
                                          </p:val>
                                        </p:tav>
                                        <p:tav tm="100000">
                                          <p:val>
                                            <p:strVal val="ppt_y-.03"/>
                                          </p:val>
                                        </p:tav>
                                      </p:tavLst>
                                    </p:anim>
                                    <p:anim calcmode="lin" valueType="num">
                                      <p:cBhvr>
                                        <p:cTn id="353" dur="900" accel="100000">
                                          <p:stCondLst>
                                            <p:cond delay="100"/>
                                          </p:stCondLst>
                                        </p:cTn>
                                        <p:tgtEl>
                                          <p:spTgt spid="49"/>
                                        </p:tgtEl>
                                        <p:attrNameLst>
                                          <p:attrName>ppt_y</p:attrName>
                                        </p:attrNameLst>
                                      </p:cBhvr>
                                      <p:tavLst>
                                        <p:tav tm="0">
                                          <p:val>
                                            <p:strVal val="ppt_y"/>
                                          </p:val>
                                        </p:tav>
                                        <p:tav tm="100000">
                                          <p:val>
                                            <p:strVal val="ppt_y+1"/>
                                          </p:val>
                                        </p:tav>
                                      </p:tavLst>
                                    </p:anim>
                                    <p:set>
                                      <p:cBhvr>
                                        <p:cTn id="354" dur="1" fill="hold">
                                          <p:stCondLst>
                                            <p:cond delay="999"/>
                                          </p:stCondLst>
                                        </p:cTn>
                                        <p:tgtEl>
                                          <p:spTgt spid="4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seq concurrent="1" nextAc="seek">
              <p:cTn id="355" restart="whenNotActive" fill="hold" evtFilter="cancelBubble" nodeType="interactiveSeq">
                <p:stCondLst>
                  <p:cond evt="onClick" delay="0">
                    <p:tgtEl>
                      <p:spTgt spid="50"/>
                    </p:tgtEl>
                  </p:cond>
                </p:stCondLst>
                <p:endSync evt="end" delay="0">
                  <p:rtn val="all"/>
                </p:endSync>
                <p:childTnLst>
                  <p:par>
                    <p:cTn id="356" fill="hold">
                      <p:stCondLst>
                        <p:cond delay="0"/>
                      </p:stCondLst>
                      <p:childTnLst>
                        <p:par>
                          <p:cTn id="357" fill="hold">
                            <p:stCondLst>
                              <p:cond delay="0"/>
                            </p:stCondLst>
                            <p:childTnLst>
                              <p:par>
                                <p:cTn id="358" presetID="37" presetClass="exit" presetSubtype="0" fill="hold" grpId="0" nodeType="clickEffect">
                                  <p:stCondLst>
                                    <p:cond delay="0"/>
                                  </p:stCondLst>
                                  <p:childTnLst>
                                    <p:animEffect transition="out" filter="fade">
                                      <p:cBhvr>
                                        <p:cTn id="359" dur="1000"/>
                                        <p:tgtEl>
                                          <p:spTgt spid="50"/>
                                        </p:tgtEl>
                                      </p:cBhvr>
                                    </p:animEffect>
                                    <p:anim calcmode="lin" valueType="num">
                                      <p:cBhvr>
                                        <p:cTn id="360" dur="1000"/>
                                        <p:tgtEl>
                                          <p:spTgt spid="50"/>
                                        </p:tgtEl>
                                        <p:attrNameLst>
                                          <p:attrName>ppt_x</p:attrName>
                                        </p:attrNameLst>
                                      </p:cBhvr>
                                      <p:tavLst>
                                        <p:tav tm="0">
                                          <p:val>
                                            <p:strVal val="ppt_x"/>
                                          </p:val>
                                        </p:tav>
                                        <p:tav tm="100000">
                                          <p:val>
                                            <p:strVal val="ppt_x"/>
                                          </p:val>
                                        </p:tav>
                                      </p:tavLst>
                                    </p:anim>
                                    <p:anim calcmode="lin" valueType="num">
                                      <p:cBhvr>
                                        <p:cTn id="361" dur="100" decel="100000"/>
                                        <p:tgtEl>
                                          <p:spTgt spid="50"/>
                                        </p:tgtEl>
                                        <p:attrNameLst>
                                          <p:attrName>ppt_y</p:attrName>
                                        </p:attrNameLst>
                                      </p:cBhvr>
                                      <p:tavLst>
                                        <p:tav tm="0">
                                          <p:val>
                                            <p:strVal val="ppt_y"/>
                                          </p:val>
                                        </p:tav>
                                        <p:tav tm="100000">
                                          <p:val>
                                            <p:strVal val="ppt_y-.03"/>
                                          </p:val>
                                        </p:tav>
                                      </p:tavLst>
                                    </p:anim>
                                    <p:anim calcmode="lin" valueType="num">
                                      <p:cBhvr>
                                        <p:cTn id="362" dur="900" accel="100000">
                                          <p:stCondLst>
                                            <p:cond delay="100"/>
                                          </p:stCondLst>
                                        </p:cTn>
                                        <p:tgtEl>
                                          <p:spTgt spid="50"/>
                                        </p:tgtEl>
                                        <p:attrNameLst>
                                          <p:attrName>ppt_y</p:attrName>
                                        </p:attrNameLst>
                                      </p:cBhvr>
                                      <p:tavLst>
                                        <p:tav tm="0">
                                          <p:val>
                                            <p:strVal val="ppt_y"/>
                                          </p:val>
                                        </p:tav>
                                        <p:tav tm="100000">
                                          <p:val>
                                            <p:strVal val="ppt_y+1"/>
                                          </p:val>
                                        </p:tav>
                                      </p:tavLst>
                                    </p:anim>
                                    <p:set>
                                      <p:cBhvr>
                                        <p:cTn id="363" dur="1" fill="hold">
                                          <p:stCondLst>
                                            <p:cond delay="999"/>
                                          </p:stCondLst>
                                        </p:cTn>
                                        <p:tgtEl>
                                          <p:spTgt spid="50"/>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64" restart="whenNotActive" fill="hold" evtFilter="cancelBubble" nodeType="interactiveSeq">
                <p:stCondLst>
                  <p:cond evt="onClick" delay="0">
                    <p:tgtEl>
                      <p:spTgt spid="51"/>
                    </p:tgtEl>
                  </p:cond>
                </p:stCondLst>
                <p:endSync evt="end" delay="0">
                  <p:rtn val="all"/>
                </p:endSync>
                <p:childTnLst>
                  <p:par>
                    <p:cTn id="365" fill="hold">
                      <p:stCondLst>
                        <p:cond delay="0"/>
                      </p:stCondLst>
                      <p:childTnLst>
                        <p:par>
                          <p:cTn id="366" fill="hold">
                            <p:stCondLst>
                              <p:cond delay="0"/>
                            </p:stCondLst>
                            <p:childTnLst>
                              <p:par>
                                <p:cTn id="367" presetID="37" presetClass="exit" presetSubtype="0" fill="hold" grpId="0" nodeType="clickEffect">
                                  <p:stCondLst>
                                    <p:cond delay="0"/>
                                  </p:stCondLst>
                                  <p:childTnLst>
                                    <p:animEffect transition="out" filter="fade">
                                      <p:cBhvr>
                                        <p:cTn id="368" dur="1000"/>
                                        <p:tgtEl>
                                          <p:spTgt spid="51"/>
                                        </p:tgtEl>
                                      </p:cBhvr>
                                    </p:animEffect>
                                    <p:anim calcmode="lin" valueType="num">
                                      <p:cBhvr>
                                        <p:cTn id="369" dur="1000"/>
                                        <p:tgtEl>
                                          <p:spTgt spid="51"/>
                                        </p:tgtEl>
                                        <p:attrNameLst>
                                          <p:attrName>ppt_x</p:attrName>
                                        </p:attrNameLst>
                                      </p:cBhvr>
                                      <p:tavLst>
                                        <p:tav tm="0">
                                          <p:val>
                                            <p:strVal val="ppt_x"/>
                                          </p:val>
                                        </p:tav>
                                        <p:tav tm="100000">
                                          <p:val>
                                            <p:strVal val="ppt_x"/>
                                          </p:val>
                                        </p:tav>
                                      </p:tavLst>
                                    </p:anim>
                                    <p:anim calcmode="lin" valueType="num">
                                      <p:cBhvr>
                                        <p:cTn id="370" dur="100" decel="100000"/>
                                        <p:tgtEl>
                                          <p:spTgt spid="51"/>
                                        </p:tgtEl>
                                        <p:attrNameLst>
                                          <p:attrName>ppt_y</p:attrName>
                                        </p:attrNameLst>
                                      </p:cBhvr>
                                      <p:tavLst>
                                        <p:tav tm="0">
                                          <p:val>
                                            <p:strVal val="ppt_y"/>
                                          </p:val>
                                        </p:tav>
                                        <p:tav tm="100000">
                                          <p:val>
                                            <p:strVal val="ppt_y-.03"/>
                                          </p:val>
                                        </p:tav>
                                      </p:tavLst>
                                    </p:anim>
                                    <p:anim calcmode="lin" valueType="num">
                                      <p:cBhvr>
                                        <p:cTn id="371" dur="900" accel="100000">
                                          <p:stCondLst>
                                            <p:cond delay="100"/>
                                          </p:stCondLst>
                                        </p:cTn>
                                        <p:tgtEl>
                                          <p:spTgt spid="51"/>
                                        </p:tgtEl>
                                        <p:attrNameLst>
                                          <p:attrName>ppt_y</p:attrName>
                                        </p:attrNameLst>
                                      </p:cBhvr>
                                      <p:tavLst>
                                        <p:tav tm="0">
                                          <p:val>
                                            <p:strVal val="ppt_y"/>
                                          </p:val>
                                        </p:tav>
                                        <p:tav tm="100000">
                                          <p:val>
                                            <p:strVal val="ppt_y+1"/>
                                          </p:val>
                                        </p:tav>
                                      </p:tavLst>
                                    </p:anim>
                                    <p:set>
                                      <p:cBhvr>
                                        <p:cTn id="372" dur="1" fill="hold">
                                          <p:stCondLst>
                                            <p:cond delay="99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73" restart="whenNotActive" fill="hold" evtFilter="cancelBubble" nodeType="interactiveSeq">
                <p:stCondLst>
                  <p:cond evt="onClick" delay="0">
                    <p:tgtEl>
                      <p:spTgt spid="52"/>
                    </p:tgtEl>
                  </p:cond>
                </p:stCondLst>
                <p:endSync evt="end" delay="0">
                  <p:rtn val="all"/>
                </p:endSync>
                <p:childTnLst>
                  <p:par>
                    <p:cTn id="374" fill="hold">
                      <p:stCondLst>
                        <p:cond delay="0"/>
                      </p:stCondLst>
                      <p:childTnLst>
                        <p:par>
                          <p:cTn id="375" fill="hold">
                            <p:stCondLst>
                              <p:cond delay="0"/>
                            </p:stCondLst>
                            <p:childTnLst>
                              <p:par>
                                <p:cTn id="376" presetID="37" presetClass="exit" presetSubtype="0" fill="hold" grpId="0" nodeType="clickEffect">
                                  <p:stCondLst>
                                    <p:cond delay="0"/>
                                  </p:stCondLst>
                                  <p:childTnLst>
                                    <p:animEffect transition="out" filter="fade">
                                      <p:cBhvr>
                                        <p:cTn id="377" dur="1000"/>
                                        <p:tgtEl>
                                          <p:spTgt spid="52"/>
                                        </p:tgtEl>
                                      </p:cBhvr>
                                    </p:animEffect>
                                    <p:anim calcmode="lin" valueType="num">
                                      <p:cBhvr>
                                        <p:cTn id="378" dur="1000"/>
                                        <p:tgtEl>
                                          <p:spTgt spid="52"/>
                                        </p:tgtEl>
                                        <p:attrNameLst>
                                          <p:attrName>ppt_x</p:attrName>
                                        </p:attrNameLst>
                                      </p:cBhvr>
                                      <p:tavLst>
                                        <p:tav tm="0">
                                          <p:val>
                                            <p:strVal val="ppt_x"/>
                                          </p:val>
                                        </p:tav>
                                        <p:tav tm="100000">
                                          <p:val>
                                            <p:strVal val="ppt_x"/>
                                          </p:val>
                                        </p:tav>
                                      </p:tavLst>
                                    </p:anim>
                                    <p:anim calcmode="lin" valueType="num">
                                      <p:cBhvr>
                                        <p:cTn id="379" dur="100" decel="100000"/>
                                        <p:tgtEl>
                                          <p:spTgt spid="52"/>
                                        </p:tgtEl>
                                        <p:attrNameLst>
                                          <p:attrName>ppt_y</p:attrName>
                                        </p:attrNameLst>
                                      </p:cBhvr>
                                      <p:tavLst>
                                        <p:tav tm="0">
                                          <p:val>
                                            <p:strVal val="ppt_y"/>
                                          </p:val>
                                        </p:tav>
                                        <p:tav tm="100000">
                                          <p:val>
                                            <p:strVal val="ppt_y-.03"/>
                                          </p:val>
                                        </p:tav>
                                      </p:tavLst>
                                    </p:anim>
                                    <p:anim calcmode="lin" valueType="num">
                                      <p:cBhvr>
                                        <p:cTn id="380" dur="900" accel="100000">
                                          <p:stCondLst>
                                            <p:cond delay="100"/>
                                          </p:stCondLst>
                                        </p:cTn>
                                        <p:tgtEl>
                                          <p:spTgt spid="52"/>
                                        </p:tgtEl>
                                        <p:attrNameLst>
                                          <p:attrName>ppt_y</p:attrName>
                                        </p:attrNameLst>
                                      </p:cBhvr>
                                      <p:tavLst>
                                        <p:tav tm="0">
                                          <p:val>
                                            <p:strVal val="ppt_y"/>
                                          </p:val>
                                        </p:tav>
                                        <p:tav tm="100000">
                                          <p:val>
                                            <p:strVal val="ppt_y+1"/>
                                          </p:val>
                                        </p:tav>
                                      </p:tavLst>
                                    </p:anim>
                                    <p:set>
                                      <p:cBhvr>
                                        <p:cTn id="381" dur="1" fill="hold">
                                          <p:stCondLst>
                                            <p:cond delay="99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82" restart="whenNotActive" fill="hold" evtFilter="cancelBubble" nodeType="interactiveSeq">
                <p:stCondLst>
                  <p:cond evt="onClick" delay="0">
                    <p:tgtEl>
                      <p:spTgt spid="7"/>
                    </p:tgtEl>
                  </p:cond>
                </p:stCondLst>
                <p:endSync evt="end" delay="0">
                  <p:rtn val="all"/>
                </p:endSync>
                <p:childTnLst>
                  <p:par>
                    <p:cTn id="383" fill="hold">
                      <p:stCondLst>
                        <p:cond delay="0"/>
                      </p:stCondLst>
                      <p:childTnLst>
                        <p:par>
                          <p:cTn id="384" fill="hold">
                            <p:stCondLst>
                              <p:cond delay="0"/>
                            </p:stCondLst>
                            <p:childTnLst>
                              <p:par>
                                <p:cTn id="385" presetID="37" presetClass="exit" presetSubtype="0" fill="hold" grpId="0" nodeType="clickEffect">
                                  <p:stCondLst>
                                    <p:cond delay="0"/>
                                  </p:stCondLst>
                                  <p:childTnLst>
                                    <p:animEffect transition="out" filter="fade">
                                      <p:cBhvr>
                                        <p:cTn id="386" dur="1000"/>
                                        <p:tgtEl>
                                          <p:spTgt spid="7"/>
                                        </p:tgtEl>
                                      </p:cBhvr>
                                    </p:animEffect>
                                    <p:anim calcmode="lin" valueType="num">
                                      <p:cBhvr>
                                        <p:cTn id="387" dur="1000"/>
                                        <p:tgtEl>
                                          <p:spTgt spid="7"/>
                                        </p:tgtEl>
                                        <p:attrNameLst>
                                          <p:attrName>ppt_x</p:attrName>
                                        </p:attrNameLst>
                                      </p:cBhvr>
                                      <p:tavLst>
                                        <p:tav tm="0">
                                          <p:val>
                                            <p:strVal val="ppt_x"/>
                                          </p:val>
                                        </p:tav>
                                        <p:tav tm="100000">
                                          <p:val>
                                            <p:strVal val="ppt_x"/>
                                          </p:val>
                                        </p:tav>
                                      </p:tavLst>
                                    </p:anim>
                                    <p:anim calcmode="lin" valueType="num">
                                      <p:cBhvr>
                                        <p:cTn id="388" dur="100" decel="100000"/>
                                        <p:tgtEl>
                                          <p:spTgt spid="7"/>
                                        </p:tgtEl>
                                        <p:attrNameLst>
                                          <p:attrName>ppt_y</p:attrName>
                                        </p:attrNameLst>
                                      </p:cBhvr>
                                      <p:tavLst>
                                        <p:tav tm="0">
                                          <p:val>
                                            <p:strVal val="ppt_y"/>
                                          </p:val>
                                        </p:tav>
                                        <p:tav tm="100000">
                                          <p:val>
                                            <p:strVal val="ppt_y-.03"/>
                                          </p:val>
                                        </p:tav>
                                      </p:tavLst>
                                    </p:anim>
                                    <p:anim calcmode="lin" valueType="num">
                                      <p:cBhvr>
                                        <p:cTn id="389" dur="900" accel="100000">
                                          <p:stCondLst>
                                            <p:cond delay="100"/>
                                          </p:stCondLst>
                                        </p:cTn>
                                        <p:tgtEl>
                                          <p:spTgt spid="7"/>
                                        </p:tgtEl>
                                        <p:attrNameLst>
                                          <p:attrName>ppt_y</p:attrName>
                                        </p:attrNameLst>
                                      </p:cBhvr>
                                      <p:tavLst>
                                        <p:tav tm="0">
                                          <p:val>
                                            <p:strVal val="ppt_y"/>
                                          </p:val>
                                        </p:tav>
                                        <p:tav tm="100000">
                                          <p:val>
                                            <p:strVal val="ppt_y+1"/>
                                          </p:val>
                                        </p:tav>
                                      </p:tavLst>
                                    </p:anim>
                                    <p:set>
                                      <p:cBhvr>
                                        <p:cTn id="390" dur="1" fill="hold">
                                          <p:stCondLst>
                                            <p:cond delay="9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1" restart="whenNotActive" fill="hold" evtFilter="cancelBubble" nodeType="interactiveSeq">
                <p:stCondLst>
                  <p:cond evt="onClick" delay="0">
                    <p:tgtEl>
                      <p:spTgt spid="12"/>
                    </p:tgtEl>
                  </p:cond>
                </p:stCondLst>
                <p:endSync evt="end" delay="0">
                  <p:rtn val="all"/>
                </p:endSync>
                <p:childTnLst>
                  <p:par>
                    <p:cTn id="392" fill="hold">
                      <p:stCondLst>
                        <p:cond delay="0"/>
                      </p:stCondLst>
                      <p:childTnLst>
                        <p:par>
                          <p:cTn id="393" fill="hold">
                            <p:stCondLst>
                              <p:cond delay="0"/>
                            </p:stCondLst>
                            <p:childTnLst>
                              <p:par>
                                <p:cTn id="394" presetID="37" presetClass="exit" presetSubtype="0" fill="hold" grpId="0" nodeType="clickEffect">
                                  <p:stCondLst>
                                    <p:cond delay="0"/>
                                  </p:stCondLst>
                                  <p:childTnLst>
                                    <p:animEffect transition="out" filter="fade">
                                      <p:cBhvr>
                                        <p:cTn id="395" dur="1000"/>
                                        <p:tgtEl>
                                          <p:spTgt spid="12"/>
                                        </p:tgtEl>
                                      </p:cBhvr>
                                    </p:animEffect>
                                    <p:anim calcmode="lin" valueType="num">
                                      <p:cBhvr>
                                        <p:cTn id="396" dur="1000"/>
                                        <p:tgtEl>
                                          <p:spTgt spid="12"/>
                                        </p:tgtEl>
                                        <p:attrNameLst>
                                          <p:attrName>ppt_x</p:attrName>
                                        </p:attrNameLst>
                                      </p:cBhvr>
                                      <p:tavLst>
                                        <p:tav tm="0">
                                          <p:val>
                                            <p:strVal val="ppt_x"/>
                                          </p:val>
                                        </p:tav>
                                        <p:tav tm="100000">
                                          <p:val>
                                            <p:strVal val="ppt_x"/>
                                          </p:val>
                                        </p:tav>
                                      </p:tavLst>
                                    </p:anim>
                                    <p:anim calcmode="lin" valueType="num">
                                      <p:cBhvr>
                                        <p:cTn id="397" dur="100" decel="100000"/>
                                        <p:tgtEl>
                                          <p:spTgt spid="12"/>
                                        </p:tgtEl>
                                        <p:attrNameLst>
                                          <p:attrName>ppt_y</p:attrName>
                                        </p:attrNameLst>
                                      </p:cBhvr>
                                      <p:tavLst>
                                        <p:tav tm="0">
                                          <p:val>
                                            <p:strVal val="ppt_y"/>
                                          </p:val>
                                        </p:tav>
                                        <p:tav tm="100000">
                                          <p:val>
                                            <p:strVal val="ppt_y-.03"/>
                                          </p:val>
                                        </p:tav>
                                      </p:tavLst>
                                    </p:anim>
                                    <p:anim calcmode="lin" valueType="num">
                                      <p:cBhvr>
                                        <p:cTn id="398" dur="900" accel="100000">
                                          <p:stCondLst>
                                            <p:cond delay="100"/>
                                          </p:stCondLst>
                                        </p:cTn>
                                        <p:tgtEl>
                                          <p:spTgt spid="12"/>
                                        </p:tgtEl>
                                        <p:attrNameLst>
                                          <p:attrName>ppt_y</p:attrName>
                                        </p:attrNameLst>
                                      </p:cBhvr>
                                      <p:tavLst>
                                        <p:tav tm="0">
                                          <p:val>
                                            <p:strVal val="ppt_y"/>
                                          </p:val>
                                        </p:tav>
                                        <p:tav tm="100000">
                                          <p:val>
                                            <p:strVal val="ppt_y+1"/>
                                          </p:val>
                                        </p:tav>
                                      </p:tavLst>
                                    </p:anim>
                                    <p:set>
                                      <p:cBhvr>
                                        <p:cTn id="399" dur="1" fill="hold">
                                          <p:stCondLst>
                                            <p:cond delay="9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400" restart="whenNotActive" fill="hold" evtFilter="cancelBubble" nodeType="interactiveSeq">
                <p:stCondLst>
                  <p:cond evt="onClick" delay="0">
                    <p:tgtEl>
                      <p:spTgt spid="41"/>
                    </p:tgtEl>
                  </p:cond>
                </p:stCondLst>
                <p:endSync evt="end" delay="0">
                  <p:rtn val="all"/>
                </p:endSync>
                <p:childTnLst>
                  <p:par>
                    <p:cTn id="401" fill="hold">
                      <p:stCondLst>
                        <p:cond delay="0"/>
                      </p:stCondLst>
                      <p:childTnLst>
                        <p:par>
                          <p:cTn id="402" fill="hold">
                            <p:stCondLst>
                              <p:cond delay="0"/>
                            </p:stCondLst>
                            <p:childTnLst>
                              <p:par>
                                <p:cTn id="403" presetID="37" presetClass="exit" presetSubtype="0" fill="hold" grpId="0" nodeType="clickEffect">
                                  <p:stCondLst>
                                    <p:cond delay="0"/>
                                  </p:stCondLst>
                                  <p:childTnLst>
                                    <p:animEffect transition="out" filter="fade">
                                      <p:cBhvr>
                                        <p:cTn id="404" dur="1000"/>
                                        <p:tgtEl>
                                          <p:spTgt spid="41"/>
                                        </p:tgtEl>
                                      </p:cBhvr>
                                    </p:animEffect>
                                    <p:anim calcmode="lin" valueType="num">
                                      <p:cBhvr>
                                        <p:cTn id="405" dur="1000"/>
                                        <p:tgtEl>
                                          <p:spTgt spid="41"/>
                                        </p:tgtEl>
                                        <p:attrNameLst>
                                          <p:attrName>ppt_x</p:attrName>
                                        </p:attrNameLst>
                                      </p:cBhvr>
                                      <p:tavLst>
                                        <p:tav tm="0">
                                          <p:val>
                                            <p:strVal val="ppt_x"/>
                                          </p:val>
                                        </p:tav>
                                        <p:tav tm="100000">
                                          <p:val>
                                            <p:strVal val="ppt_x"/>
                                          </p:val>
                                        </p:tav>
                                      </p:tavLst>
                                    </p:anim>
                                    <p:anim calcmode="lin" valueType="num">
                                      <p:cBhvr>
                                        <p:cTn id="406" dur="100" decel="100000"/>
                                        <p:tgtEl>
                                          <p:spTgt spid="41"/>
                                        </p:tgtEl>
                                        <p:attrNameLst>
                                          <p:attrName>ppt_y</p:attrName>
                                        </p:attrNameLst>
                                      </p:cBhvr>
                                      <p:tavLst>
                                        <p:tav tm="0">
                                          <p:val>
                                            <p:strVal val="ppt_y"/>
                                          </p:val>
                                        </p:tav>
                                        <p:tav tm="100000">
                                          <p:val>
                                            <p:strVal val="ppt_y-.03"/>
                                          </p:val>
                                        </p:tav>
                                      </p:tavLst>
                                    </p:anim>
                                    <p:anim calcmode="lin" valueType="num">
                                      <p:cBhvr>
                                        <p:cTn id="407" dur="900" accel="100000">
                                          <p:stCondLst>
                                            <p:cond delay="100"/>
                                          </p:stCondLst>
                                        </p:cTn>
                                        <p:tgtEl>
                                          <p:spTgt spid="41"/>
                                        </p:tgtEl>
                                        <p:attrNameLst>
                                          <p:attrName>ppt_y</p:attrName>
                                        </p:attrNameLst>
                                      </p:cBhvr>
                                      <p:tavLst>
                                        <p:tav tm="0">
                                          <p:val>
                                            <p:strVal val="ppt_y"/>
                                          </p:val>
                                        </p:tav>
                                        <p:tav tm="100000">
                                          <p:val>
                                            <p:strVal val="ppt_y+1"/>
                                          </p:val>
                                        </p:tav>
                                      </p:tavLst>
                                    </p:anim>
                                    <p:set>
                                      <p:cBhvr>
                                        <p:cTn id="408" dur="1" fill="hold">
                                          <p:stCondLst>
                                            <p:cond delay="99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409" restart="whenNotActive" fill="hold" evtFilter="cancelBubble" nodeType="interactiveSeq">
                <p:stCondLst>
                  <p:cond evt="onClick" delay="0">
                    <p:tgtEl>
                      <p:spTgt spid="38"/>
                    </p:tgtEl>
                  </p:cond>
                </p:stCondLst>
                <p:endSync evt="end" delay="0">
                  <p:rtn val="all"/>
                </p:endSync>
                <p:childTnLst>
                  <p:par>
                    <p:cTn id="410" fill="hold">
                      <p:stCondLst>
                        <p:cond delay="0"/>
                      </p:stCondLst>
                      <p:childTnLst>
                        <p:par>
                          <p:cTn id="411" fill="hold">
                            <p:stCondLst>
                              <p:cond delay="0"/>
                            </p:stCondLst>
                            <p:childTnLst>
                              <p:par>
                                <p:cTn id="412" presetID="37" presetClass="exit" presetSubtype="0" fill="hold" grpId="0" nodeType="clickEffect">
                                  <p:stCondLst>
                                    <p:cond delay="0"/>
                                  </p:stCondLst>
                                  <p:childTnLst>
                                    <p:animEffect transition="out" filter="fade">
                                      <p:cBhvr>
                                        <p:cTn id="413" dur="1000"/>
                                        <p:tgtEl>
                                          <p:spTgt spid="38"/>
                                        </p:tgtEl>
                                      </p:cBhvr>
                                    </p:animEffect>
                                    <p:anim calcmode="lin" valueType="num">
                                      <p:cBhvr>
                                        <p:cTn id="414" dur="1000"/>
                                        <p:tgtEl>
                                          <p:spTgt spid="38"/>
                                        </p:tgtEl>
                                        <p:attrNameLst>
                                          <p:attrName>ppt_x</p:attrName>
                                        </p:attrNameLst>
                                      </p:cBhvr>
                                      <p:tavLst>
                                        <p:tav tm="0">
                                          <p:val>
                                            <p:strVal val="ppt_x"/>
                                          </p:val>
                                        </p:tav>
                                        <p:tav tm="100000">
                                          <p:val>
                                            <p:strVal val="ppt_x"/>
                                          </p:val>
                                        </p:tav>
                                      </p:tavLst>
                                    </p:anim>
                                    <p:anim calcmode="lin" valueType="num">
                                      <p:cBhvr>
                                        <p:cTn id="415" dur="100" decel="100000"/>
                                        <p:tgtEl>
                                          <p:spTgt spid="38"/>
                                        </p:tgtEl>
                                        <p:attrNameLst>
                                          <p:attrName>ppt_y</p:attrName>
                                        </p:attrNameLst>
                                      </p:cBhvr>
                                      <p:tavLst>
                                        <p:tav tm="0">
                                          <p:val>
                                            <p:strVal val="ppt_y"/>
                                          </p:val>
                                        </p:tav>
                                        <p:tav tm="100000">
                                          <p:val>
                                            <p:strVal val="ppt_y-.03"/>
                                          </p:val>
                                        </p:tav>
                                      </p:tavLst>
                                    </p:anim>
                                    <p:anim calcmode="lin" valueType="num">
                                      <p:cBhvr>
                                        <p:cTn id="416" dur="900" accel="100000">
                                          <p:stCondLst>
                                            <p:cond delay="100"/>
                                          </p:stCondLst>
                                        </p:cTn>
                                        <p:tgtEl>
                                          <p:spTgt spid="38"/>
                                        </p:tgtEl>
                                        <p:attrNameLst>
                                          <p:attrName>ppt_y</p:attrName>
                                        </p:attrNameLst>
                                      </p:cBhvr>
                                      <p:tavLst>
                                        <p:tav tm="0">
                                          <p:val>
                                            <p:strVal val="ppt_y"/>
                                          </p:val>
                                        </p:tav>
                                        <p:tav tm="100000">
                                          <p:val>
                                            <p:strVal val="ppt_y+1"/>
                                          </p:val>
                                        </p:tav>
                                      </p:tavLst>
                                    </p:anim>
                                    <p:set>
                                      <p:cBhvr>
                                        <p:cTn id="417" dur="1" fill="hold">
                                          <p:stCondLst>
                                            <p:cond delay="999"/>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video>
              <p:cMediaNode vol="80000">
                <p:cTn id="418" repeatCount="indefinite" fill="hold" display="0">
                  <p:stCondLst>
                    <p:cond delay="indefinite"/>
                  </p:stCondLst>
                </p:cTn>
                <p:tgtEl>
                  <p:spTgt spid="4"/>
                </p:tgtEl>
              </p:cMediaNode>
            </p:video>
            <p:seq concurrent="1" nextAc="seek">
              <p:cTn id="419" restart="whenNotActive" fill="hold" evtFilter="cancelBubble" nodeType="interactiveSeq">
                <p:stCondLst>
                  <p:cond evt="onClick" delay="0">
                    <p:tgtEl>
                      <p:spTgt spid="4"/>
                    </p:tgtEl>
                  </p:cond>
                </p:stCondLst>
                <p:endSync evt="end" delay="0">
                  <p:rtn val="all"/>
                </p:endSync>
                <p:childTnLst>
                  <p:par>
                    <p:cTn id="420" fill="hold">
                      <p:stCondLst>
                        <p:cond delay="0"/>
                      </p:stCondLst>
                      <p:childTnLst>
                        <p:par>
                          <p:cTn id="421" fill="hold">
                            <p:stCondLst>
                              <p:cond delay="0"/>
                            </p:stCondLst>
                            <p:childTnLst>
                              <p:par>
                                <p:cTn id="422" presetID="2" presetClass="mediacall" presetSubtype="0" fill="hold" nodeType="clickEffect">
                                  <p:stCondLst>
                                    <p:cond delay="0"/>
                                  </p:stCondLst>
                                  <p:childTnLst>
                                    <p:cmd type="call" cmd="togglePause">
                                      <p:cBhvr>
                                        <p:cTn id="423" dur="1" fill="hold"/>
                                        <p:tgtEl>
                                          <p:spTgt spid="4"/>
                                        </p:tgtEl>
                                      </p:cBhvr>
                                    </p:cmd>
                                  </p:childTnLst>
                                </p:cTn>
                              </p:par>
                            </p:childTnLst>
                          </p:cTn>
                        </p:par>
                      </p:childTnLst>
                    </p:cTn>
                  </p:par>
                </p:childTnLst>
              </p:cTn>
              <p:nextCondLst>
                <p:cond evt="onClick" delay="0">
                  <p:tgtEl>
                    <p:spTgt spid="4"/>
                  </p:tgtEl>
                </p:cond>
              </p:nextCondLst>
            </p:seq>
            <p:seq concurrent="1" nextAc="seek">
              <p:cTn id="424" restart="whenNotActive" fill="hold" evtFilter="cancelBubble" nodeType="interactiveSeq">
                <p:stCondLst>
                  <p:cond evt="onClick" delay="0">
                    <p:tgtEl>
                      <p:spTgt spid="16"/>
                    </p:tgtEl>
                  </p:cond>
                </p:stCondLst>
                <p:endSync evt="end" delay="0">
                  <p:rtn val="all"/>
                </p:endSync>
                <p:childTnLst>
                  <p:par>
                    <p:cTn id="425" fill="hold">
                      <p:stCondLst>
                        <p:cond delay="0"/>
                      </p:stCondLst>
                      <p:childTnLst>
                        <p:par>
                          <p:cTn id="426" fill="hold">
                            <p:stCondLst>
                              <p:cond delay="0"/>
                            </p:stCondLst>
                            <p:childTnLst>
                              <p:par>
                                <p:cTn id="427" presetID="37" presetClass="exit" presetSubtype="0" fill="hold" grpId="0" nodeType="clickEffect">
                                  <p:stCondLst>
                                    <p:cond delay="0"/>
                                  </p:stCondLst>
                                  <p:childTnLst>
                                    <p:animEffect transition="out" filter="fade">
                                      <p:cBhvr>
                                        <p:cTn id="428" dur="1000"/>
                                        <p:tgtEl>
                                          <p:spTgt spid="16"/>
                                        </p:tgtEl>
                                      </p:cBhvr>
                                    </p:animEffect>
                                    <p:anim calcmode="lin" valueType="num">
                                      <p:cBhvr>
                                        <p:cTn id="429" dur="1000"/>
                                        <p:tgtEl>
                                          <p:spTgt spid="16"/>
                                        </p:tgtEl>
                                        <p:attrNameLst>
                                          <p:attrName>ppt_x</p:attrName>
                                        </p:attrNameLst>
                                      </p:cBhvr>
                                      <p:tavLst>
                                        <p:tav tm="0">
                                          <p:val>
                                            <p:strVal val="ppt_x"/>
                                          </p:val>
                                        </p:tav>
                                        <p:tav tm="100000">
                                          <p:val>
                                            <p:strVal val="ppt_x"/>
                                          </p:val>
                                        </p:tav>
                                      </p:tavLst>
                                    </p:anim>
                                    <p:anim calcmode="lin" valueType="num">
                                      <p:cBhvr>
                                        <p:cTn id="430" dur="100" decel="100000"/>
                                        <p:tgtEl>
                                          <p:spTgt spid="16"/>
                                        </p:tgtEl>
                                        <p:attrNameLst>
                                          <p:attrName>ppt_y</p:attrName>
                                        </p:attrNameLst>
                                      </p:cBhvr>
                                      <p:tavLst>
                                        <p:tav tm="0">
                                          <p:val>
                                            <p:strVal val="ppt_y"/>
                                          </p:val>
                                        </p:tav>
                                        <p:tav tm="100000">
                                          <p:val>
                                            <p:strVal val="ppt_y-.03"/>
                                          </p:val>
                                        </p:tav>
                                      </p:tavLst>
                                    </p:anim>
                                    <p:anim calcmode="lin" valueType="num">
                                      <p:cBhvr>
                                        <p:cTn id="431" dur="900" accel="100000">
                                          <p:stCondLst>
                                            <p:cond delay="100"/>
                                          </p:stCondLst>
                                        </p:cTn>
                                        <p:tgtEl>
                                          <p:spTgt spid="16"/>
                                        </p:tgtEl>
                                        <p:attrNameLst>
                                          <p:attrName>ppt_y</p:attrName>
                                        </p:attrNameLst>
                                      </p:cBhvr>
                                      <p:tavLst>
                                        <p:tav tm="0">
                                          <p:val>
                                            <p:strVal val="ppt_y"/>
                                          </p:val>
                                        </p:tav>
                                        <p:tav tm="100000">
                                          <p:val>
                                            <p:strVal val="ppt_y+1"/>
                                          </p:val>
                                        </p:tav>
                                      </p:tavLst>
                                    </p:anim>
                                    <p:set>
                                      <p:cBhvr>
                                        <p:cTn id="432" dur="1" fill="hold">
                                          <p:stCondLst>
                                            <p:cond delay="9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433" restart="whenNotActive" fill="hold" evtFilter="cancelBubble" nodeType="interactiveSeq">
                <p:stCondLst>
                  <p:cond evt="onClick" delay="0">
                    <p:tgtEl>
                      <p:spTgt spid="2"/>
                    </p:tgtEl>
                  </p:cond>
                </p:stCondLst>
                <p:endSync evt="end" delay="0">
                  <p:rtn val="all"/>
                </p:endSync>
                <p:childTnLst>
                  <p:par>
                    <p:cTn id="434" fill="hold">
                      <p:stCondLst>
                        <p:cond delay="0"/>
                      </p:stCondLst>
                      <p:childTnLst>
                        <p:par>
                          <p:cTn id="435" fill="hold">
                            <p:stCondLst>
                              <p:cond delay="0"/>
                            </p:stCondLst>
                            <p:childTnLst>
                              <p:par>
                                <p:cTn id="436" presetID="37" presetClass="exit" presetSubtype="0" fill="hold" grpId="0" nodeType="clickEffect">
                                  <p:stCondLst>
                                    <p:cond delay="0"/>
                                  </p:stCondLst>
                                  <p:childTnLst>
                                    <p:animEffect transition="out" filter="fade">
                                      <p:cBhvr>
                                        <p:cTn id="437" dur="1000"/>
                                        <p:tgtEl>
                                          <p:spTgt spid="2"/>
                                        </p:tgtEl>
                                      </p:cBhvr>
                                    </p:animEffect>
                                    <p:anim calcmode="lin" valueType="num">
                                      <p:cBhvr>
                                        <p:cTn id="438" dur="1000"/>
                                        <p:tgtEl>
                                          <p:spTgt spid="2"/>
                                        </p:tgtEl>
                                        <p:attrNameLst>
                                          <p:attrName>ppt_x</p:attrName>
                                        </p:attrNameLst>
                                      </p:cBhvr>
                                      <p:tavLst>
                                        <p:tav tm="0">
                                          <p:val>
                                            <p:strVal val="ppt_x"/>
                                          </p:val>
                                        </p:tav>
                                        <p:tav tm="100000">
                                          <p:val>
                                            <p:strVal val="ppt_x"/>
                                          </p:val>
                                        </p:tav>
                                      </p:tavLst>
                                    </p:anim>
                                    <p:anim calcmode="lin" valueType="num">
                                      <p:cBhvr>
                                        <p:cTn id="439" dur="100" decel="100000"/>
                                        <p:tgtEl>
                                          <p:spTgt spid="2"/>
                                        </p:tgtEl>
                                        <p:attrNameLst>
                                          <p:attrName>ppt_y</p:attrName>
                                        </p:attrNameLst>
                                      </p:cBhvr>
                                      <p:tavLst>
                                        <p:tav tm="0">
                                          <p:val>
                                            <p:strVal val="ppt_y"/>
                                          </p:val>
                                        </p:tav>
                                        <p:tav tm="100000">
                                          <p:val>
                                            <p:strVal val="ppt_y-.03"/>
                                          </p:val>
                                        </p:tav>
                                      </p:tavLst>
                                    </p:anim>
                                    <p:anim calcmode="lin" valueType="num">
                                      <p:cBhvr>
                                        <p:cTn id="440" dur="900" accel="100000">
                                          <p:stCondLst>
                                            <p:cond delay="100"/>
                                          </p:stCondLst>
                                        </p:cTn>
                                        <p:tgtEl>
                                          <p:spTgt spid="2"/>
                                        </p:tgtEl>
                                        <p:attrNameLst>
                                          <p:attrName>ppt_y</p:attrName>
                                        </p:attrNameLst>
                                      </p:cBhvr>
                                      <p:tavLst>
                                        <p:tav tm="0">
                                          <p:val>
                                            <p:strVal val="ppt_y"/>
                                          </p:val>
                                        </p:tav>
                                        <p:tav tm="100000">
                                          <p:val>
                                            <p:strVal val="ppt_y+1"/>
                                          </p:val>
                                        </p:tav>
                                      </p:tavLst>
                                    </p:anim>
                                    <p:set>
                                      <p:cBhvr>
                                        <p:cTn id="441" dur="1" fill="hold">
                                          <p:stCondLst>
                                            <p:cond delay="9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442" restart="whenNotActive" fill="hold" evtFilter="cancelBubble" nodeType="interactiveSeq">
                <p:stCondLst>
                  <p:cond evt="onClick" delay="0">
                    <p:tgtEl>
                      <p:spTgt spid="3"/>
                    </p:tgtEl>
                  </p:cond>
                </p:stCondLst>
                <p:endSync evt="end" delay="0">
                  <p:rtn val="all"/>
                </p:endSync>
                <p:childTnLst>
                  <p:par>
                    <p:cTn id="443" fill="hold">
                      <p:stCondLst>
                        <p:cond delay="0"/>
                      </p:stCondLst>
                      <p:childTnLst>
                        <p:par>
                          <p:cTn id="444" fill="hold">
                            <p:stCondLst>
                              <p:cond delay="0"/>
                            </p:stCondLst>
                            <p:childTnLst>
                              <p:par>
                                <p:cTn id="445" presetID="37" presetClass="exit" presetSubtype="0" fill="hold" grpId="0" nodeType="clickEffect">
                                  <p:stCondLst>
                                    <p:cond delay="0"/>
                                  </p:stCondLst>
                                  <p:childTnLst>
                                    <p:animEffect transition="out" filter="fade">
                                      <p:cBhvr>
                                        <p:cTn id="446" dur="1000"/>
                                        <p:tgtEl>
                                          <p:spTgt spid="3"/>
                                        </p:tgtEl>
                                      </p:cBhvr>
                                    </p:animEffect>
                                    <p:anim calcmode="lin" valueType="num">
                                      <p:cBhvr>
                                        <p:cTn id="447" dur="1000"/>
                                        <p:tgtEl>
                                          <p:spTgt spid="3"/>
                                        </p:tgtEl>
                                        <p:attrNameLst>
                                          <p:attrName>ppt_x</p:attrName>
                                        </p:attrNameLst>
                                      </p:cBhvr>
                                      <p:tavLst>
                                        <p:tav tm="0">
                                          <p:val>
                                            <p:strVal val="ppt_x"/>
                                          </p:val>
                                        </p:tav>
                                        <p:tav tm="100000">
                                          <p:val>
                                            <p:strVal val="ppt_x"/>
                                          </p:val>
                                        </p:tav>
                                      </p:tavLst>
                                    </p:anim>
                                    <p:anim calcmode="lin" valueType="num">
                                      <p:cBhvr>
                                        <p:cTn id="448" dur="100" decel="100000"/>
                                        <p:tgtEl>
                                          <p:spTgt spid="3"/>
                                        </p:tgtEl>
                                        <p:attrNameLst>
                                          <p:attrName>ppt_y</p:attrName>
                                        </p:attrNameLst>
                                      </p:cBhvr>
                                      <p:tavLst>
                                        <p:tav tm="0">
                                          <p:val>
                                            <p:strVal val="ppt_y"/>
                                          </p:val>
                                        </p:tav>
                                        <p:tav tm="100000">
                                          <p:val>
                                            <p:strVal val="ppt_y-.03"/>
                                          </p:val>
                                        </p:tav>
                                      </p:tavLst>
                                    </p:anim>
                                    <p:anim calcmode="lin" valueType="num">
                                      <p:cBhvr>
                                        <p:cTn id="449" dur="900" accel="100000">
                                          <p:stCondLst>
                                            <p:cond delay="100"/>
                                          </p:stCondLst>
                                        </p:cTn>
                                        <p:tgtEl>
                                          <p:spTgt spid="3"/>
                                        </p:tgtEl>
                                        <p:attrNameLst>
                                          <p:attrName>ppt_y</p:attrName>
                                        </p:attrNameLst>
                                      </p:cBhvr>
                                      <p:tavLst>
                                        <p:tav tm="0">
                                          <p:val>
                                            <p:strVal val="ppt_y"/>
                                          </p:val>
                                        </p:tav>
                                        <p:tav tm="100000">
                                          <p:val>
                                            <p:strVal val="ppt_y+1"/>
                                          </p:val>
                                        </p:tav>
                                      </p:tavLst>
                                    </p:anim>
                                    <p:set>
                                      <p:cBhvr>
                                        <p:cTn id="450" dur="1" fill="hold">
                                          <p:stCondLst>
                                            <p:cond delay="9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451" restart="whenNotActive" fill="hold" evtFilter="cancelBubble" nodeType="interactiveSeq">
                <p:stCondLst>
                  <p:cond evt="onClick" delay="0">
                    <p:tgtEl>
                      <p:spTgt spid="13"/>
                    </p:tgtEl>
                  </p:cond>
                </p:stCondLst>
                <p:endSync evt="end" delay="0">
                  <p:rtn val="all"/>
                </p:endSync>
                <p:childTnLst>
                  <p:par>
                    <p:cTn id="452" fill="hold">
                      <p:stCondLst>
                        <p:cond delay="0"/>
                      </p:stCondLst>
                      <p:childTnLst>
                        <p:par>
                          <p:cTn id="453" fill="hold">
                            <p:stCondLst>
                              <p:cond delay="0"/>
                            </p:stCondLst>
                            <p:childTnLst>
                              <p:par>
                                <p:cTn id="454" presetID="37" presetClass="exit" presetSubtype="0" fill="hold" grpId="0" nodeType="clickEffect">
                                  <p:stCondLst>
                                    <p:cond delay="0"/>
                                  </p:stCondLst>
                                  <p:childTnLst>
                                    <p:animEffect transition="out" filter="fade">
                                      <p:cBhvr>
                                        <p:cTn id="455" dur="1000"/>
                                        <p:tgtEl>
                                          <p:spTgt spid="13"/>
                                        </p:tgtEl>
                                      </p:cBhvr>
                                    </p:animEffect>
                                    <p:anim calcmode="lin" valueType="num">
                                      <p:cBhvr>
                                        <p:cTn id="456" dur="1000"/>
                                        <p:tgtEl>
                                          <p:spTgt spid="13"/>
                                        </p:tgtEl>
                                        <p:attrNameLst>
                                          <p:attrName>ppt_x</p:attrName>
                                        </p:attrNameLst>
                                      </p:cBhvr>
                                      <p:tavLst>
                                        <p:tav tm="0">
                                          <p:val>
                                            <p:strVal val="ppt_x"/>
                                          </p:val>
                                        </p:tav>
                                        <p:tav tm="100000">
                                          <p:val>
                                            <p:strVal val="ppt_x"/>
                                          </p:val>
                                        </p:tav>
                                      </p:tavLst>
                                    </p:anim>
                                    <p:anim calcmode="lin" valueType="num">
                                      <p:cBhvr>
                                        <p:cTn id="457" dur="100" decel="100000"/>
                                        <p:tgtEl>
                                          <p:spTgt spid="13"/>
                                        </p:tgtEl>
                                        <p:attrNameLst>
                                          <p:attrName>ppt_y</p:attrName>
                                        </p:attrNameLst>
                                      </p:cBhvr>
                                      <p:tavLst>
                                        <p:tav tm="0">
                                          <p:val>
                                            <p:strVal val="ppt_y"/>
                                          </p:val>
                                        </p:tav>
                                        <p:tav tm="100000">
                                          <p:val>
                                            <p:strVal val="ppt_y-.03"/>
                                          </p:val>
                                        </p:tav>
                                      </p:tavLst>
                                    </p:anim>
                                    <p:anim calcmode="lin" valueType="num">
                                      <p:cBhvr>
                                        <p:cTn id="458" dur="900" accel="100000">
                                          <p:stCondLst>
                                            <p:cond delay="100"/>
                                          </p:stCondLst>
                                        </p:cTn>
                                        <p:tgtEl>
                                          <p:spTgt spid="13"/>
                                        </p:tgtEl>
                                        <p:attrNameLst>
                                          <p:attrName>ppt_y</p:attrName>
                                        </p:attrNameLst>
                                      </p:cBhvr>
                                      <p:tavLst>
                                        <p:tav tm="0">
                                          <p:val>
                                            <p:strVal val="ppt_y"/>
                                          </p:val>
                                        </p:tav>
                                        <p:tav tm="100000">
                                          <p:val>
                                            <p:strVal val="ppt_y+1"/>
                                          </p:val>
                                        </p:tav>
                                      </p:tavLst>
                                    </p:anim>
                                    <p:set>
                                      <p:cBhvr>
                                        <p:cTn id="459" dur="1" fill="hold">
                                          <p:stCondLst>
                                            <p:cond delay="9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460" restart="whenNotActive" fill="hold" evtFilter="cancelBubble" nodeType="interactiveSeq">
                <p:stCondLst>
                  <p:cond evt="onClick" delay="0">
                    <p:tgtEl>
                      <p:spTgt spid="42"/>
                    </p:tgtEl>
                  </p:cond>
                </p:stCondLst>
                <p:endSync evt="end" delay="0">
                  <p:rtn val="all"/>
                </p:endSync>
                <p:childTnLst>
                  <p:par>
                    <p:cTn id="461" fill="hold">
                      <p:stCondLst>
                        <p:cond delay="0"/>
                      </p:stCondLst>
                      <p:childTnLst>
                        <p:par>
                          <p:cTn id="462" fill="hold">
                            <p:stCondLst>
                              <p:cond delay="0"/>
                            </p:stCondLst>
                            <p:childTnLst>
                              <p:par>
                                <p:cTn id="463" presetID="37" presetClass="exit" presetSubtype="0" fill="hold" grpId="0" nodeType="clickEffect">
                                  <p:stCondLst>
                                    <p:cond delay="0"/>
                                  </p:stCondLst>
                                  <p:childTnLst>
                                    <p:animEffect transition="out" filter="fade">
                                      <p:cBhvr>
                                        <p:cTn id="464" dur="1000"/>
                                        <p:tgtEl>
                                          <p:spTgt spid="42"/>
                                        </p:tgtEl>
                                      </p:cBhvr>
                                    </p:animEffect>
                                    <p:anim calcmode="lin" valueType="num">
                                      <p:cBhvr>
                                        <p:cTn id="465" dur="1000"/>
                                        <p:tgtEl>
                                          <p:spTgt spid="42"/>
                                        </p:tgtEl>
                                        <p:attrNameLst>
                                          <p:attrName>ppt_x</p:attrName>
                                        </p:attrNameLst>
                                      </p:cBhvr>
                                      <p:tavLst>
                                        <p:tav tm="0">
                                          <p:val>
                                            <p:strVal val="ppt_x"/>
                                          </p:val>
                                        </p:tav>
                                        <p:tav tm="100000">
                                          <p:val>
                                            <p:strVal val="ppt_x"/>
                                          </p:val>
                                        </p:tav>
                                      </p:tavLst>
                                    </p:anim>
                                    <p:anim calcmode="lin" valueType="num">
                                      <p:cBhvr>
                                        <p:cTn id="466" dur="100" decel="100000"/>
                                        <p:tgtEl>
                                          <p:spTgt spid="42"/>
                                        </p:tgtEl>
                                        <p:attrNameLst>
                                          <p:attrName>ppt_y</p:attrName>
                                        </p:attrNameLst>
                                      </p:cBhvr>
                                      <p:tavLst>
                                        <p:tav tm="0">
                                          <p:val>
                                            <p:strVal val="ppt_y"/>
                                          </p:val>
                                        </p:tav>
                                        <p:tav tm="100000">
                                          <p:val>
                                            <p:strVal val="ppt_y-.03"/>
                                          </p:val>
                                        </p:tav>
                                      </p:tavLst>
                                    </p:anim>
                                    <p:anim calcmode="lin" valueType="num">
                                      <p:cBhvr>
                                        <p:cTn id="467" dur="900" accel="100000">
                                          <p:stCondLst>
                                            <p:cond delay="100"/>
                                          </p:stCondLst>
                                        </p:cTn>
                                        <p:tgtEl>
                                          <p:spTgt spid="42"/>
                                        </p:tgtEl>
                                        <p:attrNameLst>
                                          <p:attrName>ppt_y</p:attrName>
                                        </p:attrNameLst>
                                      </p:cBhvr>
                                      <p:tavLst>
                                        <p:tav tm="0">
                                          <p:val>
                                            <p:strVal val="ppt_y"/>
                                          </p:val>
                                        </p:tav>
                                        <p:tav tm="100000">
                                          <p:val>
                                            <p:strVal val="ppt_y+1"/>
                                          </p:val>
                                        </p:tav>
                                      </p:tavLst>
                                    </p:anim>
                                    <p:set>
                                      <p:cBhvr>
                                        <p:cTn id="468" dur="1" fill="hold">
                                          <p:stCondLst>
                                            <p:cond delay="9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7" grpId="1"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2" grpId="0" animBg="1"/>
      <p:bldP spid="3" grpId="0" animBg="1"/>
      <p:bldP spid="13" grpId="0" animBg="1"/>
      <p:bldP spid="4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2949602" y="480829"/>
            <a:ext cx="7610397" cy="137124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Vi khuẩn là:</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52130" y="2888724"/>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defRPr/>
            </a:pPr>
            <a:r>
              <a:rPr lang="en-SG" sz="3240" dirty="0">
                <a:solidFill>
                  <a:prstClr val="white"/>
                </a:solidFill>
                <a:latin typeface="Calibri" panose="020F0502020204030204"/>
              </a:rPr>
              <a:t> </a:t>
            </a:r>
            <a:r>
              <a:rPr lang="vi-VN" sz="3200" b="1" dirty="0">
                <a:solidFill>
                  <a:prstClr val="white"/>
                </a:solidFill>
                <a:latin typeface="Calibri" panose="020F0502020204030204"/>
              </a:rPr>
              <a:t>Nhóm sinh vật có cấu tạo nhân sơ, kích thước hiển vi.</a:t>
            </a:r>
            <a:endParaRPr lang="en-US" sz="7920" b="1" dirty="0">
              <a:solidFill>
                <a:prstClr val="white"/>
              </a:solidFill>
              <a:latin typeface="Calibri"/>
              <a:cs typeface="Times New Roman" panose="02020603050405020304" pitchFamily="18" charset="0"/>
            </a:endParaRPr>
          </a:p>
        </p:txBody>
      </p:sp>
      <p:sp>
        <p:nvSpPr>
          <p:cNvPr id="39" name="Rounded Rectangle 38"/>
          <p:cNvSpPr/>
          <p:nvPr/>
        </p:nvSpPr>
        <p:spPr>
          <a:xfrm>
            <a:off x="952129" y="3771570"/>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3000" b="1" dirty="0">
                <a:solidFill>
                  <a:prstClr val="white"/>
                </a:solidFill>
                <a:latin typeface="Calibri"/>
                <a:ea typeface="Calibri" panose="020F0502020204030204" pitchFamily="34" charset="0"/>
              </a:rPr>
              <a:t>Nhóm sinh vật có cấu tạo nhân thực, kích thước hiển vi</a:t>
            </a:r>
            <a:r>
              <a:rPr lang="vi-VN" sz="4860" b="1" dirty="0">
                <a:solidFill>
                  <a:prstClr val="white"/>
                </a:solidFill>
                <a:latin typeface="Calibri"/>
                <a:ea typeface="Calibri" panose="020F0502020204030204" pitchFamily="34" charset="0"/>
              </a:rPr>
              <a:t>.</a:t>
            </a:r>
            <a:endParaRPr lang="en-US" sz="4860" b="1" dirty="0">
              <a:solidFill>
                <a:prstClr val="white"/>
              </a:solidFill>
              <a:latin typeface="Calibri"/>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b="1" dirty="0">
                <a:solidFill>
                  <a:prstClr val="white"/>
                </a:solidFill>
                <a:latin typeface="Calibri"/>
              </a:rPr>
              <a:t>Nhóm sinh vật chưa có cấu tạo tế bào, kích thước hiển vi</a:t>
            </a:r>
            <a:endParaRPr lang="en-US" sz="2800" b="1" dirty="0">
              <a:solidFill>
                <a:prstClr val="white"/>
              </a:solidFill>
              <a:latin typeface="Times New Roman" panose="02020603050405020304" pitchFamily="18"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b="1" dirty="0">
                <a:solidFill>
                  <a:prstClr val="white"/>
                </a:solidFill>
                <a:latin typeface="Calibri"/>
              </a:rPr>
              <a:t>Nhóm sinh vật chưa có cấu tạo tế bào, kích thước siêu hiển vi.</a:t>
            </a:r>
            <a:endParaRPr lang="en-US" sz="2800" b="1" dirty="0">
              <a:solidFill>
                <a:prstClr val="white"/>
              </a:solidFill>
              <a:latin typeface="Times New Roman" panose="02020603050405020304" pitchFamily="18"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7" descr="num1">
            <a:hlinkClick r:id="" action="ppaction://noaction"/>
          </p:cNvPr>
          <p:cNvPicPr>
            <a:picLocks noChangeAspect="1" noChangeArrowheads="1"/>
          </p:cNvPicPr>
          <p:nvPr/>
        </p:nvPicPr>
        <p:blipFill>
          <a:blip r:embed="rId18">
            <a:duotone>
              <a:schemeClr val="bg2">
                <a:shade val="45000"/>
                <a:satMod val="135000"/>
              </a:schemeClr>
              <a:prstClr val="white"/>
            </a:duotone>
            <a:extLst>
              <a:ext uri="{BEBA8EAE-BF5A-486C-A8C5-ECC9F3942E4B}">
                <a14:imgProps xmlns:a14="http://schemas.microsoft.com/office/drawing/2010/main">
                  <a14:imgLayer r:embed="rId19">
                    <a14:imgEffect>
                      <a14:colorTemperature colorTemp="11200"/>
                    </a14:imgEffect>
                  </a14:imgLayer>
                </a14:imgProps>
              </a:ext>
              <a:ext uri="{28A0092B-C50C-407E-A947-70E740481C1C}">
                <a14:useLocalDpi xmlns:a14="http://schemas.microsoft.com/office/drawing/2010/main" val="0"/>
              </a:ext>
            </a:extLst>
          </a:blip>
          <a:srcRect/>
          <a:stretch>
            <a:fillRect/>
          </a:stretch>
        </p:blipFill>
        <p:spPr bwMode="auto">
          <a:xfrm rot="1213746">
            <a:off x="255333" y="296848"/>
            <a:ext cx="961555" cy="1768019"/>
          </a:xfrm>
          <a:prstGeom prst="rect">
            <a:avLst/>
          </a:prstGeom>
          <a:noFill/>
          <a:extLst>
            <a:ext uri="{909E8E84-426E-40DD-AFC4-6F175D3DCCD1}">
              <a14:hiddenFill xmlns:a14="http://schemas.microsoft.com/office/drawing/2010/main">
                <a:solidFill>
                  <a:srgbClr val="FFFFFF"/>
                </a:solidFill>
              </a14:hiddenFill>
            </a:ext>
          </a:extLst>
        </p:spPr>
      </p:pic>
      <p:pic>
        <p:nvPicPr>
          <p:cNvPr id="7" name="Đồ họa 6" descr="Cuốn sách đang mở">
            <a:hlinkClick r:id="rId20" action="ppaction://hlinksldjump"/>
            <a:extLst>
              <a:ext uri="{FF2B5EF4-FFF2-40B4-BE49-F238E27FC236}">
                <a16:creationId xmlns:a16="http://schemas.microsoft.com/office/drawing/2014/main" id="{31BD78C1-3E37-410F-87E4-C70627111A52}"/>
              </a:ext>
            </a:extLst>
          </p:cNvPr>
          <p:cNvPicPr>
            <a:picLocks noChangeAspect="1"/>
          </p:cNvPicPr>
          <p:nvPr/>
        </p:nvPicPr>
        <p:blipFill>
          <a:blip r:embed="rId21" cstate="hq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5554642" y="1910602"/>
            <a:ext cx="822960" cy="822960"/>
          </a:xfrm>
          <a:prstGeom prst="rect">
            <a:avLst/>
          </a:prstGeom>
        </p:spPr>
      </p:pic>
    </p:spTree>
    <p:custDataLst>
      <p:tags r:id="rId1"/>
    </p:custDataLst>
    <p:extLst>
      <p:ext uri="{BB962C8B-B14F-4D97-AF65-F5344CB8AC3E}">
        <p14:creationId xmlns:p14="http://schemas.microsoft.com/office/powerpoint/2010/main" val="27342213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53" presetClass="entr" presetSubtype="16" fill="hold" nodeType="withEffect">
                                  <p:stCondLst>
                                    <p:cond delay="0"/>
                                  </p:stCondLst>
                                  <p:childTnLst>
                                    <p:set>
                                      <p:cBhvr>
                                        <p:cTn id="8" dur="1" fill="hold">
                                          <p:stCondLst>
                                            <p:cond delay="0"/>
                                          </p:stCondLst>
                                        </p:cTn>
                                        <p:tgtEl>
                                          <p:spTgt spid="47"/>
                                        </p:tgtEl>
                                        <p:attrNameLst>
                                          <p:attrName>style.visibility</p:attrName>
                                        </p:attrNameLst>
                                      </p:cBhvr>
                                      <p:to>
                                        <p:strVal val="visible"/>
                                      </p:to>
                                    </p:set>
                                    <p:anim calcmode="lin" valueType="num">
                                      <p:cBhvr>
                                        <p:cTn id="9" dur="1250" fill="hold"/>
                                        <p:tgtEl>
                                          <p:spTgt spid="47"/>
                                        </p:tgtEl>
                                        <p:attrNameLst>
                                          <p:attrName>ppt_w</p:attrName>
                                        </p:attrNameLst>
                                      </p:cBhvr>
                                      <p:tavLst>
                                        <p:tav tm="0">
                                          <p:val>
                                            <p:fltVal val="0"/>
                                          </p:val>
                                        </p:tav>
                                        <p:tav tm="100000">
                                          <p:val>
                                            <p:strVal val="#ppt_w"/>
                                          </p:val>
                                        </p:tav>
                                      </p:tavLst>
                                    </p:anim>
                                    <p:anim calcmode="lin" valueType="num">
                                      <p:cBhvr>
                                        <p:cTn id="10" dur="1250" fill="hold"/>
                                        <p:tgtEl>
                                          <p:spTgt spid="47"/>
                                        </p:tgtEl>
                                        <p:attrNameLst>
                                          <p:attrName>ppt_h</p:attrName>
                                        </p:attrNameLst>
                                      </p:cBhvr>
                                      <p:tavLst>
                                        <p:tav tm="0">
                                          <p:val>
                                            <p:fltVal val="0"/>
                                          </p:val>
                                        </p:tav>
                                        <p:tav tm="100000">
                                          <p:val>
                                            <p:strVal val="#ppt_h"/>
                                          </p:val>
                                        </p:tav>
                                      </p:tavLst>
                                    </p:anim>
                                    <p:animEffect transition="in" filter="fade">
                                      <p:cBhvr>
                                        <p:cTn id="11" dur="1250"/>
                                        <p:tgtEl>
                                          <p:spTgt spid="47"/>
                                        </p:tgtEl>
                                      </p:cBhvr>
                                    </p:animEffect>
                                  </p:childTnLst>
                                </p:cTn>
                              </p:par>
                              <p:par>
                                <p:cTn id="12" presetID="6" presetClass="entr" presetSubtype="16"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250"/>
                                        <p:tgtEl>
                                          <p:spTgt spid="5"/>
                                        </p:tgtEl>
                                      </p:cBhvr>
                                    </p:animEffect>
                                  </p:childTnLst>
                                </p:cTn>
                              </p:par>
                              <p:par>
                                <p:cTn id="15" presetID="6"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1250"/>
                                        <p:tgtEl>
                                          <p:spTgt spid="1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0"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38"/>
                                        </p:tgtEl>
                                      </p:cBhvr>
                                    </p:animEffect>
                                    <p:anim calcmode="lin" valueType="num">
                                      <p:cBhvr>
                                        <p:cTn id="202" dur="1000"/>
                                        <p:tgtEl>
                                          <p:spTgt spid="38"/>
                                        </p:tgtEl>
                                        <p:attrNameLst>
                                          <p:attrName>ppt_x</p:attrName>
                                        </p:attrNameLst>
                                      </p:cBhvr>
                                      <p:tavLst>
                                        <p:tav tm="0">
                                          <p:val>
                                            <p:strVal val="ppt_x"/>
                                          </p:val>
                                        </p:tav>
                                        <p:tav tm="100000">
                                          <p:val>
                                            <p:strVal val="ppt_x"/>
                                          </p:val>
                                        </p:tav>
                                      </p:tavLst>
                                    </p:anim>
                                    <p:anim calcmode="lin" valueType="num">
                                      <p:cBhvr>
                                        <p:cTn id="203" dur="100" decel="100000"/>
                                        <p:tgtEl>
                                          <p:spTgt spid="38"/>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38"/>
                                        </p:tgtEl>
                                        <p:attrNameLst>
                                          <p:attrName>ppt_y</p:attrName>
                                        </p:attrNameLst>
                                      </p:cBhvr>
                                      <p:tavLst>
                                        <p:tav tm="0">
                                          <p:val>
                                            <p:strVal val="ppt_y"/>
                                          </p:val>
                                        </p:tav>
                                        <p:tav tm="100000">
                                          <p:val>
                                            <p:strVal val="ppt_y+1"/>
                                          </p:val>
                                        </p:tav>
                                      </p:tavLst>
                                    </p:anim>
                                    <p:set>
                                      <p:cBhvr>
                                        <p:cTn id="205" dur="1" fill="hold">
                                          <p:stCondLst>
                                            <p:cond delay="999"/>
                                          </p:stCondLst>
                                        </p:cTn>
                                        <p:tgtEl>
                                          <p:spTgt spid="38"/>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4"/>
                                        </p:tgtEl>
                                      </p:cBhvr>
                                    </p:animEffect>
                                    <p:anim calcmode="lin" valueType="num">
                                      <p:cBhvr>
                                        <p:cTn id="208" dur="1000"/>
                                        <p:tgtEl>
                                          <p:spTgt spid="44"/>
                                        </p:tgtEl>
                                        <p:attrNameLst>
                                          <p:attrName>ppt_x</p:attrName>
                                        </p:attrNameLst>
                                      </p:cBhvr>
                                      <p:tavLst>
                                        <p:tav tm="0">
                                          <p:val>
                                            <p:strVal val="ppt_x"/>
                                          </p:val>
                                        </p:tav>
                                        <p:tav tm="100000">
                                          <p:val>
                                            <p:strVal val="ppt_x"/>
                                          </p:val>
                                        </p:tav>
                                      </p:tavLst>
                                    </p:anim>
                                    <p:anim calcmode="lin" valueType="num">
                                      <p:cBhvr>
                                        <p:cTn id="209" dur="100" decel="100000"/>
                                        <p:tgtEl>
                                          <p:spTgt spid="4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4"/>
                                        </p:tgtEl>
                                        <p:attrNameLst>
                                          <p:attrName>ppt_y</p:attrName>
                                        </p:attrNameLst>
                                      </p:cBhvr>
                                      <p:tavLst>
                                        <p:tav tm="0">
                                          <p:val>
                                            <p:strVal val="ppt_y"/>
                                          </p:val>
                                        </p:tav>
                                        <p:tav tm="100000">
                                          <p:val>
                                            <p:strVal val="ppt_y+1"/>
                                          </p:val>
                                        </p:tav>
                                      </p:tavLst>
                                    </p:anim>
                                    <p:set>
                                      <p:cBhvr>
                                        <p:cTn id="211" dur="1" fill="hold">
                                          <p:stCondLst>
                                            <p:cond delay="999"/>
                                          </p:stCondLst>
                                        </p:cTn>
                                        <p:tgtEl>
                                          <p:spTgt spid="4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0"/>
                                        </p:tgtEl>
                                      </p:cBhvr>
                                    </p:animEffect>
                                    <p:anim calcmode="lin" valueType="num">
                                      <p:cBhvr>
                                        <p:cTn id="214" dur="1000"/>
                                        <p:tgtEl>
                                          <p:spTgt spid="40"/>
                                        </p:tgtEl>
                                        <p:attrNameLst>
                                          <p:attrName>ppt_x</p:attrName>
                                        </p:attrNameLst>
                                      </p:cBhvr>
                                      <p:tavLst>
                                        <p:tav tm="0">
                                          <p:val>
                                            <p:strVal val="ppt_x"/>
                                          </p:val>
                                        </p:tav>
                                        <p:tav tm="100000">
                                          <p:val>
                                            <p:strVal val="ppt_x"/>
                                          </p:val>
                                        </p:tav>
                                      </p:tavLst>
                                    </p:anim>
                                    <p:anim calcmode="lin" valueType="num">
                                      <p:cBhvr>
                                        <p:cTn id="215" dur="100" decel="100000"/>
                                        <p:tgtEl>
                                          <p:spTgt spid="40"/>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0"/>
                                        </p:tgtEl>
                                        <p:attrNameLst>
                                          <p:attrName>ppt_y</p:attrName>
                                        </p:attrNameLst>
                                      </p:cBhvr>
                                      <p:tavLst>
                                        <p:tav tm="0">
                                          <p:val>
                                            <p:strVal val="ppt_y"/>
                                          </p:val>
                                        </p:tav>
                                        <p:tav tm="100000">
                                          <p:val>
                                            <p:strVal val="ppt_y+1"/>
                                          </p:val>
                                        </p:tav>
                                      </p:tavLst>
                                    </p:anim>
                                    <p:set>
                                      <p:cBhvr>
                                        <p:cTn id="217" dur="1" fill="hold">
                                          <p:stCondLst>
                                            <p:cond delay="999"/>
                                          </p:stCondLst>
                                        </p:cTn>
                                        <p:tgtEl>
                                          <p:spTgt spid="40"/>
                                        </p:tgtEl>
                                        <p:attrNameLst>
                                          <p:attrName>style.visibility</p:attrName>
                                        </p:attrNameLst>
                                      </p:cBhvr>
                                      <p:to>
                                        <p:strVal val="hidden"/>
                                      </p:to>
                                    </p:set>
                                  </p:childTnLst>
                                </p:cTn>
                              </p:par>
                              <p:par>
                                <p:cTn id="218" presetID="22" presetClass="emph" presetSubtype="0" fill="hold" grpId="1" nodeType="withEffect">
                                  <p:stCondLst>
                                    <p:cond delay="0"/>
                                  </p:stCondLst>
                                  <p:childTnLst>
                                    <p:animClr clrSpc="hsl" dir="cw">
                                      <p:cBhvr override="childStyle">
                                        <p:cTn id="219" dur="1000" fill="hold"/>
                                        <p:tgtEl>
                                          <p:spTgt spid="2"/>
                                        </p:tgtEl>
                                        <p:attrNameLst>
                                          <p:attrName>style.color</p:attrName>
                                        </p:attrNameLst>
                                      </p:cBhvr>
                                      <p:by>
                                        <p:hsl h="-7200000" s="0" l="0"/>
                                      </p:by>
                                    </p:animClr>
                                    <p:animClr clrSpc="hsl" dir="cw">
                                      <p:cBhvr>
                                        <p:cTn id="220" dur="1000" fill="hold"/>
                                        <p:tgtEl>
                                          <p:spTgt spid="2"/>
                                        </p:tgtEl>
                                        <p:attrNameLst>
                                          <p:attrName>fillcolor</p:attrName>
                                        </p:attrNameLst>
                                      </p:cBhvr>
                                      <p:by>
                                        <p:hsl h="-7200000" s="0" l="0"/>
                                      </p:by>
                                    </p:animClr>
                                    <p:animClr clrSpc="hsl" dir="cw">
                                      <p:cBhvr>
                                        <p:cTn id="221" dur="1000" fill="hold"/>
                                        <p:tgtEl>
                                          <p:spTgt spid="2"/>
                                        </p:tgtEl>
                                        <p:attrNameLst>
                                          <p:attrName>stroke.color</p:attrName>
                                        </p:attrNameLst>
                                      </p:cBhvr>
                                      <p:by>
                                        <p:hsl h="-7200000" s="0" l="0"/>
                                      </p:by>
                                    </p:animClr>
                                    <p:set>
                                      <p:cBhvr>
                                        <p:cTn id="222" dur="1000" fill="hold"/>
                                        <p:tgtEl>
                                          <p:spTgt spid="2"/>
                                        </p:tgtEl>
                                        <p:attrNameLst>
                                          <p:attrName>fill.type</p:attrName>
                                        </p:attrNameLst>
                                      </p:cBhvr>
                                      <p:to>
                                        <p:strVal val="solid"/>
                                      </p:to>
                                    </p:set>
                                  </p:childTnLst>
                                  <p:subTnLst>
                                    <p:audio>
                                      <p:cMediaNode vol="100000">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42"/>
                                        </p:tgtEl>
                                        <p:attrNameLst>
                                          <p:attrName>style.color</p:attrName>
                                        </p:attrNameLst>
                                      </p:cBhvr>
                                      <p:by>
                                        <p:hsl h="-7200000" s="0" l="0"/>
                                      </p:by>
                                    </p:animClr>
                                    <p:animClr clrSpc="hsl" dir="cw">
                                      <p:cBhvr>
                                        <p:cTn id="225" dur="1000" fill="hold"/>
                                        <p:tgtEl>
                                          <p:spTgt spid="42"/>
                                        </p:tgtEl>
                                        <p:attrNameLst>
                                          <p:attrName>fillcolor</p:attrName>
                                        </p:attrNameLst>
                                      </p:cBhvr>
                                      <p:by>
                                        <p:hsl h="-7200000" s="0" l="0"/>
                                      </p:by>
                                    </p:animClr>
                                    <p:animClr clrSpc="hsl" dir="cw">
                                      <p:cBhvr>
                                        <p:cTn id="226" dur="1000" fill="hold"/>
                                        <p:tgtEl>
                                          <p:spTgt spid="42"/>
                                        </p:tgtEl>
                                        <p:attrNameLst>
                                          <p:attrName>stroke.color</p:attrName>
                                        </p:attrNameLst>
                                      </p:cBhvr>
                                      <p:by>
                                        <p:hsl h="-7200000" s="0" l="0"/>
                                      </p:by>
                                    </p:animClr>
                                    <p:set>
                                      <p:cBhvr>
                                        <p:cTn id="227" dur="1000" fill="hold"/>
                                        <p:tgtEl>
                                          <p:spTgt spid="42"/>
                                        </p:tgtEl>
                                        <p:attrNameLst>
                                          <p:attrName>fill.type</p:attrName>
                                        </p:attrNameLst>
                                      </p:cBhvr>
                                      <p:to>
                                        <p:strVal val="solid"/>
                                      </p:to>
                                    </p:set>
                                  </p:childTnLst>
                                  <p:subTnLst>
                                    <p:audio>
                                      <p:cMediaNode vol="100000">
                                        <p:cTn display="0" masterRel="sameClick">
                                          <p:stCondLst>
                                            <p:cond evt="begin" delay="0">
                                              <p:tn val="223"/>
                                            </p:cond>
                                          </p:stCondLst>
                                          <p:endCondLst>
                                            <p:cond evt="onStopAudio" delay="0">
                                              <p:tgtEl>
                                                <p:sldTgt/>
                                              </p:tgtEl>
                                            </p:cond>
                                          </p:endCondLst>
                                        </p:cTn>
                                        <p:tgtEl>
                                          <p:sndTgt r:embed="rId11" name="cashreg.wav"/>
                                        </p:tgtEl>
                                      </p:cMediaNode>
                                    </p:audio>
                                  </p:subTnLst>
                                </p:cTn>
                              </p:par>
                              <p:par>
                                <p:cTn id="228" presetID="22" presetClass="emph" presetSubtype="0" fill="hold" grpId="1" nodeType="withEffect">
                                  <p:stCondLst>
                                    <p:cond delay="0"/>
                                  </p:stCondLst>
                                  <p:childTnLst>
                                    <p:animClr clrSpc="hsl" dir="cw">
                                      <p:cBhvr override="childStyle">
                                        <p:cTn id="229" dur="1000" fill="hold"/>
                                        <p:tgtEl>
                                          <p:spTgt spid="4"/>
                                        </p:tgtEl>
                                        <p:attrNameLst>
                                          <p:attrName>style.color</p:attrName>
                                        </p:attrNameLst>
                                      </p:cBhvr>
                                      <p:by>
                                        <p:hsl h="-7200000" s="0" l="0"/>
                                      </p:by>
                                    </p:animClr>
                                    <p:animClr clrSpc="hsl" dir="cw">
                                      <p:cBhvr>
                                        <p:cTn id="230" dur="1000" fill="hold"/>
                                        <p:tgtEl>
                                          <p:spTgt spid="4"/>
                                        </p:tgtEl>
                                        <p:attrNameLst>
                                          <p:attrName>fillcolor</p:attrName>
                                        </p:attrNameLst>
                                      </p:cBhvr>
                                      <p:by>
                                        <p:hsl h="-7200000" s="0" l="0"/>
                                      </p:by>
                                    </p:animClr>
                                    <p:animClr clrSpc="hsl" dir="cw">
                                      <p:cBhvr>
                                        <p:cTn id="231" dur="1000" fill="hold"/>
                                        <p:tgtEl>
                                          <p:spTgt spid="4"/>
                                        </p:tgtEl>
                                        <p:attrNameLst>
                                          <p:attrName>stroke.color</p:attrName>
                                        </p:attrNameLst>
                                      </p:cBhvr>
                                      <p:by>
                                        <p:hsl h="-7200000" s="0" l="0"/>
                                      </p:by>
                                    </p:animClr>
                                    <p:set>
                                      <p:cBhvr>
                                        <p:cTn id="232" dur="1000" fill="hold"/>
                                        <p:tgtEl>
                                          <p:spTgt spid="4"/>
                                        </p:tgtEl>
                                        <p:attrNameLst>
                                          <p:attrName>fill.type</p:attrName>
                                        </p:attrNameLst>
                                      </p:cBhvr>
                                      <p:to>
                                        <p:strVal val="solid"/>
                                      </p:to>
                                    </p:set>
                                  </p:childTnLst>
                                  <p:subTnLst>
                                    <p:audio>
                                      <p:cMediaNode vol="100000">
                                        <p:cTn display="0" masterRel="sameClick">
                                          <p:stCondLst>
                                            <p:cond evt="begin" delay="0">
                                              <p:tn val="228"/>
                                            </p:cond>
                                          </p:stCondLst>
                                          <p:endCondLst>
                                            <p:cond evt="onStopAudio" delay="0">
                                              <p:tgtEl>
                                                <p:sldTgt/>
                                              </p:tgtEl>
                                            </p:cond>
                                          </p:endCondLst>
                                        </p:cTn>
                                        <p:tgtEl>
                                          <p:sndTgt r:embed="rId11" name="cashreg.wav"/>
                                        </p:tgtEl>
                                      </p:cMediaNode>
                                    </p:audio>
                                  </p:subTnLst>
                                </p:cTn>
                              </p:par>
                              <p:par>
                                <p:cTn id="233" presetID="37" presetClass="exit" presetSubtype="0" fill="hold" grpId="1" nodeType="withEffect">
                                  <p:stCondLst>
                                    <p:cond delay="0"/>
                                  </p:stCondLst>
                                  <p:childTnLst>
                                    <p:animEffect transition="out" filter="fade">
                                      <p:cBhvr>
                                        <p:cTn id="234" dur="1000"/>
                                        <p:tgtEl>
                                          <p:spTgt spid="36"/>
                                        </p:tgtEl>
                                      </p:cBhvr>
                                    </p:animEffect>
                                    <p:anim calcmode="lin" valueType="num">
                                      <p:cBhvr>
                                        <p:cTn id="235" dur="1000"/>
                                        <p:tgtEl>
                                          <p:spTgt spid="36"/>
                                        </p:tgtEl>
                                        <p:attrNameLst>
                                          <p:attrName>ppt_x</p:attrName>
                                        </p:attrNameLst>
                                      </p:cBhvr>
                                      <p:tavLst>
                                        <p:tav tm="0">
                                          <p:val>
                                            <p:strVal val="ppt_x"/>
                                          </p:val>
                                        </p:tav>
                                        <p:tav tm="100000">
                                          <p:val>
                                            <p:strVal val="ppt_x"/>
                                          </p:val>
                                        </p:tav>
                                      </p:tavLst>
                                    </p:anim>
                                    <p:anim calcmode="lin" valueType="num">
                                      <p:cBhvr>
                                        <p:cTn id="236" dur="100" decel="100000"/>
                                        <p:tgtEl>
                                          <p:spTgt spid="36"/>
                                        </p:tgtEl>
                                        <p:attrNameLst>
                                          <p:attrName>ppt_y</p:attrName>
                                        </p:attrNameLst>
                                      </p:cBhvr>
                                      <p:tavLst>
                                        <p:tav tm="0">
                                          <p:val>
                                            <p:strVal val="ppt_y"/>
                                          </p:val>
                                        </p:tav>
                                        <p:tav tm="100000">
                                          <p:val>
                                            <p:strVal val="ppt_y-.03"/>
                                          </p:val>
                                        </p:tav>
                                      </p:tavLst>
                                    </p:anim>
                                    <p:anim calcmode="lin" valueType="num">
                                      <p:cBhvr>
                                        <p:cTn id="237" dur="900" accel="100000">
                                          <p:stCondLst>
                                            <p:cond delay="100"/>
                                          </p:stCondLst>
                                        </p:cTn>
                                        <p:tgtEl>
                                          <p:spTgt spid="36"/>
                                        </p:tgtEl>
                                        <p:attrNameLst>
                                          <p:attrName>ppt_y</p:attrName>
                                        </p:attrNameLst>
                                      </p:cBhvr>
                                      <p:tavLst>
                                        <p:tav tm="0">
                                          <p:val>
                                            <p:strVal val="ppt_y"/>
                                          </p:val>
                                        </p:tav>
                                        <p:tav tm="100000">
                                          <p:val>
                                            <p:strVal val="ppt_y+1"/>
                                          </p:val>
                                        </p:tav>
                                      </p:tavLst>
                                    </p:anim>
                                    <p:set>
                                      <p:cBhvr>
                                        <p:cTn id="238" dur="1" fill="hold">
                                          <p:stCondLst>
                                            <p:cond delay="999"/>
                                          </p:stCondLst>
                                        </p:cTn>
                                        <p:tgtEl>
                                          <p:spTgt spid="36"/>
                                        </p:tgtEl>
                                        <p:attrNameLst>
                                          <p:attrName>style.visibility</p:attrName>
                                        </p:attrNameLst>
                                      </p:cBhvr>
                                      <p:to>
                                        <p:strVal val="hidden"/>
                                      </p:to>
                                    </p:set>
                                  </p:childTnLst>
                                  <p:subTnLst>
                                    <p:audio>
                                      <p:cMediaNode vol="100000">
                                        <p:cTn display="0" masterRel="sameClick">
                                          <p:stCondLst>
                                            <p:cond evt="begin" delay="0">
                                              <p:tn val="233"/>
                                            </p:cond>
                                          </p:stCondLst>
                                          <p:endCondLst>
                                            <p:cond evt="onStopAudio" delay="0">
                                              <p:tgtEl>
                                                <p:sldTgt/>
                                              </p:tgtEl>
                                            </p:cond>
                                          </p:endCondLst>
                                        </p:cTn>
                                        <p:tgtEl>
                                          <p:sndTgt r:embed="rId11" name="cashreg.wav"/>
                                        </p:tgtEl>
                                      </p:cMediaNode>
                                    </p:audio>
                                  </p:subTnLst>
                                </p:cTn>
                              </p:par>
                              <p:par>
                                <p:cTn id="239" presetID="37" presetClass="exit" presetSubtype="0" fill="hold" grpId="1" nodeType="withEffect">
                                  <p:stCondLst>
                                    <p:cond delay="0"/>
                                  </p:stCondLst>
                                  <p:childTnLst>
                                    <p:animEffect transition="out" filter="fade">
                                      <p:cBhvr>
                                        <p:cTn id="240" dur="1000"/>
                                        <p:tgtEl>
                                          <p:spTgt spid="43"/>
                                        </p:tgtEl>
                                      </p:cBhvr>
                                    </p:animEffect>
                                    <p:anim calcmode="lin" valueType="num">
                                      <p:cBhvr>
                                        <p:cTn id="241" dur="1000"/>
                                        <p:tgtEl>
                                          <p:spTgt spid="43"/>
                                        </p:tgtEl>
                                        <p:attrNameLst>
                                          <p:attrName>ppt_x</p:attrName>
                                        </p:attrNameLst>
                                      </p:cBhvr>
                                      <p:tavLst>
                                        <p:tav tm="0">
                                          <p:val>
                                            <p:strVal val="ppt_x"/>
                                          </p:val>
                                        </p:tav>
                                        <p:tav tm="100000">
                                          <p:val>
                                            <p:strVal val="ppt_x"/>
                                          </p:val>
                                        </p:tav>
                                      </p:tavLst>
                                    </p:anim>
                                    <p:anim calcmode="lin" valueType="num">
                                      <p:cBhvr>
                                        <p:cTn id="242" dur="100" decel="100000"/>
                                        <p:tgtEl>
                                          <p:spTgt spid="43"/>
                                        </p:tgtEl>
                                        <p:attrNameLst>
                                          <p:attrName>ppt_y</p:attrName>
                                        </p:attrNameLst>
                                      </p:cBhvr>
                                      <p:tavLst>
                                        <p:tav tm="0">
                                          <p:val>
                                            <p:strVal val="ppt_y"/>
                                          </p:val>
                                        </p:tav>
                                        <p:tav tm="100000">
                                          <p:val>
                                            <p:strVal val="ppt_y-.03"/>
                                          </p:val>
                                        </p:tav>
                                      </p:tavLst>
                                    </p:anim>
                                    <p:anim calcmode="lin" valueType="num">
                                      <p:cBhvr>
                                        <p:cTn id="243" dur="900" accel="100000">
                                          <p:stCondLst>
                                            <p:cond delay="100"/>
                                          </p:stCondLst>
                                        </p:cTn>
                                        <p:tgtEl>
                                          <p:spTgt spid="43"/>
                                        </p:tgtEl>
                                        <p:attrNameLst>
                                          <p:attrName>ppt_y</p:attrName>
                                        </p:attrNameLst>
                                      </p:cBhvr>
                                      <p:tavLst>
                                        <p:tav tm="0">
                                          <p:val>
                                            <p:strVal val="ppt_y"/>
                                          </p:val>
                                        </p:tav>
                                        <p:tav tm="100000">
                                          <p:val>
                                            <p:strVal val="ppt_y+1"/>
                                          </p:val>
                                        </p:tav>
                                      </p:tavLst>
                                    </p:anim>
                                    <p:set>
                                      <p:cBhvr>
                                        <p:cTn id="244" dur="1" fill="hold">
                                          <p:stCondLst>
                                            <p:cond delay="999"/>
                                          </p:stCondLst>
                                        </p:cTn>
                                        <p:tgtEl>
                                          <p:spTgt spid="43"/>
                                        </p:tgtEl>
                                        <p:attrNameLst>
                                          <p:attrName>style.visibility</p:attrName>
                                        </p:attrNameLst>
                                      </p:cBhvr>
                                      <p:to>
                                        <p:strVal val="hidden"/>
                                      </p:to>
                                    </p:set>
                                  </p:childTnLst>
                                  <p:subTnLst>
                                    <p:audio>
                                      <p:cMediaNode vol="100000">
                                        <p:cTn display="0" masterRel="sameClick">
                                          <p:stCondLst>
                                            <p:cond evt="begin" delay="0">
                                              <p:tn val="239"/>
                                            </p:cond>
                                          </p:stCondLst>
                                          <p:endCondLst>
                                            <p:cond evt="onStopAudio" delay="0">
                                              <p:tgtEl>
                                                <p:sldTgt/>
                                              </p:tgtEl>
                                            </p:cond>
                                          </p:endCondLst>
                                        </p:cTn>
                                        <p:tgtEl>
                                          <p:sndTgt r:embed="rId11" name="cashreg.wav"/>
                                        </p:tgtEl>
                                      </p:cMediaNode>
                                    </p:audio>
                                  </p:subTnLst>
                                </p:cTn>
                              </p:par>
                              <p:par>
                                <p:cTn id="245" presetID="37" presetClass="exit" presetSubtype="0" fill="hold" grpId="1" nodeType="withEffect">
                                  <p:stCondLst>
                                    <p:cond delay="0"/>
                                  </p:stCondLst>
                                  <p:childTnLst>
                                    <p:animEffect transition="out" filter="fade">
                                      <p:cBhvr>
                                        <p:cTn id="246" dur="1000"/>
                                        <p:tgtEl>
                                          <p:spTgt spid="39"/>
                                        </p:tgtEl>
                                      </p:cBhvr>
                                    </p:animEffect>
                                    <p:anim calcmode="lin" valueType="num">
                                      <p:cBhvr>
                                        <p:cTn id="247" dur="1000"/>
                                        <p:tgtEl>
                                          <p:spTgt spid="39"/>
                                        </p:tgtEl>
                                        <p:attrNameLst>
                                          <p:attrName>ppt_x</p:attrName>
                                        </p:attrNameLst>
                                      </p:cBhvr>
                                      <p:tavLst>
                                        <p:tav tm="0">
                                          <p:val>
                                            <p:strVal val="ppt_x"/>
                                          </p:val>
                                        </p:tav>
                                        <p:tav tm="100000">
                                          <p:val>
                                            <p:strVal val="ppt_x"/>
                                          </p:val>
                                        </p:tav>
                                      </p:tavLst>
                                    </p:anim>
                                    <p:anim calcmode="lin" valueType="num">
                                      <p:cBhvr>
                                        <p:cTn id="248" dur="100" decel="100000"/>
                                        <p:tgtEl>
                                          <p:spTgt spid="39"/>
                                        </p:tgtEl>
                                        <p:attrNameLst>
                                          <p:attrName>ppt_y</p:attrName>
                                        </p:attrNameLst>
                                      </p:cBhvr>
                                      <p:tavLst>
                                        <p:tav tm="0">
                                          <p:val>
                                            <p:strVal val="ppt_y"/>
                                          </p:val>
                                        </p:tav>
                                        <p:tav tm="100000">
                                          <p:val>
                                            <p:strVal val="ppt_y-.03"/>
                                          </p:val>
                                        </p:tav>
                                      </p:tavLst>
                                    </p:anim>
                                    <p:anim calcmode="lin" valueType="num">
                                      <p:cBhvr>
                                        <p:cTn id="249" dur="900" accel="100000">
                                          <p:stCondLst>
                                            <p:cond delay="100"/>
                                          </p:stCondLst>
                                        </p:cTn>
                                        <p:tgtEl>
                                          <p:spTgt spid="39"/>
                                        </p:tgtEl>
                                        <p:attrNameLst>
                                          <p:attrName>ppt_y</p:attrName>
                                        </p:attrNameLst>
                                      </p:cBhvr>
                                      <p:tavLst>
                                        <p:tav tm="0">
                                          <p:val>
                                            <p:strVal val="ppt_y"/>
                                          </p:val>
                                        </p:tav>
                                        <p:tav tm="100000">
                                          <p:val>
                                            <p:strVal val="ppt_y+1"/>
                                          </p:val>
                                        </p:tav>
                                      </p:tavLst>
                                    </p:anim>
                                    <p:set>
                                      <p:cBhvr>
                                        <p:cTn id="250" dur="1" fill="hold">
                                          <p:stCondLst>
                                            <p:cond delay="999"/>
                                          </p:stCondLst>
                                        </p:cTn>
                                        <p:tgtEl>
                                          <p:spTgt spid="39"/>
                                        </p:tgtEl>
                                        <p:attrNameLst>
                                          <p:attrName>style.visibility</p:attrName>
                                        </p:attrNameLst>
                                      </p:cBhvr>
                                      <p:to>
                                        <p:strVal val="hidden"/>
                                      </p:to>
                                    </p:set>
                                  </p:childTnLst>
                                  <p:subTnLst>
                                    <p:audio>
                                      <p:cMediaNode vol="100000">
                                        <p:cTn display="0" masterRel="sameClick">
                                          <p:stCondLst>
                                            <p:cond evt="begin" delay="0">
                                              <p:tn val="245"/>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223850" y="539436"/>
            <a:ext cx="7061900"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pPr algn="ctr" defTabSz="822713">
              <a:defRPr/>
            </a:pPr>
            <a:r>
              <a:rPr lang="vi-VN" sz="3600" dirty="0"/>
              <a:t>Phát biểu nào dưới đây </a:t>
            </a:r>
            <a:r>
              <a:rPr lang="vi-VN" sz="3600" b="1" dirty="0"/>
              <a:t>không</a:t>
            </a:r>
            <a:r>
              <a:rPr lang="vi-VN" sz="3600" dirty="0"/>
              <a:t> đúng khi nói về vai trò của vi khuẩn.</a:t>
            </a:r>
            <a:endParaRPr lang="en-US" sz="44600" dirty="0">
              <a:solidFill>
                <a:prstClr val="white"/>
              </a:solidFill>
              <a:latin typeface="Times New Roman" panose="02020603050405020304" pitchFamily="18" charset="0"/>
              <a:cs typeface="Times New Roman" panose="02020603050405020304" pitchFamily="18" charset="0"/>
            </a:endParaRPr>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a:hlinkClick r:id="rId13" action="ppaction://hlinksldjump"/>
              </p:cNvPr>
              <p:cNvPicPr>
                <a:picLocks noChangeAspect="1" noChangeArrowheads="1"/>
              </p:cNvPicPr>
              <p:nvPr/>
            </p:nvPicPr>
            <p:blipFill>
              <a:blip r:embed="rId14">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dirty="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5"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6"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Nhiều vi khuẩn có ích được sử dụng trong nông nghiệp và công nghiệp chế biến</a:t>
            </a:r>
            <a:endParaRPr lang="en-US" sz="7200" b="1" dirty="0">
              <a:solidFill>
                <a:prstClr val="white"/>
              </a:solidFill>
              <a:latin typeface="Times New Roman" panose="02020603050405020304" pitchFamily="18" charset="0"/>
              <a:cs typeface="Times New Roman" panose="02020603050405020304" pitchFamily="18" charset="0"/>
            </a:endParaRPr>
          </a:p>
        </p:txBody>
      </p:sp>
      <p:sp>
        <p:nvSpPr>
          <p:cNvPr id="39" name="Rounded Rectangle 38"/>
          <p:cNvSpPr/>
          <p:nvPr/>
        </p:nvSpPr>
        <p:spPr>
          <a:xfrm>
            <a:off x="952130" y="3757144"/>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Vi khuẩn được sử dụng trong sản xuất vaccine và thuốc kháng sinh.</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Mọi vi khuẩn đều có lợi cho tự nhiên và đời sống con người.</a:t>
            </a:r>
            <a:endParaRPr lang="en-US" sz="2800" dirty="0"/>
          </a:p>
        </p:txBody>
      </p:sp>
      <p:sp>
        <p:nvSpPr>
          <p:cNvPr id="41" name="Rounded Rectangle 40"/>
          <p:cNvSpPr/>
          <p:nvPr/>
        </p:nvSpPr>
        <p:spPr>
          <a:xfrm>
            <a:off x="989425" y="5604565"/>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Vi khuẩn giúp phân hủy các chất hữu cơ thành các chất vô cơ để cây sử dụng.</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8" descr="num2"/>
          <p:cNvPicPr>
            <a:picLocks noChangeAspect="1" noChangeArrowheads="1"/>
          </p:cNvPicPr>
          <p:nvPr/>
        </p:nvPicPr>
        <p:blipFill>
          <a:blip r:embed="rId19">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65785">
            <a:off x="466856" y="394940"/>
            <a:ext cx="1045139" cy="1725107"/>
          </a:xfrm>
          <a:prstGeom prst="rect">
            <a:avLst/>
          </a:prstGeom>
          <a:noFill/>
          <a:extLst>
            <a:ext uri="{909E8E84-426E-40DD-AFC4-6F175D3DCCD1}">
              <a14:hiddenFill xmlns:a14="http://schemas.microsoft.com/office/drawing/2010/main">
                <a:solidFill>
                  <a:srgbClr val="FFFFFF"/>
                </a:solidFill>
              </a14:hiddenFill>
            </a:ext>
          </a:extLst>
        </p:spPr>
      </p:pic>
      <p:pic>
        <p:nvPicPr>
          <p:cNvPr id="46" name="Đồ họa 45" descr="Cuốn sách đang mở">
            <a:hlinkClick r:id="rId13" action="ppaction://hlinksldjump"/>
            <a:extLst>
              <a:ext uri="{FF2B5EF4-FFF2-40B4-BE49-F238E27FC236}">
                <a16:creationId xmlns:a16="http://schemas.microsoft.com/office/drawing/2014/main" id="{6B784701-2D46-40D9-9B5D-EE7B15AFB5D2}"/>
              </a:ext>
            </a:extLst>
          </p:cNvPr>
          <p:cNvPicPr>
            <a:picLocks noChangeAspect="1"/>
          </p:cNvPicPr>
          <p:nvPr/>
        </p:nvPicPr>
        <p:blipFill>
          <a:blip r:embed="rId20" cstate="hq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622098" y="2112524"/>
            <a:ext cx="822960" cy="822960"/>
          </a:xfrm>
          <a:prstGeom prst="rect">
            <a:avLst/>
          </a:prstGeom>
        </p:spPr>
      </p:pic>
    </p:spTree>
    <p:custDataLst>
      <p:tags r:id="rId1"/>
    </p:custDataLst>
    <p:extLst>
      <p:ext uri="{BB962C8B-B14F-4D97-AF65-F5344CB8AC3E}">
        <p14:creationId xmlns:p14="http://schemas.microsoft.com/office/powerpoint/2010/main" val="34473518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53" presetClass="entr" presetSubtype="16" fill="hold" nodeType="withEffect">
                                  <p:stCondLst>
                                    <p:cond delay="0"/>
                                  </p:stCondLst>
                                  <p:childTnLst>
                                    <p:set>
                                      <p:cBhvr>
                                        <p:cTn id="8" dur="1" fill="hold">
                                          <p:stCondLst>
                                            <p:cond delay="0"/>
                                          </p:stCondLst>
                                        </p:cTn>
                                        <p:tgtEl>
                                          <p:spTgt spid="47"/>
                                        </p:tgtEl>
                                        <p:attrNameLst>
                                          <p:attrName>style.visibility</p:attrName>
                                        </p:attrNameLst>
                                      </p:cBhvr>
                                      <p:to>
                                        <p:strVal val="visible"/>
                                      </p:to>
                                    </p:set>
                                    <p:anim calcmode="lin" valueType="num">
                                      <p:cBhvr>
                                        <p:cTn id="9" dur="1250" fill="hold"/>
                                        <p:tgtEl>
                                          <p:spTgt spid="47"/>
                                        </p:tgtEl>
                                        <p:attrNameLst>
                                          <p:attrName>ppt_w</p:attrName>
                                        </p:attrNameLst>
                                      </p:cBhvr>
                                      <p:tavLst>
                                        <p:tav tm="0">
                                          <p:val>
                                            <p:fltVal val="0"/>
                                          </p:val>
                                        </p:tav>
                                        <p:tav tm="100000">
                                          <p:val>
                                            <p:strVal val="#ppt_w"/>
                                          </p:val>
                                        </p:tav>
                                      </p:tavLst>
                                    </p:anim>
                                    <p:anim calcmode="lin" valueType="num">
                                      <p:cBhvr>
                                        <p:cTn id="10" dur="1250" fill="hold"/>
                                        <p:tgtEl>
                                          <p:spTgt spid="47"/>
                                        </p:tgtEl>
                                        <p:attrNameLst>
                                          <p:attrName>ppt_h</p:attrName>
                                        </p:attrNameLst>
                                      </p:cBhvr>
                                      <p:tavLst>
                                        <p:tav tm="0">
                                          <p:val>
                                            <p:fltVal val="0"/>
                                          </p:val>
                                        </p:tav>
                                        <p:tav tm="100000">
                                          <p:val>
                                            <p:strVal val="#ppt_h"/>
                                          </p:val>
                                        </p:tav>
                                      </p:tavLst>
                                    </p:anim>
                                    <p:animEffect transition="in" filter="fade">
                                      <p:cBhvr>
                                        <p:cTn id="11" dur="1250"/>
                                        <p:tgtEl>
                                          <p:spTgt spid="47"/>
                                        </p:tgtEl>
                                      </p:cBhvr>
                                    </p:animEffect>
                                  </p:childTnLst>
                                </p:cTn>
                              </p:par>
                              <p:par>
                                <p:cTn id="12" presetID="6" presetClass="entr" presetSubtype="16"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250"/>
                                        <p:tgtEl>
                                          <p:spTgt spid="5"/>
                                        </p:tgtEl>
                                      </p:cBhvr>
                                    </p:animEffect>
                                  </p:childTnLst>
                                </p:cTn>
                              </p:par>
                              <p:par>
                                <p:cTn id="15" presetID="6"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1250"/>
                                        <p:tgtEl>
                                          <p:spTgt spid="1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subTnLst>
                                    <p:audio>
                                      <p:cMediaNode vol="100000">
                                        <p:cTn display="0" masterRel="sameClick">
                                          <p:stCondLst>
                                            <p:cond evt="begin" delay="0">
                                              <p:tn val="180"/>
                                            </p:cond>
                                          </p:stCondLst>
                                          <p:endCondLst>
                                            <p:cond evt="onStopAudio" delay="0">
                                              <p:tgtEl>
                                                <p:sldTgt/>
                                              </p:tgtEl>
                                            </p:cond>
                                          </p:endCondLst>
                                        </p:cTn>
                                        <p:tgtEl>
                                          <p:sndTgt r:embed="rId10" name="coin.wav"/>
                                        </p:tgtEl>
                                      </p:cMediaNode>
                                    </p:audio>
                                  </p:sub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42"/>
                                        </p:tgtEl>
                                      </p:cBhvr>
                                    </p:animEffect>
                                    <p:anim calcmode="lin" valueType="num">
                                      <p:cBhvr>
                                        <p:cTn id="202" dur="1000"/>
                                        <p:tgtEl>
                                          <p:spTgt spid="42"/>
                                        </p:tgtEl>
                                        <p:attrNameLst>
                                          <p:attrName>ppt_x</p:attrName>
                                        </p:attrNameLst>
                                      </p:cBhvr>
                                      <p:tavLst>
                                        <p:tav tm="0">
                                          <p:val>
                                            <p:strVal val="ppt_x"/>
                                          </p:val>
                                        </p:tav>
                                        <p:tav tm="100000">
                                          <p:val>
                                            <p:strVal val="ppt_x"/>
                                          </p:val>
                                        </p:tav>
                                      </p:tavLst>
                                    </p:anim>
                                    <p:anim calcmode="lin" valueType="num">
                                      <p:cBhvr>
                                        <p:cTn id="203" dur="100" decel="100000"/>
                                        <p:tgtEl>
                                          <p:spTgt spid="42"/>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42"/>
                                        </p:tgtEl>
                                        <p:attrNameLst>
                                          <p:attrName>ppt_y</p:attrName>
                                        </p:attrNameLst>
                                      </p:cBhvr>
                                      <p:tavLst>
                                        <p:tav tm="0">
                                          <p:val>
                                            <p:strVal val="ppt_y"/>
                                          </p:val>
                                        </p:tav>
                                        <p:tav tm="100000">
                                          <p:val>
                                            <p:strVal val="ppt_y+1"/>
                                          </p:val>
                                        </p:tav>
                                      </p:tavLst>
                                    </p:anim>
                                    <p:set>
                                      <p:cBhvr>
                                        <p:cTn id="205" dur="1" fill="hold">
                                          <p:stCondLst>
                                            <p:cond delay="999"/>
                                          </p:stCondLst>
                                        </p:cTn>
                                        <p:tgtEl>
                                          <p:spTgt spid="42"/>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
                                        </p:tgtEl>
                                      </p:cBhvr>
                                    </p:animEffect>
                                    <p:anim calcmode="lin" valueType="num">
                                      <p:cBhvr>
                                        <p:cTn id="208" dur="1000"/>
                                        <p:tgtEl>
                                          <p:spTgt spid="4"/>
                                        </p:tgtEl>
                                        <p:attrNameLst>
                                          <p:attrName>ppt_x</p:attrName>
                                        </p:attrNameLst>
                                      </p:cBhvr>
                                      <p:tavLst>
                                        <p:tav tm="0">
                                          <p:val>
                                            <p:strVal val="ppt_x"/>
                                          </p:val>
                                        </p:tav>
                                        <p:tav tm="100000">
                                          <p:val>
                                            <p:strVal val="ppt_x"/>
                                          </p:val>
                                        </p:tav>
                                      </p:tavLst>
                                    </p:anim>
                                    <p:anim calcmode="lin" valueType="num">
                                      <p:cBhvr>
                                        <p:cTn id="209" dur="100" decel="100000"/>
                                        <p:tgtEl>
                                          <p:spTgt spid="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
                                        </p:tgtEl>
                                        <p:attrNameLst>
                                          <p:attrName>ppt_y</p:attrName>
                                        </p:attrNameLst>
                                      </p:cBhvr>
                                      <p:tavLst>
                                        <p:tav tm="0">
                                          <p:val>
                                            <p:strVal val="ppt_y"/>
                                          </p:val>
                                        </p:tav>
                                        <p:tav tm="100000">
                                          <p:val>
                                            <p:strVal val="ppt_y+1"/>
                                          </p:val>
                                        </p:tav>
                                      </p:tavLst>
                                    </p:anim>
                                    <p:set>
                                      <p:cBhvr>
                                        <p:cTn id="211" dur="1" fill="hold">
                                          <p:stCondLst>
                                            <p:cond delay="999"/>
                                          </p:stCondLst>
                                        </p:cTn>
                                        <p:tgtEl>
                                          <p:spTgt spid="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2"/>
                                        </p:tgtEl>
                                      </p:cBhvr>
                                    </p:animEffect>
                                    <p:anim calcmode="lin" valueType="num">
                                      <p:cBhvr>
                                        <p:cTn id="214" dur="1000"/>
                                        <p:tgtEl>
                                          <p:spTgt spid="2"/>
                                        </p:tgtEl>
                                        <p:attrNameLst>
                                          <p:attrName>ppt_x</p:attrName>
                                        </p:attrNameLst>
                                      </p:cBhvr>
                                      <p:tavLst>
                                        <p:tav tm="0">
                                          <p:val>
                                            <p:strVal val="ppt_x"/>
                                          </p:val>
                                        </p:tav>
                                        <p:tav tm="100000">
                                          <p:val>
                                            <p:strVal val="ppt_x"/>
                                          </p:val>
                                        </p:tav>
                                      </p:tavLst>
                                    </p:anim>
                                    <p:anim calcmode="lin" valueType="num">
                                      <p:cBhvr>
                                        <p:cTn id="215" dur="100" decel="100000"/>
                                        <p:tgtEl>
                                          <p:spTgt spid="2"/>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2"/>
                                        </p:tgtEl>
                                        <p:attrNameLst>
                                          <p:attrName>ppt_y</p:attrName>
                                        </p:attrNameLst>
                                      </p:cBhvr>
                                      <p:tavLst>
                                        <p:tav tm="0">
                                          <p:val>
                                            <p:strVal val="ppt_y"/>
                                          </p:val>
                                        </p:tav>
                                        <p:tav tm="100000">
                                          <p:val>
                                            <p:strVal val="ppt_y+1"/>
                                          </p:val>
                                        </p:tav>
                                      </p:tavLst>
                                    </p:anim>
                                    <p:set>
                                      <p:cBhvr>
                                        <p:cTn id="217" dur="1" fill="hold">
                                          <p:stCondLst>
                                            <p:cond delay="999"/>
                                          </p:stCondLst>
                                        </p:cTn>
                                        <p:tgtEl>
                                          <p:spTgt spid="2"/>
                                        </p:tgtEl>
                                        <p:attrNameLst>
                                          <p:attrName>style.visibility</p:attrName>
                                        </p:attrNameLst>
                                      </p:cBhvr>
                                      <p:to>
                                        <p:strVal val="hidden"/>
                                      </p:to>
                                    </p:set>
                                  </p:childTnLst>
                                </p:cTn>
                              </p:par>
                              <p:par>
                                <p:cTn id="218" presetID="37" presetClass="exit" presetSubtype="0" fill="hold" grpId="1" nodeType="withEffect">
                                  <p:stCondLst>
                                    <p:cond delay="0"/>
                                  </p:stCondLst>
                                  <p:childTnLst>
                                    <p:animEffect transition="out" filter="fade">
                                      <p:cBhvr>
                                        <p:cTn id="219" dur="1000"/>
                                        <p:tgtEl>
                                          <p:spTgt spid="36"/>
                                        </p:tgtEl>
                                      </p:cBhvr>
                                    </p:animEffect>
                                    <p:anim calcmode="lin" valueType="num">
                                      <p:cBhvr>
                                        <p:cTn id="220" dur="1000"/>
                                        <p:tgtEl>
                                          <p:spTgt spid="36"/>
                                        </p:tgtEl>
                                        <p:attrNameLst>
                                          <p:attrName>ppt_x</p:attrName>
                                        </p:attrNameLst>
                                      </p:cBhvr>
                                      <p:tavLst>
                                        <p:tav tm="0">
                                          <p:val>
                                            <p:strVal val="ppt_x"/>
                                          </p:val>
                                        </p:tav>
                                        <p:tav tm="100000">
                                          <p:val>
                                            <p:strVal val="ppt_x"/>
                                          </p:val>
                                        </p:tav>
                                      </p:tavLst>
                                    </p:anim>
                                    <p:anim calcmode="lin" valueType="num">
                                      <p:cBhvr>
                                        <p:cTn id="221" dur="100" decel="100000"/>
                                        <p:tgtEl>
                                          <p:spTgt spid="36"/>
                                        </p:tgtEl>
                                        <p:attrNameLst>
                                          <p:attrName>ppt_y</p:attrName>
                                        </p:attrNameLst>
                                      </p:cBhvr>
                                      <p:tavLst>
                                        <p:tav tm="0">
                                          <p:val>
                                            <p:strVal val="ppt_y"/>
                                          </p:val>
                                        </p:tav>
                                        <p:tav tm="100000">
                                          <p:val>
                                            <p:strVal val="ppt_y-.03"/>
                                          </p:val>
                                        </p:tav>
                                      </p:tavLst>
                                    </p:anim>
                                    <p:anim calcmode="lin" valueType="num">
                                      <p:cBhvr>
                                        <p:cTn id="222" dur="900" accel="100000">
                                          <p:stCondLst>
                                            <p:cond delay="100"/>
                                          </p:stCondLst>
                                        </p:cTn>
                                        <p:tgtEl>
                                          <p:spTgt spid="36"/>
                                        </p:tgtEl>
                                        <p:attrNameLst>
                                          <p:attrName>ppt_y</p:attrName>
                                        </p:attrNameLst>
                                      </p:cBhvr>
                                      <p:tavLst>
                                        <p:tav tm="0">
                                          <p:val>
                                            <p:strVal val="ppt_y"/>
                                          </p:val>
                                        </p:tav>
                                        <p:tav tm="100000">
                                          <p:val>
                                            <p:strVal val="ppt_y+1"/>
                                          </p:val>
                                        </p:tav>
                                      </p:tavLst>
                                    </p:anim>
                                    <p:set>
                                      <p:cBhvr>
                                        <p:cTn id="223" dur="1" fill="hold">
                                          <p:stCondLst>
                                            <p:cond delay="999"/>
                                          </p:stCondLst>
                                        </p:cTn>
                                        <p:tgtEl>
                                          <p:spTgt spid="36"/>
                                        </p:tgtEl>
                                        <p:attrNameLst>
                                          <p:attrName>style.visibility</p:attrName>
                                        </p:attrNameLst>
                                      </p:cBhvr>
                                      <p:to>
                                        <p:strVal val="hidden"/>
                                      </p:to>
                                    </p:set>
                                  </p:childTnLst>
                                  <p:subTnLst>
                                    <p:audio>
                                      <p:cMediaNode>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4" presetID="37" presetClass="exit" presetSubtype="0" fill="hold" grpId="1" nodeType="withEffect">
                                  <p:stCondLst>
                                    <p:cond delay="0"/>
                                  </p:stCondLst>
                                  <p:childTnLst>
                                    <p:animEffect transition="out" filter="fade">
                                      <p:cBhvr>
                                        <p:cTn id="225" dur="1000"/>
                                        <p:tgtEl>
                                          <p:spTgt spid="43"/>
                                        </p:tgtEl>
                                      </p:cBhvr>
                                    </p:animEffect>
                                    <p:anim calcmode="lin" valueType="num">
                                      <p:cBhvr>
                                        <p:cTn id="226" dur="1000"/>
                                        <p:tgtEl>
                                          <p:spTgt spid="43"/>
                                        </p:tgtEl>
                                        <p:attrNameLst>
                                          <p:attrName>ppt_x</p:attrName>
                                        </p:attrNameLst>
                                      </p:cBhvr>
                                      <p:tavLst>
                                        <p:tav tm="0">
                                          <p:val>
                                            <p:strVal val="ppt_x"/>
                                          </p:val>
                                        </p:tav>
                                        <p:tav tm="100000">
                                          <p:val>
                                            <p:strVal val="ppt_x"/>
                                          </p:val>
                                        </p:tav>
                                      </p:tavLst>
                                    </p:anim>
                                    <p:anim calcmode="lin" valueType="num">
                                      <p:cBhvr>
                                        <p:cTn id="227" dur="100" decel="100000"/>
                                        <p:tgtEl>
                                          <p:spTgt spid="43"/>
                                        </p:tgtEl>
                                        <p:attrNameLst>
                                          <p:attrName>ppt_y</p:attrName>
                                        </p:attrNameLst>
                                      </p:cBhvr>
                                      <p:tavLst>
                                        <p:tav tm="0">
                                          <p:val>
                                            <p:strVal val="ppt_y"/>
                                          </p:val>
                                        </p:tav>
                                        <p:tav tm="100000">
                                          <p:val>
                                            <p:strVal val="ppt_y-.03"/>
                                          </p:val>
                                        </p:tav>
                                      </p:tavLst>
                                    </p:anim>
                                    <p:anim calcmode="lin" valueType="num">
                                      <p:cBhvr>
                                        <p:cTn id="228" dur="900" accel="100000">
                                          <p:stCondLst>
                                            <p:cond delay="100"/>
                                          </p:stCondLst>
                                        </p:cTn>
                                        <p:tgtEl>
                                          <p:spTgt spid="43"/>
                                        </p:tgtEl>
                                        <p:attrNameLst>
                                          <p:attrName>ppt_y</p:attrName>
                                        </p:attrNameLst>
                                      </p:cBhvr>
                                      <p:tavLst>
                                        <p:tav tm="0">
                                          <p:val>
                                            <p:strVal val="ppt_y"/>
                                          </p:val>
                                        </p:tav>
                                        <p:tav tm="100000">
                                          <p:val>
                                            <p:strVal val="ppt_y+1"/>
                                          </p:val>
                                        </p:tav>
                                      </p:tavLst>
                                    </p:anim>
                                    <p:set>
                                      <p:cBhvr>
                                        <p:cTn id="229" dur="1" fill="hold">
                                          <p:stCondLst>
                                            <p:cond delay="999"/>
                                          </p:stCondLst>
                                        </p:cTn>
                                        <p:tgtEl>
                                          <p:spTgt spid="43"/>
                                        </p:tgtEl>
                                        <p:attrNameLst>
                                          <p:attrName>style.visibility</p:attrName>
                                        </p:attrNameLst>
                                      </p:cBhvr>
                                      <p:to>
                                        <p:strVal val="hidden"/>
                                      </p:to>
                                    </p:set>
                                  </p:childTnLst>
                                  <p:subTnLst>
                                    <p:audio>
                                      <p:cMediaNode>
                                        <p:cTn display="0" masterRel="sameClick">
                                          <p:stCondLst>
                                            <p:cond evt="begin" delay="0">
                                              <p:tn val="224"/>
                                            </p:cond>
                                          </p:stCondLst>
                                          <p:endCondLst>
                                            <p:cond evt="onStopAudio" delay="0">
                                              <p:tgtEl>
                                                <p:sldTgt/>
                                              </p:tgtEl>
                                            </p:cond>
                                          </p:endCondLst>
                                        </p:cTn>
                                        <p:tgtEl>
                                          <p:sndTgt r:embed="rId11" name="cashreg.wav"/>
                                        </p:tgtEl>
                                      </p:cMediaNode>
                                    </p:audio>
                                  </p:subTnLst>
                                </p:cTn>
                              </p:par>
                              <p:par>
                                <p:cTn id="230" presetID="37" presetClass="exit" presetSubtype="0" fill="hold" grpId="1" nodeType="withEffect">
                                  <p:stCondLst>
                                    <p:cond delay="0"/>
                                  </p:stCondLst>
                                  <p:childTnLst>
                                    <p:animEffect transition="out" filter="fade">
                                      <p:cBhvr>
                                        <p:cTn id="231" dur="1000"/>
                                        <p:tgtEl>
                                          <p:spTgt spid="39"/>
                                        </p:tgtEl>
                                      </p:cBhvr>
                                    </p:animEffect>
                                    <p:anim calcmode="lin" valueType="num">
                                      <p:cBhvr>
                                        <p:cTn id="232" dur="1000"/>
                                        <p:tgtEl>
                                          <p:spTgt spid="39"/>
                                        </p:tgtEl>
                                        <p:attrNameLst>
                                          <p:attrName>ppt_x</p:attrName>
                                        </p:attrNameLst>
                                      </p:cBhvr>
                                      <p:tavLst>
                                        <p:tav tm="0">
                                          <p:val>
                                            <p:strVal val="ppt_x"/>
                                          </p:val>
                                        </p:tav>
                                        <p:tav tm="100000">
                                          <p:val>
                                            <p:strVal val="ppt_x"/>
                                          </p:val>
                                        </p:tav>
                                      </p:tavLst>
                                    </p:anim>
                                    <p:anim calcmode="lin" valueType="num">
                                      <p:cBhvr>
                                        <p:cTn id="233" dur="100" decel="100000"/>
                                        <p:tgtEl>
                                          <p:spTgt spid="39"/>
                                        </p:tgtEl>
                                        <p:attrNameLst>
                                          <p:attrName>ppt_y</p:attrName>
                                        </p:attrNameLst>
                                      </p:cBhvr>
                                      <p:tavLst>
                                        <p:tav tm="0">
                                          <p:val>
                                            <p:strVal val="ppt_y"/>
                                          </p:val>
                                        </p:tav>
                                        <p:tav tm="100000">
                                          <p:val>
                                            <p:strVal val="ppt_y-.03"/>
                                          </p:val>
                                        </p:tav>
                                      </p:tavLst>
                                    </p:anim>
                                    <p:anim calcmode="lin" valueType="num">
                                      <p:cBhvr>
                                        <p:cTn id="234" dur="900" accel="100000">
                                          <p:stCondLst>
                                            <p:cond delay="100"/>
                                          </p:stCondLst>
                                        </p:cTn>
                                        <p:tgtEl>
                                          <p:spTgt spid="39"/>
                                        </p:tgtEl>
                                        <p:attrNameLst>
                                          <p:attrName>ppt_y</p:attrName>
                                        </p:attrNameLst>
                                      </p:cBhvr>
                                      <p:tavLst>
                                        <p:tav tm="0">
                                          <p:val>
                                            <p:strVal val="ppt_y"/>
                                          </p:val>
                                        </p:tav>
                                        <p:tav tm="100000">
                                          <p:val>
                                            <p:strVal val="ppt_y+1"/>
                                          </p:val>
                                        </p:tav>
                                      </p:tavLst>
                                    </p:anim>
                                    <p:set>
                                      <p:cBhvr>
                                        <p:cTn id="235" dur="1" fill="hold">
                                          <p:stCondLst>
                                            <p:cond delay="999"/>
                                          </p:stCondLst>
                                        </p:cTn>
                                        <p:tgtEl>
                                          <p:spTgt spid="39"/>
                                        </p:tgtEl>
                                        <p:attrNameLst>
                                          <p:attrName>style.visibility</p:attrName>
                                        </p:attrNameLst>
                                      </p:cBhvr>
                                      <p:to>
                                        <p:strVal val="hidden"/>
                                      </p:to>
                                    </p:set>
                                  </p:childTnLst>
                                  <p:subTnLst>
                                    <p:audio>
                                      <p:cMediaNode>
                                        <p:cTn display="0" masterRel="sameClick">
                                          <p:stCondLst>
                                            <p:cond evt="begin" delay="0">
                                              <p:tn val="230"/>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38"/>
                                        </p:tgtEl>
                                        <p:attrNameLst>
                                          <p:attrName>style.color</p:attrName>
                                        </p:attrNameLst>
                                      </p:cBhvr>
                                      <p:by>
                                        <p:hsl h="-7200000" s="0" l="0"/>
                                      </p:by>
                                    </p:animClr>
                                    <p:animClr clrSpc="hsl" dir="cw">
                                      <p:cBhvr>
                                        <p:cTn id="238" dur="1000" fill="hold"/>
                                        <p:tgtEl>
                                          <p:spTgt spid="38"/>
                                        </p:tgtEl>
                                        <p:attrNameLst>
                                          <p:attrName>fillcolor</p:attrName>
                                        </p:attrNameLst>
                                      </p:cBhvr>
                                      <p:by>
                                        <p:hsl h="-7200000" s="0" l="0"/>
                                      </p:by>
                                    </p:animClr>
                                    <p:animClr clrSpc="hsl" dir="cw">
                                      <p:cBhvr>
                                        <p:cTn id="239" dur="1000" fill="hold"/>
                                        <p:tgtEl>
                                          <p:spTgt spid="38"/>
                                        </p:tgtEl>
                                        <p:attrNameLst>
                                          <p:attrName>stroke.color</p:attrName>
                                        </p:attrNameLst>
                                      </p:cBhvr>
                                      <p:by>
                                        <p:hsl h="-7200000" s="0" l="0"/>
                                      </p:by>
                                    </p:animClr>
                                    <p:set>
                                      <p:cBhvr>
                                        <p:cTn id="240" dur="1000" fill="hold"/>
                                        <p:tgtEl>
                                          <p:spTgt spid="38"/>
                                        </p:tgtEl>
                                        <p:attrNameLst>
                                          <p:attrName>fill.type</p:attrName>
                                        </p:attrNameLst>
                                      </p:cBhvr>
                                      <p:to>
                                        <p:strVal val="solid"/>
                                      </p:to>
                                    </p:set>
                                  </p:childTnLst>
                                  <p:subTnLst>
                                    <p:audio>
                                      <p:cMediaNode>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4"/>
                                        </p:tgtEl>
                                        <p:attrNameLst>
                                          <p:attrName>style.color</p:attrName>
                                        </p:attrNameLst>
                                      </p:cBhvr>
                                      <p:by>
                                        <p:hsl h="-7200000" s="0" l="0"/>
                                      </p:by>
                                    </p:animClr>
                                    <p:animClr clrSpc="hsl" dir="cw">
                                      <p:cBhvr>
                                        <p:cTn id="243" dur="1000" fill="hold"/>
                                        <p:tgtEl>
                                          <p:spTgt spid="44"/>
                                        </p:tgtEl>
                                        <p:attrNameLst>
                                          <p:attrName>fillcolor</p:attrName>
                                        </p:attrNameLst>
                                      </p:cBhvr>
                                      <p:by>
                                        <p:hsl h="-7200000" s="0" l="0"/>
                                      </p:by>
                                    </p:animClr>
                                    <p:animClr clrSpc="hsl" dir="cw">
                                      <p:cBhvr>
                                        <p:cTn id="244" dur="1000" fill="hold"/>
                                        <p:tgtEl>
                                          <p:spTgt spid="44"/>
                                        </p:tgtEl>
                                        <p:attrNameLst>
                                          <p:attrName>stroke.color</p:attrName>
                                        </p:attrNameLst>
                                      </p:cBhvr>
                                      <p:by>
                                        <p:hsl h="-7200000" s="0" l="0"/>
                                      </p:by>
                                    </p:animClr>
                                    <p:set>
                                      <p:cBhvr>
                                        <p:cTn id="245" dur="1000" fill="hold"/>
                                        <p:tgtEl>
                                          <p:spTgt spid="44"/>
                                        </p:tgtEl>
                                        <p:attrNameLst>
                                          <p:attrName>fill.type</p:attrName>
                                        </p:attrNameLst>
                                      </p:cBhvr>
                                      <p:to>
                                        <p:strVal val="solid"/>
                                      </p:to>
                                    </p:set>
                                  </p:childTnLst>
                                  <p:subTnLst>
                                    <p:audio>
                                      <p:cMediaNode>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22" presetClass="emph" presetSubtype="0" fill="hold" grpId="1" nodeType="withEffect">
                                  <p:stCondLst>
                                    <p:cond delay="0"/>
                                  </p:stCondLst>
                                  <p:childTnLst>
                                    <p:animClr clrSpc="hsl" dir="cw">
                                      <p:cBhvr override="childStyle">
                                        <p:cTn id="247" dur="1000" fill="hold"/>
                                        <p:tgtEl>
                                          <p:spTgt spid="40"/>
                                        </p:tgtEl>
                                        <p:attrNameLst>
                                          <p:attrName>style.color</p:attrName>
                                        </p:attrNameLst>
                                      </p:cBhvr>
                                      <p:by>
                                        <p:hsl h="-7200000" s="0" l="0"/>
                                      </p:by>
                                    </p:animClr>
                                    <p:animClr clrSpc="hsl" dir="cw">
                                      <p:cBhvr>
                                        <p:cTn id="248" dur="1000" fill="hold"/>
                                        <p:tgtEl>
                                          <p:spTgt spid="40"/>
                                        </p:tgtEl>
                                        <p:attrNameLst>
                                          <p:attrName>fillcolor</p:attrName>
                                        </p:attrNameLst>
                                      </p:cBhvr>
                                      <p:by>
                                        <p:hsl h="-7200000" s="0" l="0"/>
                                      </p:by>
                                    </p:animClr>
                                    <p:animClr clrSpc="hsl" dir="cw">
                                      <p:cBhvr>
                                        <p:cTn id="249" dur="1000" fill="hold"/>
                                        <p:tgtEl>
                                          <p:spTgt spid="40"/>
                                        </p:tgtEl>
                                        <p:attrNameLst>
                                          <p:attrName>stroke.color</p:attrName>
                                        </p:attrNameLst>
                                      </p:cBhvr>
                                      <p:by>
                                        <p:hsl h="-7200000" s="0" l="0"/>
                                      </p:by>
                                    </p:animClr>
                                    <p:set>
                                      <p:cBhvr>
                                        <p:cTn id="250" dur="1000" fill="hold"/>
                                        <p:tgtEl>
                                          <p:spTgt spid="40"/>
                                        </p:tgtEl>
                                        <p:attrNameLst>
                                          <p:attrName>fill.type</p:attrName>
                                        </p:attrNameLst>
                                      </p:cBhvr>
                                      <p:to>
                                        <p:strVal val="solid"/>
                                      </p:to>
                                    </p:set>
                                  </p:childTnLst>
                                  <p:subTnLst>
                                    <p:audio>
                                      <p:cMediaNode>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2934266" y="523961"/>
            <a:ext cx="7610397" cy="137124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Dụng cụ nào được sử dụng để quan sát vi khuẩn.</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1">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3"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4"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5"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lúp</a:t>
            </a:r>
            <a:endParaRPr lang="en-US" sz="4860" b="1" dirty="0">
              <a:solidFill>
                <a:prstClr val="white"/>
              </a:solidFill>
              <a:latin typeface="Times New Roman" panose="02020603050405020304" pitchFamily="18" charset="0"/>
              <a:cs typeface="Times New Roman" panose="02020603050405020304" pitchFamily="18" charset="0"/>
            </a:endParaRPr>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960">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hiển</a:t>
            </a:r>
            <a:r>
              <a:rPr lang="en-US" sz="2880" dirty="0">
                <a:solidFill>
                  <a:prstClr val="white"/>
                </a:solidFill>
                <a:latin typeface="Arial" panose="020B0604020202020204" pitchFamily="34" charset="0"/>
              </a:rPr>
              <a:t> vi</a:t>
            </a:r>
            <a:endParaRPr lang="en-SG" sz="2880" dirty="0">
              <a:solidFill>
                <a:prstClr val="white"/>
              </a:solidFill>
              <a:latin typeface="Calibri" panose="020F0502020204030204"/>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buSzPts val="1000"/>
              <a:tabLst>
                <a:tab pos="411357" algn="l"/>
              </a:tabLst>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soi </a:t>
            </a:r>
            <a:r>
              <a:rPr lang="en-US" sz="2880" dirty="0" err="1">
                <a:solidFill>
                  <a:prstClr val="white"/>
                </a:solidFill>
                <a:latin typeface="Arial" panose="020B0604020202020204" pitchFamily="34" charset="0"/>
              </a:rPr>
              <a:t>nổi</a:t>
            </a:r>
            <a:endParaRPr lang="en-US" sz="54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buSzPts val="1000"/>
              <a:tabLst>
                <a:tab pos="411357" algn="l"/>
              </a:tabLst>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viễn</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vọng</a:t>
            </a:r>
            <a:endParaRPr lang="en-US" sz="54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9" descr="num3"/>
          <p:cNvPicPr>
            <a:picLocks noChangeAspect="1" noChangeArrowheads="1"/>
          </p:cNvPicPr>
          <p:nvPr/>
        </p:nvPicPr>
        <p:blipFill>
          <a:blip r:embed="rId17">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30727">
            <a:off x="448968" y="484346"/>
            <a:ext cx="1089140" cy="1665009"/>
          </a:xfrm>
          <a:prstGeom prst="rect">
            <a:avLst/>
          </a:prstGeom>
          <a:noFill/>
          <a:extLst>
            <a:ext uri="{909E8E84-426E-40DD-AFC4-6F175D3DCCD1}">
              <a14:hiddenFill xmlns:a14="http://schemas.microsoft.com/office/drawing/2010/main">
                <a:solidFill>
                  <a:srgbClr val="FFFFFF"/>
                </a:solidFill>
              </a14:hiddenFill>
            </a:ext>
          </a:extLst>
        </p:spPr>
      </p:pic>
      <p:pic>
        <p:nvPicPr>
          <p:cNvPr id="46" name="Đồ họa 45" descr="Cuốn sách đang mở">
            <a:hlinkClick r:id="rId18" action="ppaction://hlinksldjump"/>
            <a:extLst>
              <a:ext uri="{FF2B5EF4-FFF2-40B4-BE49-F238E27FC236}">
                <a16:creationId xmlns:a16="http://schemas.microsoft.com/office/drawing/2014/main" id="{56F57680-A419-41A4-90E1-5A5085016440}"/>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554642" y="1910602"/>
            <a:ext cx="822960" cy="822960"/>
          </a:xfrm>
          <a:prstGeom prst="rect">
            <a:avLst/>
          </a:prstGeom>
        </p:spPr>
      </p:pic>
    </p:spTree>
    <p:custDataLst>
      <p:tags r:id="rId1"/>
    </p:custDataLst>
    <p:extLst>
      <p:ext uri="{BB962C8B-B14F-4D97-AF65-F5344CB8AC3E}">
        <p14:creationId xmlns:p14="http://schemas.microsoft.com/office/powerpoint/2010/main" val="14543992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7"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53" presetClass="entr" presetSubtype="16" fill="hold" nodeType="with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p:cTn id="15" dur="1250" fill="hold"/>
                                        <p:tgtEl>
                                          <p:spTgt spid="47"/>
                                        </p:tgtEl>
                                        <p:attrNameLst>
                                          <p:attrName>ppt_w</p:attrName>
                                        </p:attrNameLst>
                                      </p:cBhvr>
                                      <p:tavLst>
                                        <p:tav tm="0">
                                          <p:val>
                                            <p:fltVal val="0"/>
                                          </p:val>
                                        </p:tav>
                                        <p:tav tm="100000">
                                          <p:val>
                                            <p:strVal val="#ppt_w"/>
                                          </p:val>
                                        </p:tav>
                                      </p:tavLst>
                                    </p:anim>
                                    <p:anim calcmode="lin" valueType="num">
                                      <p:cBhvr>
                                        <p:cTn id="16" dur="1250" fill="hold"/>
                                        <p:tgtEl>
                                          <p:spTgt spid="47"/>
                                        </p:tgtEl>
                                        <p:attrNameLst>
                                          <p:attrName>ppt_h</p:attrName>
                                        </p:attrNameLst>
                                      </p:cBhvr>
                                      <p:tavLst>
                                        <p:tav tm="0">
                                          <p:val>
                                            <p:fltVal val="0"/>
                                          </p:val>
                                        </p:tav>
                                        <p:tav tm="100000">
                                          <p:val>
                                            <p:strVal val="#ppt_h"/>
                                          </p:val>
                                        </p:tav>
                                      </p:tavLst>
                                    </p:anim>
                                    <p:animEffect transition="in" filter="fade">
                                      <p:cBhvr>
                                        <p:cTn id="17" dur="1250"/>
                                        <p:tgtEl>
                                          <p:spTgt spid="47"/>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8"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8"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8"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8"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9"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9"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9"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9"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9"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9"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9"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9"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9"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9"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9"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9"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9"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9"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9"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0"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0"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2"/>
                                        </p:tgtEl>
                                      </p:cBhvr>
                                    </p:animEffect>
                                    <p:anim calcmode="lin" valueType="num">
                                      <p:cBhvr>
                                        <p:cTn id="202" dur="1000"/>
                                        <p:tgtEl>
                                          <p:spTgt spid="2"/>
                                        </p:tgtEl>
                                        <p:attrNameLst>
                                          <p:attrName>ppt_x</p:attrName>
                                        </p:attrNameLst>
                                      </p:cBhvr>
                                      <p:tavLst>
                                        <p:tav tm="0">
                                          <p:val>
                                            <p:strVal val="ppt_x"/>
                                          </p:val>
                                        </p:tav>
                                        <p:tav tm="100000">
                                          <p:val>
                                            <p:strVal val="ppt_x"/>
                                          </p:val>
                                        </p:tav>
                                      </p:tavLst>
                                    </p:anim>
                                    <p:anim calcmode="lin" valueType="num">
                                      <p:cBhvr>
                                        <p:cTn id="203" dur="100" decel="100000"/>
                                        <p:tgtEl>
                                          <p:spTgt spid="2"/>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2"/>
                                        </p:tgtEl>
                                        <p:attrNameLst>
                                          <p:attrName>ppt_y</p:attrName>
                                        </p:attrNameLst>
                                      </p:cBhvr>
                                      <p:tavLst>
                                        <p:tav tm="0">
                                          <p:val>
                                            <p:strVal val="ppt_y"/>
                                          </p:val>
                                        </p:tav>
                                        <p:tav tm="100000">
                                          <p:val>
                                            <p:strVal val="ppt_y+1"/>
                                          </p:val>
                                        </p:tav>
                                      </p:tavLst>
                                    </p:anim>
                                    <p:set>
                                      <p:cBhvr>
                                        <p:cTn id="205" dur="1" fill="hold">
                                          <p:stCondLst>
                                            <p:cond delay="999"/>
                                          </p:stCondLst>
                                        </p:cTn>
                                        <p:tgtEl>
                                          <p:spTgt spid="2"/>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2"/>
                                        </p:tgtEl>
                                      </p:cBhvr>
                                    </p:animEffect>
                                    <p:anim calcmode="lin" valueType="num">
                                      <p:cBhvr>
                                        <p:cTn id="208" dur="1000"/>
                                        <p:tgtEl>
                                          <p:spTgt spid="42"/>
                                        </p:tgtEl>
                                        <p:attrNameLst>
                                          <p:attrName>ppt_x</p:attrName>
                                        </p:attrNameLst>
                                      </p:cBhvr>
                                      <p:tavLst>
                                        <p:tav tm="0">
                                          <p:val>
                                            <p:strVal val="ppt_x"/>
                                          </p:val>
                                        </p:tav>
                                        <p:tav tm="100000">
                                          <p:val>
                                            <p:strVal val="ppt_x"/>
                                          </p:val>
                                        </p:tav>
                                      </p:tavLst>
                                    </p:anim>
                                    <p:anim calcmode="lin" valueType="num">
                                      <p:cBhvr>
                                        <p:cTn id="209" dur="100" decel="100000"/>
                                        <p:tgtEl>
                                          <p:spTgt spid="42"/>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2"/>
                                        </p:tgtEl>
                                        <p:attrNameLst>
                                          <p:attrName>ppt_y</p:attrName>
                                        </p:attrNameLst>
                                      </p:cBhvr>
                                      <p:tavLst>
                                        <p:tav tm="0">
                                          <p:val>
                                            <p:strVal val="ppt_y"/>
                                          </p:val>
                                        </p:tav>
                                        <p:tav tm="100000">
                                          <p:val>
                                            <p:strVal val="ppt_y+1"/>
                                          </p:val>
                                        </p:tav>
                                      </p:tavLst>
                                    </p:anim>
                                    <p:set>
                                      <p:cBhvr>
                                        <p:cTn id="211" dur="1" fill="hold">
                                          <p:stCondLst>
                                            <p:cond delay="999"/>
                                          </p:stCondLst>
                                        </p:cTn>
                                        <p:tgtEl>
                                          <p:spTgt spid="42"/>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
                                        </p:tgtEl>
                                      </p:cBhvr>
                                    </p:animEffect>
                                    <p:anim calcmode="lin" valueType="num">
                                      <p:cBhvr>
                                        <p:cTn id="214" dur="1000"/>
                                        <p:tgtEl>
                                          <p:spTgt spid="4"/>
                                        </p:tgtEl>
                                        <p:attrNameLst>
                                          <p:attrName>ppt_x</p:attrName>
                                        </p:attrNameLst>
                                      </p:cBhvr>
                                      <p:tavLst>
                                        <p:tav tm="0">
                                          <p:val>
                                            <p:strVal val="ppt_x"/>
                                          </p:val>
                                        </p:tav>
                                        <p:tav tm="100000">
                                          <p:val>
                                            <p:strVal val="ppt_x"/>
                                          </p:val>
                                        </p:tav>
                                      </p:tavLst>
                                    </p:anim>
                                    <p:anim calcmode="lin" valueType="num">
                                      <p:cBhvr>
                                        <p:cTn id="215" dur="100" decel="100000"/>
                                        <p:tgtEl>
                                          <p:spTgt spid="4"/>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
                                        </p:tgtEl>
                                        <p:attrNameLst>
                                          <p:attrName>ppt_y</p:attrName>
                                        </p:attrNameLst>
                                      </p:cBhvr>
                                      <p:tavLst>
                                        <p:tav tm="0">
                                          <p:val>
                                            <p:strVal val="ppt_y"/>
                                          </p:val>
                                        </p:tav>
                                        <p:tav tm="100000">
                                          <p:val>
                                            <p:strVal val="ppt_y+1"/>
                                          </p:val>
                                        </p:tav>
                                      </p:tavLst>
                                    </p:anim>
                                    <p:set>
                                      <p:cBhvr>
                                        <p:cTn id="217" dur="1" fill="hold">
                                          <p:stCondLst>
                                            <p:cond delay="999"/>
                                          </p:stCondLst>
                                        </p:cTn>
                                        <p:tgtEl>
                                          <p:spTgt spid="4"/>
                                        </p:tgtEl>
                                        <p:attrNameLst>
                                          <p:attrName>style.visibility</p:attrName>
                                        </p:attrNameLst>
                                      </p:cBhvr>
                                      <p:to>
                                        <p:strVal val="hidden"/>
                                      </p:to>
                                    </p:set>
                                  </p:childTnLst>
                                </p:cTn>
                              </p:par>
                              <p:par>
                                <p:cTn id="218" presetID="22" presetClass="emph" presetSubtype="0" fill="hold" grpId="1" nodeType="withEffect">
                                  <p:stCondLst>
                                    <p:cond delay="0"/>
                                  </p:stCondLst>
                                  <p:childTnLst>
                                    <p:animClr clrSpc="hsl" dir="cw">
                                      <p:cBhvr override="childStyle">
                                        <p:cTn id="219" dur="1000" fill="hold"/>
                                        <p:tgtEl>
                                          <p:spTgt spid="36"/>
                                        </p:tgtEl>
                                        <p:attrNameLst>
                                          <p:attrName>style.color</p:attrName>
                                        </p:attrNameLst>
                                      </p:cBhvr>
                                      <p:by>
                                        <p:hsl h="-7200000" s="0" l="0"/>
                                      </p:by>
                                    </p:animClr>
                                    <p:animClr clrSpc="hsl" dir="cw">
                                      <p:cBhvr>
                                        <p:cTn id="220" dur="1000" fill="hold"/>
                                        <p:tgtEl>
                                          <p:spTgt spid="36"/>
                                        </p:tgtEl>
                                        <p:attrNameLst>
                                          <p:attrName>fillcolor</p:attrName>
                                        </p:attrNameLst>
                                      </p:cBhvr>
                                      <p:by>
                                        <p:hsl h="-7200000" s="0" l="0"/>
                                      </p:by>
                                    </p:animClr>
                                    <p:animClr clrSpc="hsl" dir="cw">
                                      <p:cBhvr>
                                        <p:cTn id="221" dur="1000" fill="hold"/>
                                        <p:tgtEl>
                                          <p:spTgt spid="36"/>
                                        </p:tgtEl>
                                        <p:attrNameLst>
                                          <p:attrName>stroke.color</p:attrName>
                                        </p:attrNameLst>
                                      </p:cBhvr>
                                      <p:by>
                                        <p:hsl h="-7200000" s="0" l="0"/>
                                      </p:by>
                                    </p:animClr>
                                    <p:set>
                                      <p:cBhvr>
                                        <p:cTn id="222" dur="1000" fill="hold"/>
                                        <p:tgtEl>
                                          <p:spTgt spid="36"/>
                                        </p:tgtEl>
                                        <p:attrNameLst>
                                          <p:attrName>fill.type</p:attrName>
                                        </p:attrNameLst>
                                      </p:cBhvr>
                                      <p:to>
                                        <p:strVal val="solid"/>
                                      </p:to>
                                    </p:set>
                                  </p:childTnLst>
                                  <p:subTnLst>
                                    <p:audio>
                                      <p:cMediaNode>
                                        <p:cTn display="0" masterRel="sameClick">
                                          <p:stCondLst>
                                            <p:cond evt="begin" delay="0">
                                              <p:tn val="218"/>
                                            </p:cond>
                                          </p:stCondLst>
                                          <p:endCondLst>
                                            <p:cond evt="onStopAudio" delay="0">
                                              <p:tgtEl>
                                                <p:sldTgt/>
                                              </p:tgtEl>
                                            </p:cond>
                                          </p:endCondLst>
                                        </p:cTn>
                                        <p:tgtEl>
                                          <p:sndTgt r:embed="rId10"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43"/>
                                        </p:tgtEl>
                                        <p:attrNameLst>
                                          <p:attrName>style.color</p:attrName>
                                        </p:attrNameLst>
                                      </p:cBhvr>
                                      <p:by>
                                        <p:hsl h="-7200000" s="0" l="0"/>
                                      </p:by>
                                    </p:animClr>
                                    <p:animClr clrSpc="hsl" dir="cw">
                                      <p:cBhvr>
                                        <p:cTn id="225" dur="1000" fill="hold"/>
                                        <p:tgtEl>
                                          <p:spTgt spid="43"/>
                                        </p:tgtEl>
                                        <p:attrNameLst>
                                          <p:attrName>fillcolor</p:attrName>
                                        </p:attrNameLst>
                                      </p:cBhvr>
                                      <p:by>
                                        <p:hsl h="-7200000" s="0" l="0"/>
                                      </p:by>
                                    </p:animClr>
                                    <p:animClr clrSpc="hsl" dir="cw">
                                      <p:cBhvr>
                                        <p:cTn id="226" dur="1000" fill="hold"/>
                                        <p:tgtEl>
                                          <p:spTgt spid="43"/>
                                        </p:tgtEl>
                                        <p:attrNameLst>
                                          <p:attrName>stroke.color</p:attrName>
                                        </p:attrNameLst>
                                      </p:cBhvr>
                                      <p:by>
                                        <p:hsl h="-7200000" s="0" l="0"/>
                                      </p:by>
                                    </p:animClr>
                                    <p:set>
                                      <p:cBhvr>
                                        <p:cTn id="227" dur="1000" fill="hold"/>
                                        <p:tgtEl>
                                          <p:spTgt spid="43"/>
                                        </p:tgtEl>
                                        <p:attrNameLst>
                                          <p:attrName>fill.type</p:attrName>
                                        </p:attrNameLst>
                                      </p:cBhvr>
                                      <p:to>
                                        <p:strVal val="solid"/>
                                      </p:to>
                                    </p:set>
                                  </p:childTnLst>
                                  <p:subTnLst>
                                    <p:audio>
                                      <p:cMediaNode>
                                        <p:cTn display="0" masterRel="sameClick">
                                          <p:stCondLst>
                                            <p:cond evt="begin" delay="0">
                                              <p:tn val="223"/>
                                            </p:cond>
                                          </p:stCondLst>
                                          <p:endCondLst>
                                            <p:cond evt="onStopAudio" delay="0">
                                              <p:tgtEl>
                                                <p:sldTgt/>
                                              </p:tgtEl>
                                            </p:cond>
                                          </p:endCondLst>
                                        </p:cTn>
                                        <p:tgtEl>
                                          <p:sndTgt r:embed="rId10" name="cashreg.wav"/>
                                        </p:tgtEl>
                                      </p:cMediaNode>
                                    </p:audio>
                                  </p:subTnLst>
                                </p:cTn>
                              </p:par>
                              <p:par>
                                <p:cTn id="228" presetID="22" presetClass="emph" presetSubtype="0" fill="hold" grpId="1" nodeType="withEffect">
                                  <p:stCondLst>
                                    <p:cond delay="0"/>
                                  </p:stCondLst>
                                  <p:childTnLst>
                                    <p:animClr clrSpc="hsl" dir="cw">
                                      <p:cBhvr override="childStyle">
                                        <p:cTn id="229" dur="1000" fill="hold"/>
                                        <p:tgtEl>
                                          <p:spTgt spid="39"/>
                                        </p:tgtEl>
                                        <p:attrNameLst>
                                          <p:attrName>style.color</p:attrName>
                                        </p:attrNameLst>
                                      </p:cBhvr>
                                      <p:by>
                                        <p:hsl h="-7200000" s="0" l="0"/>
                                      </p:by>
                                    </p:animClr>
                                    <p:animClr clrSpc="hsl" dir="cw">
                                      <p:cBhvr>
                                        <p:cTn id="230" dur="1000" fill="hold"/>
                                        <p:tgtEl>
                                          <p:spTgt spid="39"/>
                                        </p:tgtEl>
                                        <p:attrNameLst>
                                          <p:attrName>fillcolor</p:attrName>
                                        </p:attrNameLst>
                                      </p:cBhvr>
                                      <p:by>
                                        <p:hsl h="-7200000" s="0" l="0"/>
                                      </p:by>
                                    </p:animClr>
                                    <p:animClr clrSpc="hsl" dir="cw">
                                      <p:cBhvr>
                                        <p:cTn id="231" dur="1000" fill="hold"/>
                                        <p:tgtEl>
                                          <p:spTgt spid="39"/>
                                        </p:tgtEl>
                                        <p:attrNameLst>
                                          <p:attrName>stroke.color</p:attrName>
                                        </p:attrNameLst>
                                      </p:cBhvr>
                                      <p:by>
                                        <p:hsl h="-7200000" s="0" l="0"/>
                                      </p:by>
                                    </p:animClr>
                                    <p:set>
                                      <p:cBhvr>
                                        <p:cTn id="232" dur="1000" fill="hold"/>
                                        <p:tgtEl>
                                          <p:spTgt spid="39"/>
                                        </p:tgtEl>
                                        <p:attrNameLst>
                                          <p:attrName>fill.type</p:attrName>
                                        </p:attrNameLst>
                                      </p:cBhvr>
                                      <p:to>
                                        <p:strVal val="solid"/>
                                      </p:to>
                                    </p:set>
                                  </p:childTnLst>
                                  <p:subTnLst>
                                    <p:audio>
                                      <p:cMediaNode>
                                        <p:cTn display="0" masterRel="sameClick">
                                          <p:stCondLst>
                                            <p:cond evt="begin" delay="0">
                                              <p:tn val="228"/>
                                            </p:cond>
                                          </p:stCondLst>
                                          <p:endCondLst>
                                            <p:cond evt="onStopAudio" delay="0">
                                              <p:tgtEl>
                                                <p:sldTgt/>
                                              </p:tgtEl>
                                            </p:cond>
                                          </p:endCondLst>
                                        </p:cTn>
                                        <p:tgtEl>
                                          <p:sndTgt r:embed="rId10" name="cashreg.wav"/>
                                        </p:tgtEl>
                                      </p:cMediaNode>
                                    </p:audio>
                                  </p:subTnLst>
                                </p:cTn>
                              </p:par>
                              <p:par>
                                <p:cTn id="233" presetID="37" presetClass="exit" presetSubtype="0" fill="hold" grpId="1" nodeType="withEffect">
                                  <p:stCondLst>
                                    <p:cond delay="0"/>
                                  </p:stCondLst>
                                  <p:childTnLst>
                                    <p:animEffect transition="out" filter="fade">
                                      <p:cBhvr>
                                        <p:cTn id="234" dur="1000"/>
                                        <p:tgtEl>
                                          <p:spTgt spid="38"/>
                                        </p:tgtEl>
                                      </p:cBhvr>
                                    </p:animEffect>
                                    <p:anim calcmode="lin" valueType="num">
                                      <p:cBhvr>
                                        <p:cTn id="235" dur="1000"/>
                                        <p:tgtEl>
                                          <p:spTgt spid="38"/>
                                        </p:tgtEl>
                                        <p:attrNameLst>
                                          <p:attrName>ppt_x</p:attrName>
                                        </p:attrNameLst>
                                      </p:cBhvr>
                                      <p:tavLst>
                                        <p:tav tm="0">
                                          <p:val>
                                            <p:strVal val="ppt_x"/>
                                          </p:val>
                                        </p:tav>
                                        <p:tav tm="100000">
                                          <p:val>
                                            <p:strVal val="ppt_x"/>
                                          </p:val>
                                        </p:tav>
                                      </p:tavLst>
                                    </p:anim>
                                    <p:anim calcmode="lin" valueType="num">
                                      <p:cBhvr>
                                        <p:cTn id="236" dur="100" decel="100000"/>
                                        <p:tgtEl>
                                          <p:spTgt spid="38"/>
                                        </p:tgtEl>
                                        <p:attrNameLst>
                                          <p:attrName>ppt_y</p:attrName>
                                        </p:attrNameLst>
                                      </p:cBhvr>
                                      <p:tavLst>
                                        <p:tav tm="0">
                                          <p:val>
                                            <p:strVal val="ppt_y"/>
                                          </p:val>
                                        </p:tav>
                                        <p:tav tm="100000">
                                          <p:val>
                                            <p:strVal val="ppt_y-.03"/>
                                          </p:val>
                                        </p:tav>
                                      </p:tavLst>
                                    </p:anim>
                                    <p:anim calcmode="lin" valueType="num">
                                      <p:cBhvr>
                                        <p:cTn id="237" dur="900" accel="100000">
                                          <p:stCondLst>
                                            <p:cond delay="100"/>
                                          </p:stCondLst>
                                        </p:cTn>
                                        <p:tgtEl>
                                          <p:spTgt spid="38"/>
                                        </p:tgtEl>
                                        <p:attrNameLst>
                                          <p:attrName>ppt_y</p:attrName>
                                        </p:attrNameLst>
                                      </p:cBhvr>
                                      <p:tavLst>
                                        <p:tav tm="0">
                                          <p:val>
                                            <p:strVal val="ppt_y"/>
                                          </p:val>
                                        </p:tav>
                                        <p:tav tm="100000">
                                          <p:val>
                                            <p:strVal val="ppt_y+1"/>
                                          </p:val>
                                        </p:tav>
                                      </p:tavLst>
                                    </p:anim>
                                    <p:set>
                                      <p:cBhvr>
                                        <p:cTn id="238" dur="1" fill="hold">
                                          <p:stCondLst>
                                            <p:cond delay="999"/>
                                          </p:stCondLst>
                                        </p:cTn>
                                        <p:tgtEl>
                                          <p:spTgt spid="38"/>
                                        </p:tgtEl>
                                        <p:attrNameLst>
                                          <p:attrName>style.visibility</p:attrName>
                                        </p:attrNameLst>
                                      </p:cBhvr>
                                      <p:to>
                                        <p:strVal val="hidden"/>
                                      </p:to>
                                    </p:set>
                                  </p:childTnLst>
                                  <p:subTnLst>
                                    <p:audio>
                                      <p:cMediaNode>
                                        <p:cTn display="0" masterRel="sameClick">
                                          <p:stCondLst>
                                            <p:cond evt="begin" delay="0">
                                              <p:tn val="233"/>
                                            </p:cond>
                                          </p:stCondLst>
                                          <p:endCondLst>
                                            <p:cond evt="onStopAudio" delay="0">
                                              <p:tgtEl>
                                                <p:sldTgt/>
                                              </p:tgtEl>
                                            </p:cond>
                                          </p:endCondLst>
                                        </p:cTn>
                                        <p:tgtEl>
                                          <p:sndTgt r:embed="rId10" name="cashreg.wav"/>
                                        </p:tgtEl>
                                      </p:cMediaNode>
                                    </p:audio>
                                  </p:subTnLst>
                                </p:cTn>
                              </p:par>
                              <p:par>
                                <p:cTn id="239" presetID="37" presetClass="exit" presetSubtype="0" fill="hold" grpId="1" nodeType="withEffect">
                                  <p:stCondLst>
                                    <p:cond delay="0"/>
                                  </p:stCondLst>
                                  <p:childTnLst>
                                    <p:animEffect transition="out" filter="fade">
                                      <p:cBhvr>
                                        <p:cTn id="240" dur="1000"/>
                                        <p:tgtEl>
                                          <p:spTgt spid="44"/>
                                        </p:tgtEl>
                                      </p:cBhvr>
                                    </p:animEffect>
                                    <p:anim calcmode="lin" valueType="num">
                                      <p:cBhvr>
                                        <p:cTn id="241" dur="1000"/>
                                        <p:tgtEl>
                                          <p:spTgt spid="44"/>
                                        </p:tgtEl>
                                        <p:attrNameLst>
                                          <p:attrName>ppt_x</p:attrName>
                                        </p:attrNameLst>
                                      </p:cBhvr>
                                      <p:tavLst>
                                        <p:tav tm="0">
                                          <p:val>
                                            <p:strVal val="ppt_x"/>
                                          </p:val>
                                        </p:tav>
                                        <p:tav tm="100000">
                                          <p:val>
                                            <p:strVal val="ppt_x"/>
                                          </p:val>
                                        </p:tav>
                                      </p:tavLst>
                                    </p:anim>
                                    <p:anim calcmode="lin" valueType="num">
                                      <p:cBhvr>
                                        <p:cTn id="242" dur="100" decel="100000"/>
                                        <p:tgtEl>
                                          <p:spTgt spid="44"/>
                                        </p:tgtEl>
                                        <p:attrNameLst>
                                          <p:attrName>ppt_y</p:attrName>
                                        </p:attrNameLst>
                                      </p:cBhvr>
                                      <p:tavLst>
                                        <p:tav tm="0">
                                          <p:val>
                                            <p:strVal val="ppt_y"/>
                                          </p:val>
                                        </p:tav>
                                        <p:tav tm="100000">
                                          <p:val>
                                            <p:strVal val="ppt_y-.03"/>
                                          </p:val>
                                        </p:tav>
                                      </p:tavLst>
                                    </p:anim>
                                    <p:anim calcmode="lin" valueType="num">
                                      <p:cBhvr>
                                        <p:cTn id="243" dur="900" accel="100000">
                                          <p:stCondLst>
                                            <p:cond delay="100"/>
                                          </p:stCondLst>
                                        </p:cTn>
                                        <p:tgtEl>
                                          <p:spTgt spid="44"/>
                                        </p:tgtEl>
                                        <p:attrNameLst>
                                          <p:attrName>ppt_y</p:attrName>
                                        </p:attrNameLst>
                                      </p:cBhvr>
                                      <p:tavLst>
                                        <p:tav tm="0">
                                          <p:val>
                                            <p:strVal val="ppt_y"/>
                                          </p:val>
                                        </p:tav>
                                        <p:tav tm="100000">
                                          <p:val>
                                            <p:strVal val="ppt_y+1"/>
                                          </p:val>
                                        </p:tav>
                                      </p:tavLst>
                                    </p:anim>
                                    <p:set>
                                      <p:cBhvr>
                                        <p:cTn id="244" dur="1" fill="hold">
                                          <p:stCondLst>
                                            <p:cond delay="999"/>
                                          </p:stCondLst>
                                        </p:cTn>
                                        <p:tgtEl>
                                          <p:spTgt spid="44"/>
                                        </p:tgtEl>
                                        <p:attrNameLst>
                                          <p:attrName>style.visibility</p:attrName>
                                        </p:attrNameLst>
                                      </p:cBhvr>
                                      <p:to>
                                        <p:strVal val="hidden"/>
                                      </p:to>
                                    </p:set>
                                  </p:childTnLst>
                                  <p:subTnLst>
                                    <p:audio>
                                      <p:cMediaNode>
                                        <p:cTn display="0" masterRel="sameClick">
                                          <p:stCondLst>
                                            <p:cond evt="begin" delay="0">
                                              <p:tn val="239"/>
                                            </p:cond>
                                          </p:stCondLst>
                                          <p:endCondLst>
                                            <p:cond evt="onStopAudio" delay="0">
                                              <p:tgtEl>
                                                <p:sldTgt/>
                                              </p:tgtEl>
                                            </p:cond>
                                          </p:endCondLst>
                                        </p:cTn>
                                        <p:tgtEl>
                                          <p:sndTgt r:embed="rId10" name="cashreg.wav"/>
                                        </p:tgtEl>
                                      </p:cMediaNode>
                                    </p:audio>
                                  </p:subTnLst>
                                </p:cTn>
                              </p:par>
                              <p:par>
                                <p:cTn id="245" presetID="37" presetClass="exit" presetSubtype="0" fill="hold" grpId="1" nodeType="withEffect">
                                  <p:stCondLst>
                                    <p:cond delay="0"/>
                                  </p:stCondLst>
                                  <p:childTnLst>
                                    <p:animEffect transition="out" filter="fade">
                                      <p:cBhvr>
                                        <p:cTn id="246" dur="1000"/>
                                        <p:tgtEl>
                                          <p:spTgt spid="40"/>
                                        </p:tgtEl>
                                      </p:cBhvr>
                                    </p:animEffect>
                                    <p:anim calcmode="lin" valueType="num">
                                      <p:cBhvr>
                                        <p:cTn id="247" dur="1000"/>
                                        <p:tgtEl>
                                          <p:spTgt spid="40"/>
                                        </p:tgtEl>
                                        <p:attrNameLst>
                                          <p:attrName>ppt_x</p:attrName>
                                        </p:attrNameLst>
                                      </p:cBhvr>
                                      <p:tavLst>
                                        <p:tav tm="0">
                                          <p:val>
                                            <p:strVal val="ppt_x"/>
                                          </p:val>
                                        </p:tav>
                                        <p:tav tm="100000">
                                          <p:val>
                                            <p:strVal val="ppt_x"/>
                                          </p:val>
                                        </p:tav>
                                      </p:tavLst>
                                    </p:anim>
                                    <p:anim calcmode="lin" valueType="num">
                                      <p:cBhvr>
                                        <p:cTn id="248" dur="100" decel="100000"/>
                                        <p:tgtEl>
                                          <p:spTgt spid="40"/>
                                        </p:tgtEl>
                                        <p:attrNameLst>
                                          <p:attrName>ppt_y</p:attrName>
                                        </p:attrNameLst>
                                      </p:cBhvr>
                                      <p:tavLst>
                                        <p:tav tm="0">
                                          <p:val>
                                            <p:strVal val="ppt_y"/>
                                          </p:val>
                                        </p:tav>
                                        <p:tav tm="100000">
                                          <p:val>
                                            <p:strVal val="ppt_y-.03"/>
                                          </p:val>
                                        </p:tav>
                                      </p:tavLst>
                                    </p:anim>
                                    <p:anim calcmode="lin" valueType="num">
                                      <p:cBhvr>
                                        <p:cTn id="249" dur="900" accel="100000">
                                          <p:stCondLst>
                                            <p:cond delay="100"/>
                                          </p:stCondLst>
                                        </p:cTn>
                                        <p:tgtEl>
                                          <p:spTgt spid="40"/>
                                        </p:tgtEl>
                                        <p:attrNameLst>
                                          <p:attrName>ppt_y</p:attrName>
                                        </p:attrNameLst>
                                      </p:cBhvr>
                                      <p:tavLst>
                                        <p:tav tm="0">
                                          <p:val>
                                            <p:strVal val="ppt_y"/>
                                          </p:val>
                                        </p:tav>
                                        <p:tav tm="100000">
                                          <p:val>
                                            <p:strVal val="ppt_y+1"/>
                                          </p:val>
                                        </p:tav>
                                      </p:tavLst>
                                    </p:anim>
                                    <p:set>
                                      <p:cBhvr>
                                        <p:cTn id="250" dur="1" fill="hold">
                                          <p:stCondLst>
                                            <p:cond delay="999"/>
                                          </p:stCondLst>
                                        </p:cTn>
                                        <p:tgtEl>
                                          <p:spTgt spid="40"/>
                                        </p:tgtEl>
                                        <p:attrNameLst>
                                          <p:attrName>style.visibility</p:attrName>
                                        </p:attrNameLst>
                                      </p:cBhvr>
                                      <p:to>
                                        <p:strVal val="hidden"/>
                                      </p:to>
                                    </p:set>
                                  </p:childTnLst>
                                  <p:subTnLst>
                                    <p:audio>
                                      <p:cMediaNode>
                                        <p:cTn display="0" masterRel="sameClick">
                                          <p:stCondLst>
                                            <p:cond evt="begin" delay="0">
                                              <p:tn val="245"/>
                                            </p:cond>
                                          </p:stCondLst>
                                          <p:endCondLst>
                                            <p:cond evt="onStopAudio" delay="0">
                                              <p:tgtEl>
                                                <p:sldTgt/>
                                              </p:tgtEl>
                                            </p:cond>
                                          </p:endCondLst>
                                        </p:cTn>
                                        <p:tgtEl>
                                          <p:sndTgt r:embed="rId10"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51"/>
                                            </p:cond>
                                          </p:stCondLst>
                                          <p:endCondLst>
                                            <p:cond evt="onStopAudio" delay="0">
                                              <p:tgtEl>
                                                <p:sldTgt/>
                                              </p:tgtEl>
                                            </p:cond>
                                          </p:endCondLst>
                                        </p:cTn>
                                        <p:tgtEl>
                                          <p:sndTgt r:embed="rId10"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7"/>
                                            </p:cond>
                                          </p:stCondLst>
                                          <p:endCondLst>
                                            <p:cond evt="onStopAudio" delay="0">
                                              <p:tgtEl>
                                                <p:sldTgt/>
                                              </p:tgtEl>
                                            </p:cond>
                                          </p:endCondLst>
                                        </p:cTn>
                                        <p:tgtEl>
                                          <p:sndTgt r:embed="rId10"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63"/>
                                            </p:cond>
                                          </p:stCondLst>
                                          <p:endCondLst>
                                            <p:cond evt="onStopAudio" delay="0">
                                              <p:tgtEl>
                                                <p:sldTgt/>
                                              </p:tgtEl>
                                            </p:cond>
                                          </p:endCondLst>
                                        </p:cTn>
                                        <p:tgtEl>
                                          <p:sndTgt r:embed="rId10"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6"/>
            <a:ext cx="7336149"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Bệnh nào sau đây </a:t>
            </a:r>
            <a:r>
              <a:rPr lang="vi-VN" sz="3600" b="1" dirty="0"/>
              <a:t>không</a:t>
            </a:r>
            <a:r>
              <a:rPr lang="vi-VN" sz="3600" dirty="0"/>
              <a:t> phải bệnh do vi khuẩn gây nên?</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600" dirty="0" err="1">
                <a:solidFill>
                  <a:prstClr val="white"/>
                </a:solidFill>
                <a:latin typeface="Calibri" panose="020F0502020204030204"/>
              </a:rPr>
              <a:t>Bệnh</a:t>
            </a:r>
            <a:r>
              <a:rPr lang="en-US" sz="3600" dirty="0">
                <a:solidFill>
                  <a:prstClr val="white"/>
                </a:solidFill>
                <a:latin typeface="Calibri" panose="020F0502020204030204"/>
              </a:rPr>
              <a:t> </a:t>
            </a:r>
            <a:r>
              <a:rPr lang="en-US" sz="3600" dirty="0" err="1">
                <a:solidFill>
                  <a:prstClr val="white"/>
                </a:solidFill>
                <a:latin typeface="Calibri" panose="020F0502020204030204"/>
              </a:rPr>
              <a:t>kiết</a:t>
            </a:r>
            <a:r>
              <a:rPr lang="en-US" sz="3600" dirty="0">
                <a:solidFill>
                  <a:prstClr val="white"/>
                </a:solidFill>
                <a:latin typeface="Calibri" panose="020F0502020204030204"/>
              </a:rPr>
              <a:t> </a:t>
            </a:r>
            <a:r>
              <a:rPr lang="en-US" sz="3600" dirty="0" err="1">
                <a:solidFill>
                  <a:prstClr val="white"/>
                </a:solidFill>
                <a:latin typeface="Calibri" panose="020F0502020204030204"/>
              </a:rPr>
              <a:t>lỵ</a:t>
            </a:r>
            <a:endParaRPr lang="en-US" sz="54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9" name="Rounded Rectangle 38"/>
          <p:cNvSpPr/>
          <p:nvPr/>
        </p:nvSpPr>
        <p:spPr>
          <a:xfrm>
            <a:off x="952130" y="3740572"/>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960" dirty="0" err="1">
                <a:solidFill>
                  <a:prstClr val="white"/>
                </a:solidFill>
                <a:latin typeface="Calibri" panose="020F0502020204030204"/>
              </a:rPr>
              <a:t>Bệnh</a:t>
            </a:r>
            <a:r>
              <a:rPr lang="en-US" sz="3960" dirty="0">
                <a:solidFill>
                  <a:prstClr val="white"/>
                </a:solidFill>
                <a:latin typeface="Calibri" panose="020F0502020204030204"/>
              </a:rPr>
              <a:t> </a:t>
            </a:r>
            <a:r>
              <a:rPr lang="en-US" sz="3960" dirty="0" err="1">
                <a:solidFill>
                  <a:prstClr val="white"/>
                </a:solidFill>
                <a:latin typeface="Calibri" panose="020F0502020204030204"/>
              </a:rPr>
              <a:t>thủy</a:t>
            </a:r>
            <a:r>
              <a:rPr lang="en-US" sz="3960" dirty="0">
                <a:solidFill>
                  <a:prstClr val="white"/>
                </a:solidFill>
                <a:latin typeface="Calibri" panose="020F0502020204030204"/>
              </a:rPr>
              <a:t> </a:t>
            </a:r>
            <a:r>
              <a:rPr lang="en-US" sz="3960" dirty="0" err="1">
                <a:solidFill>
                  <a:prstClr val="white"/>
                </a:solidFill>
                <a:latin typeface="Calibri" panose="020F0502020204030204"/>
              </a:rPr>
              <a:t>đậu</a:t>
            </a:r>
            <a:endParaRPr lang="en-US" sz="594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600" dirty="0" err="1">
                <a:solidFill>
                  <a:prstClr val="white"/>
                </a:solidFill>
                <a:latin typeface="Calibri" panose="020F0502020204030204"/>
              </a:rPr>
              <a:t>Bệnh</a:t>
            </a:r>
            <a:r>
              <a:rPr lang="en-US" sz="3600" dirty="0">
                <a:solidFill>
                  <a:prstClr val="white"/>
                </a:solidFill>
                <a:latin typeface="Calibri" panose="020F0502020204030204"/>
              </a:rPr>
              <a:t> </a:t>
            </a:r>
            <a:r>
              <a:rPr lang="en-US" sz="3600" dirty="0" err="1">
                <a:solidFill>
                  <a:prstClr val="white"/>
                </a:solidFill>
                <a:latin typeface="Calibri" panose="020F0502020204030204"/>
              </a:rPr>
              <a:t>tiêu</a:t>
            </a:r>
            <a:r>
              <a:rPr lang="en-US" sz="3600" dirty="0">
                <a:solidFill>
                  <a:prstClr val="white"/>
                </a:solidFill>
                <a:latin typeface="Calibri" panose="020F0502020204030204"/>
              </a:rPr>
              <a:t> </a:t>
            </a:r>
            <a:r>
              <a:rPr lang="en-US" sz="3600" dirty="0" err="1">
                <a:solidFill>
                  <a:prstClr val="white"/>
                </a:solidFill>
                <a:latin typeface="Calibri" panose="020F0502020204030204"/>
              </a:rPr>
              <a:t>chảy</a:t>
            </a:r>
            <a:endParaRPr lang="en-US" sz="54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BZ" sz="3240" dirty="0" err="1">
                <a:solidFill>
                  <a:prstClr val="white"/>
                </a:solidFill>
                <a:latin typeface="Calibri" panose="020F0502020204030204" pitchFamily="34" charset="0"/>
              </a:rPr>
              <a:t>Bệnh</a:t>
            </a:r>
            <a:r>
              <a:rPr lang="en-BZ" sz="3240" dirty="0">
                <a:solidFill>
                  <a:prstClr val="white"/>
                </a:solidFill>
                <a:latin typeface="Calibri" panose="020F0502020204030204" pitchFamily="34" charset="0"/>
              </a:rPr>
              <a:t> </a:t>
            </a:r>
            <a:r>
              <a:rPr lang="en-BZ" sz="3240" dirty="0" err="1">
                <a:solidFill>
                  <a:prstClr val="white"/>
                </a:solidFill>
                <a:latin typeface="Calibri" panose="020F0502020204030204" pitchFamily="34" charset="0"/>
              </a:rPr>
              <a:t>vàng</a:t>
            </a:r>
            <a:r>
              <a:rPr lang="en-BZ" sz="3240" dirty="0">
                <a:solidFill>
                  <a:prstClr val="white"/>
                </a:solidFill>
                <a:latin typeface="Calibri" panose="020F0502020204030204" pitchFamily="34" charset="0"/>
              </a:rPr>
              <a:t> da</a:t>
            </a:r>
            <a:endParaRPr lang="en-US" sz="3240"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Picture 10" descr="num4">
            <a:hlinkClick r:id="" action="ppaction://noaction"/>
          </p:cNvPr>
          <p:cNvPicPr>
            <a:picLocks noChangeAspect="1" noChangeArrowheads="1"/>
          </p:cNvPicPr>
          <p:nvPr/>
        </p:nvPicPr>
        <p:blipFill>
          <a:blip r:embed="rId18">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55291">
            <a:off x="489776" y="574561"/>
            <a:ext cx="1141016" cy="1667177"/>
          </a:xfrm>
          <a:prstGeom prst="rect">
            <a:avLst/>
          </a:prstGeom>
          <a:noFill/>
          <a:extLst>
            <a:ext uri="{909E8E84-426E-40DD-AFC4-6F175D3DCCD1}">
              <a14:hiddenFill xmlns:a14="http://schemas.microsoft.com/office/drawing/2010/main">
                <a:solidFill>
                  <a:srgbClr val="FFFFFF"/>
                </a:solidFill>
              </a14:hiddenFill>
            </a:ext>
          </a:extLst>
        </p:spPr>
      </p:pic>
      <p:pic>
        <p:nvPicPr>
          <p:cNvPr id="47" name="Đồ họa 46" descr="Cuốn sách đang mở">
            <a:hlinkClick r:id="rId19" action="ppaction://hlinksldjump"/>
            <a:extLst>
              <a:ext uri="{FF2B5EF4-FFF2-40B4-BE49-F238E27FC236}">
                <a16:creationId xmlns:a16="http://schemas.microsoft.com/office/drawing/2014/main" id="{EE643151-A6BC-43BE-B711-4775136D0BCD}"/>
              </a:ext>
            </a:extLst>
          </p:cNvPr>
          <p:cNvPicPr>
            <a:picLocks noChangeAspect="1"/>
          </p:cNvPicPr>
          <p:nvPr/>
        </p:nvPicPr>
        <p:blipFill>
          <a:blip r:embed="rId20" cstate="hq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486400" y="2120177"/>
            <a:ext cx="822960" cy="822960"/>
          </a:xfrm>
          <a:prstGeom prst="rect">
            <a:avLst/>
          </a:prstGeom>
        </p:spPr>
      </p:pic>
    </p:spTree>
    <p:custDataLst>
      <p:tags r:id="rId1"/>
    </p:custDataLst>
    <p:extLst>
      <p:ext uri="{BB962C8B-B14F-4D97-AF65-F5344CB8AC3E}">
        <p14:creationId xmlns:p14="http://schemas.microsoft.com/office/powerpoint/2010/main" val="3456565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53" presetClass="entr" presetSubtype="16"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p:cTn id="15" dur="1250" fill="hold"/>
                                        <p:tgtEl>
                                          <p:spTgt spid="46"/>
                                        </p:tgtEl>
                                        <p:attrNameLst>
                                          <p:attrName>ppt_w</p:attrName>
                                        </p:attrNameLst>
                                      </p:cBhvr>
                                      <p:tavLst>
                                        <p:tav tm="0">
                                          <p:val>
                                            <p:fltVal val="0"/>
                                          </p:val>
                                        </p:tav>
                                        <p:tav tm="100000">
                                          <p:val>
                                            <p:strVal val="#ppt_w"/>
                                          </p:val>
                                        </p:tav>
                                      </p:tavLst>
                                    </p:anim>
                                    <p:anim calcmode="lin" valueType="num">
                                      <p:cBhvr>
                                        <p:cTn id="16" dur="1250" fill="hold"/>
                                        <p:tgtEl>
                                          <p:spTgt spid="46"/>
                                        </p:tgtEl>
                                        <p:attrNameLst>
                                          <p:attrName>ppt_h</p:attrName>
                                        </p:attrNameLst>
                                      </p:cBhvr>
                                      <p:tavLst>
                                        <p:tav tm="0">
                                          <p:val>
                                            <p:fltVal val="0"/>
                                          </p:val>
                                        </p:tav>
                                        <p:tav tm="100000">
                                          <p:val>
                                            <p:strVal val="#ppt_h"/>
                                          </p:val>
                                        </p:tav>
                                      </p:tavLst>
                                    </p:anim>
                                    <p:animEffect transition="in" filter="fade">
                                      <p:cBhvr>
                                        <p:cTn id="17" dur="1250"/>
                                        <p:tgtEl>
                                          <p:spTgt spid="46"/>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0"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38"/>
                                        </p:tgtEl>
                                      </p:cBhvr>
                                    </p:animEffect>
                                    <p:anim calcmode="lin" valueType="num">
                                      <p:cBhvr>
                                        <p:cTn id="202" dur="1000"/>
                                        <p:tgtEl>
                                          <p:spTgt spid="38"/>
                                        </p:tgtEl>
                                        <p:attrNameLst>
                                          <p:attrName>ppt_x</p:attrName>
                                        </p:attrNameLst>
                                      </p:cBhvr>
                                      <p:tavLst>
                                        <p:tav tm="0">
                                          <p:val>
                                            <p:strVal val="ppt_x"/>
                                          </p:val>
                                        </p:tav>
                                        <p:tav tm="100000">
                                          <p:val>
                                            <p:strVal val="ppt_x"/>
                                          </p:val>
                                        </p:tav>
                                      </p:tavLst>
                                    </p:anim>
                                    <p:anim calcmode="lin" valueType="num">
                                      <p:cBhvr>
                                        <p:cTn id="203" dur="100" decel="100000"/>
                                        <p:tgtEl>
                                          <p:spTgt spid="38"/>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38"/>
                                        </p:tgtEl>
                                        <p:attrNameLst>
                                          <p:attrName>ppt_y</p:attrName>
                                        </p:attrNameLst>
                                      </p:cBhvr>
                                      <p:tavLst>
                                        <p:tav tm="0">
                                          <p:val>
                                            <p:strVal val="ppt_y"/>
                                          </p:val>
                                        </p:tav>
                                        <p:tav tm="100000">
                                          <p:val>
                                            <p:strVal val="ppt_y+1"/>
                                          </p:val>
                                        </p:tav>
                                      </p:tavLst>
                                    </p:anim>
                                    <p:set>
                                      <p:cBhvr>
                                        <p:cTn id="205" dur="1" fill="hold">
                                          <p:stCondLst>
                                            <p:cond delay="999"/>
                                          </p:stCondLst>
                                        </p:cTn>
                                        <p:tgtEl>
                                          <p:spTgt spid="38"/>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4"/>
                                        </p:tgtEl>
                                      </p:cBhvr>
                                    </p:animEffect>
                                    <p:anim calcmode="lin" valueType="num">
                                      <p:cBhvr>
                                        <p:cTn id="208" dur="1000"/>
                                        <p:tgtEl>
                                          <p:spTgt spid="44"/>
                                        </p:tgtEl>
                                        <p:attrNameLst>
                                          <p:attrName>ppt_x</p:attrName>
                                        </p:attrNameLst>
                                      </p:cBhvr>
                                      <p:tavLst>
                                        <p:tav tm="0">
                                          <p:val>
                                            <p:strVal val="ppt_x"/>
                                          </p:val>
                                        </p:tav>
                                        <p:tav tm="100000">
                                          <p:val>
                                            <p:strVal val="ppt_x"/>
                                          </p:val>
                                        </p:tav>
                                      </p:tavLst>
                                    </p:anim>
                                    <p:anim calcmode="lin" valueType="num">
                                      <p:cBhvr>
                                        <p:cTn id="209" dur="100" decel="100000"/>
                                        <p:tgtEl>
                                          <p:spTgt spid="4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4"/>
                                        </p:tgtEl>
                                        <p:attrNameLst>
                                          <p:attrName>ppt_y</p:attrName>
                                        </p:attrNameLst>
                                      </p:cBhvr>
                                      <p:tavLst>
                                        <p:tav tm="0">
                                          <p:val>
                                            <p:strVal val="ppt_y"/>
                                          </p:val>
                                        </p:tav>
                                        <p:tav tm="100000">
                                          <p:val>
                                            <p:strVal val="ppt_y+1"/>
                                          </p:val>
                                        </p:tav>
                                      </p:tavLst>
                                    </p:anim>
                                    <p:set>
                                      <p:cBhvr>
                                        <p:cTn id="211" dur="1" fill="hold">
                                          <p:stCondLst>
                                            <p:cond delay="999"/>
                                          </p:stCondLst>
                                        </p:cTn>
                                        <p:tgtEl>
                                          <p:spTgt spid="4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0"/>
                                        </p:tgtEl>
                                      </p:cBhvr>
                                    </p:animEffect>
                                    <p:anim calcmode="lin" valueType="num">
                                      <p:cBhvr>
                                        <p:cTn id="214" dur="1000"/>
                                        <p:tgtEl>
                                          <p:spTgt spid="40"/>
                                        </p:tgtEl>
                                        <p:attrNameLst>
                                          <p:attrName>ppt_x</p:attrName>
                                        </p:attrNameLst>
                                      </p:cBhvr>
                                      <p:tavLst>
                                        <p:tav tm="0">
                                          <p:val>
                                            <p:strVal val="ppt_x"/>
                                          </p:val>
                                        </p:tav>
                                        <p:tav tm="100000">
                                          <p:val>
                                            <p:strVal val="ppt_x"/>
                                          </p:val>
                                        </p:tav>
                                      </p:tavLst>
                                    </p:anim>
                                    <p:anim calcmode="lin" valueType="num">
                                      <p:cBhvr>
                                        <p:cTn id="215" dur="100" decel="100000"/>
                                        <p:tgtEl>
                                          <p:spTgt spid="40"/>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0"/>
                                        </p:tgtEl>
                                        <p:attrNameLst>
                                          <p:attrName>ppt_y</p:attrName>
                                        </p:attrNameLst>
                                      </p:cBhvr>
                                      <p:tavLst>
                                        <p:tav tm="0">
                                          <p:val>
                                            <p:strVal val="ppt_y"/>
                                          </p:val>
                                        </p:tav>
                                        <p:tav tm="100000">
                                          <p:val>
                                            <p:strVal val="ppt_y+1"/>
                                          </p:val>
                                        </p:tav>
                                      </p:tavLst>
                                    </p:anim>
                                    <p:set>
                                      <p:cBhvr>
                                        <p:cTn id="217" dur="1" fill="hold">
                                          <p:stCondLst>
                                            <p:cond delay="999"/>
                                          </p:stCondLst>
                                        </p:cTn>
                                        <p:tgtEl>
                                          <p:spTgt spid="40"/>
                                        </p:tgtEl>
                                        <p:attrNameLst>
                                          <p:attrName>style.visibility</p:attrName>
                                        </p:attrNameLst>
                                      </p:cBhvr>
                                      <p:to>
                                        <p:strVal val="hidden"/>
                                      </p:to>
                                    </p:set>
                                  </p:childTnLst>
                                </p:cTn>
                              </p:par>
                              <p:par>
                                <p:cTn id="218" presetID="37" presetClass="exit" presetSubtype="0" fill="hold" grpId="1" nodeType="withEffect">
                                  <p:stCondLst>
                                    <p:cond delay="0"/>
                                  </p:stCondLst>
                                  <p:childTnLst>
                                    <p:animEffect transition="out" filter="fade">
                                      <p:cBhvr>
                                        <p:cTn id="219" dur="1000"/>
                                        <p:tgtEl>
                                          <p:spTgt spid="2"/>
                                        </p:tgtEl>
                                      </p:cBhvr>
                                    </p:animEffect>
                                    <p:anim calcmode="lin" valueType="num">
                                      <p:cBhvr>
                                        <p:cTn id="220" dur="1000"/>
                                        <p:tgtEl>
                                          <p:spTgt spid="2"/>
                                        </p:tgtEl>
                                        <p:attrNameLst>
                                          <p:attrName>ppt_x</p:attrName>
                                        </p:attrNameLst>
                                      </p:cBhvr>
                                      <p:tavLst>
                                        <p:tav tm="0">
                                          <p:val>
                                            <p:strVal val="ppt_x"/>
                                          </p:val>
                                        </p:tav>
                                        <p:tav tm="100000">
                                          <p:val>
                                            <p:strVal val="ppt_x"/>
                                          </p:val>
                                        </p:tav>
                                      </p:tavLst>
                                    </p:anim>
                                    <p:anim calcmode="lin" valueType="num">
                                      <p:cBhvr>
                                        <p:cTn id="221" dur="100" decel="100000"/>
                                        <p:tgtEl>
                                          <p:spTgt spid="2"/>
                                        </p:tgtEl>
                                        <p:attrNameLst>
                                          <p:attrName>ppt_y</p:attrName>
                                        </p:attrNameLst>
                                      </p:cBhvr>
                                      <p:tavLst>
                                        <p:tav tm="0">
                                          <p:val>
                                            <p:strVal val="ppt_y"/>
                                          </p:val>
                                        </p:tav>
                                        <p:tav tm="100000">
                                          <p:val>
                                            <p:strVal val="ppt_y-.03"/>
                                          </p:val>
                                        </p:tav>
                                      </p:tavLst>
                                    </p:anim>
                                    <p:anim calcmode="lin" valueType="num">
                                      <p:cBhvr>
                                        <p:cTn id="222" dur="900" accel="100000">
                                          <p:stCondLst>
                                            <p:cond delay="100"/>
                                          </p:stCondLst>
                                        </p:cTn>
                                        <p:tgtEl>
                                          <p:spTgt spid="2"/>
                                        </p:tgtEl>
                                        <p:attrNameLst>
                                          <p:attrName>ppt_y</p:attrName>
                                        </p:attrNameLst>
                                      </p:cBhvr>
                                      <p:tavLst>
                                        <p:tav tm="0">
                                          <p:val>
                                            <p:strVal val="ppt_y"/>
                                          </p:val>
                                        </p:tav>
                                        <p:tav tm="100000">
                                          <p:val>
                                            <p:strVal val="ppt_y+1"/>
                                          </p:val>
                                        </p:tav>
                                      </p:tavLst>
                                    </p:anim>
                                    <p:set>
                                      <p:cBhvr>
                                        <p:cTn id="223"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4" presetID="37" presetClass="exit" presetSubtype="0" fill="hold" grpId="1" nodeType="withEffect">
                                  <p:stCondLst>
                                    <p:cond delay="0"/>
                                  </p:stCondLst>
                                  <p:childTnLst>
                                    <p:animEffect transition="out" filter="fade">
                                      <p:cBhvr>
                                        <p:cTn id="225" dur="1000"/>
                                        <p:tgtEl>
                                          <p:spTgt spid="42"/>
                                        </p:tgtEl>
                                      </p:cBhvr>
                                    </p:animEffect>
                                    <p:anim calcmode="lin" valueType="num">
                                      <p:cBhvr>
                                        <p:cTn id="226" dur="1000"/>
                                        <p:tgtEl>
                                          <p:spTgt spid="42"/>
                                        </p:tgtEl>
                                        <p:attrNameLst>
                                          <p:attrName>ppt_x</p:attrName>
                                        </p:attrNameLst>
                                      </p:cBhvr>
                                      <p:tavLst>
                                        <p:tav tm="0">
                                          <p:val>
                                            <p:strVal val="ppt_x"/>
                                          </p:val>
                                        </p:tav>
                                        <p:tav tm="100000">
                                          <p:val>
                                            <p:strVal val="ppt_x"/>
                                          </p:val>
                                        </p:tav>
                                      </p:tavLst>
                                    </p:anim>
                                    <p:anim calcmode="lin" valueType="num">
                                      <p:cBhvr>
                                        <p:cTn id="227" dur="100" decel="100000"/>
                                        <p:tgtEl>
                                          <p:spTgt spid="42"/>
                                        </p:tgtEl>
                                        <p:attrNameLst>
                                          <p:attrName>ppt_y</p:attrName>
                                        </p:attrNameLst>
                                      </p:cBhvr>
                                      <p:tavLst>
                                        <p:tav tm="0">
                                          <p:val>
                                            <p:strVal val="ppt_y"/>
                                          </p:val>
                                        </p:tav>
                                        <p:tav tm="100000">
                                          <p:val>
                                            <p:strVal val="ppt_y-.03"/>
                                          </p:val>
                                        </p:tav>
                                      </p:tavLst>
                                    </p:anim>
                                    <p:anim calcmode="lin" valueType="num">
                                      <p:cBhvr>
                                        <p:cTn id="228" dur="900" accel="100000">
                                          <p:stCondLst>
                                            <p:cond delay="100"/>
                                          </p:stCondLst>
                                        </p:cTn>
                                        <p:tgtEl>
                                          <p:spTgt spid="42"/>
                                        </p:tgtEl>
                                        <p:attrNameLst>
                                          <p:attrName>ppt_y</p:attrName>
                                        </p:attrNameLst>
                                      </p:cBhvr>
                                      <p:tavLst>
                                        <p:tav tm="0">
                                          <p:val>
                                            <p:strVal val="ppt_y"/>
                                          </p:val>
                                        </p:tav>
                                        <p:tav tm="100000">
                                          <p:val>
                                            <p:strVal val="ppt_y+1"/>
                                          </p:val>
                                        </p:tav>
                                      </p:tavLst>
                                    </p:anim>
                                    <p:set>
                                      <p:cBhvr>
                                        <p:cTn id="229"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24"/>
                                            </p:cond>
                                          </p:stCondLst>
                                          <p:endCondLst>
                                            <p:cond evt="onStopAudio" delay="0">
                                              <p:tgtEl>
                                                <p:sldTgt/>
                                              </p:tgtEl>
                                            </p:cond>
                                          </p:endCondLst>
                                        </p:cTn>
                                        <p:tgtEl>
                                          <p:sndTgt r:embed="rId11" name="cashreg.wav"/>
                                        </p:tgtEl>
                                      </p:cMediaNode>
                                    </p:audio>
                                  </p:subTnLst>
                                </p:cTn>
                              </p:par>
                              <p:par>
                                <p:cTn id="230" presetID="37" presetClass="exit" presetSubtype="0" fill="hold" grpId="1" nodeType="withEffect">
                                  <p:stCondLst>
                                    <p:cond delay="0"/>
                                  </p:stCondLst>
                                  <p:childTnLst>
                                    <p:animEffect transition="out" filter="fade">
                                      <p:cBhvr>
                                        <p:cTn id="231" dur="1000"/>
                                        <p:tgtEl>
                                          <p:spTgt spid="4"/>
                                        </p:tgtEl>
                                      </p:cBhvr>
                                    </p:animEffect>
                                    <p:anim calcmode="lin" valueType="num">
                                      <p:cBhvr>
                                        <p:cTn id="232" dur="1000"/>
                                        <p:tgtEl>
                                          <p:spTgt spid="4"/>
                                        </p:tgtEl>
                                        <p:attrNameLst>
                                          <p:attrName>ppt_x</p:attrName>
                                        </p:attrNameLst>
                                      </p:cBhvr>
                                      <p:tavLst>
                                        <p:tav tm="0">
                                          <p:val>
                                            <p:strVal val="ppt_x"/>
                                          </p:val>
                                        </p:tav>
                                        <p:tav tm="100000">
                                          <p:val>
                                            <p:strVal val="ppt_x"/>
                                          </p:val>
                                        </p:tav>
                                      </p:tavLst>
                                    </p:anim>
                                    <p:anim calcmode="lin" valueType="num">
                                      <p:cBhvr>
                                        <p:cTn id="233" dur="100" decel="100000"/>
                                        <p:tgtEl>
                                          <p:spTgt spid="4"/>
                                        </p:tgtEl>
                                        <p:attrNameLst>
                                          <p:attrName>ppt_y</p:attrName>
                                        </p:attrNameLst>
                                      </p:cBhvr>
                                      <p:tavLst>
                                        <p:tav tm="0">
                                          <p:val>
                                            <p:strVal val="ppt_y"/>
                                          </p:val>
                                        </p:tav>
                                        <p:tav tm="100000">
                                          <p:val>
                                            <p:strVal val="ppt_y-.03"/>
                                          </p:val>
                                        </p:tav>
                                      </p:tavLst>
                                    </p:anim>
                                    <p:anim calcmode="lin" valueType="num">
                                      <p:cBhvr>
                                        <p:cTn id="234" dur="900" accel="100000">
                                          <p:stCondLst>
                                            <p:cond delay="100"/>
                                          </p:stCondLst>
                                        </p:cTn>
                                        <p:tgtEl>
                                          <p:spTgt spid="4"/>
                                        </p:tgtEl>
                                        <p:attrNameLst>
                                          <p:attrName>ppt_y</p:attrName>
                                        </p:attrNameLst>
                                      </p:cBhvr>
                                      <p:tavLst>
                                        <p:tav tm="0">
                                          <p:val>
                                            <p:strVal val="ppt_y"/>
                                          </p:val>
                                        </p:tav>
                                        <p:tav tm="100000">
                                          <p:val>
                                            <p:strVal val="ppt_y+1"/>
                                          </p:val>
                                        </p:tav>
                                      </p:tavLst>
                                    </p:anim>
                                    <p:set>
                                      <p:cBhvr>
                                        <p:cTn id="235"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30"/>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36"/>
                                        </p:tgtEl>
                                        <p:attrNameLst>
                                          <p:attrName>style.color</p:attrName>
                                        </p:attrNameLst>
                                      </p:cBhvr>
                                      <p:by>
                                        <p:hsl h="-7200000" s="0" l="0"/>
                                      </p:by>
                                    </p:animClr>
                                    <p:animClr clrSpc="hsl" dir="cw">
                                      <p:cBhvr>
                                        <p:cTn id="238" dur="1000" fill="hold"/>
                                        <p:tgtEl>
                                          <p:spTgt spid="36"/>
                                        </p:tgtEl>
                                        <p:attrNameLst>
                                          <p:attrName>fillcolor</p:attrName>
                                        </p:attrNameLst>
                                      </p:cBhvr>
                                      <p:by>
                                        <p:hsl h="-7200000" s="0" l="0"/>
                                      </p:by>
                                    </p:animClr>
                                    <p:animClr clrSpc="hsl" dir="cw">
                                      <p:cBhvr>
                                        <p:cTn id="239" dur="1000" fill="hold"/>
                                        <p:tgtEl>
                                          <p:spTgt spid="36"/>
                                        </p:tgtEl>
                                        <p:attrNameLst>
                                          <p:attrName>stroke.color</p:attrName>
                                        </p:attrNameLst>
                                      </p:cBhvr>
                                      <p:by>
                                        <p:hsl h="-7200000" s="0" l="0"/>
                                      </p:by>
                                    </p:animClr>
                                    <p:set>
                                      <p:cBhvr>
                                        <p:cTn id="240" dur="1000" fill="hold"/>
                                        <p:tgtEl>
                                          <p:spTgt spid="36"/>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3"/>
                                        </p:tgtEl>
                                        <p:attrNameLst>
                                          <p:attrName>style.color</p:attrName>
                                        </p:attrNameLst>
                                      </p:cBhvr>
                                      <p:by>
                                        <p:hsl h="-7200000" s="0" l="0"/>
                                      </p:by>
                                    </p:animClr>
                                    <p:animClr clrSpc="hsl" dir="cw">
                                      <p:cBhvr>
                                        <p:cTn id="243" dur="1000" fill="hold"/>
                                        <p:tgtEl>
                                          <p:spTgt spid="43"/>
                                        </p:tgtEl>
                                        <p:attrNameLst>
                                          <p:attrName>fillcolor</p:attrName>
                                        </p:attrNameLst>
                                      </p:cBhvr>
                                      <p:by>
                                        <p:hsl h="-7200000" s="0" l="0"/>
                                      </p:by>
                                    </p:animClr>
                                    <p:animClr clrSpc="hsl" dir="cw">
                                      <p:cBhvr>
                                        <p:cTn id="244" dur="1000" fill="hold"/>
                                        <p:tgtEl>
                                          <p:spTgt spid="43"/>
                                        </p:tgtEl>
                                        <p:attrNameLst>
                                          <p:attrName>stroke.color</p:attrName>
                                        </p:attrNameLst>
                                      </p:cBhvr>
                                      <p:by>
                                        <p:hsl h="-7200000" s="0" l="0"/>
                                      </p:by>
                                    </p:animClr>
                                    <p:set>
                                      <p:cBhvr>
                                        <p:cTn id="245" dur="1000" fill="hold"/>
                                        <p:tgtEl>
                                          <p:spTgt spid="43"/>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22" presetClass="emph" presetSubtype="0" fill="hold" grpId="1" nodeType="withEffect">
                                  <p:stCondLst>
                                    <p:cond delay="0"/>
                                  </p:stCondLst>
                                  <p:childTnLst>
                                    <p:animClr clrSpc="hsl" dir="cw">
                                      <p:cBhvr override="childStyle">
                                        <p:cTn id="247" dur="1000" fill="hold"/>
                                        <p:tgtEl>
                                          <p:spTgt spid="39"/>
                                        </p:tgtEl>
                                        <p:attrNameLst>
                                          <p:attrName>style.color</p:attrName>
                                        </p:attrNameLst>
                                      </p:cBhvr>
                                      <p:by>
                                        <p:hsl h="-7200000" s="0" l="0"/>
                                      </p:by>
                                    </p:animClr>
                                    <p:animClr clrSpc="hsl" dir="cw">
                                      <p:cBhvr>
                                        <p:cTn id="248" dur="1000" fill="hold"/>
                                        <p:tgtEl>
                                          <p:spTgt spid="39"/>
                                        </p:tgtEl>
                                        <p:attrNameLst>
                                          <p:attrName>fillcolor</p:attrName>
                                        </p:attrNameLst>
                                      </p:cBhvr>
                                      <p:by>
                                        <p:hsl h="-7200000" s="0" l="0"/>
                                      </p:by>
                                    </p:animClr>
                                    <p:animClr clrSpc="hsl" dir="cw">
                                      <p:cBhvr>
                                        <p:cTn id="249" dur="1000" fill="hold"/>
                                        <p:tgtEl>
                                          <p:spTgt spid="39"/>
                                        </p:tgtEl>
                                        <p:attrNameLst>
                                          <p:attrName>stroke.color</p:attrName>
                                        </p:attrNameLst>
                                      </p:cBhvr>
                                      <p:by>
                                        <p:hsl h="-7200000" s="0" l="0"/>
                                      </p:by>
                                    </p:animClr>
                                    <p:set>
                                      <p:cBhvr>
                                        <p:cTn id="250" dur="1000" fill="hold"/>
                                        <p:tgtEl>
                                          <p:spTgt spid="39"/>
                                        </p:tgtEl>
                                        <p:attrNameLst>
                                          <p:attrName>fill.type</p:attrName>
                                        </p:attrNameLst>
                                      </p:cBhvr>
                                      <p:to>
                                        <p:strVal val="solid"/>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7"/>
            <a:ext cx="7336149" cy="1334438"/>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Ba loại hình dạng điển hình của vi khuẩn là?</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marL="0" marR="0" lvl="0" indent="0" algn="l" defTabSz="822713" rtl="0" eaLnBrk="1" fontAlgn="base" latinLnBrk="0" hangingPunct="1">
                  <a:lnSpc>
                    <a:spcPct val="100000"/>
                  </a:lnSpc>
                  <a:spcBef>
                    <a:spcPct val="0"/>
                  </a:spcBef>
                  <a:spcAft>
                    <a:spcPct val="0"/>
                  </a:spcAft>
                  <a:buClrTx/>
                  <a:buSzTx/>
                  <a:buFontTx/>
                  <a:buNone/>
                  <a:tabLst/>
                  <a:defRPr/>
                </a:pPr>
                <a:r>
                  <a:rPr lang="en-US" sz="14940" b="1" i="1" kern="0" dirty="0">
                    <a:solidFill>
                      <a:srgbClr val="FFFFFF"/>
                    </a:solidFill>
                    <a:latin typeface="Arial" panose="020B0604020202020204" pitchFamily="34" charset="0"/>
                  </a:rPr>
                  <a:t>5</a:t>
                </a:r>
                <a:endParaRPr kumimoji="0" lang="en-US" sz="14940" b="1" i="1"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00</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01</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02</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03</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04</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05</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06</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07</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08</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09</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10</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11</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12</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13</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14</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15</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vi-VN" sz="3599" b="0"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defRPr/>
            </a:pPr>
            <a:r>
              <a:rPr lang="vi-VN" sz="3200" dirty="0"/>
              <a:t>Hình cầu, hình khối, hình que                  </a:t>
            </a:r>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buSzPts val="1000"/>
              <a:tabLst>
                <a:tab pos="411357" algn="l"/>
              </a:tabLst>
              <a:defRPr/>
            </a:pPr>
            <a:r>
              <a:rPr lang="vi-VN" sz="3200" dirty="0"/>
              <a:t>Hình que, hình xoắn, hình cầu                 </a:t>
            </a:r>
            <a:endParaRPr kumimoji="0" lang="en-US" sz="7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t>Hình lăng trụ, hình khối, hình xoắn</a:t>
            </a:r>
            <a:endParaRPr lang="en-US" sz="3200" dirty="0"/>
          </a:p>
        </p:txBody>
      </p:sp>
      <p:sp>
        <p:nvSpPr>
          <p:cNvPr id="41" name="Rounded Rectangle 40"/>
          <p:cNvSpPr/>
          <p:nvPr/>
        </p:nvSpPr>
        <p:spPr>
          <a:xfrm>
            <a:off x="991031" y="5657251"/>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defRPr/>
            </a:pPr>
            <a:r>
              <a:rPr lang="vi-VN" sz="3200" dirty="0"/>
              <a:t>Hình khối, hình que, hình cầu</a:t>
            </a:r>
            <a:endParaRPr kumimoji="0" lang="en-US" sz="8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D</a:t>
            </a:r>
          </a:p>
        </p:txBody>
      </p:sp>
      <p:pic>
        <p:nvPicPr>
          <p:cNvPr id="46" name="Đồ họa 45" descr="Cuốn sách đang mở">
            <a:hlinkClick r:id="rId18" action="ppaction://hlinksldjump"/>
            <a:extLst>
              <a:ext uri="{FF2B5EF4-FFF2-40B4-BE49-F238E27FC236}">
                <a16:creationId xmlns:a16="http://schemas.microsoft.com/office/drawing/2014/main" id="{3F509F4A-FD8F-48BB-BD36-3605793D63DA}"/>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000403" y="2005404"/>
            <a:ext cx="822960" cy="822960"/>
          </a:xfrm>
          <a:prstGeom prst="rect">
            <a:avLst/>
          </a:prstGeom>
        </p:spPr>
      </p:pic>
    </p:spTree>
    <p:custDataLst>
      <p:tags r:id="rId1"/>
    </p:custDataLst>
    <p:extLst>
      <p:ext uri="{BB962C8B-B14F-4D97-AF65-F5344CB8AC3E}">
        <p14:creationId xmlns:p14="http://schemas.microsoft.com/office/powerpoint/2010/main" val="32657521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38"/>
                                        </p:tgtEl>
                                      </p:cBhvr>
                                    </p:animEffect>
                                    <p:anim calcmode="lin" valueType="num">
                                      <p:cBhvr>
                                        <p:cTn id="197" dur="1000"/>
                                        <p:tgtEl>
                                          <p:spTgt spid="38"/>
                                        </p:tgtEl>
                                        <p:attrNameLst>
                                          <p:attrName>ppt_x</p:attrName>
                                        </p:attrNameLst>
                                      </p:cBhvr>
                                      <p:tavLst>
                                        <p:tav tm="0">
                                          <p:val>
                                            <p:strVal val="ppt_x"/>
                                          </p:val>
                                        </p:tav>
                                        <p:tav tm="100000">
                                          <p:val>
                                            <p:strVal val="ppt_x"/>
                                          </p:val>
                                        </p:tav>
                                      </p:tavLst>
                                    </p:anim>
                                    <p:anim calcmode="lin" valueType="num">
                                      <p:cBhvr>
                                        <p:cTn id="198" dur="100" decel="100000"/>
                                        <p:tgtEl>
                                          <p:spTgt spid="38"/>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38"/>
                                        </p:tgtEl>
                                        <p:attrNameLst>
                                          <p:attrName>ppt_y</p:attrName>
                                        </p:attrNameLst>
                                      </p:cBhvr>
                                      <p:tavLst>
                                        <p:tav tm="0">
                                          <p:val>
                                            <p:strVal val="ppt_y"/>
                                          </p:val>
                                        </p:tav>
                                        <p:tav tm="100000">
                                          <p:val>
                                            <p:strVal val="ppt_y+1"/>
                                          </p:val>
                                        </p:tav>
                                      </p:tavLst>
                                    </p:anim>
                                    <p:set>
                                      <p:cBhvr>
                                        <p:cTn id="200" dur="1" fill="hold">
                                          <p:stCondLst>
                                            <p:cond delay="999"/>
                                          </p:stCondLst>
                                        </p:cTn>
                                        <p:tgtEl>
                                          <p:spTgt spid="38"/>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4"/>
                                        </p:tgtEl>
                                      </p:cBhvr>
                                    </p:animEffect>
                                    <p:anim calcmode="lin" valueType="num">
                                      <p:cBhvr>
                                        <p:cTn id="203" dur="1000"/>
                                        <p:tgtEl>
                                          <p:spTgt spid="44"/>
                                        </p:tgtEl>
                                        <p:attrNameLst>
                                          <p:attrName>ppt_x</p:attrName>
                                        </p:attrNameLst>
                                      </p:cBhvr>
                                      <p:tavLst>
                                        <p:tav tm="0">
                                          <p:val>
                                            <p:strVal val="ppt_x"/>
                                          </p:val>
                                        </p:tav>
                                        <p:tav tm="100000">
                                          <p:val>
                                            <p:strVal val="ppt_x"/>
                                          </p:val>
                                        </p:tav>
                                      </p:tavLst>
                                    </p:anim>
                                    <p:anim calcmode="lin" valueType="num">
                                      <p:cBhvr>
                                        <p:cTn id="204" dur="100" decel="100000"/>
                                        <p:tgtEl>
                                          <p:spTgt spid="4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4"/>
                                        </p:tgtEl>
                                        <p:attrNameLst>
                                          <p:attrName>ppt_y</p:attrName>
                                        </p:attrNameLst>
                                      </p:cBhvr>
                                      <p:tavLst>
                                        <p:tav tm="0">
                                          <p:val>
                                            <p:strVal val="ppt_y"/>
                                          </p:val>
                                        </p:tav>
                                        <p:tav tm="100000">
                                          <p:val>
                                            <p:strVal val="ppt_y+1"/>
                                          </p:val>
                                        </p:tav>
                                      </p:tavLst>
                                    </p:anim>
                                    <p:set>
                                      <p:cBhvr>
                                        <p:cTn id="206" dur="1" fill="hold">
                                          <p:stCondLst>
                                            <p:cond delay="999"/>
                                          </p:stCondLst>
                                        </p:cTn>
                                        <p:tgtEl>
                                          <p:spTgt spid="4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0"/>
                                        </p:tgtEl>
                                      </p:cBhvr>
                                    </p:animEffect>
                                    <p:anim calcmode="lin" valueType="num">
                                      <p:cBhvr>
                                        <p:cTn id="209" dur="1000"/>
                                        <p:tgtEl>
                                          <p:spTgt spid="40"/>
                                        </p:tgtEl>
                                        <p:attrNameLst>
                                          <p:attrName>ppt_x</p:attrName>
                                        </p:attrNameLst>
                                      </p:cBhvr>
                                      <p:tavLst>
                                        <p:tav tm="0">
                                          <p:val>
                                            <p:strVal val="ppt_x"/>
                                          </p:val>
                                        </p:tav>
                                        <p:tav tm="100000">
                                          <p:val>
                                            <p:strVal val="ppt_x"/>
                                          </p:val>
                                        </p:tav>
                                      </p:tavLst>
                                    </p:anim>
                                    <p:anim calcmode="lin" valueType="num">
                                      <p:cBhvr>
                                        <p:cTn id="210" dur="100" decel="100000"/>
                                        <p:tgtEl>
                                          <p:spTgt spid="40"/>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0"/>
                                        </p:tgtEl>
                                        <p:attrNameLst>
                                          <p:attrName>ppt_y</p:attrName>
                                        </p:attrNameLst>
                                      </p:cBhvr>
                                      <p:tavLst>
                                        <p:tav tm="0">
                                          <p:val>
                                            <p:strVal val="ppt_y"/>
                                          </p:val>
                                        </p:tav>
                                        <p:tav tm="100000">
                                          <p:val>
                                            <p:strVal val="ppt_y+1"/>
                                          </p:val>
                                        </p:tav>
                                      </p:tavLst>
                                    </p:anim>
                                    <p:set>
                                      <p:cBhvr>
                                        <p:cTn id="212" dur="1" fill="hold">
                                          <p:stCondLst>
                                            <p:cond delay="999"/>
                                          </p:stCondLst>
                                        </p:cTn>
                                        <p:tgtEl>
                                          <p:spTgt spid="40"/>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2"/>
                                        </p:tgtEl>
                                      </p:cBhvr>
                                    </p:animEffect>
                                    <p:anim calcmode="lin" valueType="num">
                                      <p:cBhvr>
                                        <p:cTn id="215" dur="1000"/>
                                        <p:tgtEl>
                                          <p:spTgt spid="2"/>
                                        </p:tgtEl>
                                        <p:attrNameLst>
                                          <p:attrName>ppt_x</p:attrName>
                                        </p:attrNameLst>
                                      </p:cBhvr>
                                      <p:tavLst>
                                        <p:tav tm="0">
                                          <p:val>
                                            <p:strVal val="ppt_x"/>
                                          </p:val>
                                        </p:tav>
                                        <p:tav tm="100000">
                                          <p:val>
                                            <p:strVal val="ppt_x"/>
                                          </p:val>
                                        </p:tav>
                                      </p:tavLst>
                                    </p:anim>
                                    <p:anim calcmode="lin" valueType="num">
                                      <p:cBhvr>
                                        <p:cTn id="216" dur="100" decel="100000"/>
                                        <p:tgtEl>
                                          <p:spTgt spid="2"/>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2"/>
                                        </p:tgtEl>
                                        <p:attrNameLst>
                                          <p:attrName>ppt_y</p:attrName>
                                        </p:attrNameLst>
                                      </p:cBhvr>
                                      <p:tavLst>
                                        <p:tav tm="0">
                                          <p:val>
                                            <p:strVal val="ppt_y"/>
                                          </p:val>
                                        </p:tav>
                                        <p:tav tm="100000">
                                          <p:val>
                                            <p:strVal val="ppt_y+1"/>
                                          </p:val>
                                        </p:tav>
                                      </p:tavLst>
                                    </p:anim>
                                    <p:set>
                                      <p:cBhvr>
                                        <p:cTn id="218"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2"/>
                                        </p:tgtEl>
                                      </p:cBhvr>
                                    </p:animEffect>
                                    <p:anim calcmode="lin" valueType="num">
                                      <p:cBhvr>
                                        <p:cTn id="221" dur="1000"/>
                                        <p:tgtEl>
                                          <p:spTgt spid="42"/>
                                        </p:tgtEl>
                                        <p:attrNameLst>
                                          <p:attrName>ppt_x</p:attrName>
                                        </p:attrNameLst>
                                      </p:cBhvr>
                                      <p:tavLst>
                                        <p:tav tm="0">
                                          <p:val>
                                            <p:strVal val="ppt_x"/>
                                          </p:val>
                                        </p:tav>
                                        <p:tav tm="100000">
                                          <p:val>
                                            <p:strVal val="ppt_x"/>
                                          </p:val>
                                        </p:tav>
                                      </p:tavLst>
                                    </p:anim>
                                    <p:anim calcmode="lin" valueType="num">
                                      <p:cBhvr>
                                        <p:cTn id="222" dur="100" decel="100000"/>
                                        <p:tgtEl>
                                          <p:spTgt spid="42"/>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2"/>
                                        </p:tgtEl>
                                        <p:attrNameLst>
                                          <p:attrName>ppt_y</p:attrName>
                                        </p:attrNameLst>
                                      </p:cBhvr>
                                      <p:tavLst>
                                        <p:tav tm="0">
                                          <p:val>
                                            <p:strVal val="ppt_y"/>
                                          </p:val>
                                        </p:tav>
                                        <p:tav tm="100000">
                                          <p:val>
                                            <p:strVal val="ppt_y+1"/>
                                          </p:val>
                                        </p:tav>
                                      </p:tavLst>
                                    </p:anim>
                                    <p:set>
                                      <p:cBhvr>
                                        <p:cTn id="224"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4"/>
                                        </p:tgtEl>
                                      </p:cBhvr>
                                    </p:animEffect>
                                    <p:anim calcmode="lin" valueType="num">
                                      <p:cBhvr>
                                        <p:cTn id="227" dur="1000"/>
                                        <p:tgtEl>
                                          <p:spTgt spid="4"/>
                                        </p:tgtEl>
                                        <p:attrNameLst>
                                          <p:attrName>ppt_x</p:attrName>
                                        </p:attrNameLst>
                                      </p:cBhvr>
                                      <p:tavLst>
                                        <p:tav tm="0">
                                          <p:val>
                                            <p:strVal val="ppt_x"/>
                                          </p:val>
                                        </p:tav>
                                        <p:tav tm="100000">
                                          <p:val>
                                            <p:strVal val="ppt_x"/>
                                          </p:val>
                                        </p:tav>
                                      </p:tavLst>
                                    </p:anim>
                                    <p:anim calcmode="lin" valueType="num">
                                      <p:cBhvr>
                                        <p:cTn id="228" dur="100" decel="100000"/>
                                        <p:tgtEl>
                                          <p:spTgt spid="4"/>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4"/>
                                        </p:tgtEl>
                                        <p:attrNameLst>
                                          <p:attrName>ppt_y</p:attrName>
                                        </p:attrNameLst>
                                      </p:cBhvr>
                                      <p:tavLst>
                                        <p:tav tm="0">
                                          <p:val>
                                            <p:strVal val="ppt_y"/>
                                          </p:val>
                                        </p:tav>
                                        <p:tav tm="100000">
                                          <p:val>
                                            <p:strVal val="ppt_y+1"/>
                                          </p:val>
                                        </p:tav>
                                      </p:tavLst>
                                    </p:anim>
                                    <p:set>
                                      <p:cBhvr>
                                        <p:cTn id="230"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6"/>
                                        </p:tgtEl>
                                        <p:attrNameLst>
                                          <p:attrName>style.color</p:attrName>
                                        </p:attrNameLst>
                                      </p:cBhvr>
                                      <p:by>
                                        <p:hsl h="-7200000" s="0" l="0"/>
                                      </p:by>
                                    </p:animClr>
                                    <p:animClr clrSpc="hsl" dir="cw">
                                      <p:cBhvr>
                                        <p:cTn id="233" dur="1000" fill="hold"/>
                                        <p:tgtEl>
                                          <p:spTgt spid="36"/>
                                        </p:tgtEl>
                                        <p:attrNameLst>
                                          <p:attrName>fillcolor</p:attrName>
                                        </p:attrNameLst>
                                      </p:cBhvr>
                                      <p:by>
                                        <p:hsl h="-7200000" s="0" l="0"/>
                                      </p:by>
                                    </p:animClr>
                                    <p:animClr clrSpc="hsl" dir="cw">
                                      <p:cBhvr>
                                        <p:cTn id="234" dur="1000" fill="hold"/>
                                        <p:tgtEl>
                                          <p:spTgt spid="36"/>
                                        </p:tgtEl>
                                        <p:attrNameLst>
                                          <p:attrName>stroke.color</p:attrName>
                                        </p:attrNameLst>
                                      </p:cBhvr>
                                      <p:by>
                                        <p:hsl h="-7200000" s="0" l="0"/>
                                      </p:by>
                                    </p:animClr>
                                    <p:set>
                                      <p:cBhvr>
                                        <p:cTn id="235" dur="1000" fill="hold"/>
                                        <p:tgtEl>
                                          <p:spTgt spid="36"/>
                                        </p:tgtEl>
                                        <p:attrNameLst>
                                          <p:attrName>fill.type</p:attrName>
                                        </p:attrNameLst>
                                      </p:cBhvr>
                                      <p:to>
                                        <p:strVal val="solid"/>
                                      </p:to>
                                    </p:set>
                                  </p:childTnLst>
                                  <p:subTnLst>
                                    <p:audio>
                                      <p:cMediaNode vol="100000">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3"/>
                                        </p:tgtEl>
                                        <p:attrNameLst>
                                          <p:attrName>style.color</p:attrName>
                                        </p:attrNameLst>
                                      </p:cBhvr>
                                      <p:by>
                                        <p:hsl h="-7200000" s="0" l="0"/>
                                      </p:by>
                                    </p:animClr>
                                    <p:animClr clrSpc="hsl" dir="cw">
                                      <p:cBhvr>
                                        <p:cTn id="238" dur="1000" fill="hold"/>
                                        <p:tgtEl>
                                          <p:spTgt spid="43"/>
                                        </p:tgtEl>
                                        <p:attrNameLst>
                                          <p:attrName>fillcolor</p:attrName>
                                        </p:attrNameLst>
                                      </p:cBhvr>
                                      <p:by>
                                        <p:hsl h="-7200000" s="0" l="0"/>
                                      </p:by>
                                    </p:animClr>
                                    <p:animClr clrSpc="hsl" dir="cw">
                                      <p:cBhvr>
                                        <p:cTn id="239" dur="1000" fill="hold"/>
                                        <p:tgtEl>
                                          <p:spTgt spid="43"/>
                                        </p:tgtEl>
                                        <p:attrNameLst>
                                          <p:attrName>stroke.color</p:attrName>
                                        </p:attrNameLst>
                                      </p:cBhvr>
                                      <p:by>
                                        <p:hsl h="-7200000" s="0" l="0"/>
                                      </p:by>
                                    </p:animClr>
                                    <p:set>
                                      <p:cBhvr>
                                        <p:cTn id="240" dur="1000" fill="hold"/>
                                        <p:tgtEl>
                                          <p:spTgt spid="43"/>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39"/>
                                        </p:tgtEl>
                                        <p:attrNameLst>
                                          <p:attrName>style.color</p:attrName>
                                        </p:attrNameLst>
                                      </p:cBhvr>
                                      <p:by>
                                        <p:hsl h="-7200000" s="0" l="0"/>
                                      </p:by>
                                    </p:animClr>
                                    <p:animClr clrSpc="hsl" dir="cw">
                                      <p:cBhvr>
                                        <p:cTn id="243" dur="1000" fill="hold"/>
                                        <p:tgtEl>
                                          <p:spTgt spid="39"/>
                                        </p:tgtEl>
                                        <p:attrNameLst>
                                          <p:attrName>fillcolor</p:attrName>
                                        </p:attrNameLst>
                                      </p:cBhvr>
                                      <p:by>
                                        <p:hsl h="-7200000" s="0" l="0"/>
                                      </p:by>
                                    </p:animClr>
                                    <p:animClr clrSpc="hsl" dir="cw">
                                      <p:cBhvr>
                                        <p:cTn id="244" dur="1000" fill="hold"/>
                                        <p:tgtEl>
                                          <p:spTgt spid="39"/>
                                        </p:tgtEl>
                                        <p:attrNameLst>
                                          <p:attrName>stroke.color</p:attrName>
                                        </p:attrNameLst>
                                      </p:cBhvr>
                                      <p:by>
                                        <p:hsl h="-7200000" s="0" l="0"/>
                                      </p:by>
                                    </p:animClr>
                                    <p:set>
                                      <p:cBhvr>
                                        <p:cTn id="245" dur="1000" fill="hold"/>
                                        <p:tgtEl>
                                          <p:spTgt spid="39"/>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018165" y="412268"/>
            <a:ext cx="7610397" cy="142637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200" dirty="0"/>
              <a:t>Vi khuẩn được cấu tạo bởi các thành phần chính nào?</a:t>
            </a:r>
            <a:endParaRPr lang="en-US" sz="3200" dirty="0"/>
          </a:p>
        </p:txBody>
      </p:sp>
      <p:grpSp>
        <p:nvGrpSpPr>
          <p:cNvPr id="5" name="Group 142"/>
          <p:cNvGrpSpPr>
            <a:grpSpLocks/>
          </p:cNvGrpSpPr>
          <p:nvPr/>
        </p:nvGrpSpPr>
        <p:grpSpPr bwMode="auto">
          <a:xfrm>
            <a:off x="-110874" y="245410"/>
            <a:ext cx="2790811" cy="2811047"/>
            <a:chOff x="811" y="1243"/>
            <a:chExt cx="462" cy="518"/>
          </a:xfrm>
        </p:grpSpPr>
        <p:grpSp>
          <p:nvGrpSpPr>
            <p:cNvPr id="9" name="Group 143"/>
            <p:cNvGrpSpPr>
              <a:grpSpLocks/>
            </p:cNvGrpSpPr>
            <p:nvPr/>
          </p:nvGrpSpPr>
          <p:grpSpPr bwMode="auto">
            <a:xfrm>
              <a:off x="811" y="1243"/>
              <a:ext cx="462" cy="518"/>
              <a:chOff x="174" y="1917"/>
              <a:chExt cx="1060" cy="1102"/>
            </a:xfrm>
          </p:grpSpPr>
          <p:pic>
            <p:nvPicPr>
              <p:cNvPr id="11" name="Picture 144" descr="light_shadow"/>
              <p:cNvPicPr>
                <a:picLocks noChangeAspect="1" noChangeArrowheads="1"/>
              </p:cNvPicPr>
              <p:nvPr/>
            </p:nvPicPr>
            <p:blipFill>
              <a:blip r:embed="rId11">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74"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7910" b="1" i="1" kern="0" dirty="0">
                    <a:solidFill>
                      <a:srgbClr val="FFFFFF"/>
                    </a:solidFill>
                    <a:latin typeface="Arial" panose="020B0604020202020204" pitchFamily="34" charset="0"/>
                  </a:rPr>
                  <a:t>6</a:t>
                </a:r>
              </a:p>
            </p:txBody>
          </p:sp>
        </p:grpSp>
        <p:pic>
          <p:nvPicPr>
            <p:cNvPr id="10" name="Picture 147" descr="Picture2">
              <a:hlinkClick r:id="" action="ppaction://noaction"/>
            </p:cNvPr>
            <p:cNvPicPr>
              <a:picLocks noChangeAspect="1" noChangeArrowheads="1"/>
            </p:cNvPicPr>
            <p:nvPr/>
          </p:nvPicPr>
          <p:blipFill>
            <a:blip r:embed="rId13"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4"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5"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Nhân, màng tế bào, thành tế bào, roi, lông</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Vùng nhân, tế bào chất, màng tế bào, thành tế bào</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Vùng nhân, tế bào chất, roi, lông, thành tế bào</a:t>
            </a:r>
            <a:endParaRPr lang="en-US" sz="4000" b="1" dirty="0">
              <a:solidFill>
                <a:prstClr val="white"/>
              </a:solidFill>
              <a:latin typeface="Times New Roman" panose="02020603050405020304" pitchFamily="18"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Nhân, roi, tế bào chất, màng sinh chất, lông</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7" action="ppaction://hlinksldjump"/>
            <a:extLst>
              <a:ext uri="{FF2B5EF4-FFF2-40B4-BE49-F238E27FC236}">
                <a16:creationId xmlns:a16="http://schemas.microsoft.com/office/drawing/2014/main" id="{73E60C2C-2C42-4E9A-9D02-30D6077C4817}"/>
              </a:ext>
            </a:extLst>
          </p:cNvPr>
          <p:cNvPicPr>
            <a:picLocks noChangeAspect="1"/>
          </p:cNvPicPr>
          <p:nvPr/>
        </p:nvPicPr>
        <p:blipFill>
          <a:blip r:embed="rId18" cstate="hq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6165154" y="1921452"/>
            <a:ext cx="822960" cy="822960"/>
          </a:xfrm>
          <a:prstGeom prst="rect">
            <a:avLst/>
          </a:prstGeom>
        </p:spPr>
      </p:pic>
    </p:spTree>
    <p:custDataLst>
      <p:tags r:id="rId1"/>
    </p:custDataLst>
    <p:extLst>
      <p:ext uri="{BB962C8B-B14F-4D97-AF65-F5344CB8AC3E}">
        <p14:creationId xmlns:p14="http://schemas.microsoft.com/office/powerpoint/2010/main" val="4679827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sndAc>
          <p:stSnd>
            <p:snd r:embed="rId7" name="chimes.wav"/>
          </p:stSnd>
        </p:sndAc>
      </p:transition>
    </mc:Choice>
    <mc:Fallback xmlns="">
      <p:transition spd="slow">
        <p:fade/>
        <p:sndAc>
          <p:stSnd>
            <p:snd r:embed="rId2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8"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8"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8"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8"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9"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9"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9"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9"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9"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9"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9"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9"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9"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9"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9"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9"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9"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9"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9"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0"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0"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2"/>
                                        </p:tgtEl>
                                      </p:cBhvr>
                                    </p:animEffect>
                                    <p:anim calcmode="lin" valueType="num">
                                      <p:cBhvr>
                                        <p:cTn id="197" dur="1000"/>
                                        <p:tgtEl>
                                          <p:spTgt spid="2"/>
                                        </p:tgtEl>
                                        <p:attrNameLst>
                                          <p:attrName>ppt_x</p:attrName>
                                        </p:attrNameLst>
                                      </p:cBhvr>
                                      <p:tavLst>
                                        <p:tav tm="0">
                                          <p:val>
                                            <p:strVal val="ppt_x"/>
                                          </p:val>
                                        </p:tav>
                                        <p:tav tm="100000">
                                          <p:val>
                                            <p:strVal val="ppt_x"/>
                                          </p:val>
                                        </p:tav>
                                      </p:tavLst>
                                    </p:anim>
                                    <p:anim calcmode="lin" valueType="num">
                                      <p:cBhvr>
                                        <p:cTn id="198" dur="100" decel="100000"/>
                                        <p:tgtEl>
                                          <p:spTgt spid="2"/>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2"/>
                                        </p:tgtEl>
                                        <p:attrNameLst>
                                          <p:attrName>ppt_y</p:attrName>
                                        </p:attrNameLst>
                                      </p:cBhvr>
                                      <p:tavLst>
                                        <p:tav tm="0">
                                          <p:val>
                                            <p:strVal val="ppt_y"/>
                                          </p:val>
                                        </p:tav>
                                        <p:tav tm="100000">
                                          <p:val>
                                            <p:strVal val="ppt_y+1"/>
                                          </p:val>
                                        </p:tav>
                                      </p:tavLst>
                                    </p:anim>
                                    <p:set>
                                      <p:cBhvr>
                                        <p:cTn id="200" dur="1" fill="hold">
                                          <p:stCondLst>
                                            <p:cond delay="999"/>
                                          </p:stCondLst>
                                        </p:cTn>
                                        <p:tgtEl>
                                          <p:spTgt spid="2"/>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2"/>
                                        </p:tgtEl>
                                      </p:cBhvr>
                                    </p:animEffect>
                                    <p:anim calcmode="lin" valueType="num">
                                      <p:cBhvr>
                                        <p:cTn id="203" dur="1000"/>
                                        <p:tgtEl>
                                          <p:spTgt spid="42"/>
                                        </p:tgtEl>
                                        <p:attrNameLst>
                                          <p:attrName>ppt_x</p:attrName>
                                        </p:attrNameLst>
                                      </p:cBhvr>
                                      <p:tavLst>
                                        <p:tav tm="0">
                                          <p:val>
                                            <p:strVal val="ppt_x"/>
                                          </p:val>
                                        </p:tav>
                                        <p:tav tm="100000">
                                          <p:val>
                                            <p:strVal val="ppt_x"/>
                                          </p:val>
                                        </p:tav>
                                      </p:tavLst>
                                    </p:anim>
                                    <p:anim calcmode="lin" valueType="num">
                                      <p:cBhvr>
                                        <p:cTn id="204" dur="100" decel="100000"/>
                                        <p:tgtEl>
                                          <p:spTgt spid="42"/>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2"/>
                                        </p:tgtEl>
                                        <p:attrNameLst>
                                          <p:attrName>ppt_y</p:attrName>
                                        </p:attrNameLst>
                                      </p:cBhvr>
                                      <p:tavLst>
                                        <p:tav tm="0">
                                          <p:val>
                                            <p:strVal val="ppt_y"/>
                                          </p:val>
                                        </p:tav>
                                        <p:tav tm="100000">
                                          <p:val>
                                            <p:strVal val="ppt_y+1"/>
                                          </p:val>
                                        </p:tav>
                                      </p:tavLst>
                                    </p:anim>
                                    <p:set>
                                      <p:cBhvr>
                                        <p:cTn id="206" dur="1" fill="hold">
                                          <p:stCondLst>
                                            <p:cond delay="999"/>
                                          </p:stCondLst>
                                        </p:cTn>
                                        <p:tgtEl>
                                          <p:spTgt spid="42"/>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
                                        </p:tgtEl>
                                      </p:cBhvr>
                                    </p:animEffect>
                                    <p:anim calcmode="lin" valueType="num">
                                      <p:cBhvr>
                                        <p:cTn id="209" dur="1000"/>
                                        <p:tgtEl>
                                          <p:spTgt spid="4"/>
                                        </p:tgtEl>
                                        <p:attrNameLst>
                                          <p:attrName>ppt_x</p:attrName>
                                        </p:attrNameLst>
                                      </p:cBhvr>
                                      <p:tavLst>
                                        <p:tav tm="0">
                                          <p:val>
                                            <p:strVal val="ppt_x"/>
                                          </p:val>
                                        </p:tav>
                                        <p:tav tm="100000">
                                          <p:val>
                                            <p:strVal val="ppt_x"/>
                                          </p:val>
                                        </p:tav>
                                      </p:tavLst>
                                    </p:anim>
                                    <p:anim calcmode="lin" valueType="num">
                                      <p:cBhvr>
                                        <p:cTn id="210" dur="100" decel="100000"/>
                                        <p:tgtEl>
                                          <p:spTgt spid="4"/>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
                                        </p:tgtEl>
                                        <p:attrNameLst>
                                          <p:attrName>ppt_y</p:attrName>
                                        </p:attrNameLst>
                                      </p:cBhvr>
                                      <p:tavLst>
                                        <p:tav tm="0">
                                          <p:val>
                                            <p:strVal val="ppt_y"/>
                                          </p:val>
                                        </p:tav>
                                        <p:tav tm="100000">
                                          <p:val>
                                            <p:strVal val="ppt_y+1"/>
                                          </p:val>
                                        </p:tav>
                                      </p:tavLst>
                                    </p:anim>
                                    <p:set>
                                      <p:cBhvr>
                                        <p:cTn id="212" dur="1" fill="hold">
                                          <p:stCondLst>
                                            <p:cond delay="999"/>
                                          </p:stCondLst>
                                        </p:cTn>
                                        <p:tgtEl>
                                          <p:spTgt spid="4"/>
                                        </p:tgtEl>
                                        <p:attrNameLst>
                                          <p:attrName>style.visibility</p:attrName>
                                        </p:attrNameLst>
                                      </p:cBhvr>
                                      <p:to>
                                        <p:strVal val="hidden"/>
                                      </p:to>
                                    </p:set>
                                  </p:childTnLst>
                                </p:cTn>
                              </p:par>
                              <p:par>
                                <p:cTn id="213" presetID="22" presetClass="emph" presetSubtype="0" fill="hold" grpId="1" nodeType="withEffect">
                                  <p:stCondLst>
                                    <p:cond delay="0"/>
                                  </p:stCondLst>
                                  <p:childTnLst>
                                    <p:animClr clrSpc="hsl" dir="cw">
                                      <p:cBhvr override="childStyle">
                                        <p:cTn id="214" dur="1000" fill="hold"/>
                                        <p:tgtEl>
                                          <p:spTgt spid="36"/>
                                        </p:tgtEl>
                                        <p:attrNameLst>
                                          <p:attrName>style.color</p:attrName>
                                        </p:attrNameLst>
                                      </p:cBhvr>
                                      <p:by>
                                        <p:hsl h="-7200000" s="0" l="0"/>
                                      </p:by>
                                    </p:animClr>
                                    <p:animClr clrSpc="hsl" dir="cw">
                                      <p:cBhvr>
                                        <p:cTn id="215" dur="1000" fill="hold"/>
                                        <p:tgtEl>
                                          <p:spTgt spid="36"/>
                                        </p:tgtEl>
                                        <p:attrNameLst>
                                          <p:attrName>fillcolor</p:attrName>
                                        </p:attrNameLst>
                                      </p:cBhvr>
                                      <p:by>
                                        <p:hsl h="-7200000" s="0" l="0"/>
                                      </p:by>
                                    </p:animClr>
                                    <p:animClr clrSpc="hsl" dir="cw">
                                      <p:cBhvr>
                                        <p:cTn id="216" dur="1000" fill="hold"/>
                                        <p:tgtEl>
                                          <p:spTgt spid="36"/>
                                        </p:tgtEl>
                                        <p:attrNameLst>
                                          <p:attrName>stroke.color</p:attrName>
                                        </p:attrNameLst>
                                      </p:cBhvr>
                                      <p:by>
                                        <p:hsl h="-7200000" s="0" l="0"/>
                                      </p:by>
                                    </p:animClr>
                                    <p:set>
                                      <p:cBhvr>
                                        <p:cTn id="217" dur="1000" fill="hold"/>
                                        <p:tgtEl>
                                          <p:spTgt spid="36"/>
                                        </p:tgtEl>
                                        <p:attrNameLst>
                                          <p:attrName>fill.type</p:attrName>
                                        </p:attrNameLst>
                                      </p:cBhvr>
                                      <p:to>
                                        <p:strVal val="solid"/>
                                      </p:to>
                                    </p:set>
                                  </p:childTnLst>
                                  <p:subTnLst>
                                    <p:audio>
                                      <p:cMediaNode vol="100000">
                                        <p:cTn display="0" masterRel="sameClick">
                                          <p:stCondLst>
                                            <p:cond evt="begin" delay="0">
                                              <p:tn val="213"/>
                                            </p:cond>
                                          </p:stCondLst>
                                          <p:endCondLst>
                                            <p:cond evt="onStopAudio" delay="0">
                                              <p:tgtEl>
                                                <p:sldTgt/>
                                              </p:tgtEl>
                                            </p:cond>
                                          </p:endCondLst>
                                        </p:cTn>
                                        <p:tgtEl>
                                          <p:sndTgt r:embed="rId10" name="cashreg.wav"/>
                                        </p:tgtEl>
                                      </p:cMediaNode>
                                    </p:audio>
                                  </p:subTnLst>
                                </p:cTn>
                              </p:par>
                              <p:par>
                                <p:cTn id="218" presetID="22" presetClass="emph" presetSubtype="0" fill="hold" grpId="1" nodeType="withEffect">
                                  <p:stCondLst>
                                    <p:cond delay="0"/>
                                  </p:stCondLst>
                                  <p:childTnLst>
                                    <p:animClr clrSpc="hsl" dir="cw">
                                      <p:cBhvr override="childStyle">
                                        <p:cTn id="219" dur="1000" fill="hold"/>
                                        <p:tgtEl>
                                          <p:spTgt spid="43"/>
                                        </p:tgtEl>
                                        <p:attrNameLst>
                                          <p:attrName>style.color</p:attrName>
                                        </p:attrNameLst>
                                      </p:cBhvr>
                                      <p:by>
                                        <p:hsl h="-7200000" s="0" l="0"/>
                                      </p:by>
                                    </p:animClr>
                                    <p:animClr clrSpc="hsl" dir="cw">
                                      <p:cBhvr>
                                        <p:cTn id="220" dur="1000" fill="hold"/>
                                        <p:tgtEl>
                                          <p:spTgt spid="43"/>
                                        </p:tgtEl>
                                        <p:attrNameLst>
                                          <p:attrName>fillcolor</p:attrName>
                                        </p:attrNameLst>
                                      </p:cBhvr>
                                      <p:by>
                                        <p:hsl h="-7200000" s="0" l="0"/>
                                      </p:by>
                                    </p:animClr>
                                    <p:animClr clrSpc="hsl" dir="cw">
                                      <p:cBhvr>
                                        <p:cTn id="221" dur="1000" fill="hold"/>
                                        <p:tgtEl>
                                          <p:spTgt spid="43"/>
                                        </p:tgtEl>
                                        <p:attrNameLst>
                                          <p:attrName>stroke.color</p:attrName>
                                        </p:attrNameLst>
                                      </p:cBhvr>
                                      <p:by>
                                        <p:hsl h="-7200000" s="0" l="0"/>
                                      </p:by>
                                    </p:animClr>
                                    <p:set>
                                      <p:cBhvr>
                                        <p:cTn id="222" dur="1000" fill="hold"/>
                                        <p:tgtEl>
                                          <p:spTgt spid="43"/>
                                        </p:tgtEl>
                                        <p:attrNameLst>
                                          <p:attrName>fill.type</p:attrName>
                                        </p:attrNameLst>
                                      </p:cBhvr>
                                      <p:to>
                                        <p:strVal val="solid"/>
                                      </p:to>
                                    </p:set>
                                  </p:childTnLst>
                                  <p:subTnLst>
                                    <p:audio>
                                      <p:cMediaNode vol="100000">
                                        <p:cTn display="0" masterRel="sameClick">
                                          <p:stCondLst>
                                            <p:cond evt="begin" delay="0">
                                              <p:tn val="218"/>
                                            </p:cond>
                                          </p:stCondLst>
                                          <p:endCondLst>
                                            <p:cond evt="onStopAudio" delay="0">
                                              <p:tgtEl>
                                                <p:sldTgt/>
                                              </p:tgtEl>
                                            </p:cond>
                                          </p:endCondLst>
                                        </p:cTn>
                                        <p:tgtEl>
                                          <p:sndTgt r:embed="rId10"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39"/>
                                        </p:tgtEl>
                                        <p:attrNameLst>
                                          <p:attrName>style.color</p:attrName>
                                        </p:attrNameLst>
                                      </p:cBhvr>
                                      <p:by>
                                        <p:hsl h="-7200000" s="0" l="0"/>
                                      </p:by>
                                    </p:animClr>
                                    <p:animClr clrSpc="hsl" dir="cw">
                                      <p:cBhvr>
                                        <p:cTn id="225" dur="1000" fill="hold"/>
                                        <p:tgtEl>
                                          <p:spTgt spid="39"/>
                                        </p:tgtEl>
                                        <p:attrNameLst>
                                          <p:attrName>fillcolor</p:attrName>
                                        </p:attrNameLst>
                                      </p:cBhvr>
                                      <p:by>
                                        <p:hsl h="-7200000" s="0" l="0"/>
                                      </p:by>
                                    </p:animClr>
                                    <p:animClr clrSpc="hsl" dir="cw">
                                      <p:cBhvr>
                                        <p:cTn id="226" dur="1000" fill="hold"/>
                                        <p:tgtEl>
                                          <p:spTgt spid="39"/>
                                        </p:tgtEl>
                                        <p:attrNameLst>
                                          <p:attrName>stroke.color</p:attrName>
                                        </p:attrNameLst>
                                      </p:cBhvr>
                                      <p:by>
                                        <p:hsl h="-7200000" s="0" l="0"/>
                                      </p:by>
                                    </p:animClr>
                                    <p:set>
                                      <p:cBhvr>
                                        <p:cTn id="227" dur="1000" fill="hold"/>
                                        <p:tgtEl>
                                          <p:spTgt spid="39"/>
                                        </p:tgtEl>
                                        <p:attrNameLst>
                                          <p:attrName>fill.type</p:attrName>
                                        </p:attrNameLst>
                                      </p:cBhvr>
                                      <p:to>
                                        <p:strVal val="solid"/>
                                      </p:to>
                                    </p:set>
                                  </p:childTnLst>
                                  <p:subTnLst>
                                    <p:audio>
                                      <p:cMediaNode vol="100000">
                                        <p:cTn display="0" masterRel="sameClick">
                                          <p:stCondLst>
                                            <p:cond evt="begin" delay="0">
                                              <p:tn val="223"/>
                                            </p:cond>
                                          </p:stCondLst>
                                          <p:endCondLst>
                                            <p:cond evt="onStopAudio" delay="0">
                                              <p:tgtEl>
                                                <p:sldTgt/>
                                              </p:tgtEl>
                                            </p:cond>
                                          </p:endCondLst>
                                        </p:cTn>
                                        <p:tgtEl>
                                          <p:sndTgt r:embed="rId10" name="cashreg.wav"/>
                                        </p:tgtEl>
                                      </p:cMediaNode>
                                    </p:audio>
                                  </p:subTnLst>
                                </p:cTn>
                              </p:par>
                              <p:par>
                                <p:cTn id="228" presetID="37" presetClass="exit" presetSubtype="0" fill="hold" grpId="1" nodeType="withEffect">
                                  <p:stCondLst>
                                    <p:cond delay="0"/>
                                  </p:stCondLst>
                                  <p:childTnLst>
                                    <p:animEffect transition="out" filter="fade">
                                      <p:cBhvr>
                                        <p:cTn id="229" dur="1000"/>
                                        <p:tgtEl>
                                          <p:spTgt spid="38"/>
                                        </p:tgtEl>
                                      </p:cBhvr>
                                    </p:animEffect>
                                    <p:anim calcmode="lin" valueType="num">
                                      <p:cBhvr>
                                        <p:cTn id="230" dur="1000"/>
                                        <p:tgtEl>
                                          <p:spTgt spid="38"/>
                                        </p:tgtEl>
                                        <p:attrNameLst>
                                          <p:attrName>ppt_x</p:attrName>
                                        </p:attrNameLst>
                                      </p:cBhvr>
                                      <p:tavLst>
                                        <p:tav tm="0">
                                          <p:val>
                                            <p:strVal val="ppt_x"/>
                                          </p:val>
                                        </p:tav>
                                        <p:tav tm="100000">
                                          <p:val>
                                            <p:strVal val="ppt_x"/>
                                          </p:val>
                                        </p:tav>
                                      </p:tavLst>
                                    </p:anim>
                                    <p:anim calcmode="lin" valueType="num">
                                      <p:cBhvr>
                                        <p:cTn id="231" dur="100" decel="100000"/>
                                        <p:tgtEl>
                                          <p:spTgt spid="38"/>
                                        </p:tgtEl>
                                        <p:attrNameLst>
                                          <p:attrName>ppt_y</p:attrName>
                                        </p:attrNameLst>
                                      </p:cBhvr>
                                      <p:tavLst>
                                        <p:tav tm="0">
                                          <p:val>
                                            <p:strVal val="ppt_y"/>
                                          </p:val>
                                        </p:tav>
                                        <p:tav tm="100000">
                                          <p:val>
                                            <p:strVal val="ppt_y-.03"/>
                                          </p:val>
                                        </p:tav>
                                      </p:tavLst>
                                    </p:anim>
                                    <p:anim calcmode="lin" valueType="num">
                                      <p:cBhvr>
                                        <p:cTn id="232" dur="900" accel="100000">
                                          <p:stCondLst>
                                            <p:cond delay="100"/>
                                          </p:stCondLst>
                                        </p:cTn>
                                        <p:tgtEl>
                                          <p:spTgt spid="38"/>
                                        </p:tgtEl>
                                        <p:attrNameLst>
                                          <p:attrName>ppt_y</p:attrName>
                                        </p:attrNameLst>
                                      </p:cBhvr>
                                      <p:tavLst>
                                        <p:tav tm="0">
                                          <p:val>
                                            <p:strVal val="ppt_y"/>
                                          </p:val>
                                        </p:tav>
                                        <p:tav tm="100000">
                                          <p:val>
                                            <p:strVal val="ppt_y+1"/>
                                          </p:val>
                                        </p:tav>
                                      </p:tavLst>
                                    </p:anim>
                                    <p:set>
                                      <p:cBhvr>
                                        <p:cTn id="233" dur="1" fill="hold">
                                          <p:stCondLst>
                                            <p:cond delay="999"/>
                                          </p:stCondLst>
                                        </p:cTn>
                                        <p:tgtEl>
                                          <p:spTgt spid="38"/>
                                        </p:tgtEl>
                                        <p:attrNameLst>
                                          <p:attrName>style.visibility</p:attrName>
                                        </p:attrNameLst>
                                      </p:cBhvr>
                                      <p:to>
                                        <p:strVal val="hidden"/>
                                      </p:to>
                                    </p:set>
                                  </p:childTnLst>
                                  <p:subTnLst>
                                    <p:audio>
                                      <p:cMediaNode vol="100000">
                                        <p:cTn display="0" masterRel="sameClick">
                                          <p:stCondLst>
                                            <p:cond evt="begin" delay="0">
                                              <p:tn val="228"/>
                                            </p:cond>
                                          </p:stCondLst>
                                          <p:endCondLst>
                                            <p:cond evt="onStopAudio" delay="0">
                                              <p:tgtEl>
                                                <p:sldTgt/>
                                              </p:tgtEl>
                                            </p:cond>
                                          </p:endCondLst>
                                        </p:cTn>
                                        <p:tgtEl>
                                          <p:sndTgt r:embed="rId10" name="cashreg.wav"/>
                                        </p:tgtEl>
                                      </p:cMediaNode>
                                    </p:audio>
                                  </p:subTnLst>
                                </p:cTn>
                              </p:par>
                              <p:par>
                                <p:cTn id="234" presetID="37" presetClass="exit" presetSubtype="0" fill="hold" grpId="1" nodeType="withEffect">
                                  <p:stCondLst>
                                    <p:cond delay="0"/>
                                  </p:stCondLst>
                                  <p:childTnLst>
                                    <p:animEffect transition="out" filter="fade">
                                      <p:cBhvr>
                                        <p:cTn id="235" dur="1000"/>
                                        <p:tgtEl>
                                          <p:spTgt spid="44"/>
                                        </p:tgtEl>
                                      </p:cBhvr>
                                    </p:animEffect>
                                    <p:anim calcmode="lin" valueType="num">
                                      <p:cBhvr>
                                        <p:cTn id="236" dur="1000"/>
                                        <p:tgtEl>
                                          <p:spTgt spid="44"/>
                                        </p:tgtEl>
                                        <p:attrNameLst>
                                          <p:attrName>ppt_x</p:attrName>
                                        </p:attrNameLst>
                                      </p:cBhvr>
                                      <p:tavLst>
                                        <p:tav tm="0">
                                          <p:val>
                                            <p:strVal val="ppt_x"/>
                                          </p:val>
                                        </p:tav>
                                        <p:tav tm="100000">
                                          <p:val>
                                            <p:strVal val="ppt_x"/>
                                          </p:val>
                                        </p:tav>
                                      </p:tavLst>
                                    </p:anim>
                                    <p:anim calcmode="lin" valueType="num">
                                      <p:cBhvr>
                                        <p:cTn id="237" dur="100" decel="100000"/>
                                        <p:tgtEl>
                                          <p:spTgt spid="44"/>
                                        </p:tgtEl>
                                        <p:attrNameLst>
                                          <p:attrName>ppt_y</p:attrName>
                                        </p:attrNameLst>
                                      </p:cBhvr>
                                      <p:tavLst>
                                        <p:tav tm="0">
                                          <p:val>
                                            <p:strVal val="ppt_y"/>
                                          </p:val>
                                        </p:tav>
                                        <p:tav tm="100000">
                                          <p:val>
                                            <p:strVal val="ppt_y-.03"/>
                                          </p:val>
                                        </p:tav>
                                      </p:tavLst>
                                    </p:anim>
                                    <p:anim calcmode="lin" valueType="num">
                                      <p:cBhvr>
                                        <p:cTn id="238" dur="900" accel="100000">
                                          <p:stCondLst>
                                            <p:cond delay="100"/>
                                          </p:stCondLst>
                                        </p:cTn>
                                        <p:tgtEl>
                                          <p:spTgt spid="44"/>
                                        </p:tgtEl>
                                        <p:attrNameLst>
                                          <p:attrName>ppt_y</p:attrName>
                                        </p:attrNameLst>
                                      </p:cBhvr>
                                      <p:tavLst>
                                        <p:tav tm="0">
                                          <p:val>
                                            <p:strVal val="ppt_y"/>
                                          </p:val>
                                        </p:tav>
                                        <p:tav tm="100000">
                                          <p:val>
                                            <p:strVal val="ppt_y+1"/>
                                          </p:val>
                                        </p:tav>
                                      </p:tavLst>
                                    </p:anim>
                                    <p:set>
                                      <p:cBhvr>
                                        <p:cTn id="239" dur="1" fill="hold">
                                          <p:stCondLst>
                                            <p:cond delay="999"/>
                                          </p:stCondLst>
                                        </p:cTn>
                                        <p:tgtEl>
                                          <p:spTgt spid="44"/>
                                        </p:tgtEl>
                                        <p:attrNameLst>
                                          <p:attrName>style.visibility</p:attrName>
                                        </p:attrNameLst>
                                      </p:cBhvr>
                                      <p:to>
                                        <p:strVal val="hidden"/>
                                      </p:to>
                                    </p:set>
                                  </p:childTnLst>
                                  <p:subTnLst>
                                    <p:audio>
                                      <p:cMediaNode vol="100000">
                                        <p:cTn display="0" masterRel="sameClick">
                                          <p:stCondLst>
                                            <p:cond evt="begin" delay="0">
                                              <p:tn val="234"/>
                                            </p:cond>
                                          </p:stCondLst>
                                          <p:endCondLst>
                                            <p:cond evt="onStopAudio" delay="0">
                                              <p:tgtEl>
                                                <p:sldTgt/>
                                              </p:tgtEl>
                                            </p:cond>
                                          </p:endCondLst>
                                        </p:cTn>
                                        <p:tgtEl>
                                          <p:sndTgt r:embed="rId10" name="cashreg.wav"/>
                                        </p:tgtEl>
                                      </p:cMediaNode>
                                    </p:audio>
                                  </p:subTnLst>
                                </p:cTn>
                              </p:par>
                              <p:par>
                                <p:cTn id="240" presetID="37" presetClass="exit" presetSubtype="0" fill="hold" grpId="1" nodeType="withEffect">
                                  <p:stCondLst>
                                    <p:cond delay="0"/>
                                  </p:stCondLst>
                                  <p:childTnLst>
                                    <p:animEffect transition="out" filter="fade">
                                      <p:cBhvr>
                                        <p:cTn id="241" dur="1000"/>
                                        <p:tgtEl>
                                          <p:spTgt spid="40"/>
                                        </p:tgtEl>
                                      </p:cBhvr>
                                    </p:animEffect>
                                    <p:anim calcmode="lin" valueType="num">
                                      <p:cBhvr>
                                        <p:cTn id="242" dur="1000"/>
                                        <p:tgtEl>
                                          <p:spTgt spid="40"/>
                                        </p:tgtEl>
                                        <p:attrNameLst>
                                          <p:attrName>ppt_x</p:attrName>
                                        </p:attrNameLst>
                                      </p:cBhvr>
                                      <p:tavLst>
                                        <p:tav tm="0">
                                          <p:val>
                                            <p:strVal val="ppt_x"/>
                                          </p:val>
                                        </p:tav>
                                        <p:tav tm="100000">
                                          <p:val>
                                            <p:strVal val="ppt_x"/>
                                          </p:val>
                                        </p:tav>
                                      </p:tavLst>
                                    </p:anim>
                                    <p:anim calcmode="lin" valueType="num">
                                      <p:cBhvr>
                                        <p:cTn id="243" dur="100" decel="100000"/>
                                        <p:tgtEl>
                                          <p:spTgt spid="40"/>
                                        </p:tgtEl>
                                        <p:attrNameLst>
                                          <p:attrName>ppt_y</p:attrName>
                                        </p:attrNameLst>
                                      </p:cBhvr>
                                      <p:tavLst>
                                        <p:tav tm="0">
                                          <p:val>
                                            <p:strVal val="ppt_y"/>
                                          </p:val>
                                        </p:tav>
                                        <p:tav tm="100000">
                                          <p:val>
                                            <p:strVal val="ppt_y-.03"/>
                                          </p:val>
                                        </p:tav>
                                      </p:tavLst>
                                    </p:anim>
                                    <p:anim calcmode="lin" valueType="num">
                                      <p:cBhvr>
                                        <p:cTn id="244" dur="900" accel="100000">
                                          <p:stCondLst>
                                            <p:cond delay="100"/>
                                          </p:stCondLst>
                                        </p:cTn>
                                        <p:tgtEl>
                                          <p:spTgt spid="40"/>
                                        </p:tgtEl>
                                        <p:attrNameLst>
                                          <p:attrName>ppt_y</p:attrName>
                                        </p:attrNameLst>
                                      </p:cBhvr>
                                      <p:tavLst>
                                        <p:tav tm="0">
                                          <p:val>
                                            <p:strVal val="ppt_y"/>
                                          </p:val>
                                        </p:tav>
                                        <p:tav tm="100000">
                                          <p:val>
                                            <p:strVal val="ppt_y+1"/>
                                          </p:val>
                                        </p:tav>
                                      </p:tavLst>
                                    </p:anim>
                                    <p:set>
                                      <p:cBhvr>
                                        <p:cTn id="245" dur="1" fill="hold">
                                          <p:stCondLst>
                                            <p:cond delay="999"/>
                                          </p:stCondLst>
                                        </p:cTn>
                                        <p:tgtEl>
                                          <p:spTgt spid="40"/>
                                        </p:tgtEl>
                                        <p:attrNameLst>
                                          <p:attrName>style.visibility</p:attrName>
                                        </p:attrNameLst>
                                      </p:cBhvr>
                                      <p:to>
                                        <p:strVal val="hidden"/>
                                      </p:to>
                                    </p:set>
                                  </p:childTnLst>
                                  <p:subTnLst>
                                    <p:audio>
                                      <p:cMediaNode vol="100000">
                                        <p:cTn display="0" masterRel="sameClick">
                                          <p:stCondLst>
                                            <p:cond evt="begin" delay="0">
                                              <p:tn val="240"/>
                                            </p:cond>
                                          </p:stCondLst>
                                          <p:endCondLst>
                                            <p:cond evt="onStopAudio" delay="0">
                                              <p:tgtEl>
                                                <p:sldTgt/>
                                              </p:tgtEl>
                                            </p:cond>
                                          </p:endCondLst>
                                        </p:cTn>
                                        <p:tgtEl>
                                          <p:sndTgt r:embed="rId10"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0"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0"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0"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223850" y="539436"/>
            <a:ext cx="7061900"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200" dirty="0"/>
              <a:t>Vai trò quan trọng nhất của vi khuẩn trong tự nhiên là gì?</a:t>
            </a:r>
            <a:endParaRPr lang="en-US" sz="32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a:hlinkClick r:id="" action="ppaction://noaction"/>
              </p:cNvPr>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7910" b="1" i="1" kern="0" dirty="0">
                    <a:solidFill>
                      <a:srgbClr val="FFFFFF"/>
                    </a:solidFill>
                    <a:latin typeface="Arial" panose="020B0604020202020204" pitchFamily="34" charset="0"/>
                  </a:rPr>
                  <a:t>7</a:t>
                </a:r>
              </a:p>
            </p:txBody>
          </p:sp>
        </p:grpSp>
        <p:pic>
          <p:nvPicPr>
            <p:cNvPr id="10" name="Picture 147" descr="Picture2">
              <a:hlinkClick r:id="rId14" action="ppaction://hlinksldjump"/>
            </p:cNvPr>
            <p:cNvPicPr>
              <a:picLocks noChangeAspect="1" noChangeArrowheads="1"/>
            </p:cNvPicPr>
            <p:nvPr/>
          </p:nvPicPr>
          <p:blipFill>
            <a:blip r:embed="rId15"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6"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Giúp ức chế vi khuẩn có hại, bảo vệ hệ tiêu hóa</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Sử dụng trong chế biến thực phẩm như sữa chua, dưa muối</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Phân giải xác sinh vật và chất thải động vật</a:t>
            </a:r>
            <a:endParaRPr lang="en-US" sz="2800" dirty="0"/>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Sản xuất thuốc kháng sinh</a:t>
            </a:r>
            <a:endParaRPr lang="en-SG" sz="8000" dirty="0">
              <a:solidFill>
                <a:prstClr val="white"/>
              </a:solidFill>
              <a:latin typeface="Calibri" panose="020F0502020204030204"/>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4" action="ppaction://hlinksldjump"/>
            <a:extLst>
              <a:ext uri="{FF2B5EF4-FFF2-40B4-BE49-F238E27FC236}">
                <a16:creationId xmlns:a16="http://schemas.microsoft.com/office/drawing/2014/main" id="{4A81B3FA-AD67-4F3A-8791-D65DB6C3157B}"/>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837844" y="2098991"/>
            <a:ext cx="822960" cy="822960"/>
          </a:xfrm>
          <a:prstGeom prst="rect">
            <a:avLst/>
          </a:prstGeom>
        </p:spPr>
      </p:pic>
    </p:spTree>
    <p:custDataLst>
      <p:tags r:id="rId1"/>
    </p:custDataLst>
    <p:extLst>
      <p:ext uri="{BB962C8B-B14F-4D97-AF65-F5344CB8AC3E}">
        <p14:creationId xmlns:p14="http://schemas.microsoft.com/office/powerpoint/2010/main" val="37631091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subTnLst>
                                    <p:audio>
                                      <p:cMediaNode vol="100000">
                                        <p:cTn display="0" masterRel="sameClick">
                                          <p:stCondLst>
                                            <p:cond evt="begin" delay="0">
                                              <p:tn val="175"/>
                                            </p:cond>
                                          </p:stCondLst>
                                          <p:endCondLst>
                                            <p:cond evt="onStopAudio" delay="0">
                                              <p:tgtEl>
                                                <p:sldTgt/>
                                              </p:tgtEl>
                                            </p:cond>
                                          </p:endCondLst>
                                        </p:cTn>
                                        <p:tgtEl>
                                          <p:sndTgt r:embed="rId10" name="coin.wav"/>
                                        </p:tgtEl>
                                      </p:cMediaNode>
                                    </p:audio>
                                  </p:sub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1" name="cashreg.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42"/>
                                        </p:tgtEl>
                                      </p:cBhvr>
                                    </p:animEffect>
                                    <p:anim calcmode="lin" valueType="num">
                                      <p:cBhvr>
                                        <p:cTn id="197" dur="1000"/>
                                        <p:tgtEl>
                                          <p:spTgt spid="42"/>
                                        </p:tgtEl>
                                        <p:attrNameLst>
                                          <p:attrName>ppt_x</p:attrName>
                                        </p:attrNameLst>
                                      </p:cBhvr>
                                      <p:tavLst>
                                        <p:tav tm="0">
                                          <p:val>
                                            <p:strVal val="ppt_x"/>
                                          </p:val>
                                        </p:tav>
                                        <p:tav tm="100000">
                                          <p:val>
                                            <p:strVal val="ppt_x"/>
                                          </p:val>
                                        </p:tav>
                                      </p:tavLst>
                                    </p:anim>
                                    <p:anim calcmode="lin" valueType="num">
                                      <p:cBhvr>
                                        <p:cTn id="198" dur="100" decel="100000"/>
                                        <p:tgtEl>
                                          <p:spTgt spid="42"/>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42"/>
                                        </p:tgtEl>
                                        <p:attrNameLst>
                                          <p:attrName>ppt_y</p:attrName>
                                        </p:attrNameLst>
                                      </p:cBhvr>
                                      <p:tavLst>
                                        <p:tav tm="0">
                                          <p:val>
                                            <p:strVal val="ppt_y"/>
                                          </p:val>
                                        </p:tav>
                                        <p:tav tm="100000">
                                          <p:val>
                                            <p:strVal val="ppt_y+1"/>
                                          </p:val>
                                        </p:tav>
                                      </p:tavLst>
                                    </p:anim>
                                    <p:set>
                                      <p:cBhvr>
                                        <p:cTn id="200" dur="1" fill="hold">
                                          <p:stCondLst>
                                            <p:cond delay="999"/>
                                          </p:stCondLst>
                                        </p:cTn>
                                        <p:tgtEl>
                                          <p:spTgt spid="42"/>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
                                        </p:tgtEl>
                                      </p:cBhvr>
                                    </p:animEffect>
                                    <p:anim calcmode="lin" valueType="num">
                                      <p:cBhvr>
                                        <p:cTn id="203" dur="1000"/>
                                        <p:tgtEl>
                                          <p:spTgt spid="4"/>
                                        </p:tgtEl>
                                        <p:attrNameLst>
                                          <p:attrName>ppt_x</p:attrName>
                                        </p:attrNameLst>
                                      </p:cBhvr>
                                      <p:tavLst>
                                        <p:tav tm="0">
                                          <p:val>
                                            <p:strVal val="ppt_x"/>
                                          </p:val>
                                        </p:tav>
                                        <p:tav tm="100000">
                                          <p:val>
                                            <p:strVal val="ppt_x"/>
                                          </p:val>
                                        </p:tav>
                                      </p:tavLst>
                                    </p:anim>
                                    <p:anim calcmode="lin" valueType="num">
                                      <p:cBhvr>
                                        <p:cTn id="204" dur="100" decel="100000"/>
                                        <p:tgtEl>
                                          <p:spTgt spid="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
                                        </p:tgtEl>
                                        <p:attrNameLst>
                                          <p:attrName>ppt_y</p:attrName>
                                        </p:attrNameLst>
                                      </p:cBhvr>
                                      <p:tavLst>
                                        <p:tav tm="0">
                                          <p:val>
                                            <p:strVal val="ppt_y"/>
                                          </p:val>
                                        </p:tav>
                                        <p:tav tm="100000">
                                          <p:val>
                                            <p:strVal val="ppt_y+1"/>
                                          </p:val>
                                        </p:tav>
                                      </p:tavLst>
                                    </p:anim>
                                    <p:set>
                                      <p:cBhvr>
                                        <p:cTn id="206" dur="1" fill="hold">
                                          <p:stCondLst>
                                            <p:cond delay="999"/>
                                          </p:stCondLst>
                                        </p:cTn>
                                        <p:tgtEl>
                                          <p:spTgt spid="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2"/>
                                        </p:tgtEl>
                                      </p:cBhvr>
                                    </p:animEffect>
                                    <p:anim calcmode="lin" valueType="num">
                                      <p:cBhvr>
                                        <p:cTn id="209" dur="1000"/>
                                        <p:tgtEl>
                                          <p:spTgt spid="2"/>
                                        </p:tgtEl>
                                        <p:attrNameLst>
                                          <p:attrName>ppt_x</p:attrName>
                                        </p:attrNameLst>
                                      </p:cBhvr>
                                      <p:tavLst>
                                        <p:tav tm="0">
                                          <p:val>
                                            <p:strVal val="ppt_x"/>
                                          </p:val>
                                        </p:tav>
                                        <p:tav tm="100000">
                                          <p:val>
                                            <p:strVal val="ppt_x"/>
                                          </p:val>
                                        </p:tav>
                                      </p:tavLst>
                                    </p:anim>
                                    <p:anim calcmode="lin" valueType="num">
                                      <p:cBhvr>
                                        <p:cTn id="210" dur="100" decel="100000"/>
                                        <p:tgtEl>
                                          <p:spTgt spid="2"/>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2"/>
                                        </p:tgtEl>
                                        <p:attrNameLst>
                                          <p:attrName>ppt_y</p:attrName>
                                        </p:attrNameLst>
                                      </p:cBhvr>
                                      <p:tavLst>
                                        <p:tav tm="0">
                                          <p:val>
                                            <p:strVal val="ppt_y"/>
                                          </p:val>
                                        </p:tav>
                                        <p:tav tm="100000">
                                          <p:val>
                                            <p:strVal val="ppt_y+1"/>
                                          </p:val>
                                        </p:tav>
                                      </p:tavLst>
                                    </p:anim>
                                    <p:set>
                                      <p:cBhvr>
                                        <p:cTn id="212" dur="1" fill="hold">
                                          <p:stCondLst>
                                            <p:cond delay="999"/>
                                          </p:stCondLst>
                                        </p:cTn>
                                        <p:tgtEl>
                                          <p:spTgt spid="2"/>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36"/>
                                        </p:tgtEl>
                                      </p:cBhvr>
                                    </p:animEffect>
                                    <p:anim calcmode="lin" valueType="num">
                                      <p:cBhvr>
                                        <p:cTn id="215" dur="1000"/>
                                        <p:tgtEl>
                                          <p:spTgt spid="36"/>
                                        </p:tgtEl>
                                        <p:attrNameLst>
                                          <p:attrName>ppt_x</p:attrName>
                                        </p:attrNameLst>
                                      </p:cBhvr>
                                      <p:tavLst>
                                        <p:tav tm="0">
                                          <p:val>
                                            <p:strVal val="ppt_x"/>
                                          </p:val>
                                        </p:tav>
                                        <p:tav tm="100000">
                                          <p:val>
                                            <p:strVal val="ppt_x"/>
                                          </p:val>
                                        </p:tav>
                                      </p:tavLst>
                                    </p:anim>
                                    <p:anim calcmode="lin" valueType="num">
                                      <p:cBhvr>
                                        <p:cTn id="216" dur="100" decel="100000"/>
                                        <p:tgtEl>
                                          <p:spTgt spid="36"/>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36"/>
                                        </p:tgtEl>
                                        <p:attrNameLst>
                                          <p:attrName>ppt_y</p:attrName>
                                        </p:attrNameLst>
                                      </p:cBhvr>
                                      <p:tavLst>
                                        <p:tav tm="0">
                                          <p:val>
                                            <p:strVal val="ppt_y"/>
                                          </p:val>
                                        </p:tav>
                                        <p:tav tm="100000">
                                          <p:val>
                                            <p:strVal val="ppt_y+1"/>
                                          </p:val>
                                        </p:tav>
                                      </p:tavLst>
                                    </p:anim>
                                    <p:set>
                                      <p:cBhvr>
                                        <p:cTn id="218" dur="1" fill="hold">
                                          <p:stCondLst>
                                            <p:cond delay="999"/>
                                          </p:stCondLst>
                                        </p:cTn>
                                        <p:tgtEl>
                                          <p:spTgt spid="36"/>
                                        </p:tgtEl>
                                        <p:attrNameLst>
                                          <p:attrName>style.visibility</p:attrName>
                                        </p:attrNameLst>
                                      </p:cBhvr>
                                      <p:to>
                                        <p:strVal val="hidden"/>
                                      </p:to>
                                    </p:set>
                                  </p:childTnLst>
                                  <p:subTnLst>
                                    <p:audio>
                                      <p:cMediaNode>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3"/>
                                        </p:tgtEl>
                                      </p:cBhvr>
                                    </p:animEffect>
                                    <p:anim calcmode="lin" valueType="num">
                                      <p:cBhvr>
                                        <p:cTn id="221" dur="1000"/>
                                        <p:tgtEl>
                                          <p:spTgt spid="43"/>
                                        </p:tgtEl>
                                        <p:attrNameLst>
                                          <p:attrName>ppt_x</p:attrName>
                                        </p:attrNameLst>
                                      </p:cBhvr>
                                      <p:tavLst>
                                        <p:tav tm="0">
                                          <p:val>
                                            <p:strVal val="ppt_x"/>
                                          </p:val>
                                        </p:tav>
                                        <p:tav tm="100000">
                                          <p:val>
                                            <p:strVal val="ppt_x"/>
                                          </p:val>
                                        </p:tav>
                                      </p:tavLst>
                                    </p:anim>
                                    <p:anim calcmode="lin" valueType="num">
                                      <p:cBhvr>
                                        <p:cTn id="222" dur="100" decel="100000"/>
                                        <p:tgtEl>
                                          <p:spTgt spid="43"/>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3"/>
                                        </p:tgtEl>
                                        <p:attrNameLst>
                                          <p:attrName>ppt_y</p:attrName>
                                        </p:attrNameLst>
                                      </p:cBhvr>
                                      <p:tavLst>
                                        <p:tav tm="0">
                                          <p:val>
                                            <p:strVal val="ppt_y"/>
                                          </p:val>
                                        </p:tav>
                                        <p:tav tm="100000">
                                          <p:val>
                                            <p:strVal val="ppt_y+1"/>
                                          </p:val>
                                        </p:tav>
                                      </p:tavLst>
                                    </p:anim>
                                    <p:set>
                                      <p:cBhvr>
                                        <p:cTn id="224" dur="1" fill="hold">
                                          <p:stCondLst>
                                            <p:cond delay="999"/>
                                          </p:stCondLst>
                                        </p:cTn>
                                        <p:tgtEl>
                                          <p:spTgt spid="43"/>
                                        </p:tgtEl>
                                        <p:attrNameLst>
                                          <p:attrName>style.visibility</p:attrName>
                                        </p:attrNameLst>
                                      </p:cBhvr>
                                      <p:to>
                                        <p:strVal val="hidden"/>
                                      </p:to>
                                    </p:set>
                                  </p:childTnLst>
                                  <p:subTnLst>
                                    <p:audio>
                                      <p:cMediaNode>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39"/>
                                        </p:tgtEl>
                                      </p:cBhvr>
                                    </p:animEffect>
                                    <p:anim calcmode="lin" valueType="num">
                                      <p:cBhvr>
                                        <p:cTn id="227" dur="1000"/>
                                        <p:tgtEl>
                                          <p:spTgt spid="39"/>
                                        </p:tgtEl>
                                        <p:attrNameLst>
                                          <p:attrName>ppt_x</p:attrName>
                                        </p:attrNameLst>
                                      </p:cBhvr>
                                      <p:tavLst>
                                        <p:tav tm="0">
                                          <p:val>
                                            <p:strVal val="ppt_x"/>
                                          </p:val>
                                        </p:tav>
                                        <p:tav tm="100000">
                                          <p:val>
                                            <p:strVal val="ppt_x"/>
                                          </p:val>
                                        </p:tav>
                                      </p:tavLst>
                                    </p:anim>
                                    <p:anim calcmode="lin" valueType="num">
                                      <p:cBhvr>
                                        <p:cTn id="228" dur="100" decel="100000"/>
                                        <p:tgtEl>
                                          <p:spTgt spid="39"/>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39"/>
                                        </p:tgtEl>
                                        <p:attrNameLst>
                                          <p:attrName>ppt_y</p:attrName>
                                        </p:attrNameLst>
                                      </p:cBhvr>
                                      <p:tavLst>
                                        <p:tav tm="0">
                                          <p:val>
                                            <p:strVal val="ppt_y"/>
                                          </p:val>
                                        </p:tav>
                                        <p:tav tm="100000">
                                          <p:val>
                                            <p:strVal val="ppt_y+1"/>
                                          </p:val>
                                        </p:tav>
                                      </p:tavLst>
                                    </p:anim>
                                    <p:set>
                                      <p:cBhvr>
                                        <p:cTn id="230" dur="1" fill="hold">
                                          <p:stCondLst>
                                            <p:cond delay="999"/>
                                          </p:stCondLst>
                                        </p:cTn>
                                        <p:tgtEl>
                                          <p:spTgt spid="39"/>
                                        </p:tgtEl>
                                        <p:attrNameLst>
                                          <p:attrName>style.visibility</p:attrName>
                                        </p:attrNameLst>
                                      </p:cBhvr>
                                      <p:to>
                                        <p:strVal val="hidden"/>
                                      </p:to>
                                    </p:set>
                                  </p:childTnLst>
                                  <p:subTnLst>
                                    <p:audio>
                                      <p:cMediaNode>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8"/>
                                        </p:tgtEl>
                                        <p:attrNameLst>
                                          <p:attrName>style.color</p:attrName>
                                        </p:attrNameLst>
                                      </p:cBhvr>
                                      <p:by>
                                        <p:hsl h="-7200000" s="0" l="0"/>
                                      </p:by>
                                    </p:animClr>
                                    <p:animClr clrSpc="hsl" dir="cw">
                                      <p:cBhvr>
                                        <p:cTn id="233" dur="1000" fill="hold"/>
                                        <p:tgtEl>
                                          <p:spTgt spid="38"/>
                                        </p:tgtEl>
                                        <p:attrNameLst>
                                          <p:attrName>fillcolor</p:attrName>
                                        </p:attrNameLst>
                                      </p:cBhvr>
                                      <p:by>
                                        <p:hsl h="-7200000" s="0" l="0"/>
                                      </p:by>
                                    </p:animClr>
                                    <p:animClr clrSpc="hsl" dir="cw">
                                      <p:cBhvr>
                                        <p:cTn id="234" dur="1000" fill="hold"/>
                                        <p:tgtEl>
                                          <p:spTgt spid="38"/>
                                        </p:tgtEl>
                                        <p:attrNameLst>
                                          <p:attrName>stroke.color</p:attrName>
                                        </p:attrNameLst>
                                      </p:cBhvr>
                                      <p:by>
                                        <p:hsl h="-7200000" s="0" l="0"/>
                                      </p:by>
                                    </p:animClr>
                                    <p:set>
                                      <p:cBhvr>
                                        <p:cTn id="235" dur="1000" fill="hold"/>
                                        <p:tgtEl>
                                          <p:spTgt spid="38"/>
                                        </p:tgtEl>
                                        <p:attrNameLst>
                                          <p:attrName>fill.type</p:attrName>
                                        </p:attrNameLst>
                                      </p:cBhvr>
                                      <p:to>
                                        <p:strVal val="solid"/>
                                      </p:to>
                                    </p:set>
                                  </p:childTnLst>
                                  <p:subTnLst>
                                    <p:audio>
                                      <p:cMediaNode>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4"/>
                                        </p:tgtEl>
                                        <p:attrNameLst>
                                          <p:attrName>style.color</p:attrName>
                                        </p:attrNameLst>
                                      </p:cBhvr>
                                      <p:by>
                                        <p:hsl h="-7200000" s="0" l="0"/>
                                      </p:by>
                                    </p:animClr>
                                    <p:animClr clrSpc="hsl" dir="cw">
                                      <p:cBhvr>
                                        <p:cTn id="238" dur="1000" fill="hold"/>
                                        <p:tgtEl>
                                          <p:spTgt spid="44"/>
                                        </p:tgtEl>
                                        <p:attrNameLst>
                                          <p:attrName>fillcolor</p:attrName>
                                        </p:attrNameLst>
                                      </p:cBhvr>
                                      <p:by>
                                        <p:hsl h="-7200000" s="0" l="0"/>
                                      </p:by>
                                    </p:animClr>
                                    <p:animClr clrSpc="hsl" dir="cw">
                                      <p:cBhvr>
                                        <p:cTn id="239" dur="1000" fill="hold"/>
                                        <p:tgtEl>
                                          <p:spTgt spid="44"/>
                                        </p:tgtEl>
                                        <p:attrNameLst>
                                          <p:attrName>stroke.color</p:attrName>
                                        </p:attrNameLst>
                                      </p:cBhvr>
                                      <p:by>
                                        <p:hsl h="-7200000" s="0" l="0"/>
                                      </p:by>
                                    </p:animClr>
                                    <p:set>
                                      <p:cBhvr>
                                        <p:cTn id="240" dur="1000" fill="hold"/>
                                        <p:tgtEl>
                                          <p:spTgt spid="44"/>
                                        </p:tgtEl>
                                        <p:attrNameLst>
                                          <p:attrName>fill.type</p:attrName>
                                        </p:attrNameLst>
                                      </p:cBhvr>
                                      <p:to>
                                        <p:strVal val="solid"/>
                                      </p:to>
                                    </p:set>
                                  </p:childTnLst>
                                  <p:subTnLst>
                                    <p:audio>
                                      <p:cMediaNode>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0"/>
                                        </p:tgtEl>
                                        <p:attrNameLst>
                                          <p:attrName>style.color</p:attrName>
                                        </p:attrNameLst>
                                      </p:cBhvr>
                                      <p:by>
                                        <p:hsl h="-7200000" s="0" l="0"/>
                                      </p:by>
                                    </p:animClr>
                                    <p:animClr clrSpc="hsl" dir="cw">
                                      <p:cBhvr>
                                        <p:cTn id="243" dur="1000" fill="hold"/>
                                        <p:tgtEl>
                                          <p:spTgt spid="40"/>
                                        </p:tgtEl>
                                        <p:attrNameLst>
                                          <p:attrName>fillcolor</p:attrName>
                                        </p:attrNameLst>
                                      </p:cBhvr>
                                      <p:by>
                                        <p:hsl h="-7200000" s="0" l="0"/>
                                      </p:by>
                                    </p:animClr>
                                    <p:animClr clrSpc="hsl" dir="cw">
                                      <p:cBhvr>
                                        <p:cTn id="244" dur="1000" fill="hold"/>
                                        <p:tgtEl>
                                          <p:spTgt spid="40"/>
                                        </p:tgtEl>
                                        <p:attrNameLst>
                                          <p:attrName>stroke.color</p:attrName>
                                        </p:attrNameLst>
                                      </p:cBhvr>
                                      <p:by>
                                        <p:hsl h="-7200000" s="0" l="0"/>
                                      </p:by>
                                    </p:animClr>
                                    <p:set>
                                      <p:cBhvr>
                                        <p:cTn id="245" dur="1000" fill="hold"/>
                                        <p:tgtEl>
                                          <p:spTgt spid="40"/>
                                        </p:tgtEl>
                                        <p:attrNameLst>
                                          <p:attrName>fill.type</p:attrName>
                                        </p:attrNameLst>
                                      </p:cBhvr>
                                      <p:to>
                                        <p:strVal val="solid"/>
                                      </p:to>
                                    </p:set>
                                  </p:childTnLst>
                                  <p:subTnLst>
                                    <p:audio>
                                      <p:cMediaNode>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7"/>
            <a:ext cx="7336149" cy="1334438"/>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pPr algn="ctr" defTabSz="822713">
              <a:defRPr/>
            </a:pPr>
            <a:r>
              <a:rPr lang="vi-VN" sz="3200" dirty="0"/>
              <a:t>Vì sao nói vi khuẩn là sinh vật có cấu tạo cơ thể đơn giản nhất trong thế giới sống?</a:t>
            </a:r>
            <a:endParaRPr lang="en-US" sz="8800" b="1" i="1" dirty="0">
              <a:solidFill>
                <a:prstClr val="white"/>
              </a:solidFill>
              <a:latin typeface="Times New Roman" panose="02020603050405020304" pitchFamily="18" charset="0"/>
              <a:cs typeface="Times New Roman" panose="02020603050405020304" pitchFamily="18" charset="0"/>
            </a:endParaRPr>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4940" b="1" i="1" kern="0" dirty="0">
                    <a:solidFill>
                      <a:srgbClr val="FFFFFF"/>
                    </a:solidFill>
                    <a:latin typeface="Arial" panose="020B0604020202020204" pitchFamily="34" charset="0"/>
                  </a:rPr>
                  <a:t>8</a:t>
                </a: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có kích thước nhỏ nhất</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vi-VN" sz="2800" dirty="0"/>
              <a:t>Vì cấu tạo vi khuẩn chỉ gồm 1 tế bào nhân sơ</a:t>
            </a:r>
            <a:endParaRPr lang="en-US" sz="66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có khối lượng nh</a:t>
            </a:r>
            <a:r>
              <a:rPr lang="en-US" sz="2800" dirty="0"/>
              <a:t>ỏ</a:t>
            </a:r>
            <a:r>
              <a:rPr lang="vi-VN" sz="2800" dirty="0"/>
              <a:t> nhất</a:t>
            </a:r>
            <a:endParaRPr lang="en-US" sz="2800" dirty="0"/>
          </a:p>
        </p:txBody>
      </p:sp>
      <p:sp>
        <p:nvSpPr>
          <p:cNvPr id="41" name="Rounded Rectangle 40"/>
          <p:cNvSpPr/>
          <p:nvPr/>
        </p:nvSpPr>
        <p:spPr>
          <a:xfrm>
            <a:off x="991031" y="5657251"/>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chưa có nhân hoàn chỉnh</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8" action="ppaction://hlinksldjump"/>
            <a:extLst>
              <a:ext uri="{FF2B5EF4-FFF2-40B4-BE49-F238E27FC236}">
                <a16:creationId xmlns:a16="http://schemas.microsoft.com/office/drawing/2014/main" id="{3F509F4A-FD8F-48BB-BD36-3605793D63DA}"/>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000403" y="2005404"/>
            <a:ext cx="822960" cy="822960"/>
          </a:xfrm>
          <a:prstGeom prst="rect">
            <a:avLst/>
          </a:prstGeom>
        </p:spPr>
      </p:pic>
    </p:spTree>
    <p:custDataLst>
      <p:tags r:id="rId1"/>
    </p:custDataLst>
    <p:extLst>
      <p:ext uri="{BB962C8B-B14F-4D97-AF65-F5344CB8AC3E}">
        <p14:creationId xmlns:p14="http://schemas.microsoft.com/office/powerpoint/2010/main" val="2750535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38"/>
                                        </p:tgtEl>
                                      </p:cBhvr>
                                    </p:animEffect>
                                    <p:anim calcmode="lin" valueType="num">
                                      <p:cBhvr>
                                        <p:cTn id="197" dur="1000"/>
                                        <p:tgtEl>
                                          <p:spTgt spid="38"/>
                                        </p:tgtEl>
                                        <p:attrNameLst>
                                          <p:attrName>ppt_x</p:attrName>
                                        </p:attrNameLst>
                                      </p:cBhvr>
                                      <p:tavLst>
                                        <p:tav tm="0">
                                          <p:val>
                                            <p:strVal val="ppt_x"/>
                                          </p:val>
                                        </p:tav>
                                        <p:tav tm="100000">
                                          <p:val>
                                            <p:strVal val="ppt_x"/>
                                          </p:val>
                                        </p:tav>
                                      </p:tavLst>
                                    </p:anim>
                                    <p:anim calcmode="lin" valueType="num">
                                      <p:cBhvr>
                                        <p:cTn id="198" dur="100" decel="100000"/>
                                        <p:tgtEl>
                                          <p:spTgt spid="38"/>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38"/>
                                        </p:tgtEl>
                                        <p:attrNameLst>
                                          <p:attrName>ppt_y</p:attrName>
                                        </p:attrNameLst>
                                      </p:cBhvr>
                                      <p:tavLst>
                                        <p:tav tm="0">
                                          <p:val>
                                            <p:strVal val="ppt_y"/>
                                          </p:val>
                                        </p:tav>
                                        <p:tav tm="100000">
                                          <p:val>
                                            <p:strVal val="ppt_y+1"/>
                                          </p:val>
                                        </p:tav>
                                      </p:tavLst>
                                    </p:anim>
                                    <p:set>
                                      <p:cBhvr>
                                        <p:cTn id="200" dur="1" fill="hold">
                                          <p:stCondLst>
                                            <p:cond delay="999"/>
                                          </p:stCondLst>
                                        </p:cTn>
                                        <p:tgtEl>
                                          <p:spTgt spid="38"/>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4"/>
                                        </p:tgtEl>
                                      </p:cBhvr>
                                    </p:animEffect>
                                    <p:anim calcmode="lin" valueType="num">
                                      <p:cBhvr>
                                        <p:cTn id="203" dur="1000"/>
                                        <p:tgtEl>
                                          <p:spTgt spid="44"/>
                                        </p:tgtEl>
                                        <p:attrNameLst>
                                          <p:attrName>ppt_x</p:attrName>
                                        </p:attrNameLst>
                                      </p:cBhvr>
                                      <p:tavLst>
                                        <p:tav tm="0">
                                          <p:val>
                                            <p:strVal val="ppt_x"/>
                                          </p:val>
                                        </p:tav>
                                        <p:tav tm="100000">
                                          <p:val>
                                            <p:strVal val="ppt_x"/>
                                          </p:val>
                                        </p:tav>
                                      </p:tavLst>
                                    </p:anim>
                                    <p:anim calcmode="lin" valueType="num">
                                      <p:cBhvr>
                                        <p:cTn id="204" dur="100" decel="100000"/>
                                        <p:tgtEl>
                                          <p:spTgt spid="4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4"/>
                                        </p:tgtEl>
                                        <p:attrNameLst>
                                          <p:attrName>ppt_y</p:attrName>
                                        </p:attrNameLst>
                                      </p:cBhvr>
                                      <p:tavLst>
                                        <p:tav tm="0">
                                          <p:val>
                                            <p:strVal val="ppt_y"/>
                                          </p:val>
                                        </p:tav>
                                        <p:tav tm="100000">
                                          <p:val>
                                            <p:strVal val="ppt_y+1"/>
                                          </p:val>
                                        </p:tav>
                                      </p:tavLst>
                                    </p:anim>
                                    <p:set>
                                      <p:cBhvr>
                                        <p:cTn id="206" dur="1" fill="hold">
                                          <p:stCondLst>
                                            <p:cond delay="999"/>
                                          </p:stCondLst>
                                        </p:cTn>
                                        <p:tgtEl>
                                          <p:spTgt spid="4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0"/>
                                        </p:tgtEl>
                                      </p:cBhvr>
                                    </p:animEffect>
                                    <p:anim calcmode="lin" valueType="num">
                                      <p:cBhvr>
                                        <p:cTn id="209" dur="1000"/>
                                        <p:tgtEl>
                                          <p:spTgt spid="40"/>
                                        </p:tgtEl>
                                        <p:attrNameLst>
                                          <p:attrName>ppt_x</p:attrName>
                                        </p:attrNameLst>
                                      </p:cBhvr>
                                      <p:tavLst>
                                        <p:tav tm="0">
                                          <p:val>
                                            <p:strVal val="ppt_x"/>
                                          </p:val>
                                        </p:tav>
                                        <p:tav tm="100000">
                                          <p:val>
                                            <p:strVal val="ppt_x"/>
                                          </p:val>
                                        </p:tav>
                                      </p:tavLst>
                                    </p:anim>
                                    <p:anim calcmode="lin" valueType="num">
                                      <p:cBhvr>
                                        <p:cTn id="210" dur="100" decel="100000"/>
                                        <p:tgtEl>
                                          <p:spTgt spid="40"/>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0"/>
                                        </p:tgtEl>
                                        <p:attrNameLst>
                                          <p:attrName>ppt_y</p:attrName>
                                        </p:attrNameLst>
                                      </p:cBhvr>
                                      <p:tavLst>
                                        <p:tav tm="0">
                                          <p:val>
                                            <p:strVal val="ppt_y"/>
                                          </p:val>
                                        </p:tav>
                                        <p:tav tm="100000">
                                          <p:val>
                                            <p:strVal val="ppt_y+1"/>
                                          </p:val>
                                        </p:tav>
                                      </p:tavLst>
                                    </p:anim>
                                    <p:set>
                                      <p:cBhvr>
                                        <p:cTn id="212" dur="1" fill="hold">
                                          <p:stCondLst>
                                            <p:cond delay="999"/>
                                          </p:stCondLst>
                                        </p:cTn>
                                        <p:tgtEl>
                                          <p:spTgt spid="40"/>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2"/>
                                        </p:tgtEl>
                                      </p:cBhvr>
                                    </p:animEffect>
                                    <p:anim calcmode="lin" valueType="num">
                                      <p:cBhvr>
                                        <p:cTn id="215" dur="1000"/>
                                        <p:tgtEl>
                                          <p:spTgt spid="2"/>
                                        </p:tgtEl>
                                        <p:attrNameLst>
                                          <p:attrName>ppt_x</p:attrName>
                                        </p:attrNameLst>
                                      </p:cBhvr>
                                      <p:tavLst>
                                        <p:tav tm="0">
                                          <p:val>
                                            <p:strVal val="ppt_x"/>
                                          </p:val>
                                        </p:tav>
                                        <p:tav tm="100000">
                                          <p:val>
                                            <p:strVal val="ppt_x"/>
                                          </p:val>
                                        </p:tav>
                                      </p:tavLst>
                                    </p:anim>
                                    <p:anim calcmode="lin" valueType="num">
                                      <p:cBhvr>
                                        <p:cTn id="216" dur="100" decel="100000"/>
                                        <p:tgtEl>
                                          <p:spTgt spid="2"/>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2"/>
                                        </p:tgtEl>
                                        <p:attrNameLst>
                                          <p:attrName>ppt_y</p:attrName>
                                        </p:attrNameLst>
                                      </p:cBhvr>
                                      <p:tavLst>
                                        <p:tav tm="0">
                                          <p:val>
                                            <p:strVal val="ppt_y"/>
                                          </p:val>
                                        </p:tav>
                                        <p:tav tm="100000">
                                          <p:val>
                                            <p:strVal val="ppt_y+1"/>
                                          </p:val>
                                        </p:tav>
                                      </p:tavLst>
                                    </p:anim>
                                    <p:set>
                                      <p:cBhvr>
                                        <p:cTn id="218"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2"/>
                                        </p:tgtEl>
                                      </p:cBhvr>
                                    </p:animEffect>
                                    <p:anim calcmode="lin" valueType="num">
                                      <p:cBhvr>
                                        <p:cTn id="221" dur="1000"/>
                                        <p:tgtEl>
                                          <p:spTgt spid="42"/>
                                        </p:tgtEl>
                                        <p:attrNameLst>
                                          <p:attrName>ppt_x</p:attrName>
                                        </p:attrNameLst>
                                      </p:cBhvr>
                                      <p:tavLst>
                                        <p:tav tm="0">
                                          <p:val>
                                            <p:strVal val="ppt_x"/>
                                          </p:val>
                                        </p:tav>
                                        <p:tav tm="100000">
                                          <p:val>
                                            <p:strVal val="ppt_x"/>
                                          </p:val>
                                        </p:tav>
                                      </p:tavLst>
                                    </p:anim>
                                    <p:anim calcmode="lin" valueType="num">
                                      <p:cBhvr>
                                        <p:cTn id="222" dur="100" decel="100000"/>
                                        <p:tgtEl>
                                          <p:spTgt spid="42"/>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2"/>
                                        </p:tgtEl>
                                        <p:attrNameLst>
                                          <p:attrName>ppt_y</p:attrName>
                                        </p:attrNameLst>
                                      </p:cBhvr>
                                      <p:tavLst>
                                        <p:tav tm="0">
                                          <p:val>
                                            <p:strVal val="ppt_y"/>
                                          </p:val>
                                        </p:tav>
                                        <p:tav tm="100000">
                                          <p:val>
                                            <p:strVal val="ppt_y+1"/>
                                          </p:val>
                                        </p:tav>
                                      </p:tavLst>
                                    </p:anim>
                                    <p:set>
                                      <p:cBhvr>
                                        <p:cTn id="224"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4"/>
                                        </p:tgtEl>
                                      </p:cBhvr>
                                    </p:animEffect>
                                    <p:anim calcmode="lin" valueType="num">
                                      <p:cBhvr>
                                        <p:cTn id="227" dur="1000"/>
                                        <p:tgtEl>
                                          <p:spTgt spid="4"/>
                                        </p:tgtEl>
                                        <p:attrNameLst>
                                          <p:attrName>ppt_x</p:attrName>
                                        </p:attrNameLst>
                                      </p:cBhvr>
                                      <p:tavLst>
                                        <p:tav tm="0">
                                          <p:val>
                                            <p:strVal val="ppt_x"/>
                                          </p:val>
                                        </p:tav>
                                        <p:tav tm="100000">
                                          <p:val>
                                            <p:strVal val="ppt_x"/>
                                          </p:val>
                                        </p:tav>
                                      </p:tavLst>
                                    </p:anim>
                                    <p:anim calcmode="lin" valueType="num">
                                      <p:cBhvr>
                                        <p:cTn id="228" dur="100" decel="100000"/>
                                        <p:tgtEl>
                                          <p:spTgt spid="4"/>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4"/>
                                        </p:tgtEl>
                                        <p:attrNameLst>
                                          <p:attrName>ppt_y</p:attrName>
                                        </p:attrNameLst>
                                      </p:cBhvr>
                                      <p:tavLst>
                                        <p:tav tm="0">
                                          <p:val>
                                            <p:strVal val="ppt_y"/>
                                          </p:val>
                                        </p:tav>
                                        <p:tav tm="100000">
                                          <p:val>
                                            <p:strVal val="ppt_y+1"/>
                                          </p:val>
                                        </p:tav>
                                      </p:tavLst>
                                    </p:anim>
                                    <p:set>
                                      <p:cBhvr>
                                        <p:cTn id="230"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6"/>
                                        </p:tgtEl>
                                        <p:attrNameLst>
                                          <p:attrName>style.color</p:attrName>
                                        </p:attrNameLst>
                                      </p:cBhvr>
                                      <p:by>
                                        <p:hsl h="-7200000" s="0" l="0"/>
                                      </p:by>
                                    </p:animClr>
                                    <p:animClr clrSpc="hsl" dir="cw">
                                      <p:cBhvr>
                                        <p:cTn id="233" dur="1000" fill="hold"/>
                                        <p:tgtEl>
                                          <p:spTgt spid="36"/>
                                        </p:tgtEl>
                                        <p:attrNameLst>
                                          <p:attrName>fillcolor</p:attrName>
                                        </p:attrNameLst>
                                      </p:cBhvr>
                                      <p:by>
                                        <p:hsl h="-7200000" s="0" l="0"/>
                                      </p:by>
                                    </p:animClr>
                                    <p:animClr clrSpc="hsl" dir="cw">
                                      <p:cBhvr>
                                        <p:cTn id="234" dur="1000" fill="hold"/>
                                        <p:tgtEl>
                                          <p:spTgt spid="36"/>
                                        </p:tgtEl>
                                        <p:attrNameLst>
                                          <p:attrName>stroke.color</p:attrName>
                                        </p:attrNameLst>
                                      </p:cBhvr>
                                      <p:by>
                                        <p:hsl h="-7200000" s="0" l="0"/>
                                      </p:by>
                                    </p:animClr>
                                    <p:set>
                                      <p:cBhvr>
                                        <p:cTn id="235" dur="1000" fill="hold"/>
                                        <p:tgtEl>
                                          <p:spTgt spid="36"/>
                                        </p:tgtEl>
                                        <p:attrNameLst>
                                          <p:attrName>fill.type</p:attrName>
                                        </p:attrNameLst>
                                      </p:cBhvr>
                                      <p:to>
                                        <p:strVal val="solid"/>
                                      </p:to>
                                    </p:set>
                                  </p:childTnLst>
                                  <p:subTnLst>
                                    <p:audio>
                                      <p:cMediaNode vol="100000">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3"/>
                                        </p:tgtEl>
                                        <p:attrNameLst>
                                          <p:attrName>style.color</p:attrName>
                                        </p:attrNameLst>
                                      </p:cBhvr>
                                      <p:by>
                                        <p:hsl h="-7200000" s="0" l="0"/>
                                      </p:by>
                                    </p:animClr>
                                    <p:animClr clrSpc="hsl" dir="cw">
                                      <p:cBhvr>
                                        <p:cTn id="238" dur="1000" fill="hold"/>
                                        <p:tgtEl>
                                          <p:spTgt spid="43"/>
                                        </p:tgtEl>
                                        <p:attrNameLst>
                                          <p:attrName>fillcolor</p:attrName>
                                        </p:attrNameLst>
                                      </p:cBhvr>
                                      <p:by>
                                        <p:hsl h="-7200000" s="0" l="0"/>
                                      </p:by>
                                    </p:animClr>
                                    <p:animClr clrSpc="hsl" dir="cw">
                                      <p:cBhvr>
                                        <p:cTn id="239" dur="1000" fill="hold"/>
                                        <p:tgtEl>
                                          <p:spTgt spid="43"/>
                                        </p:tgtEl>
                                        <p:attrNameLst>
                                          <p:attrName>stroke.color</p:attrName>
                                        </p:attrNameLst>
                                      </p:cBhvr>
                                      <p:by>
                                        <p:hsl h="-7200000" s="0" l="0"/>
                                      </p:by>
                                    </p:animClr>
                                    <p:set>
                                      <p:cBhvr>
                                        <p:cTn id="240" dur="1000" fill="hold"/>
                                        <p:tgtEl>
                                          <p:spTgt spid="43"/>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39"/>
                                        </p:tgtEl>
                                        <p:attrNameLst>
                                          <p:attrName>style.color</p:attrName>
                                        </p:attrNameLst>
                                      </p:cBhvr>
                                      <p:by>
                                        <p:hsl h="-7200000" s="0" l="0"/>
                                      </p:by>
                                    </p:animClr>
                                    <p:animClr clrSpc="hsl" dir="cw">
                                      <p:cBhvr>
                                        <p:cTn id="243" dur="1000" fill="hold"/>
                                        <p:tgtEl>
                                          <p:spTgt spid="39"/>
                                        </p:tgtEl>
                                        <p:attrNameLst>
                                          <p:attrName>fillcolor</p:attrName>
                                        </p:attrNameLst>
                                      </p:cBhvr>
                                      <p:by>
                                        <p:hsl h="-7200000" s="0" l="0"/>
                                      </p:by>
                                    </p:animClr>
                                    <p:animClr clrSpc="hsl" dir="cw">
                                      <p:cBhvr>
                                        <p:cTn id="244" dur="1000" fill="hold"/>
                                        <p:tgtEl>
                                          <p:spTgt spid="39"/>
                                        </p:tgtEl>
                                        <p:attrNameLst>
                                          <p:attrName>stroke.color</p:attrName>
                                        </p:attrNameLst>
                                      </p:cBhvr>
                                      <p:by>
                                        <p:hsl h="-7200000" s="0" l="0"/>
                                      </p:by>
                                    </p:animClr>
                                    <p:set>
                                      <p:cBhvr>
                                        <p:cTn id="245" dur="1000" fill="hold"/>
                                        <p:tgtEl>
                                          <p:spTgt spid="39"/>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5" name="Content Placeholder 4"/>
          <p:cNvSpPr>
            <a:spLocks noGrp="1"/>
          </p:cNvSpPr>
          <p:nvPr>
            <p:ph idx="1"/>
          </p:nvPr>
        </p:nvSpPr>
        <p:spPr/>
        <p:txBody>
          <a:bodyPr/>
          <a:lstStyle/>
          <a:p>
            <a:endParaRPr lang="en-US"/>
          </a:p>
        </p:txBody>
      </p:sp>
      <p:pic>
        <p:nvPicPr>
          <p:cNvPr id="4" name="Content Placeholder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0972800" cy="6858000"/>
          </a:xfrm>
          <a:prstGeom prst="rect">
            <a:avLst/>
          </a:prstGeom>
        </p:spPr>
      </p:pic>
      <p:sp>
        <p:nvSpPr>
          <p:cNvPr id="3" name="Rectangle 2"/>
          <p:cNvSpPr/>
          <p:nvPr/>
        </p:nvSpPr>
        <p:spPr>
          <a:xfrm>
            <a:off x="1600200" y="762000"/>
            <a:ext cx="7775334" cy="707886"/>
          </a:xfrm>
          <a:prstGeom prst="rect">
            <a:avLst/>
          </a:prstGeom>
        </p:spPr>
        <p:txBody>
          <a:bodyPr wrap="none">
            <a:spAutoFit/>
          </a:bodyPr>
          <a:lstStyle/>
          <a:p>
            <a:r>
              <a:rPr lang="en-US" sz="4000" b="1" dirty="0" err="1">
                <a:solidFill>
                  <a:srgbClr val="0070C0"/>
                </a:solidFill>
              </a:rPr>
              <a:t>Thực</a:t>
            </a:r>
            <a:r>
              <a:rPr lang="en-US" sz="4000" b="1" dirty="0">
                <a:solidFill>
                  <a:srgbClr val="0070C0"/>
                </a:solidFill>
              </a:rPr>
              <a:t> </a:t>
            </a:r>
            <a:r>
              <a:rPr lang="en-US" sz="4000" b="1" dirty="0" err="1">
                <a:solidFill>
                  <a:srgbClr val="0070C0"/>
                </a:solidFill>
              </a:rPr>
              <a:t>hành</a:t>
            </a:r>
            <a:r>
              <a:rPr lang="en-US" sz="4000" b="1" dirty="0">
                <a:solidFill>
                  <a:srgbClr val="0070C0"/>
                </a:solidFill>
              </a:rPr>
              <a:t> </a:t>
            </a:r>
            <a:r>
              <a:rPr lang="en-US" sz="4000" b="1" dirty="0" err="1">
                <a:solidFill>
                  <a:srgbClr val="0070C0"/>
                </a:solidFill>
              </a:rPr>
              <a:t>tạo</a:t>
            </a:r>
            <a:r>
              <a:rPr lang="en-US" sz="4000" b="1" dirty="0">
                <a:solidFill>
                  <a:srgbClr val="0070C0"/>
                </a:solidFill>
              </a:rPr>
              <a:t> </a:t>
            </a:r>
            <a:r>
              <a:rPr lang="en-US" sz="4000" b="1" dirty="0" err="1">
                <a:solidFill>
                  <a:srgbClr val="0070C0"/>
                </a:solidFill>
              </a:rPr>
              <a:t>dấu</a:t>
            </a:r>
            <a:r>
              <a:rPr lang="en-US" sz="4000" b="1" dirty="0">
                <a:solidFill>
                  <a:srgbClr val="0070C0"/>
                </a:solidFill>
              </a:rPr>
              <a:t> </a:t>
            </a:r>
            <a:r>
              <a:rPr lang="en-US" sz="4000" b="1" dirty="0" err="1">
                <a:solidFill>
                  <a:srgbClr val="0070C0"/>
                </a:solidFill>
              </a:rPr>
              <a:t>vân</a:t>
            </a:r>
            <a:r>
              <a:rPr lang="en-US" sz="4000" b="1" dirty="0">
                <a:solidFill>
                  <a:srgbClr val="0070C0"/>
                </a:solidFill>
              </a:rPr>
              <a:t> </a:t>
            </a:r>
            <a:r>
              <a:rPr lang="en-US" sz="4000" b="1" dirty="0" err="1">
                <a:solidFill>
                  <a:srgbClr val="0070C0"/>
                </a:solidFill>
              </a:rPr>
              <a:t>tay</a:t>
            </a:r>
            <a:r>
              <a:rPr lang="en-US" sz="4000" b="1" dirty="0">
                <a:solidFill>
                  <a:srgbClr val="0070C0"/>
                </a:solidFill>
              </a:rPr>
              <a:t> vi </a:t>
            </a:r>
            <a:r>
              <a:rPr lang="en-US" sz="4000" b="1" dirty="0" err="1">
                <a:solidFill>
                  <a:srgbClr val="0070C0"/>
                </a:solidFill>
              </a:rPr>
              <a:t>khuẩn</a:t>
            </a:r>
            <a:endParaRPr lang="en-US" sz="4000" b="1" dirty="0">
              <a:solidFill>
                <a:srgbClr val="0070C0"/>
              </a:solidFill>
            </a:endParaRPr>
          </a:p>
        </p:txBody>
      </p:sp>
      <p:pic>
        <p:nvPicPr>
          <p:cNvPr id="6" name="Picture 5"/>
          <p:cNvPicPr/>
          <p:nvPr/>
        </p:nvPicPr>
        <p:blipFill>
          <a:blip r:embed="rId3">
            <a:extLst>
              <a:ext uri="{28A0092B-C50C-407E-A947-70E740481C1C}">
                <a14:useLocalDpi xmlns:a14="http://schemas.microsoft.com/office/drawing/2010/main" val="0"/>
              </a:ext>
            </a:extLst>
          </a:blip>
          <a:stretch>
            <a:fillRect/>
          </a:stretch>
        </p:blipFill>
        <p:spPr>
          <a:xfrm>
            <a:off x="2971800" y="1752600"/>
            <a:ext cx="4800600" cy="4572000"/>
          </a:xfrm>
          <a:prstGeom prst="rect">
            <a:avLst/>
          </a:prstGeom>
        </p:spPr>
      </p:pic>
    </p:spTree>
    <p:extLst>
      <p:ext uri="{BB962C8B-B14F-4D97-AF65-F5344CB8AC3E}">
        <p14:creationId xmlns:p14="http://schemas.microsoft.com/office/powerpoint/2010/main" val="30197444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3" name="Picture 2">
            <a:extLst>
              <a:ext uri="{FF2B5EF4-FFF2-40B4-BE49-F238E27FC236}">
                <a16:creationId xmlns:a16="http://schemas.microsoft.com/office/drawing/2014/main" id="{AC172DC3-EB81-42DE-440A-A341F9528F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738" y="978173"/>
            <a:ext cx="3043237"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E6B63650-699C-0BB2-BE2F-62FDA0583A0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5112" y="974725"/>
            <a:ext cx="2906713" cy="251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A53C36CC-BF76-453E-C943-F570914E7D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64375" y="1017588"/>
            <a:ext cx="3013075" cy="247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0F99AAF1-C351-2A20-9978-C021D3DADA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7112" y="3679825"/>
            <a:ext cx="2871788"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E4EA9B68-51E6-1868-AE8A-0FFFD49C2A7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6375" y="3616325"/>
            <a:ext cx="30480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a:extLst>
              <a:ext uri="{FF2B5EF4-FFF2-40B4-BE49-F238E27FC236}">
                <a16:creationId xmlns:a16="http://schemas.microsoft.com/office/drawing/2014/main" id="{1A082520-0AD5-9BAE-DE39-F0C400F1D58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79365" y="3628817"/>
            <a:ext cx="2921000" cy="251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hought Bubble: Cloud 8">
            <a:extLst>
              <a:ext uri="{FF2B5EF4-FFF2-40B4-BE49-F238E27FC236}">
                <a16:creationId xmlns:a16="http://schemas.microsoft.com/office/drawing/2014/main" id="{958C1B88-4ADF-F004-67C0-60FC9F0F8625}"/>
              </a:ext>
            </a:extLst>
          </p:cNvPr>
          <p:cNvSpPr/>
          <p:nvPr/>
        </p:nvSpPr>
        <p:spPr>
          <a:xfrm>
            <a:off x="5834765" y="923405"/>
            <a:ext cx="5410200" cy="2513013"/>
          </a:xfrm>
          <a:prstGeom prst="cloudCallout">
            <a:avLst>
              <a:gd name="adj1" fmla="val -44661"/>
              <a:gd name="adj2" fmla="val 88746"/>
            </a:avLst>
          </a:prstGeom>
          <a:solidFill>
            <a:schemeClr val="bg1">
              <a:lumMod val="40000"/>
              <a:lumOff val="6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Chúng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ta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quan</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sát</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vi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bằng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mắt</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thường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hay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không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Vì</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sao</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a:t>
            </a:r>
          </a:p>
        </p:txBody>
      </p:sp>
      <p:sp>
        <p:nvSpPr>
          <p:cNvPr id="12" name="TextBox 11">
            <a:extLst>
              <a:ext uri="{FF2B5EF4-FFF2-40B4-BE49-F238E27FC236}">
                <a16:creationId xmlns:a16="http://schemas.microsoft.com/office/drawing/2014/main" id="{D8DAB224-55A3-9B6F-BD61-EEDBC5555754}"/>
              </a:ext>
            </a:extLst>
          </p:cNvPr>
          <p:cNvSpPr txBox="1"/>
          <p:nvPr/>
        </p:nvSpPr>
        <p:spPr>
          <a:xfrm>
            <a:off x="-661180" y="273086"/>
            <a:ext cx="614758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4040">
                    <a:lumMod val="75000"/>
                  </a:srgbClr>
                </a:solidFill>
                <a:effectLst/>
                <a:uLnTx/>
                <a:uFillTx/>
                <a:latin typeface="Times New Roman" panose="02020603050405020304" pitchFamily="18" charset="0"/>
                <a:ea typeface="+mn-ea"/>
                <a:cs typeface="Times New Roman" panose="02020603050405020304" pitchFamily="18" charset="0"/>
              </a:rPr>
              <a:t>I. ĐA DẠNG VI KHUẨN</a:t>
            </a:r>
          </a:p>
        </p:txBody>
      </p:sp>
      <p:sp>
        <p:nvSpPr>
          <p:cNvPr id="13" name="Thought Bubble: Cloud 12">
            <a:extLst>
              <a:ext uri="{FF2B5EF4-FFF2-40B4-BE49-F238E27FC236}">
                <a16:creationId xmlns:a16="http://schemas.microsoft.com/office/drawing/2014/main" id="{2E6EB213-636F-F83C-372A-31967381AE07}"/>
              </a:ext>
            </a:extLst>
          </p:cNvPr>
          <p:cNvSpPr/>
          <p:nvPr/>
        </p:nvSpPr>
        <p:spPr>
          <a:xfrm>
            <a:off x="-158750" y="-152400"/>
            <a:ext cx="4057650" cy="2662237"/>
          </a:xfrm>
          <a:prstGeom prst="cloudCallout">
            <a:avLst>
              <a:gd name="adj1" fmla="val 67921"/>
              <a:gd name="adj2" fmla="val 74654"/>
            </a:avLst>
          </a:prstGeom>
          <a:solidFill>
            <a:schemeClr val="accent3">
              <a:lumMod val="20000"/>
              <a:lumOff val="8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Vi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những</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hình</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dạng</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khác</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nhau</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9375779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1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11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1000" fill="hold"/>
                                        <p:tgtEl>
                                          <p:spTgt spid="6"/>
                                        </p:tgtEl>
                                        <p:attrNameLst>
                                          <p:attrName>ppt_w</p:attrName>
                                        </p:attrNameLst>
                                      </p:cBhvr>
                                      <p:tavLst>
                                        <p:tav tm="0">
                                          <p:val>
                                            <p:fltVal val="0"/>
                                          </p:val>
                                        </p:tav>
                                        <p:tav tm="100000">
                                          <p:val>
                                            <p:strVal val="#ppt_w"/>
                                          </p:val>
                                        </p:tav>
                                      </p:tavLst>
                                    </p:anim>
                                    <p:anim calcmode="lin" valueType="num">
                                      <p:cBhvr>
                                        <p:cTn id="23" dur="1000" fill="hold"/>
                                        <p:tgtEl>
                                          <p:spTgt spid="6"/>
                                        </p:tgtEl>
                                        <p:attrNameLst>
                                          <p:attrName>ppt_h</p:attrName>
                                        </p:attrNameLst>
                                      </p:cBhvr>
                                      <p:tavLst>
                                        <p:tav tm="0">
                                          <p:val>
                                            <p:fltVal val="0"/>
                                          </p:val>
                                        </p:tav>
                                        <p:tav tm="100000">
                                          <p:val>
                                            <p:strVal val="#ppt_h"/>
                                          </p:val>
                                        </p:tav>
                                      </p:tavLst>
                                    </p:anim>
                                    <p:anim calcmode="lin" valueType="num">
                                      <p:cBhvr>
                                        <p:cTn id="24" dur="1000" fill="hold"/>
                                        <p:tgtEl>
                                          <p:spTgt spid="6"/>
                                        </p:tgtEl>
                                        <p:attrNameLst>
                                          <p:attrName>style.rotation</p:attrName>
                                        </p:attrNameLst>
                                      </p:cBhvr>
                                      <p:tavLst>
                                        <p:tav tm="0">
                                          <p:val>
                                            <p:fltVal val="90"/>
                                          </p:val>
                                        </p:tav>
                                        <p:tav tm="100000">
                                          <p:val>
                                            <p:fltVal val="0"/>
                                          </p:val>
                                        </p:tav>
                                      </p:tavLst>
                                    </p:anim>
                                    <p:animEffect transition="in" filter="fade">
                                      <p:cBhvr>
                                        <p:cTn id="25" dur="10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circle(in)">
                                      <p:cBhvr>
                                        <p:cTn id="30" dur="11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heel(1)">
                                      <p:cBhvr>
                                        <p:cTn id="35" dur="11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4" presetClass="exit" presetSubtype="10" fill="hold" grpId="1" nodeType="clickEffect">
                                  <p:stCondLst>
                                    <p:cond delay="0"/>
                                  </p:stCondLst>
                                  <p:childTnLst>
                                    <p:animEffect transition="out" filter="randombar(horizontal)">
                                      <p:cBhvr>
                                        <p:cTn id="45" dur="500"/>
                                        <p:tgtEl>
                                          <p:spTgt spid="9"/>
                                        </p:tgtEl>
                                      </p:cBhvr>
                                    </p:animEffect>
                                    <p:set>
                                      <p:cBhvr>
                                        <p:cTn id="46" dur="1" fill="hold">
                                          <p:stCondLst>
                                            <p:cond delay="499"/>
                                          </p:stCondLst>
                                        </p:cTn>
                                        <p:tgtEl>
                                          <p:spTgt spid="9"/>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2EBA1-2D47-D591-153D-DF509DF29112}"/>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86DCB876-6D5A-5193-838D-7F8F3984D93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818761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3" name="Picture 2">
            <a:extLst>
              <a:ext uri="{FF2B5EF4-FFF2-40B4-BE49-F238E27FC236}">
                <a16:creationId xmlns:a16="http://schemas.microsoft.com/office/drawing/2014/main" id="{06B97156-5D7F-C9A4-AEC7-B3D641E9B8CD}"/>
              </a:ext>
            </a:extLst>
          </p:cNvPr>
          <p:cNvPicPr/>
          <p:nvPr/>
        </p:nvPicPr>
        <p:blipFill>
          <a:blip r:embed="rId3">
            <a:extLst>
              <a:ext uri="{28A0092B-C50C-407E-A947-70E740481C1C}">
                <a14:useLocalDpi xmlns:a14="http://schemas.microsoft.com/office/drawing/2010/main" val="0"/>
              </a:ext>
            </a:extLst>
          </a:blip>
          <a:stretch>
            <a:fillRect/>
          </a:stretch>
        </p:blipFill>
        <p:spPr>
          <a:xfrm>
            <a:off x="952500" y="1219200"/>
            <a:ext cx="9067800" cy="5410200"/>
          </a:xfrm>
          <a:prstGeom prst="rect">
            <a:avLst/>
          </a:prstGeom>
        </p:spPr>
      </p:pic>
      <p:sp>
        <p:nvSpPr>
          <p:cNvPr id="6" name="Thought Bubble: Cloud 5">
            <a:extLst>
              <a:ext uri="{FF2B5EF4-FFF2-40B4-BE49-F238E27FC236}">
                <a16:creationId xmlns:a16="http://schemas.microsoft.com/office/drawing/2014/main" id="{31CE39A5-2616-9986-B5B2-8AB3FC64265A}"/>
              </a:ext>
            </a:extLst>
          </p:cNvPr>
          <p:cNvSpPr/>
          <p:nvPr/>
        </p:nvSpPr>
        <p:spPr>
          <a:xfrm>
            <a:off x="5715000" y="-304800"/>
            <a:ext cx="5486400" cy="2431197"/>
          </a:xfrm>
          <a:prstGeom prst="cloudCallout">
            <a:avLst>
              <a:gd name="adj1" fmla="val -37500"/>
              <a:gd name="adj2" fmla="val 74073"/>
            </a:avLst>
          </a:prstGeom>
          <a:solidFill>
            <a:schemeClr val="tx1">
              <a:lumMod val="20000"/>
              <a:lumOff val="8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Vi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khuẩn</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có</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ở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những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môi</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trường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sống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nào</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id="{0B11D5DF-D316-0078-967F-6B969377EDDE}"/>
              </a:ext>
            </a:extLst>
          </p:cNvPr>
          <p:cNvSpPr txBox="1"/>
          <p:nvPr/>
        </p:nvSpPr>
        <p:spPr>
          <a:xfrm>
            <a:off x="-661180" y="25791"/>
            <a:ext cx="614758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4040">
                    <a:lumMod val="75000"/>
                  </a:srgbClr>
                </a:solidFill>
                <a:effectLst/>
                <a:uLnTx/>
                <a:uFillTx/>
                <a:latin typeface="Times New Roman" panose="02020603050405020304" pitchFamily="18" charset="0"/>
                <a:ea typeface="+mn-ea"/>
                <a:cs typeface="Times New Roman" panose="02020603050405020304" pitchFamily="18" charset="0"/>
              </a:rPr>
              <a:t>I. ĐA DẠNG VI KHUẨN</a:t>
            </a:r>
          </a:p>
        </p:txBody>
      </p:sp>
    </p:spTree>
    <p:extLst>
      <p:ext uri="{BB962C8B-B14F-4D97-AF65-F5344CB8AC3E}">
        <p14:creationId xmlns:p14="http://schemas.microsoft.com/office/powerpoint/2010/main" val="14535266"/>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A44D6-26F7-4D09-7219-3922E4D65F60}"/>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66D76B6C-686C-6325-FC5B-F60BE7A2A3A0}"/>
              </a:ext>
            </a:extLst>
          </p:cNvPr>
          <p:cNvSpPr>
            <a:spLocks noGrp="1"/>
          </p:cNvSpPr>
          <p:nvPr>
            <p:ph type="subTitle" idx="1"/>
          </p:nvPr>
        </p:nvSpPr>
        <p:spPr/>
        <p:txBody>
          <a:bodyPr/>
          <a:lstStyle/>
          <a:p>
            <a:endParaRPr lang="en-US"/>
          </a:p>
        </p:txBody>
      </p:sp>
      <p:sp>
        <p:nvSpPr>
          <p:cNvPr id="4" name="Subtitle 3">
            <a:extLst>
              <a:ext uri="{FF2B5EF4-FFF2-40B4-BE49-F238E27FC236}">
                <a16:creationId xmlns:a16="http://schemas.microsoft.com/office/drawing/2014/main" id="{A940315C-4C69-607E-DFFA-9670EE6A8B39}"/>
              </a:ext>
            </a:extLst>
          </p:cNvPr>
          <p:cNvSpPr>
            <a:spLocks noGrp="1"/>
          </p:cNvSpPr>
          <p:nvPr>
            <p:ph type="subTitle" idx="2"/>
          </p:nvPr>
        </p:nvSpPr>
        <p:spPr/>
        <p:txBody>
          <a:bodyPr/>
          <a:lstStyle/>
          <a:p>
            <a:endParaRPr lang="en-US"/>
          </a:p>
        </p:txBody>
      </p:sp>
      <p:pic>
        <p:nvPicPr>
          <p:cNvPr id="5" name="Picture 4">
            <a:extLst>
              <a:ext uri="{FF2B5EF4-FFF2-40B4-BE49-F238E27FC236}">
                <a16:creationId xmlns:a16="http://schemas.microsoft.com/office/drawing/2014/main" id="{AA6FDA8B-724F-8E4F-1EA0-BD8ED9AF47AF}"/>
              </a:ext>
            </a:extLst>
          </p:cNvPr>
          <p:cNvPicPr>
            <a:picLocks noChangeAspect="1"/>
          </p:cNvPicPr>
          <p:nvPr/>
        </p:nvPicPr>
        <p:blipFill>
          <a:blip r:embed="rId2"/>
          <a:stretch>
            <a:fillRect/>
          </a:stretch>
        </p:blipFill>
        <p:spPr>
          <a:xfrm>
            <a:off x="0" y="342592"/>
            <a:ext cx="5258948" cy="2980071"/>
          </a:xfrm>
          <a:prstGeom prst="rect">
            <a:avLst/>
          </a:prstGeom>
        </p:spPr>
      </p:pic>
      <p:pic>
        <p:nvPicPr>
          <p:cNvPr id="6" name="Picture 5">
            <a:extLst>
              <a:ext uri="{FF2B5EF4-FFF2-40B4-BE49-F238E27FC236}">
                <a16:creationId xmlns:a16="http://schemas.microsoft.com/office/drawing/2014/main" id="{F9A3344A-01C3-8472-D163-238373561B0C}"/>
              </a:ext>
            </a:extLst>
          </p:cNvPr>
          <p:cNvPicPr>
            <a:picLocks noChangeAspect="1"/>
          </p:cNvPicPr>
          <p:nvPr/>
        </p:nvPicPr>
        <p:blipFill>
          <a:blip r:embed="rId3"/>
          <a:stretch>
            <a:fillRect/>
          </a:stretch>
        </p:blipFill>
        <p:spPr>
          <a:xfrm>
            <a:off x="5347594" y="342591"/>
            <a:ext cx="5625206" cy="2980071"/>
          </a:xfrm>
          <a:prstGeom prst="rect">
            <a:avLst/>
          </a:prstGeom>
        </p:spPr>
      </p:pic>
      <p:pic>
        <p:nvPicPr>
          <p:cNvPr id="7" name="Picture 6">
            <a:extLst>
              <a:ext uri="{FF2B5EF4-FFF2-40B4-BE49-F238E27FC236}">
                <a16:creationId xmlns:a16="http://schemas.microsoft.com/office/drawing/2014/main" id="{CF6E4EE8-0DE9-6178-B22B-BC4BC2944B22}"/>
              </a:ext>
            </a:extLst>
          </p:cNvPr>
          <p:cNvPicPr>
            <a:picLocks noChangeAspect="1"/>
          </p:cNvPicPr>
          <p:nvPr/>
        </p:nvPicPr>
        <p:blipFill>
          <a:blip r:embed="rId4"/>
          <a:stretch>
            <a:fillRect/>
          </a:stretch>
        </p:blipFill>
        <p:spPr>
          <a:xfrm>
            <a:off x="42828" y="3781608"/>
            <a:ext cx="5185845" cy="2881025"/>
          </a:xfrm>
          <a:prstGeom prst="rect">
            <a:avLst/>
          </a:prstGeom>
        </p:spPr>
      </p:pic>
      <p:pic>
        <p:nvPicPr>
          <p:cNvPr id="8" name="Picture 7">
            <a:extLst>
              <a:ext uri="{FF2B5EF4-FFF2-40B4-BE49-F238E27FC236}">
                <a16:creationId xmlns:a16="http://schemas.microsoft.com/office/drawing/2014/main" id="{DF5466BD-9C24-3E56-5502-B010ADBDBCD5}"/>
              </a:ext>
            </a:extLst>
          </p:cNvPr>
          <p:cNvPicPr>
            <a:picLocks noChangeAspect="1"/>
          </p:cNvPicPr>
          <p:nvPr/>
        </p:nvPicPr>
        <p:blipFill>
          <a:blip r:embed="rId5"/>
          <a:stretch>
            <a:fillRect/>
          </a:stretch>
        </p:blipFill>
        <p:spPr>
          <a:xfrm>
            <a:off x="5347594" y="3680646"/>
            <a:ext cx="5249126" cy="3177354"/>
          </a:xfrm>
          <a:prstGeom prst="rect">
            <a:avLst/>
          </a:prstGeom>
        </p:spPr>
      </p:pic>
    </p:spTree>
    <p:extLst>
      <p:ext uri="{BB962C8B-B14F-4D97-AF65-F5344CB8AC3E}">
        <p14:creationId xmlns:p14="http://schemas.microsoft.com/office/powerpoint/2010/main" val="1844443463"/>
      </p:ext>
    </p:extLst>
  </p:cSld>
  <p:clrMapOvr>
    <a:masterClrMapping/>
  </p:clrMapOvr>
  <p:transition>
    <p:split orient="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sp>
        <p:nvSpPr>
          <p:cNvPr id="2" name="Rectangle 1">
            <a:extLst>
              <a:ext uri="{FF2B5EF4-FFF2-40B4-BE49-F238E27FC236}">
                <a16:creationId xmlns:a16="http://schemas.microsoft.com/office/drawing/2014/main" id="{45131A2D-BF63-C058-F344-99DF020FB584}"/>
              </a:ext>
            </a:extLst>
          </p:cNvPr>
          <p:cNvSpPr/>
          <p:nvPr/>
        </p:nvSpPr>
        <p:spPr>
          <a:xfrm>
            <a:off x="609600" y="152283"/>
            <a:ext cx="9753600" cy="3539430"/>
          </a:xfrm>
          <a:prstGeom prst="rect">
            <a:avLst/>
          </a:prstGeom>
        </p:spPr>
        <p:txBody>
          <a:bodyPr wrap="square">
            <a:spAutoFit/>
          </a:bodyPr>
          <a:lstStyle/>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kích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thước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nhỏ</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bé</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chỉ</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dưới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hiển</a:t>
            </a:r>
            <a:r>
              <a:rPr lang="en-US" sz="2800" dirty="0">
                <a:solidFill>
                  <a:prstClr val="black"/>
                </a:solidFill>
                <a:latin typeface="Times New Roman" panose="02020603050405020304" pitchFamily="18" charset="0"/>
                <a:cs typeface="Times New Roman" panose="02020603050405020304" pitchFamily="18" charset="0"/>
              </a:rPr>
              <a:t> vi.</a:t>
            </a:r>
          </a:p>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rất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nhau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bố</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riêng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lẻ</a:t>
            </a:r>
            <a:r>
              <a:rPr lang="en-US" sz="2800" dirty="0">
                <a:solidFill>
                  <a:prstClr val="black"/>
                </a:solidFill>
                <a:latin typeface="Times New Roman" panose="02020603050405020304" pitchFamily="18" charset="0"/>
                <a:cs typeface="Times New Roman" panose="02020603050405020304" pitchFamily="18" charset="0"/>
              </a:rPr>
              <a:t> hay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từng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nhóm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3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điển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que,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xoắn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cầu</a:t>
            </a:r>
            <a:r>
              <a:rPr lang="en-US" sz="2800" dirty="0">
                <a:solidFill>
                  <a:prstClr val="black"/>
                </a:solidFill>
                <a:latin typeface="Times New Roman" panose="02020603050405020304" pitchFamily="18" charset="0"/>
                <a:cs typeface="Times New Roman" panose="02020603050405020304" pitchFamily="18" charset="0"/>
              </a:rPr>
              <a:t>.</a:t>
            </a:r>
          </a:p>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khắp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mọi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nước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đất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cơ</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khác</a:t>
            </a:r>
            <a:r>
              <a:rPr lang="en-US" sz="2800" dirty="0">
                <a:solidFill>
                  <a:prstClr val="black"/>
                </a:solidFill>
                <a:latin typeface="Times New Roman" panose="02020603050405020304" pitchFamily="18" charset="0"/>
                <a:cs typeface="Times New Roman" panose="02020603050405020304" pitchFamily="18" charset="0"/>
              </a:rPr>
              <a:t>.</a:t>
            </a:r>
          </a:p>
          <a:p>
            <a:pPr algn="just"/>
            <a:r>
              <a:rPr lang="en-US" sz="2800" dirty="0">
                <a:solidFill>
                  <a:prstClr val="black"/>
                </a:solidFill>
                <a:latin typeface="Times New Roman" panose="02020603050405020304" pitchFamily="18" charset="0"/>
                <a:cs typeface="Times New Roman" panose="02020603050405020304" pitchFamily="18" charset="0"/>
              </a:rPr>
              <a:t>=&gt;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về</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đặc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điểm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môi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trường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D4822127-39FE-F6D3-5262-D613B64D1E8D}"/>
              </a:ext>
            </a:extLst>
          </p:cNvPr>
          <p:cNvPicPr>
            <a:picLocks noChangeAspect="1" noChangeArrowheads="1"/>
          </p:cNvPicPr>
          <p:nvPr/>
        </p:nvPicPr>
        <p:blipFill>
          <a:blip r:embed="rId3"/>
          <a:srcRect/>
          <a:stretch>
            <a:fillRect/>
          </a:stretch>
        </p:blipFill>
        <p:spPr bwMode="auto">
          <a:xfrm>
            <a:off x="838200" y="4038717"/>
            <a:ext cx="4191000" cy="2667000"/>
          </a:xfrm>
          <a:prstGeom prst="rect">
            <a:avLst/>
          </a:prstGeom>
          <a:noFill/>
          <a:ln>
            <a:noFill/>
          </a:ln>
          <a:effectLst>
            <a:prstShdw prst="shdw17" dist="17961" dir="2700000">
              <a:srgbClr val="4F81BD">
                <a:gamma/>
                <a:shade val="60000"/>
                <a:invGamma/>
              </a:srgbClr>
            </a:prstShdw>
          </a:effectLst>
        </p:spPr>
      </p:pic>
      <p:pic>
        <p:nvPicPr>
          <p:cNvPr id="4" name="Picture 3">
            <a:extLst>
              <a:ext uri="{FF2B5EF4-FFF2-40B4-BE49-F238E27FC236}">
                <a16:creationId xmlns:a16="http://schemas.microsoft.com/office/drawing/2014/main" id="{A61F6B94-497B-4DD4-3F62-124CBCB81DC6}"/>
              </a:ext>
            </a:extLst>
          </p:cNvPr>
          <p:cNvPicPr/>
          <p:nvPr/>
        </p:nvPicPr>
        <p:blipFill>
          <a:blip r:embed="rId4">
            <a:extLst>
              <a:ext uri="{28A0092B-C50C-407E-A947-70E740481C1C}">
                <a14:useLocalDpi xmlns:a14="http://schemas.microsoft.com/office/drawing/2010/main" val="0"/>
              </a:ext>
            </a:extLst>
          </a:blip>
          <a:stretch>
            <a:fillRect/>
          </a:stretch>
        </p:blipFill>
        <p:spPr>
          <a:xfrm>
            <a:off x="5486400" y="3906246"/>
            <a:ext cx="4800600" cy="2819400"/>
          </a:xfrm>
          <a:prstGeom prst="rect">
            <a:avLst/>
          </a:prstGeom>
        </p:spPr>
      </p:pic>
      <p:pic>
        <p:nvPicPr>
          <p:cNvPr id="5" name="Picture 25" descr="viet3">
            <a:extLst>
              <a:ext uri="{FF2B5EF4-FFF2-40B4-BE49-F238E27FC236}">
                <a16:creationId xmlns:a16="http://schemas.microsoft.com/office/drawing/2014/main" id="{A7C217DE-D469-4437-913C-A5A1C5DBD5DC}"/>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08150" y="0"/>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2545645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2" name="Picture 1">
            <a:extLst>
              <a:ext uri="{FF2B5EF4-FFF2-40B4-BE49-F238E27FC236}">
                <a16:creationId xmlns:a16="http://schemas.microsoft.com/office/drawing/2014/main" id="{B0D72473-0BE0-9A05-C200-58E1059CEEA8}"/>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6019800" y="609600"/>
            <a:ext cx="4504373" cy="5334000"/>
          </a:xfrm>
          <a:prstGeom prst="rect">
            <a:avLst/>
          </a:prstGeom>
          <a:solidFill>
            <a:sysClr val="window" lastClr="FFFFFF"/>
          </a:solidFill>
          <a:ln w="25400" cap="flat" cmpd="sng" algn="ctr">
            <a:solidFill>
              <a:sysClr val="windowText" lastClr="000000"/>
            </a:solidFill>
            <a:prstDash val="solid"/>
          </a:ln>
          <a:effectLst/>
        </p:spPr>
      </p:pic>
      <p:sp>
        <p:nvSpPr>
          <p:cNvPr id="4" name="TextBox 3">
            <a:extLst>
              <a:ext uri="{FF2B5EF4-FFF2-40B4-BE49-F238E27FC236}">
                <a16:creationId xmlns:a16="http://schemas.microsoft.com/office/drawing/2014/main" id="{14F41907-842A-8634-338F-FDC328E67C71}"/>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5" name="Speech Bubble: Oval 4">
            <a:extLst>
              <a:ext uri="{FF2B5EF4-FFF2-40B4-BE49-F238E27FC236}">
                <a16:creationId xmlns:a16="http://schemas.microsoft.com/office/drawing/2014/main" id="{CF8E3673-E6B2-FD1C-B011-A612E523D188}"/>
              </a:ext>
            </a:extLst>
          </p:cNvPr>
          <p:cNvSpPr/>
          <p:nvPr/>
        </p:nvSpPr>
        <p:spPr>
          <a:xfrm>
            <a:off x="491013" y="1371600"/>
            <a:ext cx="4504373" cy="2362200"/>
          </a:xfrm>
          <a:prstGeom prst="wedgeEllipseCallout">
            <a:avLst>
              <a:gd name="adj1" fmla="val 81475"/>
              <a:gd name="adj2" fmla="val 54163"/>
            </a:avLst>
          </a:prstGeom>
          <a:solidFill>
            <a:schemeClr val="bg2">
              <a:lumMod val="40000"/>
              <a:lumOff val="6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Vi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xếp</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nhóm</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cơ</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thể</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đơn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bào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hay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đa</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bào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Vì</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sao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a:t>
            </a:r>
          </a:p>
        </p:txBody>
      </p:sp>
      <p:sp>
        <p:nvSpPr>
          <p:cNvPr id="3" name="TextBox 2">
            <a:extLst>
              <a:ext uri="{FF2B5EF4-FFF2-40B4-BE49-F238E27FC236}">
                <a16:creationId xmlns:a16="http://schemas.microsoft.com/office/drawing/2014/main" id="{AD088808-DDC7-34E0-D194-2B30ACA9E244}"/>
              </a:ext>
            </a:extLst>
          </p:cNvPr>
          <p:cNvSpPr txBox="1"/>
          <p:nvPr/>
        </p:nvSpPr>
        <p:spPr>
          <a:xfrm>
            <a:off x="0" y="1732055"/>
            <a:ext cx="5486400" cy="1077218"/>
          </a:xfrm>
          <a:prstGeom prst="rect">
            <a:avLst/>
          </a:prstGeom>
          <a:noFill/>
        </p:spPr>
        <p:txBody>
          <a:bodyPr wrap="square" rtlCol="0">
            <a:spAutoFit/>
          </a:bodyPr>
          <a:lstStyle/>
          <a:p>
            <a:pPr algn="ctr"/>
            <a:r>
              <a:rPr lang="en-US" sz="3200" dirty="0">
                <a:solidFill>
                  <a:schemeClr val="accent2">
                    <a:lumMod val="25000"/>
                  </a:schemeClr>
                </a:solidFill>
                <a:latin typeface="Bahnschrift SemiBold" panose="020B0502040204020203" pitchFamily="34" charset="0"/>
                <a:cs typeface="Times New Roman" panose="02020603050405020304" pitchFamily="18" charset="0"/>
              </a:rPr>
              <a:t>Quan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sát</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hình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ảnh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trình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bày</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cấu</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tạo</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của</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vi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khuẩn</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a:t>
            </a:r>
          </a:p>
        </p:txBody>
      </p:sp>
    </p:spTree>
    <p:extLst>
      <p:ext uri="{BB962C8B-B14F-4D97-AF65-F5344CB8AC3E}">
        <p14:creationId xmlns:p14="http://schemas.microsoft.com/office/powerpoint/2010/main" val="256599059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4E515322-4237-C0ED-5511-97BF30AE56DB}"/>
              </a:ext>
            </a:extLst>
          </p:cNvPr>
          <p:cNvSpPr txBox="1"/>
          <p:nvPr/>
        </p:nvSpPr>
        <p:spPr>
          <a:xfrm>
            <a:off x="2043034" y="5533554"/>
            <a:ext cx="7191532" cy="1077218"/>
          </a:xfrm>
          <a:prstGeom prst="rect">
            <a:avLst/>
          </a:prstGeom>
          <a:noFill/>
        </p:spPr>
        <p:txBody>
          <a:bodyPr wrap="square">
            <a:spAutoFit/>
          </a:bodyPr>
          <a:lstStyle/>
          <a:p>
            <a:pPr algn="ct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Vi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thuộc</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nhóm</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sơ</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hay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thực</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Vì</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sao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a:t>
            </a:r>
            <a:endParaRPr lang="en-US" sz="2400" dirty="0">
              <a:solidFill>
                <a:srgbClr val="FF0000"/>
              </a:solidFill>
              <a:latin typeface="Bahnschrift SemiBold SemiConden" panose="020B0502040204020203" pitchFamily="34" charset="0"/>
            </a:endParaRPr>
          </a:p>
        </p:txBody>
      </p:sp>
      <p:sp>
        <p:nvSpPr>
          <p:cNvPr id="5" name="TextBox 4">
            <a:extLst>
              <a:ext uri="{FF2B5EF4-FFF2-40B4-BE49-F238E27FC236}">
                <a16:creationId xmlns:a16="http://schemas.microsoft.com/office/drawing/2014/main" id="{732EDDF2-20ED-703B-0446-685EEB4A2D83}"/>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3" name="AutoShape 2" descr="Thành tế bào màng sinh chất lông và roi">
            <a:extLst>
              <a:ext uri="{FF2B5EF4-FFF2-40B4-BE49-F238E27FC236}">
                <a16:creationId xmlns:a16="http://schemas.microsoft.com/office/drawing/2014/main" id="{8C7C2920-7018-15BE-6120-E3E61DC6F63E}"/>
              </a:ext>
            </a:extLst>
          </p:cNvPr>
          <p:cNvSpPr>
            <a:spLocks noChangeAspect="1" noChangeArrowheads="1"/>
          </p:cNvSpPr>
          <p:nvPr/>
        </p:nvSpPr>
        <p:spPr bwMode="auto">
          <a:xfrm>
            <a:off x="53340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 name="Picture 7">
            <a:extLst>
              <a:ext uri="{FF2B5EF4-FFF2-40B4-BE49-F238E27FC236}">
                <a16:creationId xmlns:a16="http://schemas.microsoft.com/office/drawing/2014/main" id="{07DB5986-C399-60CB-D15C-33D76024A0CD}"/>
              </a:ext>
            </a:extLst>
          </p:cNvPr>
          <p:cNvPicPr>
            <a:picLocks noChangeAspect="1"/>
          </p:cNvPicPr>
          <p:nvPr/>
        </p:nvPicPr>
        <p:blipFill>
          <a:blip r:embed="rId2"/>
          <a:stretch>
            <a:fillRect/>
          </a:stretch>
        </p:blipFill>
        <p:spPr>
          <a:xfrm>
            <a:off x="3014330" y="785837"/>
            <a:ext cx="4639340" cy="4533900"/>
          </a:xfrm>
          <a:prstGeom prst="rect">
            <a:avLst/>
          </a:prstGeom>
        </p:spPr>
      </p:pic>
      <p:sp>
        <p:nvSpPr>
          <p:cNvPr id="9" name="Speech Bubble: Oval 8">
            <a:extLst>
              <a:ext uri="{FF2B5EF4-FFF2-40B4-BE49-F238E27FC236}">
                <a16:creationId xmlns:a16="http://schemas.microsoft.com/office/drawing/2014/main" id="{610AD132-0509-912A-0CCF-617C86F5E95E}"/>
              </a:ext>
            </a:extLst>
          </p:cNvPr>
          <p:cNvSpPr/>
          <p:nvPr/>
        </p:nvSpPr>
        <p:spPr>
          <a:xfrm>
            <a:off x="7653670" y="750860"/>
            <a:ext cx="3700130" cy="2099400"/>
          </a:xfrm>
          <a:prstGeom prst="wedgeEllipseCallout">
            <a:avLst>
              <a:gd name="adj1" fmla="val -56484"/>
              <a:gd name="adj2" fmla="val 88919"/>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lumMod val="50000"/>
                  </a:schemeClr>
                </a:solidFill>
                <a:latin typeface="Bahnschrift SemiBold SemiConden" panose="020B0502040204020203" pitchFamily="34" charset="0"/>
              </a:rPr>
              <a:t>Vi </a:t>
            </a:r>
            <a:r>
              <a:rPr lang="en-US" sz="3600" dirty="0" err="1">
                <a:solidFill>
                  <a:schemeClr val="bg1">
                    <a:lumMod val="50000"/>
                  </a:schemeClr>
                </a:solidFill>
                <a:latin typeface="Bahnschrift SemiBold SemiConden" panose="020B0502040204020203" pitchFamily="34" charset="0"/>
              </a:rPr>
              <a:t>khuẩn</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là</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tế</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bào</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nhân</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sơ</a:t>
            </a:r>
            <a:endParaRPr lang="en-US" sz="3600" dirty="0">
              <a:solidFill>
                <a:schemeClr val="bg1">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376498017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ocial Science Lesson by Slidesgo">
  <a:themeElements>
    <a:clrScheme name="Simple Light">
      <a:dk1>
        <a:srgbClr val="96AFED"/>
      </a:dk1>
      <a:lt1>
        <a:srgbClr val="FFB24D"/>
      </a:lt1>
      <a:dk2>
        <a:srgbClr val="B7E26D"/>
      </a:dk2>
      <a:lt2>
        <a:srgbClr val="96AFED"/>
      </a:lt2>
      <a:accent1>
        <a:srgbClr val="FF4040"/>
      </a:accent1>
      <a:accent2>
        <a:srgbClr val="CAA1FF"/>
      </a:accent2>
      <a:accent3>
        <a:srgbClr val="748AB5"/>
      </a:accent3>
      <a:accent4>
        <a:srgbClr val="BF3232"/>
      </a:accent4>
      <a:accent5>
        <a:srgbClr val="9B7FC6"/>
      </a:accent5>
      <a:accent6>
        <a:srgbClr val="D18F42"/>
      </a:accent6>
      <a:hlink>
        <a:srgbClr val="F9F6F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773</TotalTime>
  <Words>2573</Words>
  <Application>Microsoft Office PowerPoint</Application>
  <PresentationFormat>Custom</PresentationFormat>
  <Paragraphs>381</Paragraphs>
  <Slides>40</Slides>
  <Notes>11</Notes>
  <HiddenSlides>0</HiddenSlides>
  <MMClips>18</MMClips>
  <ScaleCrop>false</ScaleCrop>
  <HeadingPairs>
    <vt:vector size="6" baseType="variant">
      <vt:variant>
        <vt:lpstr>Fonts Used</vt:lpstr>
      </vt:variant>
      <vt:variant>
        <vt:i4>17</vt:i4>
      </vt:variant>
      <vt:variant>
        <vt:lpstr>Theme</vt:lpstr>
      </vt:variant>
      <vt:variant>
        <vt:i4>3</vt:i4>
      </vt:variant>
      <vt:variant>
        <vt:lpstr>Slide Titles</vt:lpstr>
      </vt:variant>
      <vt:variant>
        <vt:i4>40</vt:i4>
      </vt:variant>
    </vt:vector>
  </HeadingPairs>
  <TitlesOfParts>
    <vt:vector size="60" baseType="lpstr">
      <vt:lpstr>Arial</vt:lpstr>
      <vt:lpstr>Bahnschrift Light Condensed</vt:lpstr>
      <vt:lpstr>Bahnschrift Light SemiCondensed</vt:lpstr>
      <vt:lpstr>Bahnschrift SemiBold</vt:lpstr>
      <vt:lpstr>Bahnschrift SemiBold Condensed</vt:lpstr>
      <vt:lpstr>Bahnschrift SemiBold SemiConden</vt:lpstr>
      <vt:lpstr>Bahnschrift SemiLight Condensed</vt:lpstr>
      <vt:lpstr>Bellota</vt:lpstr>
      <vt:lpstr>Calibri</vt:lpstr>
      <vt:lpstr>Calibri Light</vt:lpstr>
      <vt:lpstr>Comfortaa</vt:lpstr>
      <vt:lpstr>Nunito</vt:lpstr>
      <vt:lpstr>Nunito SemiBold</vt:lpstr>
      <vt:lpstr>Roboto Condensed Light</vt:lpstr>
      <vt:lpstr>Sue Ellen Francisco</vt:lpstr>
      <vt:lpstr>Times New Roman</vt:lpstr>
      <vt:lpstr>Wingdings</vt:lpstr>
      <vt:lpstr>Office Theme</vt:lpstr>
      <vt:lpstr>Social Science Lesson by Slidesgo</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 </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Hao-PC</dc:creator>
  <cp:lastModifiedBy>Admin</cp:lastModifiedBy>
  <cp:revision>32</cp:revision>
  <dcterms:created xsi:type="dcterms:W3CDTF">2021-05-03T08:20:30Z</dcterms:created>
  <dcterms:modified xsi:type="dcterms:W3CDTF">2022-12-14T08:40:57Z</dcterms:modified>
</cp:coreProperties>
</file>