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88" r:id="rId4"/>
    <p:sldId id="289" r:id="rId5"/>
    <p:sldId id="290" r:id="rId6"/>
    <p:sldId id="291" r:id="rId7"/>
    <p:sldId id="258" r:id="rId8"/>
    <p:sldId id="259" r:id="rId9"/>
    <p:sldId id="260" r:id="rId10"/>
    <p:sldId id="261" r:id="rId11"/>
    <p:sldId id="262" r:id="rId12"/>
    <p:sldId id="263" r:id="rId13"/>
    <p:sldId id="264" r:id="rId14"/>
    <p:sldId id="265" r:id="rId15"/>
    <p:sldId id="267" r:id="rId16"/>
    <p:sldId id="266" r:id="rId17"/>
    <p:sldId id="269" r:id="rId18"/>
    <p:sldId id="268" r:id="rId19"/>
    <p:sldId id="270" r:id="rId20"/>
    <p:sldId id="271" r:id="rId21"/>
    <p:sldId id="272" r:id="rId22"/>
    <p:sldId id="273" r:id="rId23"/>
    <p:sldId id="274" r:id="rId24"/>
    <p:sldId id="275" r:id="rId25"/>
    <p:sldId id="276" r:id="rId26"/>
    <p:sldId id="277" r:id="rId27"/>
    <p:sldId id="278" r:id="rId28"/>
    <p:sldId id="279" r:id="rId29"/>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35" d="100"/>
          <a:sy n="35" d="100"/>
        </p:scale>
        <p:origin x="36" y="5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4C0EF-25B5-4A77-8F13-A36F22FC279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6EFF6F82-4C73-4476-BAAB-F62EBC61DF5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5652F79F-9908-4051-950E-4B7EAB948553}"/>
              </a:ext>
            </a:extLst>
          </p:cNvPr>
          <p:cNvSpPr>
            <a:spLocks noGrp="1"/>
          </p:cNvSpPr>
          <p:nvPr>
            <p:ph type="dt" sz="half" idx="10"/>
          </p:nvPr>
        </p:nvSpPr>
        <p:spPr/>
        <p:txBody>
          <a:bodyPr/>
          <a:lstStyle/>
          <a:p>
            <a:fld id="{22A060C1-31F2-4CEF-AFB6-07D68C872636}" type="datetimeFigureOut">
              <a:rPr lang="vi-VN" smtClean="0"/>
              <a:t>22/05/2024</a:t>
            </a:fld>
            <a:endParaRPr lang="vi-VN"/>
          </a:p>
        </p:txBody>
      </p:sp>
      <p:sp>
        <p:nvSpPr>
          <p:cNvPr id="5" name="Footer Placeholder 4">
            <a:extLst>
              <a:ext uri="{FF2B5EF4-FFF2-40B4-BE49-F238E27FC236}">
                <a16:creationId xmlns:a16="http://schemas.microsoft.com/office/drawing/2014/main" id="{DDDD47CE-AE8D-4232-ADED-203117B7314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B5F6FDA-3469-4B96-BBD3-6BF1FC8D32F9}"/>
              </a:ext>
            </a:extLst>
          </p:cNvPr>
          <p:cNvSpPr>
            <a:spLocks noGrp="1"/>
          </p:cNvSpPr>
          <p:nvPr>
            <p:ph type="sldNum" sz="quarter" idx="12"/>
          </p:nvPr>
        </p:nvSpPr>
        <p:spPr/>
        <p:txBody>
          <a:bodyPr/>
          <a:lstStyle/>
          <a:p>
            <a:fld id="{9B6D6B1D-072F-4DAF-B06E-FAFC2DC73D90}" type="slidenum">
              <a:rPr lang="vi-VN" smtClean="0"/>
              <a:t>‹#›</a:t>
            </a:fld>
            <a:endParaRPr lang="vi-VN"/>
          </a:p>
        </p:txBody>
      </p:sp>
    </p:spTree>
    <p:extLst>
      <p:ext uri="{BB962C8B-B14F-4D97-AF65-F5344CB8AC3E}">
        <p14:creationId xmlns:p14="http://schemas.microsoft.com/office/powerpoint/2010/main" val="26817790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76F51-4AD1-4C84-A89E-D3E278C46E7C}"/>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EDE09156-E1E2-47B5-B845-F6BC25F4DEE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C475B14-74DB-48C8-A159-A6262C0E8B48}"/>
              </a:ext>
            </a:extLst>
          </p:cNvPr>
          <p:cNvSpPr>
            <a:spLocks noGrp="1"/>
          </p:cNvSpPr>
          <p:nvPr>
            <p:ph type="dt" sz="half" idx="10"/>
          </p:nvPr>
        </p:nvSpPr>
        <p:spPr/>
        <p:txBody>
          <a:bodyPr/>
          <a:lstStyle/>
          <a:p>
            <a:fld id="{22A060C1-31F2-4CEF-AFB6-07D68C872636}" type="datetimeFigureOut">
              <a:rPr lang="vi-VN" smtClean="0"/>
              <a:t>22/05/2024</a:t>
            </a:fld>
            <a:endParaRPr lang="vi-VN"/>
          </a:p>
        </p:txBody>
      </p:sp>
      <p:sp>
        <p:nvSpPr>
          <p:cNvPr id="5" name="Footer Placeholder 4">
            <a:extLst>
              <a:ext uri="{FF2B5EF4-FFF2-40B4-BE49-F238E27FC236}">
                <a16:creationId xmlns:a16="http://schemas.microsoft.com/office/drawing/2014/main" id="{A34CD9FD-8F51-425B-A554-DDEEFACD7C61}"/>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53640C4-9A75-417D-A3F3-17F3531EF954}"/>
              </a:ext>
            </a:extLst>
          </p:cNvPr>
          <p:cNvSpPr>
            <a:spLocks noGrp="1"/>
          </p:cNvSpPr>
          <p:nvPr>
            <p:ph type="sldNum" sz="quarter" idx="12"/>
          </p:nvPr>
        </p:nvSpPr>
        <p:spPr/>
        <p:txBody>
          <a:bodyPr/>
          <a:lstStyle/>
          <a:p>
            <a:fld id="{9B6D6B1D-072F-4DAF-B06E-FAFC2DC73D90}" type="slidenum">
              <a:rPr lang="vi-VN" smtClean="0"/>
              <a:t>‹#›</a:t>
            </a:fld>
            <a:endParaRPr lang="vi-VN"/>
          </a:p>
        </p:txBody>
      </p:sp>
    </p:spTree>
    <p:extLst>
      <p:ext uri="{BB962C8B-B14F-4D97-AF65-F5344CB8AC3E}">
        <p14:creationId xmlns:p14="http://schemas.microsoft.com/office/powerpoint/2010/main" val="28742573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0F83FE-1ECD-4EB5-808E-C42B37E9983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2311AF1-27F4-4B30-A9D7-95D5B6ADCA7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077B49A-42F7-4D69-B426-2F80225C42E5}"/>
              </a:ext>
            </a:extLst>
          </p:cNvPr>
          <p:cNvSpPr>
            <a:spLocks noGrp="1"/>
          </p:cNvSpPr>
          <p:nvPr>
            <p:ph type="dt" sz="half" idx="10"/>
          </p:nvPr>
        </p:nvSpPr>
        <p:spPr/>
        <p:txBody>
          <a:bodyPr/>
          <a:lstStyle/>
          <a:p>
            <a:fld id="{22A060C1-31F2-4CEF-AFB6-07D68C872636}" type="datetimeFigureOut">
              <a:rPr lang="vi-VN" smtClean="0"/>
              <a:t>22/05/2024</a:t>
            </a:fld>
            <a:endParaRPr lang="vi-VN"/>
          </a:p>
        </p:txBody>
      </p:sp>
      <p:sp>
        <p:nvSpPr>
          <p:cNvPr id="5" name="Footer Placeholder 4">
            <a:extLst>
              <a:ext uri="{FF2B5EF4-FFF2-40B4-BE49-F238E27FC236}">
                <a16:creationId xmlns:a16="http://schemas.microsoft.com/office/drawing/2014/main" id="{63764DC3-681A-4F5C-8814-7EBF2F26578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C28FA22-0B13-4834-8507-8DEA4387EBA9}"/>
              </a:ext>
            </a:extLst>
          </p:cNvPr>
          <p:cNvSpPr>
            <a:spLocks noGrp="1"/>
          </p:cNvSpPr>
          <p:nvPr>
            <p:ph type="sldNum" sz="quarter" idx="12"/>
          </p:nvPr>
        </p:nvSpPr>
        <p:spPr/>
        <p:txBody>
          <a:bodyPr/>
          <a:lstStyle/>
          <a:p>
            <a:fld id="{9B6D6B1D-072F-4DAF-B06E-FAFC2DC73D90}" type="slidenum">
              <a:rPr lang="vi-VN" smtClean="0"/>
              <a:t>‹#›</a:t>
            </a:fld>
            <a:endParaRPr lang="vi-VN"/>
          </a:p>
        </p:txBody>
      </p:sp>
    </p:spTree>
    <p:extLst>
      <p:ext uri="{BB962C8B-B14F-4D97-AF65-F5344CB8AC3E}">
        <p14:creationId xmlns:p14="http://schemas.microsoft.com/office/powerpoint/2010/main" val="35422076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5293E-22E9-42B9-928D-6425420EC750}"/>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DFD3676B-DFD0-4F6A-ACA2-108EB296DA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B053725-A819-4FCB-9940-A6F1E899D5B4}"/>
              </a:ext>
            </a:extLst>
          </p:cNvPr>
          <p:cNvSpPr>
            <a:spLocks noGrp="1"/>
          </p:cNvSpPr>
          <p:nvPr>
            <p:ph type="dt" sz="half" idx="10"/>
          </p:nvPr>
        </p:nvSpPr>
        <p:spPr/>
        <p:txBody>
          <a:bodyPr/>
          <a:lstStyle/>
          <a:p>
            <a:fld id="{22A060C1-31F2-4CEF-AFB6-07D68C872636}" type="datetimeFigureOut">
              <a:rPr lang="vi-VN" smtClean="0"/>
              <a:t>22/05/2024</a:t>
            </a:fld>
            <a:endParaRPr lang="vi-VN"/>
          </a:p>
        </p:txBody>
      </p:sp>
      <p:sp>
        <p:nvSpPr>
          <p:cNvPr id="5" name="Footer Placeholder 4">
            <a:extLst>
              <a:ext uri="{FF2B5EF4-FFF2-40B4-BE49-F238E27FC236}">
                <a16:creationId xmlns:a16="http://schemas.microsoft.com/office/drawing/2014/main" id="{BA7127FD-95FF-4CA5-A224-67F14A11C9B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DA99C0F-BA4C-44C6-987B-B422EC8AB22F}"/>
              </a:ext>
            </a:extLst>
          </p:cNvPr>
          <p:cNvSpPr>
            <a:spLocks noGrp="1"/>
          </p:cNvSpPr>
          <p:nvPr>
            <p:ph type="sldNum" sz="quarter" idx="12"/>
          </p:nvPr>
        </p:nvSpPr>
        <p:spPr/>
        <p:txBody>
          <a:bodyPr/>
          <a:lstStyle/>
          <a:p>
            <a:fld id="{9B6D6B1D-072F-4DAF-B06E-FAFC2DC73D90}" type="slidenum">
              <a:rPr lang="vi-VN" smtClean="0"/>
              <a:t>‹#›</a:t>
            </a:fld>
            <a:endParaRPr lang="vi-VN"/>
          </a:p>
        </p:txBody>
      </p:sp>
    </p:spTree>
    <p:extLst>
      <p:ext uri="{BB962C8B-B14F-4D97-AF65-F5344CB8AC3E}">
        <p14:creationId xmlns:p14="http://schemas.microsoft.com/office/powerpoint/2010/main" val="35747497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01BCD-E7B7-4523-BB16-B27413D27F3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9499EBB2-5726-4D26-962D-7CDB9E1BAA3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60F767-5D54-4FBC-85DD-C86DF3809856}"/>
              </a:ext>
            </a:extLst>
          </p:cNvPr>
          <p:cNvSpPr>
            <a:spLocks noGrp="1"/>
          </p:cNvSpPr>
          <p:nvPr>
            <p:ph type="dt" sz="half" idx="10"/>
          </p:nvPr>
        </p:nvSpPr>
        <p:spPr/>
        <p:txBody>
          <a:bodyPr/>
          <a:lstStyle/>
          <a:p>
            <a:fld id="{22A060C1-31F2-4CEF-AFB6-07D68C872636}" type="datetimeFigureOut">
              <a:rPr lang="vi-VN" smtClean="0"/>
              <a:t>22/05/2024</a:t>
            </a:fld>
            <a:endParaRPr lang="vi-VN"/>
          </a:p>
        </p:txBody>
      </p:sp>
      <p:sp>
        <p:nvSpPr>
          <p:cNvPr id="5" name="Footer Placeholder 4">
            <a:extLst>
              <a:ext uri="{FF2B5EF4-FFF2-40B4-BE49-F238E27FC236}">
                <a16:creationId xmlns:a16="http://schemas.microsoft.com/office/drawing/2014/main" id="{27C909A2-D7FA-43CC-A2F1-4EF366E6F09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5EF8857-80F5-43A4-89B1-E08BC10CAB18}"/>
              </a:ext>
            </a:extLst>
          </p:cNvPr>
          <p:cNvSpPr>
            <a:spLocks noGrp="1"/>
          </p:cNvSpPr>
          <p:nvPr>
            <p:ph type="sldNum" sz="quarter" idx="12"/>
          </p:nvPr>
        </p:nvSpPr>
        <p:spPr/>
        <p:txBody>
          <a:bodyPr/>
          <a:lstStyle/>
          <a:p>
            <a:fld id="{9B6D6B1D-072F-4DAF-B06E-FAFC2DC73D90}" type="slidenum">
              <a:rPr lang="vi-VN" smtClean="0"/>
              <a:t>‹#›</a:t>
            </a:fld>
            <a:endParaRPr lang="vi-VN"/>
          </a:p>
        </p:txBody>
      </p:sp>
    </p:spTree>
    <p:extLst>
      <p:ext uri="{BB962C8B-B14F-4D97-AF65-F5344CB8AC3E}">
        <p14:creationId xmlns:p14="http://schemas.microsoft.com/office/powerpoint/2010/main" val="3914927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35572-293E-4EC8-B521-6DAF5C4F07BF}"/>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EF2CB238-8132-492E-A21E-51E045C5859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F428BC0D-49EB-4B8C-9308-4262F5E483F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143475F4-0336-45C8-BF9E-C2C1B5484AA4}"/>
              </a:ext>
            </a:extLst>
          </p:cNvPr>
          <p:cNvSpPr>
            <a:spLocks noGrp="1"/>
          </p:cNvSpPr>
          <p:nvPr>
            <p:ph type="dt" sz="half" idx="10"/>
          </p:nvPr>
        </p:nvSpPr>
        <p:spPr/>
        <p:txBody>
          <a:bodyPr/>
          <a:lstStyle/>
          <a:p>
            <a:fld id="{22A060C1-31F2-4CEF-AFB6-07D68C872636}" type="datetimeFigureOut">
              <a:rPr lang="vi-VN" smtClean="0"/>
              <a:t>22/05/2024</a:t>
            </a:fld>
            <a:endParaRPr lang="vi-VN"/>
          </a:p>
        </p:txBody>
      </p:sp>
      <p:sp>
        <p:nvSpPr>
          <p:cNvPr id="6" name="Footer Placeholder 5">
            <a:extLst>
              <a:ext uri="{FF2B5EF4-FFF2-40B4-BE49-F238E27FC236}">
                <a16:creationId xmlns:a16="http://schemas.microsoft.com/office/drawing/2014/main" id="{32FEDE8D-C0A2-416A-9F3E-EDAF913227D7}"/>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A7DABFED-AE0B-46DF-B440-1218101FE707}"/>
              </a:ext>
            </a:extLst>
          </p:cNvPr>
          <p:cNvSpPr>
            <a:spLocks noGrp="1"/>
          </p:cNvSpPr>
          <p:nvPr>
            <p:ph type="sldNum" sz="quarter" idx="12"/>
          </p:nvPr>
        </p:nvSpPr>
        <p:spPr/>
        <p:txBody>
          <a:bodyPr/>
          <a:lstStyle/>
          <a:p>
            <a:fld id="{9B6D6B1D-072F-4DAF-B06E-FAFC2DC73D90}" type="slidenum">
              <a:rPr lang="vi-VN" smtClean="0"/>
              <a:t>‹#›</a:t>
            </a:fld>
            <a:endParaRPr lang="vi-VN"/>
          </a:p>
        </p:txBody>
      </p:sp>
    </p:spTree>
    <p:extLst>
      <p:ext uri="{BB962C8B-B14F-4D97-AF65-F5344CB8AC3E}">
        <p14:creationId xmlns:p14="http://schemas.microsoft.com/office/powerpoint/2010/main" val="844377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98833-5F48-489C-9E02-4E11D13F9944}"/>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1BC4B70D-C4C7-43A2-BBD2-88CD003D434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DB2C9EA-13E0-4E2A-886C-DBDD78FBC67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FDEA9BDA-7FAE-4F8B-91F8-E8D0AF1FC47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8FF053A-FCED-4C81-9316-0113318340F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01FC9DD9-6241-4516-AFFC-271D3FF017FE}"/>
              </a:ext>
            </a:extLst>
          </p:cNvPr>
          <p:cNvSpPr>
            <a:spLocks noGrp="1"/>
          </p:cNvSpPr>
          <p:nvPr>
            <p:ph type="dt" sz="half" idx="10"/>
          </p:nvPr>
        </p:nvSpPr>
        <p:spPr/>
        <p:txBody>
          <a:bodyPr/>
          <a:lstStyle/>
          <a:p>
            <a:fld id="{22A060C1-31F2-4CEF-AFB6-07D68C872636}" type="datetimeFigureOut">
              <a:rPr lang="vi-VN" smtClean="0"/>
              <a:t>22/05/2024</a:t>
            </a:fld>
            <a:endParaRPr lang="vi-VN"/>
          </a:p>
        </p:txBody>
      </p:sp>
      <p:sp>
        <p:nvSpPr>
          <p:cNvPr id="8" name="Footer Placeholder 7">
            <a:extLst>
              <a:ext uri="{FF2B5EF4-FFF2-40B4-BE49-F238E27FC236}">
                <a16:creationId xmlns:a16="http://schemas.microsoft.com/office/drawing/2014/main" id="{4B646D11-9F0E-471F-8C00-FE1E11740C2D}"/>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CC77BC29-2587-4A3C-A456-5BBE8ED103BF}"/>
              </a:ext>
            </a:extLst>
          </p:cNvPr>
          <p:cNvSpPr>
            <a:spLocks noGrp="1"/>
          </p:cNvSpPr>
          <p:nvPr>
            <p:ph type="sldNum" sz="quarter" idx="12"/>
          </p:nvPr>
        </p:nvSpPr>
        <p:spPr/>
        <p:txBody>
          <a:bodyPr/>
          <a:lstStyle/>
          <a:p>
            <a:fld id="{9B6D6B1D-072F-4DAF-B06E-FAFC2DC73D90}" type="slidenum">
              <a:rPr lang="vi-VN" smtClean="0"/>
              <a:t>‹#›</a:t>
            </a:fld>
            <a:endParaRPr lang="vi-VN"/>
          </a:p>
        </p:txBody>
      </p:sp>
    </p:spTree>
    <p:extLst>
      <p:ext uri="{BB962C8B-B14F-4D97-AF65-F5344CB8AC3E}">
        <p14:creationId xmlns:p14="http://schemas.microsoft.com/office/powerpoint/2010/main" val="22815280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DF986-8333-4B91-909D-9061DB480C44}"/>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F639E588-1C18-4EC3-9F72-70A0803A02D4}"/>
              </a:ext>
            </a:extLst>
          </p:cNvPr>
          <p:cNvSpPr>
            <a:spLocks noGrp="1"/>
          </p:cNvSpPr>
          <p:nvPr>
            <p:ph type="dt" sz="half" idx="10"/>
          </p:nvPr>
        </p:nvSpPr>
        <p:spPr/>
        <p:txBody>
          <a:bodyPr/>
          <a:lstStyle/>
          <a:p>
            <a:fld id="{22A060C1-31F2-4CEF-AFB6-07D68C872636}" type="datetimeFigureOut">
              <a:rPr lang="vi-VN" smtClean="0"/>
              <a:t>22/05/2024</a:t>
            </a:fld>
            <a:endParaRPr lang="vi-VN"/>
          </a:p>
        </p:txBody>
      </p:sp>
      <p:sp>
        <p:nvSpPr>
          <p:cNvPr id="4" name="Footer Placeholder 3">
            <a:extLst>
              <a:ext uri="{FF2B5EF4-FFF2-40B4-BE49-F238E27FC236}">
                <a16:creationId xmlns:a16="http://schemas.microsoft.com/office/drawing/2014/main" id="{227ADDBC-7AAC-4973-A40A-A6424716A695}"/>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453A8ECF-382B-4E4F-9AB5-1914F57B2347}"/>
              </a:ext>
            </a:extLst>
          </p:cNvPr>
          <p:cNvSpPr>
            <a:spLocks noGrp="1"/>
          </p:cNvSpPr>
          <p:nvPr>
            <p:ph type="sldNum" sz="quarter" idx="12"/>
          </p:nvPr>
        </p:nvSpPr>
        <p:spPr/>
        <p:txBody>
          <a:bodyPr/>
          <a:lstStyle/>
          <a:p>
            <a:fld id="{9B6D6B1D-072F-4DAF-B06E-FAFC2DC73D90}" type="slidenum">
              <a:rPr lang="vi-VN" smtClean="0"/>
              <a:t>‹#›</a:t>
            </a:fld>
            <a:endParaRPr lang="vi-VN"/>
          </a:p>
        </p:txBody>
      </p:sp>
    </p:spTree>
    <p:extLst>
      <p:ext uri="{BB962C8B-B14F-4D97-AF65-F5344CB8AC3E}">
        <p14:creationId xmlns:p14="http://schemas.microsoft.com/office/powerpoint/2010/main" val="10468739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D7A58F-2F97-4672-BAA8-8DA8B943E47D}"/>
              </a:ext>
            </a:extLst>
          </p:cNvPr>
          <p:cNvSpPr>
            <a:spLocks noGrp="1"/>
          </p:cNvSpPr>
          <p:nvPr>
            <p:ph type="dt" sz="half" idx="10"/>
          </p:nvPr>
        </p:nvSpPr>
        <p:spPr/>
        <p:txBody>
          <a:bodyPr/>
          <a:lstStyle/>
          <a:p>
            <a:fld id="{22A060C1-31F2-4CEF-AFB6-07D68C872636}" type="datetimeFigureOut">
              <a:rPr lang="vi-VN" smtClean="0"/>
              <a:t>22/05/2024</a:t>
            </a:fld>
            <a:endParaRPr lang="vi-VN"/>
          </a:p>
        </p:txBody>
      </p:sp>
      <p:sp>
        <p:nvSpPr>
          <p:cNvPr id="3" name="Footer Placeholder 2">
            <a:extLst>
              <a:ext uri="{FF2B5EF4-FFF2-40B4-BE49-F238E27FC236}">
                <a16:creationId xmlns:a16="http://schemas.microsoft.com/office/drawing/2014/main" id="{0412E950-1039-4B9D-AFD4-4073CCECA4D2}"/>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73845ADA-381D-4F0D-A226-D574C60B645C}"/>
              </a:ext>
            </a:extLst>
          </p:cNvPr>
          <p:cNvSpPr>
            <a:spLocks noGrp="1"/>
          </p:cNvSpPr>
          <p:nvPr>
            <p:ph type="sldNum" sz="quarter" idx="12"/>
          </p:nvPr>
        </p:nvSpPr>
        <p:spPr/>
        <p:txBody>
          <a:bodyPr/>
          <a:lstStyle/>
          <a:p>
            <a:fld id="{9B6D6B1D-072F-4DAF-B06E-FAFC2DC73D90}" type="slidenum">
              <a:rPr lang="vi-VN" smtClean="0"/>
              <a:t>‹#›</a:t>
            </a:fld>
            <a:endParaRPr lang="vi-VN"/>
          </a:p>
        </p:txBody>
      </p:sp>
    </p:spTree>
    <p:extLst>
      <p:ext uri="{BB962C8B-B14F-4D97-AF65-F5344CB8AC3E}">
        <p14:creationId xmlns:p14="http://schemas.microsoft.com/office/powerpoint/2010/main" val="28351296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7E68D-6701-48D1-9B66-091C6DC240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994EE262-EF68-4AFB-9A2B-90347677C3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2F10FA0A-BACE-46E2-9F6B-43A196ED52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BB0A5A-1FC1-4ACF-973E-7E3806F21E7F}"/>
              </a:ext>
            </a:extLst>
          </p:cNvPr>
          <p:cNvSpPr>
            <a:spLocks noGrp="1"/>
          </p:cNvSpPr>
          <p:nvPr>
            <p:ph type="dt" sz="half" idx="10"/>
          </p:nvPr>
        </p:nvSpPr>
        <p:spPr/>
        <p:txBody>
          <a:bodyPr/>
          <a:lstStyle/>
          <a:p>
            <a:fld id="{22A060C1-31F2-4CEF-AFB6-07D68C872636}" type="datetimeFigureOut">
              <a:rPr lang="vi-VN" smtClean="0"/>
              <a:t>22/05/2024</a:t>
            </a:fld>
            <a:endParaRPr lang="vi-VN"/>
          </a:p>
        </p:txBody>
      </p:sp>
      <p:sp>
        <p:nvSpPr>
          <p:cNvPr id="6" name="Footer Placeholder 5">
            <a:extLst>
              <a:ext uri="{FF2B5EF4-FFF2-40B4-BE49-F238E27FC236}">
                <a16:creationId xmlns:a16="http://schemas.microsoft.com/office/drawing/2014/main" id="{0AA685D5-8B41-42D3-A8A7-354519F7F713}"/>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95BF68C2-7D27-4A83-BD2B-D03080D234AB}"/>
              </a:ext>
            </a:extLst>
          </p:cNvPr>
          <p:cNvSpPr>
            <a:spLocks noGrp="1"/>
          </p:cNvSpPr>
          <p:nvPr>
            <p:ph type="sldNum" sz="quarter" idx="12"/>
          </p:nvPr>
        </p:nvSpPr>
        <p:spPr/>
        <p:txBody>
          <a:bodyPr/>
          <a:lstStyle/>
          <a:p>
            <a:fld id="{9B6D6B1D-072F-4DAF-B06E-FAFC2DC73D90}" type="slidenum">
              <a:rPr lang="vi-VN" smtClean="0"/>
              <a:t>‹#›</a:t>
            </a:fld>
            <a:endParaRPr lang="vi-VN"/>
          </a:p>
        </p:txBody>
      </p:sp>
    </p:spTree>
    <p:extLst>
      <p:ext uri="{BB962C8B-B14F-4D97-AF65-F5344CB8AC3E}">
        <p14:creationId xmlns:p14="http://schemas.microsoft.com/office/powerpoint/2010/main" val="22491014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CBD15-CF3F-44F0-BC5A-D9772C0054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92B33BD2-A421-422A-804F-7D1819B695B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CEAE3B54-9538-49EC-8485-61FD6B1F2A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B4DE2F-0DFE-4904-A55B-F5C709833C7A}"/>
              </a:ext>
            </a:extLst>
          </p:cNvPr>
          <p:cNvSpPr>
            <a:spLocks noGrp="1"/>
          </p:cNvSpPr>
          <p:nvPr>
            <p:ph type="dt" sz="half" idx="10"/>
          </p:nvPr>
        </p:nvSpPr>
        <p:spPr/>
        <p:txBody>
          <a:bodyPr/>
          <a:lstStyle/>
          <a:p>
            <a:fld id="{22A060C1-31F2-4CEF-AFB6-07D68C872636}" type="datetimeFigureOut">
              <a:rPr lang="vi-VN" smtClean="0"/>
              <a:t>22/05/2024</a:t>
            </a:fld>
            <a:endParaRPr lang="vi-VN"/>
          </a:p>
        </p:txBody>
      </p:sp>
      <p:sp>
        <p:nvSpPr>
          <p:cNvPr id="6" name="Footer Placeholder 5">
            <a:extLst>
              <a:ext uri="{FF2B5EF4-FFF2-40B4-BE49-F238E27FC236}">
                <a16:creationId xmlns:a16="http://schemas.microsoft.com/office/drawing/2014/main" id="{77074730-CDEE-42A6-ACED-F276FC97AC87}"/>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F213292F-4311-4FE5-9940-0BB42FB2B321}"/>
              </a:ext>
            </a:extLst>
          </p:cNvPr>
          <p:cNvSpPr>
            <a:spLocks noGrp="1"/>
          </p:cNvSpPr>
          <p:nvPr>
            <p:ph type="sldNum" sz="quarter" idx="12"/>
          </p:nvPr>
        </p:nvSpPr>
        <p:spPr/>
        <p:txBody>
          <a:bodyPr/>
          <a:lstStyle/>
          <a:p>
            <a:fld id="{9B6D6B1D-072F-4DAF-B06E-FAFC2DC73D90}" type="slidenum">
              <a:rPr lang="vi-VN" smtClean="0"/>
              <a:t>‹#›</a:t>
            </a:fld>
            <a:endParaRPr lang="vi-VN"/>
          </a:p>
        </p:txBody>
      </p:sp>
    </p:spTree>
    <p:extLst>
      <p:ext uri="{BB962C8B-B14F-4D97-AF65-F5344CB8AC3E}">
        <p14:creationId xmlns:p14="http://schemas.microsoft.com/office/powerpoint/2010/main" val="39337693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3C51D54-6E88-4144-AB62-1E0218D0216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9ADA5E0E-BB9A-410D-860F-E91C4023DC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62A112F-CDEE-4AAA-9C17-EF301E0877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A060C1-31F2-4CEF-AFB6-07D68C872636}" type="datetimeFigureOut">
              <a:rPr lang="vi-VN" smtClean="0"/>
              <a:t>22/05/2024</a:t>
            </a:fld>
            <a:endParaRPr lang="vi-VN"/>
          </a:p>
        </p:txBody>
      </p:sp>
      <p:sp>
        <p:nvSpPr>
          <p:cNvPr id="5" name="Footer Placeholder 4">
            <a:extLst>
              <a:ext uri="{FF2B5EF4-FFF2-40B4-BE49-F238E27FC236}">
                <a16:creationId xmlns:a16="http://schemas.microsoft.com/office/drawing/2014/main" id="{538DE7AF-8DA1-43C8-A7B9-8D78D2F40B4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381F5703-D793-4BC3-BBF8-CCBCFC84A0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D6B1D-072F-4DAF-B06E-FAFC2DC73D90}" type="slidenum">
              <a:rPr lang="vi-VN" smtClean="0"/>
              <a:t>‹#›</a:t>
            </a:fld>
            <a:endParaRPr lang="vi-VN"/>
          </a:p>
        </p:txBody>
      </p:sp>
    </p:spTree>
    <p:extLst>
      <p:ext uri="{BB962C8B-B14F-4D97-AF65-F5344CB8AC3E}">
        <p14:creationId xmlns:p14="http://schemas.microsoft.com/office/powerpoint/2010/main" val="37145887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 Id="rId9"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6.pn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86F4F-5DF1-4067-8219-0636860BF745}"/>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45E87914-3C49-469B-933E-AB2FCBD6725F}"/>
              </a:ext>
            </a:extLst>
          </p:cNvPr>
          <p:cNvSpPr>
            <a:spLocks noGrp="1"/>
          </p:cNvSpPr>
          <p:nvPr>
            <p:ph type="subTitle" idx="1"/>
          </p:nvPr>
        </p:nvSpPr>
        <p:spPr/>
        <p:txBody>
          <a:bodyPr/>
          <a:lstStyle/>
          <a:p>
            <a:endParaRPr lang="vi-VN"/>
          </a:p>
        </p:txBody>
      </p:sp>
    </p:spTree>
    <p:extLst>
      <p:ext uri="{BB962C8B-B14F-4D97-AF65-F5344CB8AC3E}">
        <p14:creationId xmlns:p14="http://schemas.microsoft.com/office/powerpoint/2010/main" val="8102977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331122" y="907024"/>
            <a:ext cx="11517055" cy="5740810"/>
          </a:xfrm>
          <a:prstGeom prst="frame">
            <a:avLst>
              <a:gd name="adj1" fmla="val 1596"/>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r="100000" b="100000"/>
            </a:path>
            <a:tileRect l="-100000" t="-100000"/>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p:nvPr/>
        </p:nvSpPr>
        <p:spPr>
          <a:xfrm>
            <a:off x="889200" y="154858"/>
            <a:ext cx="10427519" cy="523568"/>
          </a:xfrm>
          <a:custGeom>
            <a:avLst/>
            <a:gdLst>
              <a:gd name="connsiteX0" fmla="*/ 260542 w 10427519"/>
              <a:gd name="connsiteY0" fmla="*/ 0 h 523568"/>
              <a:gd name="connsiteX1" fmla="*/ 10166977 w 10427519"/>
              <a:gd name="connsiteY1" fmla="*/ 0 h 523568"/>
              <a:gd name="connsiteX2" fmla="*/ 10427519 w 10427519"/>
              <a:gd name="connsiteY2" fmla="*/ 260542 h 523568"/>
              <a:gd name="connsiteX3" fmla="*/ 10427519 w 10427519"/>
              <a:gd name="connsiteY3" fmla="*/ 381013 h 523568"/>
              <a:gd name="connsiteX4" fmla="*/ 10407044 w 10427519"/>
              <a:gd name="connsiteY4" fmla="*/ 482428 h 523568"/>
              <a:gd name="connsiteX5" fmla="*/ 10384713 w 10427519"/>
              <a:gd name="connsiteY5" fmla="*/ 523568 h 523568"/>
              <a:gd name="connsiteX6" fmla="*/ 42806 w 10427519"/>
              <a:gd name="connsiteY6" fmla="*/ 523568 h 523568"/>
              <a:gd name="connsiteX7" fmla="*/ 20475 w 10427519"/>
              <a:gd name="connsiteY7" fmla="*/ 482428 h 523568"/>
              <a:gd name="connsiteX8" fmla="*/ 0 w 10427519"/>
              <a:gd name="connsiteY8" fmla="*/ 381013 h 523568"/>
              <a:gd name="connsiteX9" fmla="*/ 0 w 10427519"/>
              <a:gd name="connsiteY9" fmla="*/ 260542 h 523568"/>
              <a:gd name="connsiteX10" fmla="*/ 260542 w 10427519"/>
              <a:gd name="connsiteY10" fmla="*/ 0 h 52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7519" h="523568">
                <a:moveTo>
                  <a:pt x="260542" y="0"/>
                </a:moveTo>
                <a:lnTo>
                  <a:pt x="10166977" y="0"/>
                </a:lnTo>
                <a:cubicBezTo>
                  <a:pt x="10310870" y="0"/>
                  <a:pt x="10427519" y="116649"/>
                  <a:pt x="10427519" y="260542"/>
                </a:cubicBezTo>
                <a:lnTo>
                  <a:pt x="10427519" y="381013"/>
                </a:lnTo>
                <a:cubicBezTo>
                  <a:pt x="10427519" y="416986"/>
                  <a:pt x="10420228" y="451257"/>
                  <a:pt x="10407044" y="482428"/>
                </a:cubicBezTo>
                <a:lnTo>
                  <a:pt x="10384713" y="523568"/>
                </a:lnTo>
                <a:lnTo>
                  <a:pt x="42806" y="523568"/>
                </a:lnTo>
                <a:lnTo>
                  <a:pt x="20475" y="482428"/>
                </a:lnTo>
                <a:cubicBezTo>
                  <a:pt x="7291" y="451257"/>
                  <a:pt x="0" y="416986"/>
                  <a:pt x="0" y="381013"/>
                </a:cubicBezTo>
                <a:lnTo>
                  <a:pt x="0" y="260542"/>
                </a:lnTo>
                <a:cubicBezTo>
                  <a:pt x="0" y="116649"/>
                  <a:pt x="116649" y="0"/>
                  <a:pt x="260542" y="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9"/>
          <p:cNvSpPr/>
          <p:nvPr/>
        </p:nvSpPr>
        <p:spPr>
          <a:xfrm>
            <a:off x="-1" y="-1"/>
            <a:ext cx="12192000" cy="678426"/>
          </a:xfrm>
          <a:custGeom>
            <a:avLst/>
            <a:gdLst>
              <a:gd name="connsiteX0" fmla="*/ 0 w 12192000"/>
              <a:gd name="connsiteY0" fmla="*/ 0 h 678426"/>
              <a:gd name="connsiteX1" fmla="*/ 12192000 w 12192000"/>
              <a:gd name="connsiteY1" fmla="*/ 0 h 678426"/>
              <a:gd name="connsiteX2" fmla="*/ 12192000 w 12192000"/>
              <a:gd name="connsiteY2" fmla="*/ 678426 h 678426"/>
              <a:gd name="connsiteX3" fmla="*/ 11260603 w 12192000"/>
              <a:gd name="connsiteY3" fmla="*/ 678426 h 678426"/>
              <a:gd name="connsiteX4" fmla="*/ 11282934 w 12192000"/>
              <a:gd name="connsiteY4" fmla="*/ 637286 h 678426"/>
              <a:gd name="connsiteX5" fmla="*/ 11303409 w 12192000"/>
              <a:gd name="connsiteY5" fmla="*/ 535871 h 678426"/>
              <a:gd name="connsiteX6" fmla="*/ 11303409 w 12192000"/>
              <a:gd name="connsiteY6" fmla="*/ 415400 h 678426"/>
              <a:gd name="connsiteX7" fmla="*/ 11042867 w 12192000"/>
              <a:gd name="connsiteY7" fmla="*/ 154858 h 678426"/>
              <a:gd name="connsiteX8" fmla="*/ 1136432 w 12192000"/>
              <a:gd name="connsiteY8" fmla="*/ 154858 h 678426"/>
              <a:gd name="connsiteX9" fmla="*/ 875890 w 12192000"/>
              <a:gd name="connsiteY9" fmla="*/ 415400 h 678426"/>
              <a:gd name="connsiteX10" fmla="*/ 875890 w 12192000"/>
              <a:gd name="connsiteY10" fmla="*/ 535871 h 678426"/>
              <a:gd name="connsiteX11" fmla="*/ 896365 w 12192000"/>
              <a:gd name="connsiteY11" fmla="*/ 637286 h 678426"/>
              <a:gd name="connsiteX12" fmla="*/ 918696 w 12192000"/>
              <a:gd name="connsiteY12" fmla="*/ 678426 h 678426"/>
              <a:gd name="connsiteX13" fmla="*/ 0 w 12192000"/>
              <a:gd name="connsiteY13" fmla="*/ 678426 h 678426"/>
              <a:gd name="connsiteX14" fmla="*/ 0 w 12192000"/>
              <a:gd name="connsiteY14" fmla="*/ 0 h 6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78426">
                <a:moveTo>
                  <a:pt x="0" y="0"/>
                </a:moveTo>
                <a:lnTo>
                  <a:pt x="12192000" y="0"/>
                </a:lnTo>
                <a:lnTo>
                  <a:pt x="12192000" y="678426"/>
                </a:lnTo>
                <a:lnTo>
                  <a:pt x="11260603" y="678426"/>
                </a:lnTo>
                <a:lnTo>
                  <a:pt x="11282934" y="637286"/>
                </a:lnTo>
                <a:cubicBezTo>
                  <a:pt x="11296118" y="606115"/>
                  <a:pt x="11303409" y="571844"/>
                  <a:pt x="11303409" y="535871"/>
                </a:cubicBezTo>
                <a:lnTo>
                  <a:pt x="11303409" y="415400"/>
                </a:lnTo>
                <a:cubicBezTo>
                  <a:pt x="11303409" y="271507"/>
                  <a:pt x="11186760" y="154858"/>
                  <a:pt x="11042867" y="154858"/>
                </a:cubicBezTo>
                <a:lnTo>
                  <a:pt x="1136432" y="154858"/>
                </a:lnTo>
                <a:cubicBezTo>
                  <a:pt x="992539" y="154858"/>
                  <a:pt x="875890" y="271507"/>
                  <a:pt x="875890" y="415400"/>
                </a:cubicBezTo>
                <a:lnTo>
                  <a:pt x="875890" y="535871"/>
                </a:lnTo>
                <a:cubicBezTo>
                  <a:pt x="875890" y="571844"/>
                  <a:pt x="883181" y="606115"/>
                  <a:pt x="896365" y="637286"/>
                </a:cubicBezTo>
                <a:lnTo>
                  <a:pt x="918696" y="678426"/>
                </a:lnTo>
                <a:lnTo>
                  <a:pt x="0" y="678426"/>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8"/>
          <p:cNvSpPr/>
          <p:nvPr/>
        </p:nvSpPr>
        <p:spPr>
          <a:xfrm>
            <a:off x="918696" y="678426"/>
            <a:ext cx="10341907" cy="117987"/>
          </a:xfrm>
          <a:custGeom>
            <a:avLst/>
            <a:gdLst>
              <a:gd name="connsiteX0" fmla="*/ 0 w 10341907"/>
              <a:gd name="connsiteY0" fmla="*/ 0 h 117987"/>
              <a:gd name="connsiteX1" fmla="*/ 10341907 w 10341907"/>
              <a:gd name="connsiteY1" fmla="*/ 0 h 117987"/>
              <a:gd name="connsiteX2" fmla="*/ 10340216 w 10341907"/>
              <a:gd name="connsiteY2" fmla="*/ 3116 h 117987"/>
              <a:gd name="connsiteX3" fmla="*/ 10124171 w 10341907"/>
              <a:gd name="connsiteY3" fmla="*/ 117987 h 117987"/>
              <a:gd name="connsiteX4" fmla="*/ 217736 w 10341907"/>
              <a:gd name="connsiteY4" fmla="*/ 117987 h 117987"/>
              <a:gd name="connsiteX5" fmla="*/ 1691 w 10341907"/>
              <a:gd name="connsiteY5" fmla="*/ 3116 h 117987"/>
              <a:gd name="connsiteX6" fmla="*/ 0 w 10341907"/>
              <a:gd name="connsiteY6" fmla="*/ 0 h 11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1907" h="117987">
                <a:moveTo>
                  <a:pt x="0" y="0"/>
                </a:moveTo>
                <a:lnTo>
                  <a:pt x="10341907" y="0"/>
                </a:lnTo>
                <a:lnTo>
                  <a:pt x="10340216" y="3116"/>
                </a:lnTo>
                <a:cubicBezTo>
                  <a:pt x="10293395" y="72421"/>
                  <a:pt x="10214104" y="117987"/>
                  <a:pt x="10124171" y="117987"/>
                </a:cubicBezTo>
                <a:lnTo>
                  <a:pt x="217736" y="117987"/>
                </a:lnTo>
                <a:cubicBezTo>
                  <a:pt x="127803" y="117987"/>
                  <a:pt x="48512" y="72421"/>
                  <a:pt x="1691" y="3116"/>
                </a:cubicBezTo>
                <a:lnTo>
                  <a:pt x="0"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an 11"/>
          <p:cNvSpPr/>
          <p:nvPr/>
        </p:nvSpPr>
        <p:spPr>
          <a:xfrm>
            <a:off x="6657" y="-43261"/>
            <a:ext cx="828537" cy="721686"/>
          </a:xfrm>
          <a:prstGeom prst="can">
            <a:avLst>
              <a:gd name="adj" fmla="val 1195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Ngữ</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văn</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6</a:t>
            </a:r>
          </a:p>
        </p:txBody>
      </p:sp>
      <p:sp>
        <p:nvSpPr>
          <p:cNvPr id="3" name="Rectangle 2"/>
          <p:cNvSpPr/>
          <p:nvPr/>
        </p:nvSpPr>
        <p:spPr>
          <a:xfrm>
            <a:off x="2068554" y="132734"/>
            <a:ext cx="8067593" cy="522259"/>
          </a:xfrm>
          <a:prstGeom prst="rect">
            <a:avLst/>
          </a:prstGeom>
        </p:spPr>
        <p:txBody>
          <a:bodyPr wrap="none">
            <a:spAutoFit/>
          </a:bodyPr>
          <a:lstStyle/>
          <a:p>
            <a:pPr marL="0" marR="0" lvl="0" indent="342265" algn="ctr" defTabSz="914400" rtl="0" eaLnBrk="1" fontAlgn="auto" latinLnBrk="0" hangingPunct="1">
              <a:lnSpc>
                <a:spcPct val="107000"/>
              </a:lnSpc>
              <a:spcBef>
                <a:spcPts val="0"/>
              </a:spcBef>
              <a:spcAft>
                <a:spcPts val="0"/>
              </a:spcAft>
              <a:buClrTx/>
              <a:buSzTx/>
              <a:buFontTx/>
              <a:buNone/>
              <a:tabLst/>
              <a:defRPr/>
            </a:pP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Thách</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thức</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lần</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đầu</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tiên</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Mỗi</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ngày</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cuốn</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sách</a:t>
            </a:r>
            <a:r>
              <a:rPr kumimoji="0" lang="en-US" sz="2800" b="1" i="0"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1344104" y="0"/>
            <a:ext cx="835195" cy="721685"/>
          </a:xfrm>
          <a:prstGeom prst="rect">
            <a:avLst/>
          </a:prstGeom>
        </p:spPr>
      </p:pic>
      <p:sp>
        <p:nvSpPr>
          <p:cNvPr id="16" name="Plaque 15"/>
          <p:cNvSpPr/>
          <p:nvPr/>
        </p:nvSpPr>
        <p:spPr>
          <a:xfrm>
            <a:off x="4227564" y="833284"/>
            <a:ext cx="3749572" cy="405582"/>
          </a:xfrm>
          <a:prstGeom prst="plaque">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p:cNvSpPr/>
          <p:nvPr/>
        </p:nvSpPr>
        <p:spPr>
          <a:xfrm>
            <a:off x="4929305" y="700549"/>
            <a:ext cx="234609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Trước khi đọc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3" name="Picture 22"/>
          <p:cNvPicPr>
            <a:picLocks noChangeAspect="1"/>
          </p:cNvPicPr>
          <p:nvPr/>
        </p:nvPicPr>
        <p:blipFill>
          <a:blip r:embed="rId3"/>
          <a:srcRect r="10861"/>
          <a:stretch>
            <a:fillRect/>
          </a:stretch>
        </p:blipFill>
        <p:spPr>
          <a:xfrm>
            <a:off x="498318" y="1297509"/>
            <a:ext cx="4430987" cy="5147535"/>
          </a:xfrm>
          <a:custGeom>
            <a:avLst/>
            <a:gdLst>
              <a:gd name="connsiteX0" fmla="*/ 0 w 4430987"/>
              <a:gd name="connsiteY0" fmla="*/ 0 h 4877391"/>
              <a:gd name="connsiteX1" fmla="*/ 4141553 w 4430987"/>
              <a:gd name="connsiteY1" fmla="*/ 0 h 4877391"/>
              <a:gd name="connsiteX2" fmla="*/ 3993809 w 4430987"/>
              <a:gd name="connsiteY2" fmla="*/ 37080 h 4877391"/>
              <a:gd name="connsiteX3" fmla="*/ 2203584 w 4430987"/>
              <a:gd name="connsiteY3" fmla="*/ 2412219 h 4877391"/>
              <a:gd name="connsiteX4" fmla="*/ 4237985 w 4430987"/>
              <a:gd name="connsiteY4" fmla="*/ 4848640 h 4877391"/>
              <a:gd name="connsiteX5" fmla="*/ 4430987 w 4430987"/>
              <a:gd name="connsiteY5" fmla="*/ 4877391 h 4877391"/>
              <a:gd name="connsiteX6" fmla="*/ 0 w 4430987"/>
              <a:gd name="connsiteY6" fmla="*/ 4877391 h 4877391"/>
              <a:gd name="connsiteX7" fmla="*/ 0 w 4430987"/>
              <a:gd name="connsiteY7" fmla="*/ 0 h 4877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30987" h="4877391">
                <a:moveTo>
                  <a:pt x="0" y="0"/>
                </a:moveTo>
                <a:lnTo>
                  <a:pt x="4141553" y="0"/>
                </a:lnTo>
                <a:lnTo>
                  <a:pt x="3993809" y="37080"/>
                </a:lnTo>
                <a:cubicBezTo>
                  <a:pt x="2956644" y="351956"/>
                  <a:pt x="2203584" y="1296248"/>
                  <a:pt x="2203584" y="2412219"/>
                </a:cubicBezTo>
                <a:cubicBezTo>
                  <a:pt x="2203584" y="3614034"/>
                  <a:pt x="3076955" y="4616742"/>
                  <a:pt x="4237985" y="4848640"/>
                </a:cubicBezTo>
                <a:lnTo>
                  <a:pt x="4430987" y="4877391"/>
                </a:lnTo>
                <a:lnTo>
                  <a:pt x="0" y="4877391"/>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6" name="Pentagon 5"/>
          <p:cNvSpPr/>
          <p:nvPr/>
        </p:nvSpPr>
        <p:spPr>
          <a:xfrm>
            <a:off x="3229895" y="2405827"/>
            <a:ext cx="5032614" cy="2861187"/>
          </a:xfrm>
          <a:prstGeom prst="homePlate">
            <a:avLst>
              <a:gd name="adj" fmla="val 26289"/>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90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Có</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thể</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mang</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đến</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lớp</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vài</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cuốn</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sách</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em</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yêu</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thích</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muốn</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các</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bạn</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cùng</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đọc</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p:txBody>
      </p:sp>
      <p:pic>
        <p:nvPicPr>
          <p:cNvPr id="18" name="Picture 17"/>
          <p:cNvPicPr>
            <a:picLocks noChangeAspect="1"/>
          </p:cNvPicPr>
          <p:nvPr/>
        </p:nvPicPr>
        <p:blipFill>
          <a:blip r:embed="rId4"/>
          <a:stretch>
            <a:fillRect/>
          </a:stretch>
        </p:blipFill>
        <p:spPr>
          <a:xfrm>
            <a:off x="8366467" y="1223769"/>
            <a:ext cx="3206545" cy="4954112"/>
          </a:xfrm>
          <a:prstGeom prst="rect">
            <a:avLst/>
          </a:prstGeom>
        </p:spPr>
      </p:pic>
      <p:pic>
        <p:nvPicPr>
          <p:cNvPr id="19" name="Picture 18"/>
          <p:cNvPicPr>
            <a:picLocks noChangeAspect="1"/>
          </p:cNvPicPr>
          <p:nvPr/>
        </p:nvPicPr>
        <p:blipFill rotWithShape="1">
          <a:blip r:embed="rId5"/>
          <a:srcRect l="14547" r="14958"/>
          <a:stretch/>
        </p:blipFill>
        <p:spPr>
          <a:xfrm>
            <a:off x="9291484" y="3937818"/>
            <a:ext cx="2308742" cy="2556808"/>
          </a:xfrm>
          <a:prstGeom prst="rect">
            <a:avLst/>
          </a:prstGeom>
        </p:spPr>
      </p:pic>
    </p:spTree>
    <p:extLst>
      <p:ext uri="{BB962C8B-B14F-4D97-AF65-F5344CB8AC3E}">
        <p14:creationId xmlns:p14="http://schemas.microsoft.com/office/powerpoint/2010/main" val="41476382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331122" y="907024"/>
            <a:ext cx="11517055" cy="5740810"/>
          </a:xfrm>
          <a:prstGeom prst="frame">
            <a:avLst>
              <a:gd name="adj1" fmla="val 1596"/>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r="100000" b="100000"/>
            </a:path>
            <a:tileRect l="-100000" t="-100000"/>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p:nvPr/>
        </p:nvSpPr>
        <p:spPr>
          <a:xfrm>
            <a:off x="889200" y="154858"/>
            <a:ext cx="10427519" cy="523568"/>
          </a:xfrm>
          <a:custGeom>
            <a:avLst/>
            <a:gdLst>
              <a:gd name="connsiteX0" fmla="*/ 260542 w 10427519"/>
              <a:gd name="connsiteY0" fmla="*/ 0 h 523568"/>
              <a:gd name="connsiteX1" fmla="*/ 10166977 w 10427519"/>
              <a:gd name="connsiteY1" fmla="*/ 0 h 523568"/>
              <a:gd name="connsiteX2" fmla="*/ 10427519 w 10427519"/>
              <a:gd name="connsiteY2" fmla="*/ 260542 h 523568"/>
              <a:gd name="connsiteX3" fmla="*/ 10427519 w 10427519"/>
              <a:gd name="connsiteY3" fmla="*/ 381013 h 523568"/>
              <a:gd name="connsiteX4" fmla="*/ 10407044 w 10427519"/>
              <a:gd name="connsiteY4" fmla="*/ 482428 h 523568"/>
              <a:gd name="connsiteX5" fmla="*/ 10384713 w 10427519"/>
              <a:gd name="connsiteY5" fmla="*/ 523568 h 523568"/>
              <a:gd name="connsiteX6" fmla="*/ 42806 w 10427519"/>
              <a:gd name="connsiteY6" fmla="*/ 523568 h 523568"/>
              <a:gd name="connsiteX7" fmla="*/ 20475 w 10427519"/>
              <a:gd name="connsiteY7" fmla="*/ 482428 h 523568"/>
              <a:gd name="connsiteX8" fmla="*/ 0 w 10427519"/>
              <a:gd name="connsiteY8" fmla="*/ 381013 h 523568"/>
              <a:gd name="connsiteX9" fmla="*/ 0 w 10427519"/>
              <a:gd name="connsiteY9" fmla="*/ 260542 h 523568"/>
              <a:gd name="connsiteX10" fmla="*/ 260542 w 10427519"/>
              <a:gd name="connsiteY10" fmla="*/ 0 h 52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7519" h="523568">
                <a:moveTo>
                  <a:pt x="260542" y="0"/>
                </a:moveTo>
                <a:lnTo>
                  <a:pt x="10166977" y="0"/>
                </a:lnTo>
                <a:cubicBezTo>
                  <a:pt x="10310870" y="0"/>
                  <a:pt x="10427519" y="116649"/>
                  <a:pt x="10427519" y="260542"/>
                </a:cubicBezTo>
                <a:lnTo>
                  <a:pt x="10427519" y="381013"/>
                </a:lnTo>
                <a:cubicBezTo>
                  <a:pt x="10427519" y="416986"/>
                  <a:pt x="10420228" y="451257"/>
                  <a:pt x="10407044" y="482428"/>
                </a:cubicBezTo>
                <a:lnTo>
                  <a:pt x="10384713" y="523568"/>
                </a:lnTo>
                <a:lnTo>
                  <a:pt x="42806" y="523568"/>
                </a:lnTo>
                <a:lnTo>
                  <a:pt x="20475" y="482428"/>
                </a:lnTo>
                <a:cubicBezTo>
                  <a:pt x="7291" y="451257"/>
                  <a:pt x="0" y="416986"/>
                  <a:pt x="0" y="381013"/>
                </a:cubicBezTo>
                <a:lnTo>
                  <a:pt x="0" y="260542"/>
                </a:lnTo>
                <a:cubicBezTo>
                  <a:pt x="0" y="116649"/>
                  <a:pt x="116649" y="0"/>
                  <a:pt x="260542" y="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9"/>
          <p:cNvSpPr/>
          <p:nvPr/>
        </p:nvSpPr>
        <p:spPr>
          <a:xfrm>
            <a:off x="-1" y="-1"/>
            <a:ext cx="12192000" cy="678426"/>
          </a:xfrm>
          <a:custGeom>
            <a:avLst/>
            <a:gdLst>
              <a:gd name="connsiteX0" fmla="*/ 0 w 12192000"/>
              <a:gd name="connsiteY0" fmla="*/ 0 h 678426"/>
              <a:gd name="connsiteX1" fmla="*/ 12192000 w 12192000"/>
              <a:gd name="connsiteY1" fmla="*/ 0 h 678426"/>
              <a:gd name="connsiteX2" fmla="*/ 12192000 w 12192000"/>
              <a:gd name="connsiteY2" fmla="*/ 678426 h 678426"/>
              <a:gd name="connsiteX3" fmla="*/ 11260603 w 12192000"/>
              <a:gd name="connsiteY3" fmla="*/ 678426 h 678426"/>
              <a:gd name="connsiteX4" fmla="*/ 11282934 w 12192000"/>
              <a:gd name="connsiteY4" fmla="*/ 637286 h 678426"/>
              <a:gd name="connsiteX5" fmla="*/ 11303409 w 12192000"/>
              <a:gd name="connsiteY5" fmla="*/ 535871 h 678426"/>
              <a:gd name="connsiteX6" fmla="*/ 11303409 w 12192000"/>
              <a:gd name="connsiteY6" fmla="*/ 415400 h 678426"/>
              <a:gd name="connsiteX7" fmla="*/ 11042867 w 12192000"/>
              <a:gd name="connsiteY7" fmla="*/ 154858 h 678426"/>
              <a:gd name="connsiteX8" fmla="*/ 1136432 w 12192000"/>
              <a:gd name="connsiteY8" fmla="*/ 154858 h 678426"/>
              <a:gd name="connsiteX9" fmla="*/ 875890 w 12192000"/>
              <a:gd name="connsiteY9" fmla="*/ 415400 h 678426"/>
              <a:gd name="connsiteX10" fmla="*/ 875890 w 12192000"/>
              <a:gd name="connsiteY10" fmla="*/ 535871 h 678426"/>
              <a:gd name="connsiteX11" fmla="*/ 896365 w 12192000"/>
              <a:gd name="connsiteY11" fmla="*/ 637286 h 678426"/>
              <a:gd name="connsiteX12" fmla="*/ 918696 w 12192000"/>
              <a:gd name="connsiteY12" fmla="*/ 678426 h 678426"/>
              <a:gd name="connsiteX13" fmla="*/ 0 w 12192000"/>
              <a:gd name="connsiteY13" fmla="*/ 678426 h 678426"/>
              <a:gd name="connsiteX14" fmla="*/ 0 w 12192000"/>
              <a:gd name="connsiteY14" fmla="*/ 0 h 6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78426">
                <a:moveTo>
                  <a:pt x="0" y="0"/>
                </a:moveTo>
                <a:lnTo>
                  <a:pt x="12192000" y="0"/>
                </a:lnTo>
                <a:lnTo>
                  <a:pt x="12192000" y="678426"/>
                </a:lnTo>
                <a:lnTo>
                  <a:pt x="11260603" y="678426"/>
                </a:lnTo>
                <a:lnTo>
                  <a:pt x="11282934" y="637286"/>
                </a:lnTo>
                <a:cubicBezTo>
                  <a:pt x="11296118" y="606115"/>
                  <a:pt x="11303409" y="571844"/>
                  <a:pt x="11303409" y="535871"/>
                </a:cubicBezTo>
                <a:lnTo>
                  <a:pt x="11303409" y="415400"/>
                </a:lnTo>
                <a:cubicBezTo>
                  <a:pt x="11303409" y="271507"/>
                  <a:pt x="11186760" y="154858"/>
                  <a:pt x="11042867" y="154858"/>
                </a:cubicBezTo>
                <a:lnTo>
                  <a:pt x="1136432" y="154858"/>
                </a:lnTo>
                <a:cubicBezTo>
                  <a:pt x="992539" y="154858"/>
                  <a:pt x="875890" y="271507"/>
                  <a:pt x="875890" y="415400"/>
                </a:cubicBezTo>
                <a:lnTo>
                  <a:pt x="875890" y="535871"/>
                </a:lnTo>
                <a:cubicBezTo>
                  <a:pt x="875890" y="571844"/>
                  <a:pt x="883181" y="606115"/>
                  <a:pt x="896365" y="637286"/>
                </a:cubicBezTo>
                <a:lnTo>
                  <a:pt x="918696" y="678426"/>
                </a:lnTo>
                <a:lnTo>
                  <a:pt x="0" y="678426"/>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8"/>
          <p:cNvSpPr/>
          <p:nvPr/>
        </p:nvSpPr>
        <p:spPr>
          <a:xfrm>
            <a:off x="918696" y="678426"/>
            <a:ext cx="10341907" cy="117987"/>
          </a:xfrm>
          <a:custGeom>
            <a:avLst/>
            <a:gdLst>
              <a:gd name="connsiteX0" fmla="*/ 0 w 10341907"/>
              <a:gd name="connsiteY0" fmla="*/ 0 h 117987"/>
              <a:gd name="connsiteX1" fmla="*/ 10341907 w 10341907"/>
              <a:gd name="connsiteY1" fmla="*/ 0 h 117987"/>
              <a:gd name="connsiteX2" fmla="*/ 10340216 w 10341907"/>
              <a:gd name="connsiteY2" fmla="*/ 3116 h 117987"/>
              <a:gd name="connsiteX3" fmla="*/ 10124171 w 10341907"/>
              <a:gd name="connsiteY3" fmla="*/ 117987 h 117987"/>
              <a:gd name="connsiteX4" fmla="*/ 217736 w 10341907"/>
              <a:gd name="connsiteY4" fmla="*/ 117987 h 117987"/>
              <a:gd name="connsiteX5" fmla="*/ 1691 w 10341907"/>
              <a:gd name="connsiteY5" fmla="*/ 3116 h 117987"/>
              <a:gd name="connsiteX6" fmla="*/ 0 w 10341907"/>
              <a:gd name="connsiteY6" fmla="*/ 0 h 11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1907" h="117987">
                <a:moveTo>
                  <a:pt x="0" y="0"/>
                </a:moveTo>
                <a:lnTo>
                  <a:pt x="10341907" y="0"/>
                </a:lnTo>
                <a:lnTo>
                  <a:pt x="10340216" y="3116"/>
                </a:lnTo>
                <a:cubicBezTo>
                  <a:pt x="10293395" y="72421"/>
                  <a:pt x="10214104" y="117987"/>
                  <a:pt x="10124171" y="117987"/>
                </a:cubicBezTo>
                <a:lnTo>
                  <a:pt x="217736" y="117987"/>
                </a:lnTo>
                <a:cubicBezTo>
                  <a:pt x="127803" y="117987"/>
                  <a:pt x="48512" y="72421"/>
                  <a:pt x="1691" y="3116"/>
                </a:cubicBezTo>
                <a:lnTo>
                  <a:pt x="0"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an 11"/>
          <p:cNvSpPr/>
          <p:nvPr/>
        </p:nvSpPr>
        <p:spPr>
          <a:xfrm>
            <a:off x="6657" y="-43261"/>
            <a:ext cx="828537" cy="721686"/>
          </a:xfrm>
          <a:prstGeom prst="can">
            <a:avLst>
              <a:gd name="adj" fmla="val 1195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Ngữ</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văn</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6</a:t>
            </a:r>
          </a:p>
        </p:txBody>
      </p:sp>
      <p:sp>
        <p:nvSpPr>
          <p:cNvPr id="3" name="Rectangle 2"/>
          <p:cNvSpPr/>
          <p:nvPr/>
        </p:nvSpPr>
        <p:spPr>
          <a:xfrm>
            <a:off x="2068554" y="132734"/>
            <a:ext cx="8067593" cy="522259"/>
          </a:xfrm>
          <a:prstGeom prst="rect">
            <a:avLst/>
          </a:prstGeom>
        </p:spPr>
        <p:txBody>
          <a:bodyPr wrap="none">
            <a:spAutoFit/>
          </a:bodyPr>
          <a:lstStyle/>
          <a:p>
            <a:pPr marL="0" marR="0" lvl="0" indent="342265" algn="ctr" defTabSz="914400" rtl="0" eaLnBrk="1" fontAlgn="auto" latinLnBrk="0" hangingPunct="1">
              <a:lnSpc>
                <a:spcPct val="107000"/>
              </a:lnSpc>
              <a:spcBef>
                <a:spcPts val="0"/>
              </a:spcBef>
              <a:spcAft>
                <a:spcPts val="0"/>
              </a:spcAft>
              <a:buClrTx/>
              <a:buSzTx/>
              <a:buFontTx/>
              <a:buNone/>
              <a:tabLst/>
              <a:defRPr/>
            </a:pP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Thách</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thức</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lần</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đầu</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tiên</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Mỗi</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ngày</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cuốn</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sách</a:t>
            </a:r>
            <a:r>
              <a:rPr kumimoji="0" lang="en-US" sz="2800" b="1" i="0"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1344104" y="0"/>
            <a:ext cx="835195" cy="721685"/>
          </a:xfrm>
          <a:prstGeom prst="rect">
            <a:avLst/>
          </a:prstGeom>
        </p:spPr>
      </p:pic>
      <p:sp>
        <p:nvSpPr>
          <p:cNvPr id="16" name="Plaque 15"/>
          <p:cNvSpPr/>
          <p:nvPr/>
        </p:nvSpPr>
        <p:spPr>
          <a:xfrm>
            <a:off x="4227564" y="833284"/>
            <a:ext cx="3749572" cy="405582"/>
          </a:xfrm>
          <a:prstGeom prst="plaque">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p:cNvSpPr/>
          <p:nvPr/>
        </p:nvSpPr>
        <p:spPr>
          <a:xfrm>
            <a:off x="4929305" y="700549"/>
            <a:ext cx="234609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Trước khi đọc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3" name="Picture 22"/>
          <p:cNvPicPr>
            <a:picLocks noChangeAspect="1"/>
          </p:cNvPicPr>
          <p:nvPr/>
        </p:nvPicPr>
        <p:blipFill>
          <a:blip r:embed="rId3"/>
          <a:srcRect r="10861"/>
          <a:stretch>
            <a:fillRect/>
          </a:stretch>
        </p:blipFill>
        <p:spPr>
          <a:xfrm>
            <a:off x="498318" y="1297509"/>
            <a:ext cx="4430987" cy="5147535"/>
          </a:xfrm>
          <a:custGeom>
            <a:avLst/>
            <a:gdLst>
              <a:gd name="connsiteX0" fmla="*/ 0 w 4430987"/>
              <a:gd name="connsiteY0" fmla="*/ 0 h 4877391"/>
              <a:gd name="connsiteX1" fmla="*/ 4141553 w 4430987"/>
              <a:gd name="connsiteY1" fmla="*/ 0 h 4877391"/>
              <a:gd name="connsiteX2" fmla="*/ 3993809 w 4430987"/>
              <a:gd name="connsiteY2" fmla="*/ 37080 h 4877391"/>
              <a:gd name="connsiteX3" fmla="*/ 2203584 w 4430987"/>
              <a:gd name="connsiteY3" fmla="*/ 2412219 h 4877391"/>
              <a:gd name="connsiteX4" fmla="*/ 4237985 w 4430987"/>
              <a:gd name="connsiteY4" fmla="*/ 4848640 h 4877391"/>
              <a:gd name="connsiteX5" fmla="*/ 4430987 w 4430987"/>
              <a:gd name="connsiteY5" fmla="*/ 4877391 h 4877391"/>
              <a:gd name="connsiteX6" fmla="*/ 0 w 4430987"/>
              <a:gd name="connsiteY6" fmla="*/ 4877391 h 4877391"/>
              <a:gd name="connsiteX7" fmla="*/ 0 w 4430987"/>
              <a:gd name="connsiteY7" fmla="*/ 0 h 4877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30987" h="4877391">
                <a:moveTo>
                  <a:pt x="0" y="0"/>
                </a:moveTo>
                <a:lnTo>
                  <a:pt x="4141553" y="0"/>
                </a:lnTo>
                <a:lnTo>
                  <a:pt x="3993809" y="37080"/>
                </a:lnTo>
                <a:cubicBezTo>
                  <a:pt x="2956644" y="351956"/>
                  <a:pt x="2203584" y="1296248"/>
                  <a:pt x="2203584" y="2412219"/>
                </a:cubicBezTo>
                <a:cubicBezTo>
                  <a:pt x="2203584" y="3614034"/>
                  <a:pt x="3076955" y="4616742"/>
                  <a:pt x="4237985" y="4848640"/>
                </a:cubicBezTo>
                <a:lnTo>
                  <a:pt x="4430987" y="4877391"/>
                </a:lnTo>
                <a:lnTo>
                  <a:pt x="0" y="4877391"/>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6" name="Pentagon 5"/>
          <p:cNvSpPr/>
          <p:nvPr/>
        </p:nvSpPr>
        <p:spPr>
          <a:xfrm>
            <a:off x="3229895" y="2405827"/>
            <a:ext cx="5032614" cy="2861187"/>
          </a:xfrm>
          <a:prstGeom prst="homePlate">
            <a:avLst>
              <a:gd name="adj" fmla="val 26289"/>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HS chia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sẻ</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điều</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thú</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vị</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nhất</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mà</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em</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cảm</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nhận</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từ</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một</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cuốn</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sách</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mà</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em</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đã</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đọc</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Rectangle 1"/>
          <p:cNvSpPr/>
          <p:nvPr/>
        </p:nvSpPr>
        <p:spPr>
          <a:xfrm>
            <a:off x="2364123" y="1263842"/>
            <a:ext cx="1467068" cy="685124"/>
          </a:xfrm>
          <a:prstGeom prst="rect">
            <a:avLst/>
          </a:prstGeom>
        </p:spPr>
        <p:txBody>
          <a:bodyPr wrap="none">
            <a:spAutoFit/>
          </a:bodyPr>
          <a:lstStyle/>
          <a:p>
            <a:pPr algn="just">
              <a:lnSpc>
                <a:spcPct val="107000"/>
              </a:lnSpc>
              <a:spcAft>
                <a:spcPts val="800"/>
              </a:spcAft>
            </a:pPr>
            <a:r>
              <a:rPr lang="en-US" sz="3600" b="1">
                <a:latin typeface="Times New Roman" panose="02020603050405020304" pitchFamily="18" charset="0"/>
                <a:ea typeface="Calibri" panose="020F0502020204030204" pitchFamily="34" charset="0"/>
                <a:cs typeface="Times New Roman" panose="02020603050405020304" pitchFamily="18" charset="0"/>
              </a:rPr>
              <a:t>Câu</a:t>
            </a:r>
            <a:r>
              <a:rPr lang="en-US" sz="3600" b="1" dirty="0">
                <a:latin typeface="Times New Roman" panose="02020603050405020304" pitchFamily="18" charset="0"/>
                <a:ea typeface="Calibri" panose="020F0502020204030204" pitchFamily="34" charset="0"/>
                <a:cs typeface="Times New Roman" panose="02020603050405020304" pitchFamily="18" charset="0"/>
              </a:rPr>
              <a:t> 2</a:t>
            </a:r>
            <a:r>
              <a:rPr lang="en-US"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8482594" y="1238866"/>
            <a:ext cx="3145497" cy="5206178"/>
          </a:xfrm>
          <a:prstGeom prst="rect">
            <a:avLst/>
          </a:prstGeom>
        </p:spPr>
      </p:pic>
    </p:spTree>
    <p:extLst>
      <p:ext uri="{BB962C8B-B14F-4D97-AF65-F5344CB8AC3E}">
        <p14:creationId xmlns:p14="http://schemas.microsoft.com/office/powerpoint/2010/main" val="1038660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331122" y="907024"/>
            <a:ext cx="11517055" cy="5740810"/>
          </a:xfrm>
          <a:prstGeom prst="frame">
            <a:avLst>
              <a:gd name="adj1" fmla="val 1596"/>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r="100000" b="100000"/>
            </a:path>
            <a:tileRect l="-100000" t="-100000"/>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p:nvPr/>
        </p:nvSpPr>
        <p:spPr>
          <a:xfrm>
            <a:off x="889200" y="154858"/>
            <a:ext cx="10427519" cy="523568"/>
          </a:xfrm>
          <a:custGeom>
            <a:avLst/>
            <a:gdLst>
              <a:gd name="connsiteX0" fmla="*/ 260542 w 10427519"/>
              <a:gd name="connsiteY0" fmla="*/ 0 h 523568"/>
              <a:gd name="connsiteX1" fmla="*/ 10166977 w 10427519"/>
              <a:gd name="connsiteY1" fmla="*/ 0 h 523568"/>
              <a:gd name="connsiteX2" fmla="*/ 10427519 w 10427519"/>
              <a:gd name="connsiteY2" fmla="*/ 260542 h 523568"/>
              <a:gd name="connsiteX3" fmla="*/ 10427519 w 10427519"/>
              <a:gd name="connsiteY3" fmla="*/ 381013 h 523568"/>
              <a:gd name="connsiteX4" fmla="*/ 10407044 w 10427519"/>
              <a:gd name="connsiteY4" fmla="*/ 482428 h 523568"/>
              <a:gd name="connsiteX5" fmla="*/ 10384713 w 10427519"/>
              <a:gd name="connsiteY5" fmla="*/ 523568 h 523568"/>
              <a:gd name="connsiteX6" fmla="*/ 42806 w 10427519"/>
              <a:gd name="connsiteY6" fmla="*/ 523568 h 523568"/>
              <a:gd name="connsiteX7" fmla="*/ 20475 w 10427519"/>
              <a:gd name="connsiteY7" fmla="*/ 482428 h 523568"/>
              <a:gd name="connsiteX8" fmla="*/ 0 w 10427519"/>
              <a:gd name="connsiteY8" fmla="*/ 381013 h 523568"/>
              <a:gd name="connsiteX9" fmla="*/ 0 w 10427519"/>
              <a:gd name="connsiteY9" fmla="*/ 260542 h 523568"/>
              <a:gd name="connsiteX10" fmla="*/ 260542 w 10427519"/>
              <a:gd name="connsiteY10" fmla="*/ 0 h 52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7519" h="523568">
                <a:moveTo>
                  <a:pt x="260542" y="0"/>
                </a:moveTo>
                <a:lnTo>
                  <a:pt x="10166977" y="0"/>
                </a:lnTo>
                <a:cubicBezTo>
                  <a:pt x="10310870" y="0"/>
                  <a:pt x="10427519" y="116649"/>
                  <a:pt x="10427519" y="260542"/>
                </a:cubicBezTo>
                <a:lnTo>
                  <a:pt x="10427519" y="381013"/>
                </a:lnTo>
                <a:cubicBezTo>
                  <a:pt x="10427519" y="416986"/>
                  <a:pt x="10420228" y="451257"/>
                  <a:pt x="10407044" y="482428"/>
                </a:cubicBezTo>
                <a:lnTo>
                  <a:pt x="10384713" y="523568"/>
                </a:lnTo>
                <a:lnTo>
                  <a:pt x="42806" y="523568"/>
                </a:lnTo>
                <a:lnTo>
                  <a:pt x="20475" y="482428"/>
                </a:lnTo>
                <a:cubicBezTo>
                  <a:pt x="7291" y="451257"/>
                  <a:pt x="0" y="416986"/>
                  <a:pt x="0" y="381013"/>
                </a:cubicBezTo>
                <a:lnTo>
                  <a:pt x="0" y="260542"/>
                </a:lnTo>
                <a:cubicBezTo>
                  <a:pt x="0" y="116649"/>
                  <a:pt x="116649" y="0"/>
                  <a:pt x="260542" y="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9"/>
          <p:cNvSpPr/>
          <p:nvPr/>
        </p:nvSpPr>
        <p:spPr>
          <a:xfrm>
            <a:off x="-1" y="-1"/>
            <a:ext cx="12192000" cy="678426"/>
          </a:xfrm>
          <a:custGeom>
            <a:avLst/>
            <a:gdLst>
              <a:gd name="connsiteX0" fmla="*/ 0 w 12192000"/>
              <a:gd name="connsiteY0" fmla="*/ 0 h 678426"/>
              <a:gd name="connsiteX1" fmla="*/ 12192000 w 12192000"/>
              <a:gd name="connsiteY1" fmla="*/ 0 h 678426"/>
              <a:gd name="connsiteX2" fmla="*/ 12192000 w 12192000"/>
              <a:gd name="connsiteY2" fmla="*/ 678426 h 678426"/>
              <a:gd name="connsiteX3" fmla="*/ 11260603 w 12192000"/>
              <a:gd name="connsiteY3" fmla="*/ 678426 h 678426"/>
              <a:gd name="connsiteX4" fmla="*/ 11282934 w 12192000"/>
              <a:gd name="connsiteY4" fmla="*/ 637286 h 678426"/>
              <a:gd name="connsiteX5" fmla="*/ 11303409 w 12192000"/>
              <a:gd name="connsiteY5" fmla="*/ 535871 h 678426"/>
              <a:gd name="connsiteX6" fmla="*/ 11303409 w 12192000"/>
              <a:gd name="connsiteY6" fmla="*/ 415400 h 678426"/>
              <a:gd name="connsiteX7" fmla="*/ 11042867 w 12192000"/>
              <a:gd name="connsiteY7" fmla="*/ 154858 h 678426"/>
              <a:gd name="connsiteX8" fmla="*/ 1136432 w 12192000"/>
              <a:gd name="connsiteY8" fmla="*/ 154858 h 678426"/>
              <a:gd name="connsiteX9" fmla="*/ 875890 w 12192000"/>
              <a:gd name="connsiteY9" fmla="*/ 415400 h 678426"/>
              <a:gd name="connsiteX10" fmla="*/ 875890 w 12192000"/>
              <a:gd name="connsiteY10" fmla="*/ 535871 h 678426"/>
              <a:gd name="connsiteX11" fmla="*/ 896365 w 12192000"/>
              <a:gd name="connsiteY11" fmla="*/ 637286 h 678426"/>
              <a:gd name="connsiteX12" fmla="*/ 918696 w 12192000"/>
              <a:gd name="connsiteY12" fmla="*/ 678426 h 678426"/>
              <a:gd name="connsiteX13" fmla="*/ 0 w 12192000"/>
              <a:gd name="connsiteY13" fmla="*/ 678426 h 678426"/>
              <a:gd name="connsiteX14" fmla="*/ 0 w 12192000"/>
              <a:gd name="connsiteY14" fmla="*/ 0 h 6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78426">
                <a:moveTo>
                  <a:pt x="0" y="0"/>
                </a:moveTo>
                <a:lnTo>
                  <a:pt x="12192000" y="0"/>
                </a:lnTo>
                <a:lnTo>
                  <a:pt x="12192000" y="678426"/>
                </a:lnTo>
                <a:lnTo>
                  <a:pt x="11260603" y="678426"/>
                </a:lnTo>
                <a:lnTo>
                  <a:pt x="11282934" y="637286"/>
                </a:lnTo>
                <a:cubicBezTo>
                  <a:pt x="11296118" y="606115"/>
                  <a:pt x="11303409" y="571844"/>
                  <a:pt x="11303409" y="535871"/>
                </a:cubicBezTo>
                <a:lnTo>
                  <a:pt x="11303409" y="415400"/>
                </a:lnTo>
                <a:cubicBezTo>
                  <a:pt x="11303409" y="271507"/>
                  <a:pt x="11186760" y="154858"/>
                  <a:pt x="11042867" y="154858"/>
                </a:cubicBezTo>
                <a:lnTo>
                  <a:pt x="1136432" y="154858"/>
                </a:lnTo>
                <a:cubicBezTo>
                  <a:pt x="992539" y="154858"/>
                  <a:pt x="875890" y="271507"/>
                  <a:pt x="875890" y="415400"/>
                </a:cubicBezTo>
                <a:lnTo>
                  <a:pt x="875890" y="535871"/>
                </a:lnTo>
                <a:cubicBezTo>
                  <a:pt x="875890" y="571844"/>
                  <a:pt x="883181" y="606115"/>
                  <a:pt x="896365" y="637286"/>
                </a:cubicBezTo>
                <a:lnTo>
                  <a:pt x="918696" y="678426"/>
                </a:lnTo>
                <a:lnTo>
                  <a:pt x="0" y="678426"/>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8"/>
          <p:cNvSpPr/>
          <p:nvPr/>
        </p:nvSpPr>
        <p:spPr>
          <a:xfrm>
            <a:off x="918696" y="678426"/>
            <a:ext cx="10341907" cy="117987"/>
          </a:xfrm>
          <a:custGeom>
            <a:avLst/>
            <a:gdLst>
              <a:gd name="connsiteX0" fmla="*/ 0 w 10341907"/>
              <a:gd name="connsiteY0" fmla="*/ 0 h 117987"/>
              <a:gd name="connsiteX1" fmla="*/ 10341907 w 10341907"/>
              <a:gd name="connsiteY1" fmla="*/ 0 h 117987"/>
              <a:gd name="connsiteX2" fmla="*/ 10340216 w 10341907"/>
              <a:gd name="connsiteY2" fmla="*/ 3116 h 117987"/>
              <a:gd name="connsiteX3" fmla="*/ 10124171 w 10341907"/>
              <a:gd name="connsiteY3" fmla="*/ 117987 h 117987"/>
              <a:gd name="connsiteX4" fmla="*/ 217736 w 10341907"/>
              <a:gd name="connsiteY4" fmla="*/ 117987 h 117987"/>
              <a:gd name="connsiteX5" fmla="*/ 1691 w 10341907"/>
              <a:gd name="connsiteY5" fmla="*/ 3116 h 117987"/>
              <a:gd name="connsiteX6" fmla="*/ 0 w 10341907"/>
              <a:gd name="connsiteY6" fmla="*/ 0 h 11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1907" h="117987">
                <a:moveTo>
                  <a:pt x="0" y="0"/>
                </a:moveTo>
                <a:lnTo>
                  <a:pt x="10341907" y="0"/>
                </a:lnTo>
                <a:lnTo>
                  <a:pt x="10340216" y="3116"/>
                </a:lnTo>
                <a:cubicBezTo>
                  <a:pt x="10293395" y="72421"/>
                  <a:pt x="10214104" y="117987"/>
                  <a:pt x="10124171" y="117987"/>
                </a:cubicBezTo>
                <a:lnTo>
                  <a:pt x="217736" y="117987"/>
                </a:lnTo>
                <a:cubicBezTo>
                  <a:pt x="127803" y="117987"/>
                  <a:pt x="48512" y="72421"/>
                  <a:pt x="1691" y="3116"/>
                </a:cubicBezTo>
                <a:lnTo>
                  <a:pt x="0"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an 11"/>
          <p:cNvSpPr/>
          <p:nvPr/>
        </p:nvSpPr>
        <p:spPr>
          <a:xfrm>
            <a:off x="6657" y="-43261"/>
            <a:ext cx="828537" cy="721686"/>
          </a:xfrm>
          <a:prstGeom prst="can">
            <a:avLst>
              <a:gd name="adj" fmla="val 1195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Ngữ</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văn</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6</a:t>
            </a:r>
          </a:p>
        </p:txBody>
      </p:sp>
      <p:sp>
        <p:nvSpPr>
          <p:cNvPr id="3" name="Rectangle 2"/>
          <p:cNvSpPr/>
          <p:nvPr/>
        </p:nvSpPr>
        <p:spPr>
          <a:xfrm>
            <a:off x="2068554" y="132734"/>
            <a:ext cx="8067593" cy="522259"/>
          </a:xfrm>
          <a:prstGeom prst="rect">
            <a:avLst/>
          </a:prstGeom>
        </p:spPr>
        <p:txBody>
          <a:bodyPr wrap="none">
            <a:spAutoFit/>
          </a:bodyPr>
          <a:lstStyle/>
          <a:p>
            <a:pPr marL="0" marR="0" lvl="0" indent="342265" algn="ctr" defTabSz="914400" rtl="0" eaLnBrk="1" fontAlgn="auto" latinLnBrk="0" hangingPunct="1">
              <a:lnSpc>
                <a:spcPct val="107000"/>
              </a:lnSpc>
              <a:spcBef>
                <a:spcPts val="0"/>
              </a:spcBef>
              <a:spcAft>
                <a:spcPts val="0"/>
              </a:spcAft>
              <a:buClrTx/>
              <a:buSzTx/>
              <a:buFontTx/>
              <a:buNone/>
              <a:tabLst/>
              <a:defRPr/>
            </a:pP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Thách</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thức</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lần</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đầu</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tiên</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Mỗi</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ngày</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cuốn</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sách</a:t>
            </a:r>
            <a:r>
              <a:rPr kumimoji="0" lang="en-US" sz="2800" b="1" i="0"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1344104" y="0"/>
            <a:ext cx="835195" cy="721685"/>
          </a:xfrm>
          <a:prstGeom prst="rect">
            <a:avLst/>
          </a:prstGeom>
        </p:spPr>
      </p:pic>
      <p:sp>
        <p:nvSpPr>
          <p:cNvPr id="16" name="Plaque 15"/>
          <p:cNvSpPr/>
          <p:nvPr/>
        </p:nvSpPr>
        <p:spPr>
          <a:xfrm>
            <a:off x="4227564" y="833284"/>
            <a:ext cx="3749572" cy="405582"/>
          </a:xfrm>
          <a:prstGeom prst="plaque">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p:cNvSpPr/>
          <p:nvPr/>
        </p:nvSpPr>
        <p:spPr>
          <a:xfrm>
            <a:off x="4929305" y="700549"/>
            <a:ext cx="234609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Trước khi đọc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3" name="Picture 22"/>
          <p:cNvPicPr>
            <a:picLocks noChangeAspect="1"/>
          </p:cNvPicPr>
          <p:nvPr/>
        </p:nvPicPr>
        <p:blipFill>
          <a:blip r:embed="rId3"/>
          <a:srcRect r="10861"/>
          <a:stretch>
            <a:fillRect/>
          </a:stretch>
        </p:blipFill>
        <p:spPr>
          <a:xfrm>
            <a:off x="498318" y="1297509"/>
            <a:ext cx="4430987" cy="5147535"/>
          </a:xfrm>
          <a:custGeom>
            <a:avLst/>
            <a:gdLst>
              <a:gd name="connsiteX0" fmla="*/ 0 w 4430987"/>
              <a:gd name="connsiteY0" fmla="*/ 0 h 4877391"/>
              <a:gd name="connsiteX1" fmla="*/ 4141553 w 4430987"/>
              <a:gd name="connsiteY1" fmla="*/ 0 h 4877391"/>
              <a:gd name="connsiteX2" fmla="*/ 3993809 w 4430987"/>
              <a:gd name="connsiteY2" fmla="*/ 37080 h 4877391"/>
              <a:gd name="connsiteX3" fmla="*/ 2203584 w 4430987"/>
              <a:gd name="connsiteY3" fmla="*/ 2412219 h 4877391"/>
              <a:gd name="connsiteX4" fmla="*/ 4237985 w 4430987"/>
              <a:gd name="connsiteY4" fmla="*/ 4848640 h 4877391"/>
              <a:gd name="connsiteX5" fmla="*/ 4430987 w 4430987"/>
              <a:gd name="connsiteY5" fmla="*/ 4877391 h 4877391"/>
              <a:gd name="connsiteX6" fmla="*/ 0 w 4430987"/>
              <a:gd name="connsiteY6" fmla="*/ 4877391 h 4877391"/>
              <a:gd name="connsiteX7" fmla="*/ 0 w 4430987"/>
              <a:gd name="connsiteY7" fmla="*/ 0 h 4877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30987" h="4877391">
                <a:moveTo>
                  <a:pt x="0" y="0"/>
                </a:moveTo>
                <a:lnTo>
                  <a:pt x="4141553" y="0"/>
                </a:lnTo>
                <a:lnTo>
                  <a:pt x="3993809" y="37080"/>
                </a:lnTo>
                <a:cubicBezTo>
                  <a:pt x="2956644" y="351956"/>
                  <a:pt x="2203584" y="1296248"/>
                  <a:pt x="2203584" y="2412219"/>
                </a:cubicBezTo>
                <a:cubicBezTo>
                  <a:pt x="2203584" y="3614034"/>
                  <a:pt x="3076955" y="4616742"/>
                  <a:pt x="4237985" y="4848640"/>
                </a:cubicBezTo>
                <a:lnTo>
                  <a:pt x="4430987" y="4877391"/>
                </a:lnTo>
                <a:lnTo>
                  <a:pt x="0" y="4877391"/>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2" name="Rectangle 1"/>
          <p:cNvSpPr/>
          <p:nvPr/>
        </p:nvSpPr>
        <p:spPr>
          <a:xfrm>
            <a:off x="2364123" y="1263842"/>
            <a:ext cx="1467068" cy="685124"/>
          </a:xfrm>
          <a:prstGeom prst="rect">
            <a:avLst/>
          </a:prstGeom>
        </p:spPr>
        <p:txBody>
          <a:bodyPr wrap="non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3600" b="1"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Câu</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2</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8482594" y="1238866"/>
            <a:ext cx="3145497" cy="5206178"/>
          </a:xfrm>
          <a:prstGeom prst="rect">
            <a:avLst/>
          </a:prstGeom>
        </p:spPr>
      </p:pic>
      <p:sp>
        <p:nvSpPr>
          <p:cNvPr id="15" name="Pentagon 14"/>
          <p:cNvSpPr/>
          <p:nvPr/>
        </p:nvSpPr>
        <p:spPr>
          <a:xfrm>
            <a:off x="2713811" y="1982633"/>
            <a:ext cx="6474434" cy="3530062"/>
          </a:xfrm>
          <a:prstGeom prst="homePlate">
            <a:avLst>
              <a:gd name="adj" fmla="val 26289"/>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07000"/>
              </a:lnSpc>
              <a:spcAft>
                <a:spcPts val="800"/>
              </a:spcAft>
            </a:pPr>
            <a:r>
              <a:rPr lang="en-US" sz="2800" b="1" dirty="0" err="1">
                <a:solidFill>
                  <a:srgbClr val="000000"/>
                </a:solidFill>
                <a:latin typeface="Times New Roman" panose="02020603050405020304" pitchFamily="18" charset="0"/>
                <a:ea typeface="Calibri" panose="020F0502020204030204" pitchFamily="34" charset="0"/>
              </a:rPr>
              <a:t>Ví</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dụ</a:t>
            </a:r>
            <a:r>
              <a:rPr lang="en-US" sz="2800" b="1"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Hạt</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giống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tâm</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hồn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Cuốn</a:t>
            </a:r>
            <a:r>
              <a:rPr lang="en-US" sz="2800" dirty="0">
                <a:solidFill>
                  <a:srgbClr val="000000"/>
                </a:solidFill>
                <a:latin typeface="Times New Roman" panose="02020603050405020304" pitchFamily="18" charset="0"/>
                <a:ea typeface="Calibri" panose="020F0502020204030204" pitchFamily="34" charset="0"/>
              </a:rPr>
              <a:t> </a:t>
            </a:r>
          </a:p>
          <a:p>
            <a:pPr lvl="0">
              <a:lnSpc>
                <a:spcPct val="107000"/>
              </a:lnSpc>
              <a:spcAft>
                <a:spcPts val="800"/>
              </a:spcAft>
            </a:pPr>
            <a:r>
              <a:rPr lang="en-US" sz="2800" dirty="0" err="1">
                <a:solidFill>
                  <a:srgbClr val="000000"/>
                </a:solidFill>
                <a:latin typeface="Times New Roman" panose="02020603050405020304" pitchFamily="18" charset="0"/>
                <a:ea typeface="Calibri" panose="020F0502020204030204" pitchFamily="34" charset="0"/>
              </a:rPr>
              <a:t>sách</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là</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tổng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hợp</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những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câu</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chuyện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để</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nuôi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dưỡng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tâm</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hồn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của</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mỗi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người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bất</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cứ</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ai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cũng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có</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thể</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tìm</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thấy</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bản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thân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mình</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trong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những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mẩu</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chuyện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giản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dị</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bình</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thường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nhưng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đầy</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triết</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lí</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nhân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sinh</a:t>
            </a:r>
            <a:r>
              <a:rPr lang="en-US" sz="2800" dirty="0">
                <a:solidFill>
                  <a:srgbClr val="000000"/>
                </a:solidFill>
                <a:latin typeface="Times New Roman" panose="02020603050405020304" pitchFamily="18" charset="0"/>
                <a:ea typeface="Calibri" panose="020F0502020204030204" pitchFamily="34" charset="0"/>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209469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331122" y="907024"/>
            <a:ext cx="11517055" cy="5740810"/>
          </a:xfrm>
          <a:prstGeom prst="frame">
            <a:avLst>
              <a:gd name="adj1" fmla="val 1596"/>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r="100000" b="100000"/>
            </a:path>
            <a:tileRect l="-100000" t="-100000"/>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p:nvPr/>
        </p:nvSpPr>
        <p:spPr>
          <a:xfrm>
            <a:off x="889200" y="154858"/>
            <a:ext cx="10427519" cy="523568"/>
          </a:xfrm>
          <a:custGeom>
            <a:avLst/>
            <a:gdLst>
              <a:gd name="connsiteX0" fmla="*/ 260542 w 10427519"/>
              <a:gd name="connsiteY0" fmla="*/ 0 h 523568"/>
              <a:gd name="connsiteX1" fmla="*/ 10166977 w 10427519"/>
              <a:gd name="connsiteY1" fmla="*/ 0 h 523568"/>
              <a:gd name="connsiteX2" fmla="*/ 10427519 w 10427519"/>
              <a:gd name="connsiteY2" fmla="*/ 260542 h 523568"/>
              <a:gd name="connsiteX3" fmla="*/ 10427519 w 10427519"/>
              <a:gd name="connsiteY3" fmla="*/ 381013 h 523568"/>
              <a:gd name="connsiteX4" fmla="*/ 10407044 w 10427519"/>
              <a:gd name="connsiteY4" fmla="*/ 482428 h 523568"/>
              <a:gd name="connsiteX5" fmla="*/ 10384713 w 10427519"/>
              <a:gd name="connsiteY5" fmla="*/ 523568 h 523568"/>
              <a:gd name="connsiteX6" fmla="*/ 42806 w 10427519"/>
              <a:gd name="connsiteY6" fmla="*/ 523568 h 523568"/>
              <a:gd name="connsiteX7" fmla="*/ 20475 w 10427519"/>
              <a:gd name="connsiteY7" fmla="*/ 482428 h 523568"/>
              <a:gd name="connsiteX8" fmla="*/ 0 w 10427519"/>
              <a:gd name="connsiteY8" fmla="*/ 381013 h 523568"/>
              <a:gd name="connsiteX9" fmla="*/ 0 w 10427519"/>
              <a:gd name="connsiteY9" fmla="*/ 260542 h 523568"/>
              <a:gd name="connsiteX10" fmla="*/ 260542 w 10427519"/>
              <a:gd name="connsiteY10" fmla="*/ 0 h 52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7519" h="523568">
                <a:moveTo>
                  <a:pt x="260542" y="0"/>
                </a:moveTo>
                <a:lnTo>
                  <a:pt x="10166977" y="0"/>
                </a:lnTo>
                <a:cubicBezTo>
                  <a:pt x="10310870" y="0"/>
                  <a:pt x="10427519" y="116649"/>
                  <a:pt x="10427519" y="260542"/>
                </a:cubicBezTo>
                <a:lnTo>
                  <a:pt x="10427519" y="381013"/>
                </a:lnTo>
                <a:cubicBezTo>
                  <a:pt x="10427519" y="416986"/>
                  <a:pt x="10420228" y="451257"/>
                  <a:pt x="10407044" y="482428"/>
                </a:cubicBezTo>
                <a:lnTo>
                  <a:pt x="10384713" y="523568"/>
                </a:lnTo>
                <a:lnTo>
                  <a:pt x="42806" y="523568"/>
                </a:lnTo>
                <a:lnTo>
                  <a:pt x="20475" y="482428"/>
                </a:lnTo>
                <a:cubicBezTo>
                  <a:pt x="7291" y="451257"/>
                  <a:pt x="0" y="416986"/>
                  <a:pt x="0" y="381013"/>
                </a:cubicBezTo>
                <a:lnTo>
                  <a:pt x="0" y="260542"/>
                </a:lnTo>
                <a:cubicBezTo>
                  <a:pt x="0" y="116649"/>
                  <a:pt x="116649" y="0"/>
                  <a:pt x="260542" y="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9"/>
          <p:cNvSpPr/>
          <p:nvPr/>
        </p:nvSpPr>
        <p:spPr>
          <a:xfrm>
            <a:off x="-1" y="-1"/>
            <a:ext cx="12192000" cy="678426"/>
          </a:xfrm>
          <a:custGeom>
            <a:avLst/>
            <a:gdLst>
              <a:gd name="connsiteX0" fmla="*/ 0 w 12192000"/>
              <a:gd name="connsiteY0" fmla="*/ 0 h 678426"/>
              <a:gd name="connsiteX1" fmla="*/ 12192000 w 12192000"/>
              <a:gd name="connsiteY1" fmla="*/ 0 h 678426"/>
              <a:gd name="connsiteX2" fmla="*/ 12192000 w 12192000"/>
              <a:gd name="connsiteY2" fmla="*/ 678426 h 678426"/>
              <a:gd name="connsiteX3" fmla="*/ 11260603 w 12192000"/>
              <a:gd name="connsiteY3" fmla="*/ 678426 h 678426"/>
              <a:gd name="connsiteX4" fmla="*/ 11282934 w 12192000"/>
              <a:gd name="connsiteY4" fmla="*/ 637286 h 678426"/>
              <a:gd name="connsiteX5" fmla="*/ 11303409 w 12192000"/>
              <a:gd name="connsiteY5" fmla="*/ 535871 h 678426"/>
              <a:gd name="connsiteX6" fmla="*/ 11303409 w 12192000"/>
              <a:gd name="connsiteY6" fmla="*/ 415400 h 678426"/>
              <a:gd name="connsiteX7" fmla="*/ 11042867 w 12192000"/>
              <a:gd name="connsiteY7" fmla="*/ 154858 h 678426"/>
              <a:gd name="connsiteX8" fmla="*/ 1136432 w 12192000"/>
              <a:gd name="connsiteY8" fmla="*/ 154858 h 678426"/>
              <a:gd name="connsiteX9" fmla="*/ 875890 w 12192000"/>
              <a:gd name="connsiteY9" fmla="*/ 415400 h 678426"/>
              <a:gd name="connsiteX10" fmla="*/ 875890 w 12192000"/>
              <a:gd name="connsiteY10" fmla="*/ 535871 h 678426"/>
              <a:gd name="connsiteX11" fmla="*/ 896365 w 12192000"/>
              <a:gd name="connsiteY11" fmla="*/ 637286 h 678426"/>
              <a:gd name="connsiteX12" fmla="*/ 918696 w 12192000"/>
              <a:gd name="connsiteY12" fmla="*/ 678426 h 678426"/>
              <a:gd name="connsiteX13" fmla="*/ 0 w 12192000"/>
              <a:gd name="connsiteY13" fmla="*/ 678426 h 678426"/>
              <a:gd name="connsiteX14" fmla="*/ 0 w 12192000"/>
              <a:gd name="connsiteY14" fmla="*/ 0 h 6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78426">
                <a:moveTo>
                  <a:pt x="0" y="0"/>
                </a:moveTo>
                <a:lnTo>
                  <a:pt x="12192000" y="0"/>
                </a:lnTo>
                <a:lnTo>
                  <a:pt x="12192000" y="678426"/>
                </a:lnTo>
                <a:lnTo>
                  <a:pt x="11260603" y="678426"/>
                </a:lnTo>
                <a:lnTo>
                  <a:pt x="11282934" y="637286"/>
                </a:lnTo>
                <a:cubicBezTo>
                  <a:pt x="11296118" y="606115"/>
                  <a:pt x="11303409" y="571844"/>
                  <a:pt x="11303409" y="535871"/>
                </a:cubicBezTo>
                <a:lnTo>
                  <a:pt x="11303409" y="415400"/>
                </a:lnTo>
                <a:cubicBezTo>
                  <a:pt x="11303409" y="271507"/>
                  <a:pt x="11186760" y="154858"/>
                  <a:pt x="11042867" y="154858"/>
                </a:cubicBezTo>
                <a:lnTo>
                  <a:pt x="1136432" y="154858"/>
                </a:lnTo>
                <a:cubicBezTo>
                  <a:pt x="992539" y="154858"/>
                  <a:pt x="875890" y="271507"/>
                  <a:pt x="875890" y="415400"/>
                </a:cubicBezTo>
                <a:lnTo>
                  <a:pt x="875890" y="535871"/>
                </a:lnTo>
                <a:cubicBezTo>
                  <a:pt x="875890" y="571844"/>
                  <a:pt x="883181" y="606115"/>
                  <a:pt x="896365" y="637286"/>
                </a:cubicBezTo>
                <a:lnTo>
                  <a:pt x="918696" y="678426"/>
                </a:lnTo>
                <a:lnTo>
                  <a:pt x="0" y="678426"/>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8"/>
          <p:cNvSpPr/>
          <p:nvPr/>
        </p:nvSpPr>
        <p:spPr>
          <a:xfrm>
            <a:off x="918696" y="678426"/>
            <a:ext cx="10341907" cy="117987"/>
          </a:xfrm>
          <a:custGeom>
            <a:avLst/>
            <a:gdLst>
              <a:gd name="connsiteX0" fmla="*/ 0 w 10341907"/>
              <a:gd name="connsiteY0" fmla="*/ 0 h 117987"/>
              <a:gd name="connsiteX1" fmla="*/ 10341907 w 10341907"/>
              <a:gd name="connsiteY1" fmla="*/ 0 h 117987"/>
              <a:gd name="connsiteX2" fmla="*/ 10340216 w 10341907"/>
              <a:gd name="connsiteY2" fmla="*/ 3116 h 117987"/>
              <a:gd name="connsiteX3" fmla="*/ 10124171 w 10341907"/>
              <a:gd name="connsiteY3" fmla="*/ 117987 h 117987"/>
              <a:gd name="connsiteX4" fmla="*/ 217736 w 10341907"/>
              <a:gd name="connsiteY4" fmla="*/ 117987 h 117987"/>
              <a:gd name="connsiteX5" fmla="*/ 1691 w 10341907"/>
              <a:gd name="connsiteY5" fmla="*/ 3116 h 117987"/>
              <a:gd name="connsiteX6" fmla="*/ 0 w 10341907"/>
              <a:gd name="connsiteY6" fmla="*/ 0 h 11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1907" h="117987">
                <a:moveTo>
                  <a:pt x="0" y="0"/>
                </a:moveTo>
                <a:lnTo>
                  <a:pt x="10341907" y="0"/>
                </a:lnTo>
                <a:lnTo>
                  <a:pt x="10340216" y="3116"/>
                </a:lnTo>
                <a:cubicBezTo>
                  <a:pt x="10293395" y="72421"/>
                  <a:pt x="10214104" y="117987"/>
                  <a:pt x="10124171" y="117987"/>
                </a:cubicBezTo>
                <a:lnTo>
                  <a:pt x="217736" y="117987"/>
                </a:lnTo>
                <a:cubicBezTo>
                  <a:pt x="127803" y="117987"/>
                  <a:pt x="48512" y="72421"/>
                  <a:pt x="1691" y="3116"/>
                </a:cubicBezTo>
                <a:lnTo>
                  <a:pt x="0"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an 11"/>
          <p:cNvSpPr/>
          <p:nvPr/>
        </p:nvSpPr>
        <p:spPr>
          <a:xfrm>
            <a:off x="6657" y="-43261"/>
            <a:ext cx="828537" cy="721686"/>
          </a:xfrm>
          <a:prstGeom prst="can">
            <a:avLst>
              <a:gd name="adj" fmla="val 1195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Ngữ</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văn</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6</a:t>
            </a:r>
          </a:p>
        </p:txBody>
      </p:sp>
      <p:sp>
        <p:nvSpPr>
          <p:cNvPr id="3" name="Rectangle 2"/>
          <p:cNvSpPr/>
          <p:nvPr/>
        </p:nvSpPr>
        <p:spPr>
          <a:xfrm>
            <a:off x="2068554" y="132734"/>
            <a:ext cx="8067593" cy="522259"/>
          </a:xfrm>
          <a:prstGeom prst="rect">
            <a:avLst/>
          </a:prstGeom>
        </p:spPr>
        <p:txBody>
          <a:bodyPr wrap="none">
            <a:spAutoFit/>
          </a:bodyPr>
          <a:lstStyle/>
          <a:p>
            <a:pPr marL="0" marR="0" lvl="0" indent="342265" algn="ctr" defTabSz="914400" rtl="0" eaLnBrk="1" fontAlgn="auto" latinLnBrk="0" hangingPunct="1">
              <a:lnSpc>
                <a:spcPct val="107000"/>
              </a:lnSpc>
              <a:spcBef>
                <a:spcPts val="0"/>
              </a:spcBef>
              <a:spcAft>
                <a:spcPts val="0"/>
              </a:spcAft>
              <a:buClrTx/>
              <a:buSzTx/>
              <a:buFontTx/>
              <a:buNone/>
              <a:tabLst/>
              <a:defRPr/>
            </a:pP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Thách</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thức</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lần</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đầu</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tiên</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Mỗi</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ngày</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cuốn</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sách</a:t>
            </a:r>
            <a:r>
              <a:rPr kumimoji="0" lang="en-US" sz="2800" b="1" i="0"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1344104" y="0"/>
            <a:ext cx="835195" cy="721685"/>
          </a:xfrm>
          <a:prstGeom prst="rect">
            <a:avLst/>
          </a:prstGeom>
        </p:spPr>
      </p:pic>
      <p:sp>
        <p:nvSpPr>
          <p:cNvPr id="16" name="Plaque 15"/>
          <p:cNvSpPr/>
          <p:nvPr/>
        </p:nvSpPr>
        <p:spPr>
          <a:xfrm>
            <a:off x="4227564" y="833284"/>
            <a:ext cx="3749572" cy="405582"/>
          </a:xfrm>
          <a:prstGeom prst="plaque">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p:cNvSpPr/>
          <p:nvPr/>
        </p:nvSpPr>
        <p:spPr>
          <a:xfrm>
            <a:off x="4929305" y="700549"/>
            <a:ext cx="234609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Trước khi đọc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3" name="Picture 22"/>
          <p:cNvPicPr>
            <a:picLocks noChangeAspect="1"/>
          </p:cNvPicPr>
          <p:nvPr/>
        </p:nvPicPr>
        <p:blipFill>
          <a:blip r:embed="rId3"/>
          <a:srcRect r="10861"/>
          <a:stretch>
            <a:fillRect/>
          </a:stretch>
        </p:blipFill>
        <p:spPr>
          <a:xfrm>
            <a:off x="498318" y="1297509"/>
            <a:ext cx="4430987" cy="5147535"/>
          </a:xfrm>
          <a:custGeom>
            <a:avLst/>
            <a:gdLst>
              <a:gd name="connsiteX0" fmla="*/ 0 w 4430987"/>
              <a:gd name="connsiteY0" fmla="*/ 0 h 4877391"/>
              <a:gd name="connsiteX1" fmla="*/ 4141553 w 4430987"/>
              <a:gd name="connsiteY1" fmla="*/ 0 h 4877391"/>
              <a:gd name="connsiteX2" fmla="*/ 3993809 w 4430987"/>
              <a:gd name="connsiteY2" fmla="*/ 37080 h 4877391"/>
              <a:gd name="connsiteX3" fmla="*/ 2203584 w 4430987"/>
              <a:gd name="connsiteY3" fmla="*/ 2412219 h 4877391"/>
              <a:gd name="connsiteX4" fmla="*/ 4237985 w 4430987"/>
              <a:gd name="connsiteY4" fmla="*/ 4848640 h 4877391"/>
              <a:gd name="connsiteX5" fmla="*/ 4430987 w 4430987"/>
              <a:gd name="connsiteY5" fmla="*/ 4877391 h 4877391"/>
              <a:gd name="connsiteX6" fmla="*/ 0 w 4430987"/>
              <a:gd name="connsiteY6" fmla="*/ 4877391 h 4877391"/>
              <a:gd name="connsiteX7" fmla="*/ 0 w 4430987"/>
              <a:gd name="connsiteY7" fmla="*/ 0 h 4877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30987" h="4877391">
                <a:moveTo>
                  <a:pt x="0" y="0"/>
                </a:moveTo>
                <a:lnTo>
                  <a:pt x="4141553" y="0"/>
                </a:lnTo>
                <a:lnTo>
                  <a:pt x="3993809" y="37080"/>
                </a:lnTo>
                <a:cubicBezTo>
                  <a:pt x="2956644" y="351956"/>
                  <a:pt x="2203584" y="1296248"/>
                  <a:pt x="2203584" y="2412219"/>
                </a:cubicBezTo>
                <a:cubicBezTo>
                  <a:pt x="2203584" y="3614034"/>
                  <a:pt x="3076955" y="4616742"/>
                  <a:pt x="4237985" y="4848640"/>
                </a:cubicBezTo>
                <a:lnTo>
                  <a:pt x="4430987" y="4877391"/>
                </a:lnTo>
                <a:lnTo>
                  <a:pt x="0" y="4877391"/>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2" name="Rectangle 1"/>
          <p:cNvSpPr/>
          <p:nvPr/>
        </p:nvSpPr>
        <p:spPr>
          <a:xfrm>
            <a:off x="2364123" y="1263842"/>
            <a:ext cx="1467068" cy="685124"/>
          </a:xfrm>
          <a:prstGeom prst="rect">
            <a:avLst/>
          </a:prstGeom>
        </p:spPr>
        <p:txBody>
          <a:bodyPr wrap="non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3600" b="1"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Câu</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2</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4"/>
          <a:stretch>
            <a:fillRect/>
          </a:stretch>
        </p:blipFill>
        <p:spPr>
          <a:xfrm>
            <a:off x="8618514" y="1197336"/>
            <a:ext cx="2728650" cy="293347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8" name="Picture 7"/>
          <p:cNvPicPr>
            <a:picLocks noChangeAspect="1"/>
          </p:cNvPicPr>
          <p:nvPr/>
        </p:nvPicPr>
        <p:blipFill>
          <a:blip r:embed="rId5"/>
          <a:stretch>
            <a:fillRect/>
          </a:stretch>
        </p:blipFill>
        <p:spPr>
          <a:xfrm>
            <a:off x="9047549" y="3350174"/>
            <a:ext cx="2523069" cy="306530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3" name="Picture 12"/>
          <p:cNvPicPr>
            <a:picLocks noChangeAspect="1"/>
          </p:cNvPicPr>
          <p:nvPr/>
        </p:nvPicPr>
        <p:blipFill>
          <a:blip r:embed="rId6"/>
          <a:stretch>
            <a:fillRect/>
          </a:stretch>
        </p:blipFill>
        <p:spPr>
          <a:xfrm flipH="1">
            <a:off x="7560174" y="2422970"/>
            <a:ext cx="2748910" cy="3337739"/>
          </a:xfrm>
          <a:prstGeom prst="rect">
            <a:avLst/>
          </a:prstGeom>
        </p:spPr>
      </p:pic>
      <p:sp>
        <p:nvSpPr>
          <p:cNvPr id="18" name="Pentagon 17"/>
          <p:cNvSpPr/>
          <p:nvPr/>
        </p:nvSpPr>
        <p:spPr>
          <a:xfrm>
            <a:off x="2713812" y="1828275"/>
            <a:ext cx="6474434" cy="3530062"/>
          </a:xfrm>
          <a:prstGeom prst="homePlate">
            <a:avLst>
              <a:gd name="adj" fmla="val 26289"/>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Kể</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tên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một</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cuốn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sách</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mà</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em</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cho</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cần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đọc</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tuần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này</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thuyết</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phục</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bạn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cùng</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đọc</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a:p>
            <a:r>
              <a:rPr lang="en-US" sz="3200" dirty="0" err="1">
                <a:solidFill>
                  <a:srgbClr val="000000"/>
                </a:solidFill>
                <a:latin typeface="Times New Roman" panose="02020603050405020304" pitchFamily="18" charset="0"/>
                <a:ea typeface="Calibri" panose="020F0502020204030204" pitchFamily="34" charset="0"/>
              </a:rPr>
              <a:t>Ví</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dụ</a:t>
            </a:r>
            <a:r>
              <a:rPr lang="en-US" sz="3200" dirty="0">
                <a:solidFill>
                  <a:srgbClr val="000000"/>
                </a:solidFill>
                <a:latin typeface="Times New Roman" panose="02020603050405020304" pitchFamily="18" charset="0"/>
                <a:ea typeface="Calibri" panose="020F0502020204030204" pitchFamily="34" charset="0"/>
              </a:rPr>
              <a:t>: </a:t>
            </a:r>
            <a:r>
              <a:rPr lang="en-US" sz="32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Hoàng</a:t>
            </a:r>
            <a:r>
              <a:rPr lang="en-US" sz="3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tử</a:t>
            </a:r>
            <a:r>
              <a:rPr lang="en-US" sz="3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bé</a:t>
            </a:r>
            <a:r>
              <a:rPr lang="en-US" sz="3200" dirty="0">
                <a:solidFill>
                  <a:srgbClr val="000000"/>
                </a:solidFill>
                <a:latin typeface="Times New Roman" panose="02020603050405020304" pitchFamily="18" charset="0"/>
                <a:ea typeface="Calibri" panose="020F0502020204030204" pitchFamily="34" charset="0"/>
              </a:rPr>
              <a:t>, </a:t>
            </a:r>
            <a:r>
              <a:rPr lang="en-US" sz="3200" i="1" dirty="0" err="1">
                <a:solidFill>
                  <a:srgbClr val="000000"/>
                </a:solidFill>
                <a:latin typeface="Times New Roman" panose="02020603050405020304" pitchFamily="18" charset="0"/>
                <a:ea typeface="Calibri" panose="020F0502020204030204" pitchFamily="34" charset="0"/>
              </a:rPr>
              <a:t>Dế</a:t>
            </a:r>
            <a:r>
              <a:rPr lang="en-US" sz="3200" i="1" dirty="0">
                <a:solidFill>
                  <a:srgbClr val="000000"/>
                </a:solidFill>
                <a:latin typeface="Times New Roman" panose="02020603050405020304" pitchFamily="18" charset="0"/>
                <a:ea typeface="Calibri" panose="020F0502020204030204" pitchFamily="34" charset="0"/>
              </a:rPr>
              <a:t> </a:t>
            </a:r>
            <a:r>
              <a:rPr lang="en-US" sz="3200" i="1" dirty="0" err="1">
                <a:solidFill>
                  <a:srgbClr val="000000"/>
                </a:solidFill>
                <a:latin typeface="Times New Roman" panose="02020603050405020304" pitchFamily="18" charset="0"/>
                <a:ea typeface="Calibri" panose="020F0502020204030204" pitchFamily="34" charset="0"/>
              </a:rPr>
              <a:t>Mèn</a:t>
            </a:r>
            <a:r>
              <a:rPr lang="en-US" sz="3200" i="1" dirty="0">
                <a:solidFill>
                  <a:srgbClr val="000000"/>
                </a:solidFill>
                <a:latin typeface="Times New Roman" panose="02020603050405020304" pitchFamily="18" charset="0"/>
                <a:ea typeface="Calibri" panose="020F0502020204030204" pitchFamily="34" charset="0"/>
              </a:rPr>
              <a:t> </a:t>
            </a:r>
            <a:r>
              <a:rPr lang="en-US" sz="3200" i="1" dirty="0" err="1">
                <a:solidFill>
                  <a:srgbClr val="000000"/>
                </a:solidFill>
                <a:latin typeface="Times New Roman" panose="02020603050405020304" pitchFamily="18" charset="0"/>
                <a:ea typeface="Calibri" panose="020F0502020204030204" pitchFamily="34" charset="0"/>
              </a:rPr>
              <a:t>phiêu</a:t>
            </a:r>
            <a:r>
              <a:rPr lang="en-US" sz="3200" i="1" dirty="0">
                <a:solidFill>
                  <a:srgbClr val="000000"/>
                </a:solidFill>
                <a:latin typeface="Times New Roman" panose="02020603050405020304" pitchFamily="18" charset="0"/>
                <a:ea typeface="Calibri" panose="020F0502020204030204" pitchFamily="34" charset="0"/>
              </a:rPr>
              <a:t> </a:t>
            </a:r>
            <a:r>
              <a:rPr lang="en-US" sz="3200" i="1" dirty="0" err="1">
                <a:solidFill>
                  <a:srgbClr val="000000"/>
                </a:solidFill>
                <a:latin typeface="Times New Roman" panose="02020603050405020304" pitchFamily="18" charset="0"/>
                <a:ea typeface="Calibri" panose="020F0502020204030204" pitchFamily="34" charset="0"/>
              </a:rPr>
              <a:t>lưu</a:t>
            </a:r>
            <a:r>
              <a:rPr lang="en-US" sz="3200" i="1" dirty="0">
                <a:solidFill>
                  <a:srgbClr val="000000"/>
                </a:solidFill>
                <a:latin typeface="Times New Roman" panose="02020603050405020304" pitchFamily="18" charset="0"/>
                <a:ea typeface="Calibri" panose="020F0502020204030204" pitchFamily="34" charset="0"/>
              </a:rPr>
              <a:t> </a:t>
            </a:r>
            <a:r>
              <a:rPr lang="en-US" sz="3200" i="1" dirty="0" err="1">
                <a:solidFill>
                  <a:srgbClr val="000000"/>
                </a:solidFill>
                <a:latin typeface="Times New Roman" panose="02020603050405020304" pitchFamily="18" charset="0"/>
                <a:ea typeface="Calibri" panose="020F0502020204030204" pitchFamily="34" charset="0"/>
              </a:rPr>
              <a:t>kí</a:t>
            </a:r>
            <a:r>
              <a:rPr lang="en-US" sz="3200" i="1" dirty="0">
                <a:solidFill>
                  <a:srgbClr val="000000"/>
                </a:solidFill>
                <a:latin typeface="Times New Roman" panose="02020603050405020304" pitchFamily="18" charset="0"/>
                <a:ea typeface="Calibri" panose="020F0502020204030204" pitchFamily="34" charset="0"/>
              </a:rPr>
              <a:t>, </a:t>
            </a:r>
            <a:r>
              <a:rPr lang="en-US" sz="3200" i="1" dirty="0" err="1">
                <a:solidFill>
                  <a:srgbClr val="000000"/>
                </a:solidFill>
                <a:latin typeface="Times New Roman" panose="02020603050405020304" pitchFamily="18" charset="0"/>
                <a:ea typeface="Calibri" panose="020F0502020204030204" pitchFamily="34" charset="0"/>
              </a:rPr>
              <a:t>Truyện</a:t>
            </a:r>
            <a:r>
              <a:rPr lang="en-US" sz="3200" i="1" dirty="0">
                <a:solidFill>
                  <a:srgbClr val="000000"/>
                </a:solidFill>
                <a:latin typeface="Times New Roman" panose="02020603050405020304" pitchFamily="18" charset="0"/>
                <a:ea typeface="Calibri" panose="020F0502020204030204" pitchFamily="34" charset="0"/>
              </a:rPr>
              <a:t> </a:t>
            </a:r>
            <a:r>
              <a:rPr lang="en-US" sz="3200" i="1" dirty="0" err="1">
                <a:solidFill>
                  <a:srgbClr val="000000"/>
                </a:solidFill>
                <a:latin typeface="Times New Roman" panose="02020603050405020304" pitchFamily="18" charset="0"/>
                <a:ea typeface="Calibri" panose="020F0502020204030204" pitchFamily="34" charset="0"/>
              </a:rPr>
              <a:t>cổ</a:t>
            </a:r>
            <a:r>
              <a:rPr lang="en-US" sz="3200" i="1" dirty="0">
                <a:solidFill>
                  <a:srgbClr val="000000"/>
                </a:solidFill>
                <a:latin typeface="Times New Roman" panose="02020603050405020304" pitchFamily="18" charset="0"/>
                <a:ea typeface="Calibri" panose="020F0502020204030204" pitchFamily="34" charset="0"/>
              </a:rPr>
              <a:t> An-</a:t>
            </a:r>
            <a:r>
              <a:rPr lang="en-US" sz="3200" i="1" dirty="0" err="1">
                <a:solidFill>
                  <a:srgbClr val="000000"/>
                </a:solidFill>
                <a:latin typeface="Times New Roman" panose="02020603050405020304" pitchFamily="18" charset="0"/>
                <a:ea typeface="Calibri" panose="020F0502020204030204" pitchFamily="34" charset="0"/>
              </a:rPr>
              <a:t>đéc</a:t>
            </a:r>
            <a:r>
              <a:rPr lang="en-US" sz="3200" i="1" dirty="0">
                <a:solidFill>
                  <a:srgbClr val="000000"/>
                </a:solidFill>
                <a:latin typeface="Times New Roman" panose="02020603050405020304" pitchFamily="18" charset="0"/>
                <a:ea typeface="Calibri" panose="020F0502020204030204" pitchFamily="34" charset="0"/>
              </a:rPr>
              <a:t>-</a:t>
            </a:r>
            <a:r>
              <a:rPr lang="en-US" sz="3200" i="1" dirty="0" err="1">
                <a:solidFill>
                  <a:srgbClr val="000000"/>
                </a:solidFill>
                <a:latin typeface="Times New Roman" panose="02020603050405020304" pitchFamily="18" charset="0"/>
                <a:ea typeface="Calibri" panose="020F0502020204030204" pitchFamily="34" charset="0"/>
              </a:rPr>
              <a:t>xen</a:t>
            </a:r>
            <a:r>
              <a:rPr lang="en-US" sz="3200" i="1" dirty="0">
                <a:solidFill>
                  <a:srgbClr val="000000"/>
                </a:solidFill>
                <a:latin typeface="Times New Roman" panose="02020603050405020304" pitchFamily="18" charset="0"/>
                <a:ea typeface="Calibri" panose="020F0502020204030204" pitchFamily="34" charset="0"/>
              </a:rPr>
              <a:t>,…</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164028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331122" y="907024"/>
            <a:ext cx="11517055" cy="5740810"/>
          </a:xfrm>
          <a:prstGeom prst="frame">
            <a:avLst>
              <a:gd name="adj1" fmla="val 1596"/>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r="100000" b="100000"/>
            </a:path>
            <a:tileRect l="-100000" t="-100000"/>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p:nvPr/>
        </p:nvSpPr>
        <p:spPr>
          <a:xfrm>
            <a:off x="889200" y="154858"/>
            <a:ext cx="10427519" cy="523568"/>
          </a:xfrm>
          <a:custGeom>
            <a:avLst/>
            <a:gdLst>
              <a:gd name="connsiteX0" fmla="*/ 260542 w 10427519"/>
              <a:gd name="connsiteY0" fmla="*/ 0 h 523568"/>
              <a:gd name="connsiteX1" fmla="*/ 10166977 w 10427519"/>
              <a:gd name="connsiteY1" fmla="*/ 0 h 523568"/>
              <a:gd name="connsiteX2" fmla="*/ 10427519 w 10427519"/>
              <a:gd name="connsiteY2" fmla="*/ 260542 h 523568"/>
              <a:gd name="connsiteX3" fmla="*/ 10427519 w 10427519"/>
              <a:gd name="connsiteY3" fmla="*/ 381013 h 523568"/>
              <a:gd name="connsiteX4" fmla="*/ 10407044 w 10427519"/>
              <a:gd name="connsiteY4" fmla="*/ 482428 h 523568"/>
              <a:gd name="connsiteX5" fmla="*/ 10384713 w 10427519"/>
              <a:gd name="connsiteY5" fmla="*/ 523568 h 523568"/>
              <a:gd name="connsiteX6" fmla="*/ 42806 w 10427519"/>
              <a:gd name="connsiteY6" fmla="*/ 523568 h 523568"/>
              <a:gd name="connsiteX7" fmla="*/ 20475 w 10427519"/>
              <a:gd name="connsiteY7" fmla="*/ 482428 h 523568"/>
              <a:gd name="connsiteX8" fmla="*/ 0 w 10427519"/>
              <a:gd name="connsiteY8" fmla="*/ 381013 h 523568"/>
              <a:gd name="connsiteX9" fmla="*/ 0 w 10427519"/>
              <a:gd name="connsiteY9" fmla="*/ 260542 h 523568"/>
              <a:gd name="connsiteX10" fmla="*/ 260542 w 10427519"/>
              <a:gd name="connsiteY10" fmla="*/ 0 h 52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7519" h="523568">
                <a:moveTo>
                  <a:pt x="260542" y="0"/>
                </a:moveTo>
                <a:lnTo>
                  <a:pt x="10166977" y="0"/>
                </a:lnTo>
                <a:cubicBezTo>
                  <a:pt x="10310870" y="0"/>
                  <a:pt x="10427519" y="116649"/>
                  <a:pt x="10427519" y="260542"/>
                </a:cubicBezTo>
                <a:lnTo>
                  <a:pt x="10427519" y="381013"/>
                </a:lnTo>
                <a:cubicBezTo>
                  <a:pt x="10427519" y="416986"/>
                  <a:pt x="10420228" y="451257"/>
                  <a:pt x="10407044" y="482428"/>
                </a:cubicBezTo>
                <a:lnTo>
                  <a:pt x="10384713" y="523568"/>
                </a:lnTo>
                <a:lnTo>
                  <a:pt x="42806" y="523568"/>
                </a:lnTo>
                <a:lnTo>
                  <a:pt x="20475" y="482428"/>
                </a:lnTo>
                <a:cubicBezTo>
                  <a:pt x="7291" y="451257"/>
                  <a:pt x="0" y="416986"/>
                  <a:pt x="0" y="381013"/>
                </a:cubicBezTo>
                <a:lnTo>
                  <a:pt x="0" y="260542"/>
                </a:lnTo>
                <a:cubicBezTo>
                  <a:pt x="0" y="116649"/>
                  <a:pt x="116649" y="0"/>
                  <a:pt x="260542" y="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9"/>
          <p:cNvSpPr/>
          <p:nvPr/>
        </p:nvSpPr>
        <p:spPr>
          <a:xfrm>
            <a:off x="-1" y="-1"/>
            <a:ext cx="12192000" cy="678426"/>
          </a:xfrm>
          <a:custGeom>
            <a:avLst/>
            <a:gdLst>
              <a:gd name="connsiteX0" fmla="*/ 0 w 12192000"/>
              <a:gd name="connsiteY0" fmla="*/ 0 h 678426"/>
              <a:gd name="connsiteX1" fmla="*/ 12192000 w 12192000"/>
              <a:gd name="connsiteY1" fmla="*/ 0 h 678426"/>
              <a:gd name="connsiteX2" fmla="*/ 12192000 w 12192000"/>
              <a:gd name="connsiteY2" fmla="*/ 678426 h 678426"/>
              <a:gd name="connsiteX3" fmla="*/ 11260603 w 12192000"/>
              <a:gd name="connsiteY3" fmla="*/ 678426 h 678426"/>
              <a:gd name="connsiteX4" fmla="*/ 11282934 w 12192000"/>
              <a:gd name="connsiteY4" fmla="*/ 637286 h 678426"/>
              <a:gd name="connsiteX5" fmla="*/ 11303409 w 12192000"/>
              <a:gd name="connsiteY5" fmla="*/ 535871 h 678426"/>
              <a:gd name="connsiteX6" fmla="*/ 11303409 w 12192000"/>
              <a:gd name="connsiteY6" fmla="*/ 415400 h 678426"/>
              <a:gd name="connsiteX7" fmla="*/ 11042867 w 12192000"/>
              <a:gd name="connsiteY7" fmla="*/ 154858 h 678426"/>
              <a:gd name="connsiteX8" fmla="*/ 1136432 w 12192000"/>
              <a:gd name="connsiteY8" fmla="*/ 154858 h 678426"/>
              <a:gd name="connsiteX9" fmla="*/ 875890 w 12192000"/>
              <a:gd name="connsiteY9" fmla="*/ 415400 h 678426"/>
              <a:gd name="connsiteX10" fmla="*/ 875890 w 12192000"/>
              <a:gd name="connsiteY10" fmla="*/ 535871 h 678426"/>
              <a:gd name="connsiteX11" fmla="*/ 896365 w 12192000"/>
              <a:gd name="connsiteY11" fmla="*/ 637286 h 678426"/>
              <a:gd name="connsiteX12" fmla="*/ 918696 w 12192000"/>
              <a:gd name="connsiteY12" fmla="*/ 678426 h 678426"/>
              <a:gd name="connsiteX13" fmla="*/ 0 w 12192000"/>
              <a:gd name="connsiteY13" fmla="*/ 678426 h 678426"/>
              <a:gd name="connsiteX14" fmla="*/ 0 w 12192000"/>
              <a:gd name="connsiteY14" fmla="*/ 0 h 6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78426">
                <a:moveTo>
                  <a:pt x="0" y="0"/>
                </a:moveTo>
                <a:lnTo>
                  <a:pt x="12192000" y="0"/>
                </a:lnTo>
                <a:lnTo>
                  <a:pt x="12192000" y="678426"/>
                </a:lnTo>
                <a:lnTo>
                  <a:pt x="11260603" y="678426"/>
                </a:lnTo>
                <a:lnTo>
                  <a:pt x="11282934" y="637286"/>
                </a:lnTo>
                <a:cubicBezTo>
                  <a:pt x="11296118" y="606115"/>
                  <a:pt x="11303409" y="571844"/>
                  <a:pt x="11303409" y="535871"/>
                </a:cubicBezTo>
                <a:lnTo>
                  <a:pt x="11303409" y="415400"/>
                </a:lnTo>
                <a:cubicBezTo>
                  <a:pt x="11303409" y="271507"/>
                  <a:pt x="11186760" y="154858"/>
                  <a:pt x="11042867" y="154858"/>
                </a:cubicBezTo>
                <a:lnTo>
                  <a:pt x="1136432" y="154858"/>
                </a:lnTo>
                <a:cubicBezTo>
                  <a:pt x="992539" y="154858"/>
                  <a:pt x="875890" y="271507"/>
                  <a:pt x="875890" y="415400"/>
                </a:cubicBezTo>
                <a:lnTo>
                  <a:pt x="875890" y="535871"/>
                </a:lnTo>
                <a:cubicBezTo>
                  <a:pt x="875890" y="571844"/>
                  <a:pt x="883181" y="606115"/>
                  <a:pt x="896365" y="637286"/>
                </a:cubicBezTo>
                <a:lnTo>
                  <a:pt x="918696" y="678426"/>
                </a:lnTo>
                <a:lnTo>
                  <a:pt x="0" y="678426"/>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8"/>
          <p:cNvSpPr/>
          <p:nvPr/>
        </p:nvSpPr>
        <p:spPr>
          <a:xfrm>
            <a:off x="918696" y="678426"/>
            <a:ext cx="10341907" cy="117987"/>
          </a:xfrm>
          <a:custGeom>
            <a:avLst/>
            <a:gdLst>
              <a:gd name="connsiteX0" fmla="*/ 0 w 10341907"/>
              <a:gd name="connsiteY0" fmla="*/ 0 h 117987"/>
              <a:gd name="connsiteX1" fmla="*/ 10341907 w 10341907"/>
              <a:gd name="connsiteY1" fmla="*/ 0 h 117987"/>
              <a:gd name="connsiteX2" fmla="*/ 10340216 w 10341907"/>
              <a:gd name="connsiteY2" fmla="*/ 3116 h 117987"/>
              <a:gd name="connsiteX3" fmla="*/ 10124171 w 10341907"/>
              <a:gd name="connsiteY3" fmla="*/ 117987 h 117987"/>
              <a:gd name="connsiteX4" fmla="*/ 217736 w 10341907"/>
              <a:gd name="connsiteY4" fmla="*/ 117987 h 117987"/>
              <a:gd name="connsiteX5" fmla="*/ 1691 w 10341907"/>
              <a:gd name="connsiteY5" fmla="*/ 3116 h 117987"/>
              <a:gd name="connsiteX6" fmla="*/ 0 w 10341907"/>
              <a:gd name="connsiteY6" fmla="*/ 0 h 11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1907" h="117987">
                <a:moveTo>
                  <a:pt x="0" y="0"/>
                </a:moveTo>
                <a:lnTo>
                  <a:pt x="10341907" y="0"/>
                </a:lnTo>
                <a:lnTo>
                  <a:pt x="10340216" y="3116"/>
                </a:lnTo>
                <a:cubicBezTo>
                  <a:pt x="10293395" y="72421"/>
                  <a:pt x="10214104" y="117987"/>
                  <a:pt x="10124171" y="117987"/>
                </a:cubicBezTo>
                <a:lnTo>
                  <a:pt x="217736" y="117987"/>
                </a:lnTo>
                <a:cubicBezTo>
                  <a:pt x="127803" y="117987"/>
                  <a:pt x="48512" y="72421"/>
                  <a:pt x="1691" y="3116"/>
                </a:cubicBezTo>
                <a:lnTo>
                  <a:pt x="0"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an 11"/>
          <p:cNvSpPr/>
          <p:nvPr/>
        </p:nvSpPr>
        <p:spPr>
          <a:xfrm>
            <a:off x="6657" y="-43261"/>
            <a:ext cx="828537" cy="721686"/>
          </a:xfrm>
          <a:prstGeom prst="can">
            <a:avLst>
              <a:gd name="adj" fmla="val 1195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Ngữ</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văn</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6</a:t>
            </a:r>
          </a:p>
        </p:txBody>
      </p:sp>
      <p:sp>
        <p:nvSpPr>
          <p:cNvPr id="3" name="Rectangle 2"/>
          <p:cNvSpPr/>
          <p:nvPr/>
        </p:nvSpPr>
        <p:spPr>
          <a:xfrm>
            <a:off x="2068554" y="132734"/>
            <a:ext cx="8067593" cy="522259"/>
          </a:xfrm>
          <a:prstGeom prst="rect">
            <a:avLst/>
          </a:prstGeom>
        </p:spPr>
        <p:txBody>
          <a:bodyPr wrap="none">
            <a:spAutoFit/>
          </a:bodyPr>
          <a:lstStyle/>
          <a:p>
            <a:pPr marL="0" marR="0" lvl="0" indent="342265" algn="ctr" defTabSz="914400" rtl="0" eaLnBrk="1" fontAlgn="auto" latinLnBrk="0" hangingPunct="1">
              <a:lnSpc>
                <a:spcPct val="107000"/>
              </a:lnSpc>
              <a:spcBef>
                <a:spcPts val="0"/>
              </a:spcBef>
              <a:spcAft>
                <a:spcPts val="0"/>
              </a:spcAft>
              <a:buClrTx/>
              <a:buSzTx/>
              <a:buFontTx/>
              <a:buNone/>
              <a:tabLst/>
              <a:defRPr/>
            </a:pP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Thách</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thức</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lần</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đầu</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tiên</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Mỗi</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ngày</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cuốn</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sách</a:t>
            </a:r>
            <a:r>
              <a:rPr kumimoji="0" lang="en-US" sz="2800" b="1" i="0"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1344104" y="0"/>
            <a:ext cx="835195" cy="721685"/>
          </a:xfrm>
          <a:prstGeom prst="rect">
            <a:avLst/>
          </a:prstGeom>
        </p:spPr>
      </p:pic>
      <p:sp>
        <p:nvSpPr>
          <p:cNvPr id="16" name="Plaque 15"/>
          <p:cNvSpPr/>
          <p:nvPr/>
        </p:nvSpPr>
        <p:spPr>
          <a:xfrm>
            <a:off x="4049713" y="833284"/>
            <a:ext cx="4105275" cy="405582"/>
          </a:xfrm>
          <a:prstGeom prst="plaque">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4113664" y="724299"/>
            <a:ext cx="3977371" cy="523220"/>
          </a:xfrm>
          <a:prstGeom prst="rect">
            <a:avLst/>
          </a:prstGeom>
        </p:spPr>
        <p:txBody>
          <a:bodyPr wrap="none">
            <a:spAutoFit/>
          </a:bodyPr>
          <a:lstStyle/>
          <a:p>
            <a:r>
              <a:rPr lang="en-US" sz="2800" b="1" dirty="0" err="1">
                <a:solidFill>
                  <a:srgbClr val="0000FF"/>
                </a:solidFill>
                <a:latin typeface="Times New Roman" panose="02020603050405020304" pitchFamily="18" charset="0"/>
                <a:ea typeface="Times New Roman" panose="02020603050405020304" pitchFamily="18" charset="0"/>
              </a:rPr>
              <a:t>Cùng</a:t>
            </a:r>
            <a:r>
              <a:rPr lang="en-US" sz="2800" b="1" dirty="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rPr>
              <a:t>đọc</a:t>
            </a:r>
            <a:r>
              <a:rPr lang="en-US" sz="2800" b="1" dirty="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rPr>
              <a:t>và</a:t>
            </a:r>
            <a:r>
              <a:rPr lang="en-US" sz="2800" b="1" dirty="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rPr>
              <a:t>trải</a:t>
            </a:r>
            <a:r>
              <a:rPr lang="en-US" sz="2800" b="1" dirty="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rPr>
              <a:t>nghiệm</a:t>
            </a:r>
            <a:endParaRPr lang="en-US" sz="2800" dirty="0"/>
          </a:p>
        </p:txBody>
      </p:sp>
      <p:sp>
        <p:nvSpPr>
          <p:cNvPr id="2" name="Rectangle 1"/>
          <p:cNvSpPr/>
          <p:nvPr/>
        </p:nvSpPr>
        <p:spPr>
          <a:xfrm>
            <a:off x="511004" y="1238866"/>
            <a:ext cx="10833100" cy="1384995"/>
          </a:xfrm>
          <a:prstGeom prst="rect">
            <a:avLst/>
          </a:prstGeom>
        </p:spPr>
        <p:txBody>
          <a:bodyPr>
            <a:spAutoFit/>
          </a:bodyPr>
          <a:lstStyle/>
          <a:p>
            <a:pPr algn="just">
              <a:spcAft>
                <a:spcPts val="0"/>
              </a:spcAft>
            </a:pP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I. SÁCH HAY CÙNG ĐỌC</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r>
              <a:rPr lang="pt-BR"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1. Chọn chủ đề cùng đọc: Cùng chọn 2 chủ đề trong 9 chủ đề đã học.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511004" y="2201468"/>
            <a:ext cx="6330579" cy="310341"/>
          </a:xfrm>
          <a:prstGeom prst="rect">
            <a:avLst/>
          </a:prstGeom>
        </p:spPr>
        <p:txBody>
          <a:bodyPr wrap="none">
            <a:spAutoFit/>
          </a:bodyPr>
          <a:lstStyle/>
          <a:p>
            <a:pPr>
              <a:lnSpc>
                <a:spcPts val="1650"/>
              </a:lnSpc>
              <a:spcAft>
                <a:spcPts val="0"/>
              </a:spcAft>
            </a:pPr>
            <a:r>
              <a:rPr lang="pt-BR"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Ví dụ về tên sách theo các chủ đề đã học</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8" name="Table 7"/>
          <p:cNvGraphicFramePr>
            <a:graphicFrameLocks noGrp="1"/>
          </p:cNvGraphicFramePr>
          <p:nvPr/>
        </p:nvGraphicFramePr>
        <p:xfrm>
          <a:off x="690886" y="2571744"/>
          <a:ext cx="10833100" cy="3657600"/>
        </p:xfrm>
        <a:graphic>
          <a:graphicData uri="http://schemas.openxmlformats.org/drawingml/2006/table">
            <a:tbl>
              <a:tblPr firstRow="1" firstCol="1" bandRow="1"/>
              <a:tblGrid>
                <a:gridCol w="946185">
                  <a:extLst>
                    <a:ext uri="{9D8B030D-6E8A-4147-A177-3AD203B41FA5}">
                      <a16:colId xmlns:a16="http://schemas.microsoft.com/office/drawing/2014/main" val="1573476227"/>
                    </a:ext>
                  </a:extLst>
                </a:gridCol>
                <a:gridCol w="5648632">
                  <a:extLst>
                    <a:ext uri="{9D8B030D-6E8A-4147-A177-3AD203B41FA5}">
                      <a16:colId xmlns:a16="http://schemas.microsoft.com/office/drawing/2014/main" val="3350935181"/>
                    </a:ext>
                  </a:extLst>
                </a:gridCol>
                <a:gridCol w="4238283">
                  <a:extLst>
                    <a:ext uri="{9D8B030D-6E8A-4147-A177-3AD203B41FA5}">
                      <a16:colId xmlns:a16="http://schemas.microsoft.com/office/drawing/2014/main" val="3474193796"/>
                    </a:ext>
                  </a:extLst>
                </a:gridCol>
              </a:tblGrid>
              <a:tr h="0">
                <a:tc>
                  <a:txBody>
                    <a:bodyPr/>
                    <a:lstStyle/>
                    <a:p>
                      <a:pPr>
                        <a:lnSpc>
                          <a:spcPct val="100000"/>
                        </a:lnSpc>
                        <a:spcAft>
                          <a:spcPts val="0"/>
                        </a:spcAft>
                      </a:pPr>
                      <a:r>
                        <a:rPr lang="pt-BR" sz="24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STT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pt-BR" sz="24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Chủ đề</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pt-BR" sz="24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Tên sách (gợi ý)</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25747037"/>
                  </a:ext>
                </a:extLst>
              </a:tr>
              <a:tr h="0">
                <a:tc>
                  <a:txBody>
                    <a:bodyPr/>
                    <a:lstStyle/>
                    <a:p>
                      <a:pPr>
                        <a:lnSpc>
                          <a:spcPct val="100000"/>
                        </a:lnSpc>
                        <a:spcAft>
                          <a:spcPts val="0"/>
                        </a:spcAft>
                      </a:pPr>
                      <a:r>
                        <a:rPr lang="en-US" sz="24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n-US" sz="24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Tôi và các bạn</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pt-BR" sz="24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65825768"/>
                  </a:ext>
                </a:extLst>
              </a:tr>
              <a:tr h="0">
                <a:tc>
                  <a:txBody>
                    <a:bodyPr/>
                    <a:lstStyle/>
                    <a:p>
                      <a:pPr>
                        <a:lnSpc>
                          <a:spcPct val="100000"/>
                        </a:lnSpc>
                        <a:spcAft>
                          <a:spcPts val="0"/>
                        </a:spcAft>
                      </a:pPr>
                      <a:r>
                        <a:rPr lang="en-US" sz="24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n-US" sz="24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Gõ cửa trái tim</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pt-BR" sz="24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366062"/>
                  </a:ext>
                </a:extLst>
              </a:tr>
              <a:tr h="0">
                <a:tc>
                  <a:txBody>
                    <a:bodyPr/>
                    <a:lstStyle/>
                    <a:p>
                      <a:pPr>
                        <a:lnSpc>
                          <a:spcPct val="100000"/>
                        </a:lnSpc>
                        <a:spcAft>
                          <a:spcPts val="0"/>
                        </a:spcAft>
                      </a:pPr>
                      <a:r>
                        <a:rPr lang="en-US" sz="24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n-US" sz="24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Yêu thương và chia sẻ,</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pt-BR" sz="24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60968783"/>
                  </a:ext>
                </a:extLst>
              </a:tr>
              <a:tr h="0">
                <a:tc>
                  <a:txBody>
                    <a:bodyPr/>
                    <a:lstStyle/>
                    <a:p>
                      <a:pPr>
                        <a:lnSpc>
                          <a:spcPct val="100000"/>
                        </a:lnSpc>
                        <a:spcAft>
                          <a:spcPts val="0"/>
                        </a:spcAft>
                      </a:pPr>
                      <a:r>
                        <a:rPr lang="en-US" sz="24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n-US" sz="24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Quê hương yêu dấu</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pt-BR" sz="24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42721995"/>
                  </a:ext>
                </a:extLst>
              </a:tr>
              <a:tr h="0">
                <a:tc>
                  <a:txBody>
                    <a:bodyPr/>
                    <a:lstStyle/>
                    <a:p>
                      <a:pPr>
                        <a:lnSpc>
                          <a:spcPct val="100000"/>
                        </a:lnSpc>
                        <a:spcAft>
                          <a:spcPts val="0"/>
                        </a:spcAft>
                      </a:pPr>
                      <a:r>
                        <a:rPr lang="en-US" sz="24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n-US" sz="24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 nẻo đường xứ sở</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pt-BR" sz="24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14168695"/>
                  </a:ext>
                </a:extLst>
              </a:tr>
              <a:tr h="0">
                <a:tc>
                  <a:txBody>
                    <a:bodyPr/>
                    <a:lstStyle/>
                    <a:p>
                      <a:pPr>
                        <a:lnSpc>
                          <a:spcPct val="100000"/>
                        </a:lnSpc>
                        <a:spcAft>
                          <a:spcPts val="0"/>
                        </a:spcAft>
                      </a:pPr>
                      <a:r>
                        <a:rPr lang="en-US" sz="24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n-US" sz="24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Chuyện kể về những người anh hùng</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pt-BR" sz="24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93169755"/>
                  </a:ext>
                </a:extLst>
              </a:tr>
              <a:tr h="0">
                <a:tc>
                  <a:txBody>
                    <a:bodyPr/>
                    <a:lstStyle/>
                    <a:p>
                      <a:pPr>
                        <a:lnSpc>
                          <a:spcPct val="100000"/>
                        </a:lnSpc>
                        <a:spcAft>
                          <a:spcPts val="0"/>
                        </a:spcAft>
                      </a:pPr>
                      <a:r>
                        <a:rPr lang="en-US" sz="24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n-US" sz="24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Thế giới cổ tích</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pt-BR" sz="24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27764499"/>
                  </a:ext>
                </a:extLst>
              </a:tr>
              <a:tr h="0">
                <a:tc>
                  <a:txBody>
                    <a:bodyPr/>
                    <a:lstStyle/>
                    <a:p>
                      <a:pPr>
                        <a:lnSpc>
                          <a:spcPct val="100000"/>
                        </a:lnSpc>
                        <a:spcAft>
                          <a:spcPts val="0"/>
                        </a:spcAft>
                      </a:pPr>
                      <a:r>
                        <a:rPr lang="en-US" sz="24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n-US" sz="24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Khác biệt và gần gũi</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pt-BR" sz="24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04327774"/>
                  </a:ext>
                </a:extLst>
              </a:tr>
              <a:tr h="0">
                <a:tc>
                  <a:txBody>
                    <a:bodyPr/>
                    <a:lstStyle/>
                    <a:p>
                      <a:pPr>
                        <a:lnSpc>
                          <a:spcPct val="100000"/>
                        </a:lnSpc>
                        <a:spcAft>
                          <a:spcPts val="0"/>
                        </a:spcAft>
                      </a:pPr>
                      <a:r>
                        <a:rPr lang="en-US" sz="24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Trái</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ngôi</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chung</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pt-BR" sz="24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50475184"/>
                  </a:ext>
                </a:extLst>
              </a:tr>
            </a:tbl>
          </a:graphicData>
        </a:graphic>
      </p:graphicFrame>
    </p:spTree>
    <p:extLst>
      <p:ext uri="{BB962C8B-B14F-4D97-AF65-F5344CB8AC3E}">
        <p14:creationId xmlns:p14="http://schemas.microsoft.com/office/powerpoint/2010/main" val="2170004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331122" y="907024"/>
            <a:ext cx="11517055" cy="5740810"/>
          </a:xfrm>
          <a:prstGeom prst="frame">
            <a:avLst>
              <a:gd name="adj1" fmla="val 1596"/>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r="100000" b="100000"/>
            </a:path>
            <a:tileRect l="-100000" t="-100000"/>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p:nvPr/>
        </p:nvSpPr>
        <p:spPr>
          <a:xfrm>
            <a:off x="889200" y="154858"/>
            <a:ext cx="10427519" cy="523568"/>
          </a:xfrm>
          <a:custGeom>
            <a:avLst/>
            <a:gdLst>
              <a:gd name="connsiteX0" fmla="*/ 260542 w 10427519"/>
              <a:gd name="connsiteY0" fmla="*/ 0 h 523568"/>
              <a:gd name="connsiteX1" fmla="*/ 10166977 w 10427519"/>
              <a:gd name="connsiteY1" fmla="*/ 0 h 523568"/>
              <a:gd name="connsiteX2" fmla="*/ 10427519 w 10427519"/>
              <a:gd name="connsiteY2" fmla="*/ 260542 h 523568"/>
              <a:gd name="connsiteX3" fmla="*/ 10427519 w 10427519"/>
              <a:gd name="connsiteY3" fmla="*/ 381013 h 523568"/>
              <a:gd name="connsiteX4" fmla="*/ 10407044 w 10427519"/>
              <a:gd name="connsiteY4" fmla="*/ 482428 h 523568"/>
              <a:gd name="connsiteX5" fmla="*/ 10384713 w 10427519"/>
              <a:gd name="connsiteY5" fmla="*/ 523568 h 523568"/>
              <a:gd name="connsiteX6" fmla="*/ 42806 w 10427519"/>
              <a:gd name="connsiteY6" fmla="*/ 523568 h 523568"/>
              <a:gd name="connsiteX7" fmla="*/ 20475 w 10427519"/>
              <a:gd name="connsiteY7" fmla="*/ 482428 h 523568"/>
              <a:gd name="connsiteX8" fmla="*/ 0 w 10427519"/>
              <a:gd name="connsiteY8" fmla="*/ 381013 h 523568"/>
              <a:gd name="connsiteX9" fmla="*/ 0 w 10427519"/>
              <a:gd name="connsiteY9" fmla="*/ 260542 h 523568"/>
              <a:gd name="connsiteX10" fmla="*/ 260542 w 10427519"/>
              <a:gd name="connsiteY10" fmla="*/ 0 h 52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7519" h="523568">
                <a:moveTo>
                  <a:pt x="260542" y="0"/>
                </a:moveTo>
                <a:lnTo>
                  <a:pt x="10166977" y="0"/>
                </a:lnTo>
                <a:cubicBezTo>
                  <a:pt x="10310870" y="0"/>
                  <a:pt x="10427519" y="116649"/>
                  <a:pt x="10427519" y="260542"/>
                </a:cubicBezTo>
                <a:lnTo>
                  <a:pt x="10427519" y="381013"/>
                </a:lnTo>
                <a:cubicBezTo>
                  <a:pt x="10427519" y="416986"/>
                  <a:pt x="10420228" y="451257"/>
                  <a:pt x="10407044" y="482428"/>
                </a:cubicBezTo>
                <a:lnTo>
                  <a:pt x="10384713" y="523568"/>
                </a:lnTo>
                <a:lnTo>
                  <a:pt x="42806" y="523568"/>
                </a:lnTo>
                <a:lnTo>
                  <a:pt x="20475" y="482428"/>
                </a:lnTo>
                <a:cubicBezTo>
                  <a:pt x="7291" y="451257"/>
                  <a:pt x="0" y="416986"/>
                  <a:pt x="0" y="381013"/>
                </a:cubicBezTo>
                <a:lnTo>
                  <a:pt x="0" y="260542"/>
                </a:lnTo>
                <a:cubicBezTo>
                  <a:pt x="0" y="116649"/>
                  <a:pt x="116649" y="0"/>
                  <a:pt x="260542" y="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9"/>
          <p:cNvSpPr/>
          <p:nvPr/>
        </p:nvSpPr>
        <p:spPr>
          <a:xfrm>
            <a:off x="-1" y="-1"/>
            <a:ext cx="12192000" cy="678426"/>
          </a:xfrm>
          <a:custGeom>
            <a:avLst/>
            <a:gdLst>
              <a:gd name="connsiteX0" fmla="*/ 0 w 12192000"/>
              <a:gd name="connsiteY0" fmla="*/ 0 h 678426"/>
              <a:gd name="connsiteX1" fmla="*/ 12192000 w 12192000"/>
              <a:gd name="connsiteY1" fmla="*/ 0 h 678426"/>
              <a:gd name="connsiteX2" fmla="*/ 12192000 w 12192000"/>
              <a:gd name="connsiteY2" fmla="*/ 678426 h 678426"/>
              <a:gd name="connsiteX3" fmla="*/ 11260603 w 12192000"/>
              <a:gd name="connsiteY3" fmla="*/ 678426 h 678426"/>
              <a:gd name="connsiteX4" fmla="*/ 11282934 w 12192000"/>
              <a:gd name="connsiteY4" fmla="*/ 637286 h 678426"/>
              <a:gd name="connsiteX5" fmla="*/ 11303409 w 12192000"/>
              <a:gd name="connsiteY5" fmla="*/ 535871 h 678426"/>
              <a:gd name="connsiteX6" fmla="*/ 11303409 w 12192000"/>
              <a:gd name="connsiteY6" fmla="*/ 415400 h 678426"/>
              <a:gd name="connsiteX7" fmla="*/ 11042867 w 12192000"/>
              <a:gd name="connsiteY7" fmla="*/ 154858 h 678426"/>
              <a:gd name="connsiteX8" fmla="*/ 1136432 w 12192000"/>
              <a:gd name="connsiteY8" fmla="*/ 154858 h 678426"/>
              <a:gd name="connsiteX9" fmla="*/ 875890 w 12192000"/>
              <a:gd name="connsiteY9" fmla="*/ 415400 h 678426"/>
              <a:gd name="connsiteX10" fmla="*/ 875890 w 12192000"/>
              <a:gd name="connsiteY10" fmla="*/ 535871 h 678426"/>
              <a:gd name="connsiteX11" fmla="*/ 896365 w 12192000"/>
              <a:gd name="connsiteY11" fmla="*/ 637286 h 678426"/>
              <a:gd name="connsiteX12" fmla="*/ 918696 w 12192000"/>
              <a:gd name="connsiteY12" fmla="*/ 678426 h 678426"/>
              <a:gd name="connsiteX13" fmla="*/ 0 w 12192000"/>
              <a:gd name="connsiteY13" fmla="*/ 678426 h 678426"/>
              <a:gd name="connsiteX14" fmla="*/ 0 w 12192000"/>
              <a:gd name="connsiteY14" fmla="*/ 0 h 6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78426">
                <a:moveTo>
                  <a:pt x="0" y="0"/>
                </a:moveTo>
                <a:lnTo>
                  <a:pt x="12192000" y="0"/>
                </a:lnTo>
                <a:lnTo>
                  <a:pt x="12192000" y="678426"/>
                </a:lnTo>
                <a:lnTo>
                  <a:pt x="11260603" y="678426"/>
                </a:lnTo>
                <a:lnTo>
                  <a:pt x="11282934" y="637286"/>
                </a:lnTo>
                <a:cubicBezTo>
                  <a:pt x="11296118" y="606115"/>
                  <a:pt x="11303409" y="571844"/>
                  <a:pt x="11303409" y="535871"/>
                </a:cubicBezTo>
                <a:lnTo>
                  <a:pt x="11303409" y="415400"/>
                </a:lnTo>
                <a:cubicBezTo>
                  <a:pt x="11303409" y="271507"/>
                  <a:pt x="11186760" y="154858"/>
                  <a:pt x="11042867" y="154858"/>
                </a:cubicBezTo>
                <a:lnTo>
                  <a:pt x="1136432" y="154858"/>
                </a:lnTo>
                <a:cubicBezTo>
                  <a:pt x="992539" y="154858"/>
                  <a:pt x="875890" y="271507"/>
                  <a:pt x="875890" y="415400"/>
                </a:cubicBezTo>
                <a:lnTo>
                  <a:pt x="875890" y="535871"/>
                </a:lnTo>
                <a:cubicBezTo>
                  <a:pt x="875890" y="571844"/>
                  <a:pt x="883181" y="606115"/>
                  <a:pt x="896365" y="637286"/>
                </a:cubicBezTo>
                <a:lnTo>
                  <a:pt x="918696" y="678426"/>
                </a:lnTo>
                <a:lnTo>
                  <a:pt x="0" y="678426"/>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8"/>
          <p:cNvSpPr/>
          <p:nvPr/>
        </p:nvSpPr>
        <p:spPr>
          <a:xfrm>
            <a:off x="918696" y="678426"/>
            <a:ext cx="10341907" cy="117987"/>
          </a:xfrm>
          <a:custGeom>
            <a:avLst/>
            <a:gdLst>
              <a:gd name="connsiteX0" fmla="*/ 0 w 10341907"/>
              <a:gd name="connsiteY0" fmla="*/ 0 h 117987"/>
              <a:gd name="connsiteX1" fmla="*/ 10341907 w 10341907"/>
              <a:gd name="connsiteY1" fmla="*/ 0 h 117987"/>
              <a:gd name="connsiteX2" fmla="*/ 10340216 w 10341907"/>
              <a:gd name="connsiteY2" fmla="*/ 3116 h 117987"/>
              <a:gd name="connsiteX3" fmla="*/ 10124171 w 10341907"/>
              <a:gd name="connsiteY3" fmla="*/ 117987 h 117987"/>
              <a:gd name="connsiteX4" fmla="*/ 217736 w 10341907"/>
              <a:gd name="connsiteY4" fmla="*/ 117987 h 117987"/>
              <a:gd name="connsiteX5" fmla="*/ 1691 w 10341907"/>
              <a:gd name="connsiteY5" fmla="*/ 3116 h 117987"/>
              <a:gd name="connsiteX6" fmla="*/ 0 w 10341907"/>
              <a:gd name="connsiteY6" fmla="*/ 0 h 11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1907" h="117987">
                <a:moveTo>
                  <a:pt x="0" y="0"/>
                </a:moveTo>
                <a:lnTo>
                  <a:pt x="10341907" y="0"/>
                </a:lnTo>
                <a:lnTo>
                  <a:pt x="10340216" y="3116"/>
                </a:lnTo>
                <a:cubicBezTo>
                  <a:pt x="10293395" y="72421"/>
                  <a:pt x="10214104" y="117987"/>
                  <a:pt x="10124171" y="117987"/>
                </a:cubicBezTo>
                <a:lnTo>
                  <a:pt x="217736" y="117987"/>
                </a:lnTo>
                <a:cubicBezTo>
                  <a:pt x="127803" y="117987"/>
                  <a:pt x="48512" y="72421"/>
                  <a:pt x="1691" y="3116"/>
                </a:cubicBezTo>
                <a:lnTo>
                  <a:pt x="0"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an 11"/>
          <p:cNvSpPr/>
          <p:nvPr/>
        </p:nvSpPr>
        <p:spPr>
          <a:xfrm>
            <a:off x="6657" y="-43261"/>
            <a:ext cx="828537" cy="721686"/>
          </a:xfrm>
          <a:prstGeom prst="can">
            <a:avLst>
              <a:gd name="adj" fmla="val 1195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Ngữ</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văn</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6</a:t>
            </a:r>
          </a:p>
        </p:txBody>
      </p:sp>
      <p:sp>
        <p:nvSpPr>
          <p:cNvPr id="3" name="Rectangle 2"/>
          <p:cNvSpPr/>
          <p:nvPr/>
        </p:nvSpPr>
        <p:spPr>
          <a:xfrm>
            <a:off x="2068554" y="132734"/>
            <a:ext cx="8067593" cy="522259"/>
          </a:xfrm>
          <a:prstGeom prst="rect">
            <a:avLst/>
          </a:prstGeom>
        </p:spPr>
        <p:txBody>
          <a:bodyPr wrap="none">
            <a:spAutoFit/>
          </a:bodyPr>
          <a:lstStyle/>
          <a:p>
            <a:pPr marL="0" marR="0" lvl="0" indent="342265" algn="ctr" defTabSz="914400" rtl="0" eaLnBrk="1" fontAlgn="auto" latinLnBrk="0" hangingPunct="1">
              <a:lnSpc>
                <a:spcPct val="107000"/>
              </a:lnSpc>
              <a:spcBef>
                <a:spcPts val="0"/>
              </a:spcBef>
              <a:spcAft>
                <a:spcPts val="0"/>
              </a:spcAft>
              <a:buClrTx/>
              <a:buSzTx/>
              <a:buFontTx/>
              <a:buNone/>
              <a:tabLst/>
              <a:defRPr/>
            </a:pP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Thách</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thức</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lần</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đầu</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tiên</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Mỗi</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ngày</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cuốn</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sách</a:t>
            </a:r>
            <a:r>
              <a:rPr kumimoji="0" lang="en-US" sz="2800" b="1" i="0"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1344104" y="0"/>
            <a:ext cx="835195" cy="721685"/>
          </a:xfrm>
          <a:prstGeom prst="rect">
            <a:avLst/>
          </a:prstGeom>
        </p:spPr>
      </p:pic>
      <p:sp>
        <p:nvSpPr>
          <p:cNvPr id="16" name="Plaque 15"/>
          <p:cNvSpPr/>
          <p:nvPr/>
        </p:nvSpPr>
        <p:spPr>
          <a:xfrm>
            <a:off x="4049713" y="833284"/>
            <a:ext cx="4105275" cy="405582"/>
          </a:xfrm>
          <a:prstGeom prst="plaque">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4113664" y="724299"/>
            <a:ext cx="397737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Cùng</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đọc</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và</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trải</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nghiệm</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Rectangle 12"/>
          <p:cNvSpPr/>
          <p:nvPr/>
        </p:nvSpPr>
        <p:spPr>
          <a:xfrm>
            <a:off x="660400" y="1238866"/>
            <a:ext cx="4832798" cy="553357"/>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 Giới thiệu về cuốn sách hay.</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Rectangle 1"/>
          <p:cNvSpPr/>
          <p:nvPr/>
        </p:nvSpPr>
        <p:spPr>
          <a:xfrm>
            <a:off x="3345025" y="1589284"/>
            <a:ext cx="5514651" cy="553357"/>
          </a:xfrm>
          <a:prstGeom prst="rect">
            <a:avLst/>
          </a:prstGeom>
        </p:spPr>
        <p:txBody>
          <a:bodyPr wrap="none">
            <a:spAutoFit/>
          </a:bodyPr>
          <a:lstStyle/>
          <a:p>
            <a:pPr>
              <a:lnSpc>
                <a:spcPct val="107000"/>
              </a:lnSpc>
              <a:spcAft>
                <a:spcPts val="0"/>
              </a:spcAft>
            </a:pP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Phiếu</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đọc</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số</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1: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Sách</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hay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cùng</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6" name="Table 5"/>
          <p:cNvGraphicFramePr>
            <a:graphicFrameLocks noGrp="1"/>
          </p:cNvGraphicFramePr>
          <p:nvPr/>
        </p:nvGraphicFramePr>
        <p:xfrm>
          <a:off x="685799" y="2124065"/>
          <a:ext cx="10833100" cy="4304857"/>
        </p:xfrm>
        <a:graphic>
          <a:graphicData uri="http://schemas.openxmlformats.org/drawingml/2006/table">
            <a:tbl>
              <a:tblPr firstRow="1" firstCol="1" bandRow="1"/>
              <a:tblGrid>
                <a:gridCol w="837291">
                  <a:extLst>
                    <a:ext uri="{9D8B030D-6E8A-4147-A177-3AD203B41FA5}">
                      <a16:colId xmlns:a16="http://schemas.microsoft.com/office/drawing/2014/main" val="623580417"/>
                    </a:ext>
                  </a:extLst>
                </a:gridCol>
                <a:gridCol w="3895376">
                  <a:extLst>
                    <a:ext uri="{9D8B030D-6E8A-4147-A177-3AD203B41FA5}">
                      <a16:colId xmlns:a16="http://schemas.microsoft.com/office/drawing/2014/main" val="1411797657"/>
                    </a:ext>
                  </a:extLst>
                </a:gridCol>
                <a:gridCol w="6100433">
                  <a:extLst>
                    <a:ext uri="{9D8B030D-6E8A-4147-A177-3AD203B41FA5}">
                      <a16:colId xmlns:a16="http://schemas.microsoft.com/office/drawing/2014/main" val="4149984655"/>
                    </a:ext>
                  </a:extLst>
                </a:gridCol>
              </a:tblGrid>
              <a:tr h="0">
                <a:tc>
                  <a:txBody>
                    <a:bodyPr/>
                    <a:lstStyle/>
                    <a:p>
                      <a:pPr algn="ctr">
                        <a:lnSpc>
                          <a:spcPct val="107000"/>
                        </a:lnSpc>
                        <a:spcAft>
                          <a:spcPts val="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 tt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Yêu cầu</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Nội dung</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29742735"/>
                  </a:ext>
                </a:extLst>
              </a:tr>
              <a:tr h="0">
                <a:tc>
                  <a:txBody>
                    <a:bodyPr/>
                    <a:lstStyle/>
                    <a:p>
                      <a:pPr algn="ctr">
                        <a:lnSpc>
                          <a:spcPct val="107000"/>
                        </a:lnSpc>
                        <a:spcAft>
                          <a:spcPts val="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Nêu rõ tên sách, tên tác giả, nhà xuất bản, năm xuất bản?</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3379199"/>
                  </a:ext>
                </a:extLst>
              </a:tr>
              <a:tr h="0">
                <a:tc>
                  <a:txBody>
                    <a:bodyPr/>
                    <a:lstStyle/>
                    <a:p>
                      <a:pPr algn="ctr">
                        <a:lnSpc>
                          <a:spcPct val="107000"/>
                        </a:lnSpc>
                        <a:spcAft>
                          <a:spcPts val="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Tóm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tắt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tài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bố</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cục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kiện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chi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4447956"/>
                  </a:ext>
                </a:extLst>
              </a:tr>
              <a:tr h="0">
                <a:tc>
                  <a:txBody>
                    <a:bodyPr/>
                    <a:lstStyle/>
                    <a:p>
                      <a:pPr algn="ctr">
                        <a:lnSpc>
                          <a:spcPct val="107000"/>
                        </a:lnSpc>
                        <a:spcAft>
                          <a:spcPts val="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Liệt kê những câu văn, đoạn văn yêu thích dẫn từ cuốn sách hoặc những câu nhận định về cuốn sách.</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59752339"/>
                  </a:ext>
                </a:extLst>
              </a:tr>
            </a:tbl>
          </a:graphicData>
        </a:graphic>
      </p:graphicFrame>
    </p:spTree>
    <p:extLst>
      <p:ext uri="{BB962C8B-B14F-4D97-AF65-F5344CB8AC3E}">
        <p14:creationId xmlns:p14="http://schemas.microsoft.com/office/powerpoint/2010/main" val="28629584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331122" y="907024"/>
            <a:ext cx="11517055" cy="5740810"/>
          </a:xfrm>
          <a:prstGeom prst="frame">
            <a:avLst>
              <a:gd name="adj1" fmla="val 1596"/>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r="100000" b="100000"/>
            </a:path>
            <a:tileRect l="-100000" t="-100000"/>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p:nvPr/>
        </p:nvSpPr>
        <p:spPr>
          <a:xfrm>
            <a:off x="889200" y="154858"/>
            <a:ext cx="10427519" cy="523568"/>
          </a:xfrm>
          <a:custGeom>
            <a:avLst/>
            <a:gdLst>
              <a:gd name="connsiteX0" fmla="*/ 260542 w 10427519"/>
              <a:gd name="connsiteY0" fmla="*/ 0 h 523568"/>
              <a:gd name="connsiteX1" fmla="*/ 10166977 w 10427519"/>
              <a:gd name="connsiteY1" fmla="*/ 0 h 523568"/>
              <a:gd name="connsiteX2" fmla="*/ 10427519 w 10427519"/>
              <a:gd name="connsiteY2" fmla="*/ 260542 h 523568"/>
              <a:gd name="connsiteX3" fmla="*/ 10427519 w 10427519"/>
              <a:gd name="connsiteY3" fmla="*/ 381013 h 523568"/>
              <a:gd name="connsiteX4" fmla="*/ 10407044 w 10427519"/>
              <a:gd name="connsiteY4" fmla="*/ 482428 h 523568"/>
              <a:gd name="connsiteX5" fmla="*/ 10384713 w 10427519"/>
              <a:gd name="connsiteY5" fmla="*/ 523568 h 523568"/>
              <a:gd name="connsiteX6" fmla="*/ 42806 w 10427519"/>
              <a:gd name="connsiteY6" fmla="*/ 523568 h 523568"/>
              <a:gd name="connsiteX7" fmla="*/ 20475 w 10427519"/>
              <a:gd name="connsiteY7" fmla="*/ 482428 h 523568"/>
              <a:gd name="connsiteX8" fmla="*/ 0 w 10427519"/>
              <a:gd name="connsiteY8" fmla="*/ 381013 h 523568"/>
              <a:gd name="connsiteX9" fmla="*/ 0 w 10427519"/>
              <a:gd name="connsiteY9" fmla="*/ 260542 h 523568"/>
              <a:gd name="connsiteX10" fmla="*/ 260542 w 10427519"/>
              <a:gd name="connsiteY10" fmla="*/ 0 h 52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7519" h="523568">
                <a:moveTo>
                  <a:pt x="260542" y="0"/>
                </a:moveTo>
                <a:lnTo>
                  <a:pt x="10166977" y="0"/>
                </a:lnTo>
                <a:cubicBezTo>
                  <a:pt x="10310870" y="0"/>
                  <a:pt x="10427519" y="116649"/>
                  <a:pt x="10427519" y="260542"/>
                </a:cubicBezTo>
                <a:lnTo>
                  <a:pt x="10427519" y="381013"/>
                </a:lnTo>
                <a:cubicBezTo>
                  <a:pt x="10427519" y="416986"/>
                  <a:pt x="10420228" y="451257"/>
                  <a:pt x="10407044" y="482428"/>
                </a:cubicBezTo>
                <a:lnTo>
                  <a:pt x="10384713" y="523568"/>
                </a:lnTo>
                <a:lnTo>
                  <a:pt x="42806" y="523568"/>
                </a:lnTo>
                <a:lnTo>
                  <a:pt x="20475" y="482428"/>
                </a:lnTo>
                <a:cubicBezTo>
                  <a:pt x="7291" y="451257"/>
                  <a:pt x="0" y="416986"/>
                  <a:pt x="0" y="381013"/>
                </a:cubicBezTo>
                <a:lnTo>
                  <a:pt x="0" y="260542"/>
                </a:lnTo>
                <a:cubicBezTo>
                  <a:pt x="0" y="116649"/>
                  <a:pt x="116649" y="0"/>
                  <a:pt x="260542" y="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9"/>
          <p:cNvSpPr/>
          <p:nvPr/>
        </p:nvSpPr>
        <p:spPr>
          <a:xfrm>
            <a:off x="-1" y="-1"/>
            <a:ext cx="12192000" cy="678426"/>
          </a:xfrm>
          <a:custGeom>
            <a:avLst/>
            <a:gdLst>
              <a:gd name="connsiteX0" fmla="*/ 0 w 12192000"/>
              <a:gd name="connsiteY0" fmla="*/ 0 h 678426"/>
              <a:gd name="connsiteX1" fmla="*/ 12192000 w 12192000"/>
              <a:gd name="connsiteY1" fmla="*/ 0 h 678426"/>
              <a:gd name="connsiteX2" fmla="*/ 12192000 w 12192000"/>
              <a:gd name="connsiteY2" fmla="*/ 678426 h 678426"/>
              <a:gd name="connsiteX3" fmla="*/ 11260603 w 12192000"/>
              <a:gd name="connsiteY3" fmla="*/ 678426 h 678426"/>
              <a:gd name="connsiteX4" fmla="*/ 11282934 w 12192000"/>
              <a:gd name="connsiteY4" fmla="*/ 637286 h 678426"/>
              <a:gd name="connsiteX5" fmla="*/ 11303409 w 12192000"/>
              <a:gd name="connsiteY5" fmla="*/ 535871 h 678426"/>
              <a:gd name="connsiteX6" fmla="*/ 11303409 w 12192000"/>
              <a:gd name="connsiteY6" fmla="*/ 415400 h 678426"/>
              <a:gd name="connsiteX7" fmla="*/ 11042867 w 12192000"/>
              <a:gd name="connsiteY7" fmla="*/ 154858 h 678426"/>
              <a:gd name="connsiteX8" fmla="*/ 1136432 w 12192000"/>
              <a:gd name="connsiteY8" fmla="*/ 154858 h 678426"/>
              <a:gd name="connsiteX9" fmla="*/ 875890 w 12192000"/>
              <a:gd name="connsiteY9" fmla="*/ 415400 h 678426"/>
              <a:gd name="connsiteX10" fmla="*/ 875890 w 12192000"/>
              <a:gd name="connsiteY10" fmla="*/ 535871 h 678426"/>
              <a:gd name="connsiteX11" fmla="*/ 896365 w 12192000"/>
              <a:gd name="connsiteY11" fmla="*/ 637286 h 678426"/>
              <a:gd name="connsiteX12" fmla="*/ 918696 w 12192000"/>
              <a:gd name="connsiteY12" fmla="*/ 678426 h 678426"/>
              <a:gd name="connsiteX13" fmla="*/ 0 w 12192000"/>
              <a:gd name="connsiteY13" fmla="*/ 678426 h 678426"/>
              <a:gd name="connsiteX14" fmla="*/ 0 w 12192000"/>
              <a:gd name="connsiteY14" fmla="*/ 0 h 6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78426">
                <a:moveTo>
                  <a:pt x="0" y="0"/>
                </a:moveTo>
                <a:lnTo>
                  <a:pt x="12192000" y="0"/>
                </a:lnTo>
                <a:lnTo>
                  <a:pt x="12192000" y="678426"/>
                </a:lnTo>
                <a:lnTo>
                  <a:pt x="11260603" y="678426"/>
                </a:lnTo>
                <a:lnTo>
                  <a:pt x="11282934" y="637286"/>
                </a:lnTo>
                <a:cubicBezTo>
                  <a:pt x="11296118" y="606115"/>
                  <a:pt x="11303409" y="571844"/>
                  <a:pt x="11303409" y="535871"/>
                </a:cubicBezTo>
                <a:lnTo>
                  <a:pt x="11303409" y="415400"/>
                </a:lnTo>
                <a:cubicBezTo>
                  <a:pt x="11303409" y="271507"/>
                  <a:pt x="11186760" y="154858"/>
                  <a:pt x="11042867" y="154858"/>
                </a:cubicBezTo>
                <a:lnTo>
                  <a:pt x="1136432" y="154858"/>
                </a:lnTo>
                <a:cubicBezTo>
                  <a:pt x="992539" y="154858"/>
                  <a:pt x="875890" y="271507"/>
                  <a:pt x="875890" y="415400"/>
                </a:cubicBezTo>
                <a:lnTo>
                  <a:pt x="875890" y="535871"/>
                </a:lnTo>
                <a:cubicBezTo>
                  <a:pt x="875890" y="571844"/>
                  <a:pt x="883181" y="606115"/>
                  <a:pt x="896365" y="637286"/>
                </a:cubicBezTo>
                <a:lnTo>
                  <a:pt x="918696" y="678426"/>
                </a:lnTo>
                <a:lnTo>
                  <a:pt x="0" y="678426"/>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8"/>
          <p:cNvSpPr/>
          <p:nvPr/>
        </p:nvSpPr>
        <p:spPr>
          <a:xfrm>
            <a:off x="918696" y="678426"/>
            <a:ext cx="10341907" cy="117987"/>
          </a:xfrm>
          <a:custGeom>
            <a:avLst/>
            <a:gdLst>
              <a:gd name="connsiteX0" fmla="*/ 0 w 10341907"/>
              <a:gd name="connsiteY0" fmla="*/ 0 h 117987"/>
              <a:gd name="connsiteX1" fmla="*/ 10341907 w 10341907"/>
              <a:gd name="connsiteY1" fmla="*/ 0 h 117987"/>
              <a:gd name="connsiteX2" fmla="*/ 10340216 w 10341907"/>
              <a:gd name="connsiteY2" fmla="*/ 3116 h 117987"/>
              <a:gd name="connsiteX3" fmla="*/ 10124171 w 10341907"/>
              <a:gd name="connsiteY3" fmla="*/ 117987 h 117987"/>
              <a:gd name="connsiteX4" fmla="*/ 217736 w 10341907"/>
              <a:gd name="connsiteY4" fmla="*/ 117987 h 117987"/>
              <a:gd name="connsiteX5" fmla="*/ 1691 w 10341907"/>
              <a:gd name="connsiteY5" fmla="*/ 3116 h 117987"/>
              <a:gd name="connsiteX6" fmla="*/ 0 w 10341907"/>
              <a:gd name="connsiteY6" fmla="*/ 0 h 11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1907" h="117987">
                <a:moveTo>
                  <a:pt x="0" y="0"/>
                </a:moveTo>
                <a:lnTo>
                  <a:pt x="10341907" y="0"/>
                </a:lnTo>
                <a:lnTo>
                  <a:pt x="10340216" y="3116"/>
                </a:lnTo>
                <a:cubicBezTo>
                  <a:pt x="10293395" y="72421"/>
                  <a:pt x="10214104" y="117987"/>
                  <a:pt x="10124171" y="117987"/>
                </a:cubicBezTo>
                <a:lnTo>
                  <a:pt x="217736" y="117987"/>
                </a:lnTo>
                <a:cubicBezTo>
                  <a:pt x="127803" y="117987"/>
                  <a:pt x="48512" y="72421"/>
                  <a:pt x="1691" y="3116"/>
                </a:cubicBezTo>
                <a:lnTo>
                  <a:pt x="0"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an 11"/>
          <p:cNvSpPr/>
          <p:nvPr/>
        </p:nvSpPr>
        <p:spPr>
          <a:xfrm>
            <a:off x="6657" y="-43261"/>
            <a:ext cx="828537" cy="721686"/>
          </a:xfrm>
          <a:prstGeom prst="can">
            <a:avLst>
              <a:gd name="adj" fmla="val 1195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Ngữ</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văn</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6</a:t>
            </a:r>
          </a:p>
        </p:txBody>
      </p:sp>
      <p:sp>
        <p:nvSpPr>
          <p:cNvPr id="3" name="Rectangle 2"/>
          <p:cNvSpPr/>
          <p:nvPr/>
        </p:nvSpPr>
        <p:spPr>
          <a:xfrm>
            <a:off x="2068554" y="132734"/>
            <a:ext cx="8067593" cy="522259"/>
          </a:xfrm>
          <a:prstGeom prst="rect">
            <a:avLst/>
          </a:prstGeom>
        </p:spPr>
        <p:txBody>
          <a:bodyPr wrap="none">
            <a:spAutoFit/>
          </a:bodyPr>
          <a:lstStyle/>
          <a:p>
            <a:pPr marL="0" marR="0" lvl="0" indent="342265" algn="ctr" defTabSz="914400" rtl="0" eaLnBrk="1" fontAlgn="auto" latinLnBrk="0" hangingPunct="1">
              <a:lnSpc>
                <a:spcPct val="107000"/>
              </a:lnSpc>
              <a:spcBef>
                <a:spcPts val="0"/>
              </a:spcBef>
              <a:spcAft>
                <a:spcPts val="0"/>
              </a:spcAft>
              <a:buClrTx/>
              <a:buSzTx/>
              <a:buFontTx/>
              <a:buNone/>
              <a:tabLst/>
              <a:defRPr/>
            </a:pP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Thách</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thức</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lần</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đầu</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tiên</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Mỗi</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ngày</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cuốn</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sách</a:t>
            </a:r>
            <a:r>
              <a:rPr kumimoji="0" lang="en-US" sz="2800" b="1" i="0"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1344104" y="0"/>
            <a:ext cx="835195" cy="721685"/>
          </a:xfrm>
          <a:prstGeom prst="rect">
            <a:avLst/>
          </a:prstGeom>
        </p:spPr>
      </p:pic>
      <p:sp>
        <p:nvSpPr>
          <p:cNvPr id="16" name="Plaque 15"/>
          <p:cNvSpPr/>
          <p:nvPr/>
        </p:nvSpPr>
        <p:spPr>
          <a:xfrm>
            <a:off x="4049713" y="833284"/>
            <a:ext cx="4105275" cy="405582"/>
          </a:xfrm>
          <a:prstGeom prst="plaque">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4113664" y="724299"/>
            <a:ext cx="397737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Cùng</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đọc</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và</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trải</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nghiệm</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Rectangle 12"/>
          <p:cNvSpPr/>
          <p:nvPr/>
        </p:nvSpPr>
        <p:spPr>
          <a:xfrm>
            <a:off x="660400" y="1238866"/>
            <a:ext cx="4832798" cy="553357"/>
          </a:xfrm>
          <a:prstGeom prst="rect">
            <a:avLst/>
          </a:prstGeom>
        </p:spPr>
        <p:txBody>
          <a:bodyPr wrap="none">
            <a:spAutoFit/>
          </a:bodyPr>
          <a:lstStyle/>
          <a:p>
            <a:pPr>
              <a:lnSpc>
                <a:spcPct val="107000"/>
              </a:lnSpc>
              <a:spcAft>
                <a:spcPts val="0"/>
              </a:spcAft>
            </a:pPr>
            <a:r>
              <a:rPr lang="pt-BR"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2. Giới thiệu về cuốn sách hay.</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Rectangle 13"/>
          <p:cNvSpPr/>
          <p:nvPr/>
        </p:nvSpPr>
        <p:spPr>
          <a:xfrm>
            <a:off x="660400" y="1716432"/>
            <a:ext cx="6550191" cy="522259"/>
          </a:xfrm>
          <a:prstGeom prst="rect">
            <a:avLst/>
          </a:prstGeom>
        </p:spPr>
        <p:txBody>
          <a:bodyPr wrap="none">
            <a:spAutoFit/>
          </a:bodyPr>
          <a:lstStyle/>
          <a:p>
            <a:pPr>
              <a:lnSpc>
                <a:spcPct val="107000"/>
              </a:lnSpc>
              <a:spcAft>
                <a:spcPts val="0"/>
              </a:spcAft>
            </a:pPr>
            <a:r>
              <a:rPr lang="pt-BR"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Phiếu đánh giá tiêu chí giới thiệu về sách:</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15" name="Table 14"/>
          <p:cNvGraphicFramePr>
            <a:graphicFrameLocks noGrp="1"/>
          </p:cNvGraphicFramePr>
          <p:nvPr/>
        </p:nvGraphicFramePr>
        <p:xfrm>
          <a:off x="673099" y="2395751"/>
          <a:ext cx="10833100" cy="3195955"/>
        </p:xfrm>
        <a:graphic>
          <a:graphicData uri="http://schemas.openxmlformats.org/drawingml/2006/table">
            <a:tbl>
              <a:tblPr firstRow="1" firstCol="1" bandRow="1"/>
              <a:tblGrid>
                <a:gridCol w="1126204">
                  <a:extLst>
                    <a:ext uri="{9D8B030D-6E8A-4147-A177-3AD203B41FA5}">
                      <a16:colId xmlns:a16="http://schemas.microsoft.com/office/drawing/2014/main" val="3855342668"/>
                    </a:ext>
                  </a:extLst>
                </a:gridCol>
                <a:gridCol w="6144021">
                  <a:extLst>
                    <a:ext uri="{9D8B030D-6E8A-4147-A177-3AD203B41FA5}">
                      <a16:colId xmlns:a16="http://schemas.microsoft.com/office/drawing/2014/main" val="3649369153"/>
                    </a:ext>
                  </a:extLst>
                </a:gridCol>
                <a:gridCol w="1829166">
                  <a:extLst>
                    <a:ext uri="{9D8B030D-6E8A-4147-A177-3AD203B41FA5}">
                      <a16:colId xmlns:a16="http://schemas.microsoft.com/office/drawing/2014/main" val="1677498480"/>
                    </a:ext>
                  </a:extLst>
                </a:gridCol>
                <a:gridCol w="1733709">
                  <a:extLst>
                    <a:ext uri="{9D8B030D-6E8A-4147-A177-3AD203B41FA5}">
                      <a16:colId xmlns:a16="http://schemas.microsoft.com/office/drawing/2014/main" val="3660355688"/>
                    </a:ext>
                  </a:extLst>
                </a:gridCol>
              </a:tblGrid>
              <a:tr h="0">
                <a:tc>
                  <a:txBody>
                    <a:bodyPr/>
                    <a:lstStyle/>
                    <a:p>
                      <a:pPr>
                        <a:lnSpc>
                          <a:spcPct val="107000"/>
                        </a:lnSpc>
                        <a:spcAft>
                          <a:spcPts val="0"/>
                        </a:spcAft>
                      </a:pPr>
                      <a:r>
                        <a:rPr lang="pt-BR"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STT</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pt-BR"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Tiêu chí</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pt-BR"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Đạt</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pt-BR"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Chưa đạt</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43135857"/>
                  </a:ext>
                </a:extLst>
              </a:tr>
              <a:tr h="0">
                <a:tc>
                  <a:txBody>
                    <a:bodyPr/>
                    <a:lstStyle/>
                    <a:p>
                      <a:pPr>
                        <a:lnSpc>
                          <a:spcPct val="107000"/>
                        </a:lnSpc>
                        <a:spcAft>
                          <a:spcPts val="0"/>
                        </a:spcAft>
                      </a:pPr>
                      <a:r>
                        <a:rPr lang="pt-BR"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Rõ</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tên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sách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tên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năm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pt-BR"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pt-BR"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74152548"/>
                  </a:ext>
                </a:extLst>
              </a:tr>
              <a:tr h="0">
                <a:tc>
                  <a:txBody>
                    <a:bodyPr/>
                    <a:lstStyle/>
                    <a:p>
                      <a:pPr>
                        <a:lnSpc>
                          <a:spcPct val="107000"/>
                        </a:lnSpc>
                        <a:spcAft>
                          <a:spcPts val="0"/>
                        </a:spcAft>
                      </a:pPr>
                      <a:r>
                        <a:rPr lang="pt-BR"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Tóm tắt được mạch lạc nội dung cuốn sách: chủ đề, cốt truyện, nhân vật,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pt-BR"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pt-BR"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70949939"/>
                  </a:ext>
                </a:extLst>
              </a:tr>
              <a:tr h="0">
                <a:tc>
                  <a:txBody>
                    <a:bodyPr/>
                    <a:lstStyle/>
                    <a:p>
                      <a:pPr>
                        <a:lnSpc>
                          <a:spcPct val="107000"/>
                        </a:lnSpc>
                        <a:spcAft>
                          <a:spcPts val="0"/>
                        </a:spcAft>
                      </a:pPr>
                      <a:r>
                        <a:rPr lang="pt-BR"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 đánh giá, nhận định về cuốn sách</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pt-BR"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pt-BR"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62389821"/>
                  </a:ext>
                </a:extLst>
              </a:tr>
              <a:tr h="0">
                <a:tc>
                  <a:txBody>
                    <a:bodyPr/>
                    <a:lstStyle/>
                    <a:p>
                      <a:pPr>
                        <a:lnSpc>
                          <a:spcPct val="107000"/>
                        </a:lnSpc>
                        <a:spcAft>
                          <a:spcPts val="0"/>
                        </a:spcAft>
                      </a:pPr>
                      <a:r>
                        <a:rPr lang="pt-BR"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 sự sáng tạo trong thể hiện</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pt-BR"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pt-BR"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75858635"/>
                  </a:ext>
                </a:extLst>
              </a:tr>
              <a:tr h="0">
                <a:tc>
                  <a:txBody>
                    <a:bodyPr/>
                    <a:lstStyle/>
                    <a:p>
                      <a:pPr>
                        <a:lnSpc>
                          <a:spcPct val="107000"/>
                        </a:lnSpc>
                        <a:spcAft>
                          <a:spcPts val="0"/>
                        </a:spcAft>
                      </a:pPr>
                      <a:r>
                        <a:rPr lang="pt-BR"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5</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Phong thái tự tin, nói năng rõ ràng</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pt-BR"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pt-BR"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14190898"/>
                  </a:ext>
                </a:extLst>
              </a:tr>
            </a:tbl>
          </a:graphicData>
        </a:graphic>
      </p:graphicFrame>
    </p:spTree>
    <p:extLst>
      <p:ext uri="{BB962C8B-B14F-4D97-AF65-F5344CB8AC3E}">
        <p14:creationId xmlns:p14="http://schemas.microsoft.com/office/powerpoint/2010/main" val="1964575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331122" y="907024"/>
            <a:ext cx="11517055" cy="5740810"/>
          </a:xfrm>
          <a:prstGeom prst="frame">
            <a:avLst>
              <a:gd name="adj1" fmla="val 1596"/>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r="100000" b="100000"/>
            </a:path>
            <a:tileRect l="-100000" t="-100000"/>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p:nvPr/>
        </p:nvSpPr>
        <p:spPr>
          <a:xfrm>
            <a:off x="889200" y="154858"/>
            <a:ext cx="10427519" cy="523568"/>
          </a:xfrm>
          <a:custGeom>
            <a:avLst/>
            <a:gdLst>
              <a:gd name="connsiteX0" fmla="*/ 260542 w 10427519"/>
              <a:gd name="connsiteY0" fmla="*/ 0 h 523568"/>
              <a:gd name="connsiteX1" fmla="*/ 10166977 w 10427519"/>
              <a:gd name="connsiteY1" fmla="*/ 0 h 523568"/>
              <a:gd name="connsiteX2" fmla="*/ 10427519 w 10427519"/>
              <a:gd name="connsiteY2" fmla="*/ 260542 h 523568"/>
              <a:gd name="connsiteX3" fmla="*/ 10427519 w 10427519"/>
              <a:gd name="connsiteY3" fmla="*/ 381013 h 523568"/>
              <a:gd name="connsiteX4" fmla="*/ 10407044 w 10427519"/>
              <a:gd name="connsiteY4" fmla="*/ 482428 h 523568"/>
              <a:gd name="connsiteX5" fmla="*/ 10384713 w 10427519"/>
              <a:gd name="connsiteY5" fmla="*/ 523568 h 523568"/>
              <a:gd name="connsiteX6" fmla="*/ 42806 w 10427519"/>
              <a:gd name="connsiteY6" fmla="*/ 523568 h 523568"/>
              <a:gd name="connsiteX7" fmla="*/ 20475 w 10427519"/>
              <a:gd name="connsiteY7" fmla="*/ 482428 h 523568"/>
              <a:gd name="connsiteX8" fmla="*/ 0 w 10427519"/>
              <a:gd name="connsiteY8" fmla="*/ 381013 h 523568"/>
              <a:gd name="connsiteX9" fmla="*/ 0 w 10427519"/>
              <a:gd name="connsiteY9" fmla="*/ 260542 h 523568"/>
              <a:gd name="connsiteX10" fmla="*/ 260542 w 10427519"/>
              <a:gd name="connsiteY10" fmla="*/ 0 h 52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7519" h="523568">
                <a:moveTo>
                  <a:pt x="260542" y="0"/>
                </a:moveTo>
                <a:lnTo>
                  <a:pt x="10166977" y="0"/>
                </a:lnTo>
                <a:cubicBezTo>
                  <a:pt x="10310870" y="0"/>
                  <a:pt x="10427519" y="116649"/>
                  <a:pt x="10427519" y="260542"/>
                </a:cubicBezTo>
                <a:lnTo>
                  <a:pt x="10427519" y="381013"/>
                </a:lnTo>
                <a:cubicBezTo>
                  <a:pt x="10427519" y="416986"/>
                  <a:pt x="10420228" y="451257"/>
                  <a:pt x="10407044" y="482428"/>
                </a:cubicBezTo>
                <a:lnTo>
                  <a:pt x="10384713" y="523568"/>
                </a:lnTo>
                <a:lnTo>
                  <a:pt x="42806" y="523568"/>
                </a:lnTo>
                <a:lnTo>
                  <a:pt x="20475" y="482428"/>
                </a:lnTo>
                <a:cubicBezTo>
                  <a:pt x="7291" y="451257"/>
                  <a:pt x="0" y="416986"/>
                  <a:pt x="0" y="381013"/>
                </a:cubicBezTo>
                <a:lnTo>
                  <a:pt x="0" y="260542"/>
                </a:lnTo>
                <a:cubicBezTo>
                  <a:pt x="0" y="116649"/>
                  <a:pt x="116649" y="0"/>
                  <a:pt x="260542" y="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9"/>
          <p:cNvSpPr/>
          <p:nvPr/>
        </p:nvSpPr>
        <p:spPr>
          <a:xfrm>
            <a:off x="-1" y="-1"/>
            <a:ext cx="12192000" cy="678426"/>
          </a:xfrm>
          <a:custGeom>
            <a:avLst/>
            <a:gdLst>
              <a:gd name="connsiteX0" fmla="*/ 0 w 12192000"/>
              <a:gd name="connsiteY0" fmla="*/ 0 h 678426"/>
              <a:gd name="connsiteX1" fmla="*/ 12192000 w 12192000"/>
              <a:gd name="connsiteY1" fmla="*/ 0 h 678426"/>
              <a:gd name="connsiteX2" fmla="*/ 12192000 w 12192000"/>
              <a:gd name="connsiteY2" fmla="*/ 678426 h 678426"/>
              <a:gd name="connsiteX3" fmla="*/ 11260603 w 12192000"/>
              <a:gd name="connsiteY3" fmla="*/ 678426 h 678426"/>
              <a:gd name="connsiteX4" fmla="*/ 11282934 w 12192000"/>
              <a:gd name="connsiteY4" fmla="*/ 637286 h 678426"/>
              <a:gd name="connsiteX5" fmla="*/ 11303409 w 12192000"/>
              <a:gd name="connsiteY5" fmla="*/ 535871 h 678426"/>
              <a:gd name="connsiteX6" fmla="*/ 11303409 w 12192000"/>
              <a:gd name="connsiteY6" fmla="*/ 415400 h 678426"/>
              <a:gd name="connsiteX7" fmla="*/ 11042867 w 12192000"/>
              <a:gd name="connsiteY7" fmla="*/ 154858 h 678426"/>
              <a:gd name="connsiteX8" fmla="*/ 1136432 w 12192000"/>
              <a:gd name="connsiteY8" fmla="*/ 154858 h 678426"/>
              <a:gd name="connsiteX9" fmla="*/ 875890 w 12192000"/>
              <a:gd name="connsiteY9" fmla="*/ 415400 h 678426"/>
              <a:gd name="connsiteX10" fmla="*/ 875890 w 12192000"/>
              <a:gd name="connsiteY10" fmla="*/ 535871 h 678426"/>
              <a:gd name="connsiteX11" fmla="*/ 896365 w 12192000"/>
              <a:gd name="connsiteY11" fmla="*/ 637286 h 678426"/>
              <a:gd name="connsiteX12" fmla="*/ 918696 w 12192000"/>
              <a:gd name="connsiteY12" fmla="*/ 678426 h 678426"/>
              <a:gd name="connsiteX13" fmla="*/ 0 w 12192000"/>
              <a:gd name="connsiteY13" fmla="*/ 678426 h 678426"/>
              <a:gd name="connsiteX14" fmla="*/ 0 w 12192000"/>
              <a:gd name="connsiteY14" fmla="*/ 0 h 6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78426">
                <a:moveTo>
                  <a:pt x="0" y="0"/>
                </a:moveTo>
                <a:lnTo>
                  <a:pt x="12192000" y="0"/>
                </a:lnTo>
                <a:lnTo>
                  <a:pt x="12192000" y="678426"/>
                </a:lnTo>
                <a:lnTo>
                  <a:pt x="11260603" y="678426"/>
                </a:lnTo>
                <a:lnTo>
                  <a:pt x="11282934" y="637286"/>
                </a:lnTo>
                <a:cubicBezTo>
                  <a:pt x="11296118" y="606115"/>
                  <a:pt x="11303409" y="571844"/>
                  <a:pt x="11303409" y="535871"/>
                </a:cubicBezTo>
                <a:lnTo>
                  <a:pt x="11303409" y="415400"/>
                </a:lnTo>
                <a:cubicBezTo>
                  <a:pt x="11303409" y="271507"/>
                  <a:pt x="11186760" y="154858"/>
                  <a:pt x="11042867" y="154858"/>
                </a:cubicBezTo>
                <a:lnTo>
                  <a:pt x="1136432" y="154858"/>
                </a:lnTo>
                <a:cubicBezTo>
                  <a:pt x="992539" y="154858"/>
                  <a:pt x="875890" y="271507"/>
                  <a:pt x="875890" y="415400"/>
                </a:cubicBezTo>
                <a:lnTo>
                  <a:pt x="875890" y="535871"/>
                </a:lnTo>
                <a:cubicBezTo>
                  <a:pt x="875890" y="571844"/>
                  <a:pt x="883181" y="606115"/>
                  <a:pt x="896365" y="637286"/>
                </a:cubicBezTo>
                <a:lnTo>
                  <a:pt x="918696" y="678426"/>
                </a:lnTo>
                <a:lnTo>
                  <a:pt x="0" y="678426"/>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8"/>
          <p:cNvSpPr/>
          <p:nvPr/>
        </p:nvSpPr>
        <p:spPr>
          <a:xfrm>
            <a:off x="918696" y="678426"/>
            <a:ext cx="10341907" cy="117987"/>
          </a:xfrm>
          <a:custGeom>
            <a:avLst/>
            <a:gdLst>
              <a:gd name="connsiteX0" fmla="*/ 0 w 10341907"/>
              <a:gd name="connsiteY0" fmla="*/ 0 h 117987"/>
              <a:gd name="connsiteX1" fmla="*/ 10341907 w 10341907"/>
              <a:gd name="connsiteY1" fmla="*/ 0 h 117987"/>
              <a:gd name="connsiteX2" fmla="*/ 10340216 w 10341907"/>
              <a:gd name="connsiteY2" fmla="*/ 3116 h 117987"/>
              <a:gd name="connsiteX3" fmla="*/ 10124171 w 10341907"/>
              <a:gd name="connsiteY3" fmla="*/ 117987 h 117987"/>
              <a:gd name="connsiteX4" fmla="*/ 217736 w 10341907"/>
              <a:gd name="connsiteY4" fmla="*/ 117987 h 117987"/>
              <a:gd name="connsiteX5" fmla="*/ 1691 w 10341907"/>
              <a:gd name="connsiteY5" fmla="*/ 3116 h 117987"/>
              <a:gd name="connsiteX6" fmla="*/ 0 w 10341907"/>
              <a:gd name="connsiteY6" fmla="*/ 0 h 11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1907" h="117987">
                <a:moveTo>
                  <a:pt x="0" y="0"/>
                </a:moveTo>
                <a:lnTo>
                  <a:pt x="10341907" y="0"/>
                </a:lnTo>
                <a:lnTo>
                  <a:pt x="10340216" y="3116"/>
                </a:lnTo>
                <a:cubicBezTo>
                  <a:pt x="10293395" y="72421"/>
                  <a:pt x="10214104" y="117987"/>
                  <a:pt x="10124171" y="117987"/>
                </a:cubicBezTo>
                <a:lnTo>
                  <a:pt x="217736" y="117987"/>
                </a:lnTo>
                <a:cubicBezTo>
                  <a:pt x="127803" y="117987"/>
                  <a:pt x="48512" y="72421"/>
                  <a:pt x="1691" y="3116"/>
                </a:cubicBezTo>
                <a:lnTo>
                  <a:pt x="0"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an 11"/>
          <p:cNvSpPr/>
          <p:nvPr/>
        </p:nvSpPr>
        <p:spPr>
          <a:xfrm>
            <a:off x="6657" y="-43261"/>
            <a:ext cx="828537" cy="721686"/>
          </a:xfrm>
          <a:prstGeom prst="can">
            <a:avLst>
              <a:gd name="adj" fmla="val 1195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Ngữ</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văn</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6</a:t>
            </a:r>
          </a:p>
        </p:txBody>
      </p:sp>
      <p:sp>
        <p:nvSpPr>
          <p:cNvPr id="3" name="Rectangle 2"/>
          <p:cNvSpPr/>
          <p:nvPr/>
        </p:nvSpPr>
        <p:spPr>
          <a:xfrm>
            <a:off x="2068554" y="132734"/>
            <a:ext cx="8067593" cy="522259"/>
          </a:xfrm>
          <a:prstGeom prst="rect">
            <a:avLst/>
          </a:prstGeom>
        </p:spPr>
        <p:txBody>
          <a:bodyPr wrap="none">
            <a:spAutoFit/>
          </a:bodyPr>
          <a:lstStyle/>
          <a:p>
            <a:pPr marL="0" marR="0" lvl="0" indent="342265" algn="ctr" defTabSz="914400" rtl="0" eaLnBrk="1" fontAlgn="auto" latinLnBrk="0" hangingPunct="1">
              <a:lnSpc>
                <a:spcPct val="107000"/>
              </a:lnSpc>
              <a:spcBef>
                <a:spcPts val="0"/>
              </a:spcBef>
              <a:spcAft>
                <a:spcPts val="0"/>
              </a:spcAft>
              <a:buClrTx/>
              <a:buSzTx/>
              <a:buFontTx/>
              <a:buNone/>
              <a:tabLst/>
              <a:defRPr/>
            </a:pP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Thách</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thức</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lần</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đầu</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tiên</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Mỗi</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ngày</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cuốn</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sách</a:t>
            </a:r>
            <a:r>
              <a:rPr kumimoji="0" lang="en-US" sz="2800" b="1" i="0"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1344104" y="0"/>
            <a:ext cx="835195" cy="721685"/>
          </a:xfrm>
          <a:prstGeom prst="rect">
            <a:avLst/>
          </a:prstGeom>
        </p:spPr>
      </p:pic>
      <p:sp>
        <p:nvSpPr>
          <p:cNvPr id="16" name="Plaque 15"/>
          <p:cNvSpPr/>
          <p:nvPr/>
        </p:nvSpPr>
        <p:spPr>
          <a:xfrm>
            <a:off x="4049713" y="833284"/>
            <a:ext cx="4105275" cy="405582"/>
          </a:xfrm>
          <a:prstGeom prst="plaque">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4113664" y="724299"/>
            <a:ext cx="397737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Cùng</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đọc</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và</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trải</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nghiệm</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p:cNvSpPr/>
          <p:nvPr/>
        </p:nvSpPr>
        <p:spPr>
          <a:xfrm>
            <a:off x="531465" y="1275737"/>
            <a:ext cx="4903330" cy="522259"/>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II. CUỐN SÁCH YÊU THÍCH</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4622616" y="2818782"/>
            <a:ext cx="2959465" cy="522259"/>
          </a:xfrm>
          <a:prstGeom prst="rect">
            <a:avLst/>
          </a:prstGeom>
        </p:spPr>
        <p:txBody>
          <a:bodyPr wrap="none">
            <a:spAutoFit/>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nl-NL"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Phiếu học tập số 2</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Picture 7"/>
          <p:cNvPicPr>
            <a:picLocks noChangeAspect="1"/>
          </p:cNvPicPr>
          <p:nvPr/>
        </p:nvPicPr>
        <p:blipFill>
          <a:blip r:embed="rId3"/>
          <a:stretch>
            <a:fillRect/>
          </a:stretch>
        </p:blipFill>
        <p:spPr>
          <a:xfrm>
            <a:off x="4189126" y="3569639"/>
            <a:ext cx="3965862" cy="2118013"/>
          </a:xfrm>
          <a:prstGeom prst="rect">
            <a:avLst/>
          </a:prstGeom>
          <a:ln>
            <a:noFill/>
          </a:ln>
          <a:effectLst>
            <a:outerShdw blurRad="292100" dist="139700" dir="2700000" algn="tl" rotWithShape="0">
              <a:srgbClr val="333333">
                <a:alpha val="65000"/>
              </a:srgbClr>
            </a:outerShdw>
          </a:effectLst>
        </p:spPr>
      </p:pic>
      <p:sp>
        <p:nvSpPr>
          <p:cNvPr id="18" name="Rounded Rectangular Callout 17"/>
          <p:cNvSpPr/>
          <p:nvPr/>
        </p:nvSpPr>
        <p:spPr>
          <a:xfrm>
            <a:off x="7820997" y="1731630"/>
            <a:ext cx="3414114" cy="1553034"/>
          </a:xfrm>
          <a:prstGeom prst="wedgeRoundRectCallout">
            <a:avLst>
              <a:gd name="adj1" fmla="val -43296"/>
              <a:gd name="adj2" fmla="val 95738"/>
              <a:gd name="adj3" fmla="val 16667"/>
            </a:avLst>
          </a:prstGeom>
          <a:blipFill>
            <a:blip r:embed="rId4"/>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pt-BR" sz="2800" b="0"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Phần mở đầu cuốn sách có điều gì đáng chú ý? Vì sao?</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9" name="Rounded Rectangular Callout 18"/>
          <p:cNvSpPr/>
          <p:nvPr/>
        </p:nvSpPr>
        <p:spPr>
          <a:xfrm>
            <a:off x="835194" y="1908607"/>
            <a:ext cx="3414114" cy="1553034"/>
          </a:xfrm>
          <a:prstGeom prst="wedgeRoundRectCallout">
            <a:avLst>
              <a:gd name="adj1" fmla="val 52172"/>
              <a:gd name="adj2" fmla="val 83393"/>
              <a:gd name="adj3" fmla="val 16667"/>
            </a:avLst>
          </a:prstGeom>
          <a:blipFill>
            <a:blip r:embed="rId4"/>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0" i="1"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mn-cs"/>
              </a:rPr>
              <a:t>Vì sao cuốn sách có nhan đề như vậy?</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ounded Rectangular Callout 19"/>
          <p:cNvSpPr/>
          <p:nvPr/>
        </p:nvSpPr>
        <p:spPr>
          <a:xfrm>
            <a:off x="8294525" y="4058217"/>
            <a:ext cx="3414114" cy="1553034"/>
          </a:xfrm>
          <a:prstGeom prst="wedgeRoundRectCallout">
            <a:avLst>
              <a:gd name="adj1" fmla="val -61007"/>
              <a:gd name="adj2" fmla="val -3026"/>
              <a:gd name="adj3" fmla="val 16667"/>
            </a:avLst>
          </a:prstGeom>
          <a:blipFill>
            <a:blip r:embed="rId4"/>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pt-BR" sz="2800" b="0"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Những gì còn đọng lại trong tâm trí em?</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1" name="Rounded Rectangular Callout 20"/>
          <p:cNvSpPr/>
          <p:nvPr/>
        </p:nvSpPr>
        <p:spPr>
          <a:xfrm>
            <a:off x="660400" y="3943454"/>
            <a:ext cx="3111431" cy="1908183"/>
          </a:xfrm>
          <a:prstGeom prst="wedgeRoundRectCallout">
            <a:avLst>
              <a:gd name="adj1" fmla="val 62750"/>
              <a:gd name="adj2" fmla="val 22"/>
              <a:gd name="adj3" fmla="val 16667"/>
            </a:avLst>
          </a:prstGeom>
          <a:blipFill>
            <a:blip r:embed="rId4"/>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pt-BR" sz="2800" b="0"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Em đã gặp gỡ những ai và đến nơi đâu qua trang sách đã đọc?</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93263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circle(in)">
                                      <p:cBhvr>
                                        <p:cTn id="12" dur="20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circle(in)">
                                      <p:cBhvr>
                                        <p:cTn id="17" dur="20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circle(in)">
                                      <p:cBhvr>
                                        <p:cTn id="22"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331122" y="907024"/>
            <a:ext cx="11517055" cy="5740810"/>
          </a:xfrm>
          <a:prstGeom prst="frame">
            <a:avLst>
              <a:gd name="adj1" fmla="val 1596"/>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r="100000" b="100000"/>
            </a:path>
            <a:tileRect l="-100000" t="-100000"/>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p:nvPr/>
        </p:nvSpPr>
        <p:spPr>
          <a:xfrm>
            <a:off x="889200" y="154858"/>
            <a:ext cx="10427519" cy="523568"/>
          </a:xfrm>
          <a:custGeom>
            <a:avLst/>
            <a:gdLst>
              <a:gd name="connsiteX0" fmla="*/ 260542 w 10427519"/>
              <a:gd name="connsiteY0" fmla="*/ 0 h 523568"/>
              <a:gd name="connsiteX1" fmla="*/ 10166977 w 10427519"/>
              <a:gd name="connsiteY1" fmla="*/ 0 h 523568"/>
              <a:gd name="connsiteX2" fmla="*/ 10427519 w 10427519"/>
              <a:gd name="connsiteY2" fmla="*/ 260542 h 523568"/>
              <a:gd name="connsiteX3" fmla="*/ 10427519 w 10427519"/>
              <a:gd name="connsiteY3" fmla="*/ 381013 h 523568"/>
              <a:gd name="connsiteX4" fmla="*/ 10407044 w 10427519"/>
              <a:gd name="connsiteY4" fmla="*/ 482428 h 523568"/>
              <a:gd name="connsiteX5" fmla="*/ 10384713 w 10427519"/>
              <a:gd name="connsiteY5" fmla="*/ 523568 h 523568"/>
              <a:gd name="connsiteX6" fmla="*/ 42806 w 10427519"/>
              <a:gd name="connsiteY6" fmla="*/ 523568 h 523568"/>
              <a:gd name="connsiteX7" fmla="*/ 20475 w 10427519"/>
              <a:gd name="connsiteY7" fmla="*/ 482428 h 523568"/>
              <a:gd name="connsiteX8" fmla="*/ 0 w 10427519"/>
              <a:gd name="connsiteY8" fmla="*/ 381013 h 523568"/>
              <a:gd name="connsiteX9" fmla="*/ 0 w 10427519"/>
              <a:gd name="connsiteY9" fmla="*/ 260542 h 523568"/>
              <a:gd name="connsiteX10" fmla="*/ 260542 w 10427519"/>
              <a:gd name="connsiteY10" fmla="*/ 0 h 52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7519" h="523568">
                <a:moveTo>
                  <a:pt x="260542" y="0"/>
                </a:moveTo>
                <a:lnTo>
                  <a:pt x="10166977" y="0"/>
                </a:lnTo>
                <a:cubicBezTo>
                  <a:pt x="10310870" y="0"/>
                  <a:pt x="10427519" y="116649"/>
                  <a:pt x="10427519" y="260542"/>
                </a:cubicBezTo>
                <a:lnTo>
                  <a:pt x="10427519" y="381013"/>
                </a:lnTo>
                <a:cubicBezTo>
                  <a:pt x="10427519" y="416986"/>
                  <a:pt x="10420228" y="451257"/>
                  <a:pt x="10407044" y="482428"/>
                </a:cubicBezTo>
                <a:lnTo>
                  <a:pt x="10384713" y="523568"/>
                </a:lnTo>
                <a:lnTo>
                  <a:pt x="42806" y="523568"/>
                </a:lnTo>
                <a:lnTo>
                  <a:pt x="20475" y="482428"/>
                </a:lnTo>
                <a:cubicBezTo>
                  <a:pt x="7291" y="451257"/>
                  <a:pt x="0" y="416986"/>
                  <a:pt x="0" y="381013"/>
                </a:cubicBezTo>
                <a:lnTo>
                  <a:pt x="0" y="260542"/>
                </a:lnTo>
                <a:cubicBezTo>
                  <a:pt x="0" y="116649"/>
                  <a:pt x="116649" y="0"/>
                  <a:pt x="260542" y="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9"/>
          <p:cNvSpPr/>
          <p:nvPr/>
        </p:nvSpPr>
        <p:spPr>
          <a:xfrm>
            <a:off x="-1" y="-1"/>
            <a:ext cx="12192000" cy="678426"/>
          </a:xfrm>
          <a:custGeom>
            <a:avLst/>
            <a:gdLst>
              <a:gd name="connsiteX0" fmla="*/ 0 w 12192000"/>
              <a:gd name="connsiteY0" fmla="*/ 0 h 678426"/>
              <a:gd name="connsiteX1" fmla="*/ 12192000 w 12192000"/>
              <a:gd name="connsiteY1" fmla="*/ 0 h 678426"/>
              <a:gd name="connsiteX2" fmla="*/ 12192000 w 12192000"/>
              <a:gd name="connsiteY2" fmla="*/ 678426 h 678426"/>
              <a:gd name="connsiteX3" fmla="*/ 11260603 w 12192000"/>
              <a:gd name="connsiteY3" fmla="*/ 678426 h 678426"/>
              <a:gd name="connsiteX4" fmla="*/ 11282934 w 12192000"/>
              <a:gd name="connsiteY4" fmla="*/ 637286 h 678426"/>
              <a:gd name="connsiteX5" fmla="*/ 11303409 w 12192000"/>
              <a:gd name="connsiteY5" fmla="*/ 535871 h 678426"/>
              <a:gd name="connsiteX6" fmla="*/ 11303409 w 12192000"/>
              <a:gd name="connsiteY6" fmla="*/ 415400 h 678426"/>
              <a:gd name="connsiteX7" fmla="*/ 11042867 w 12192000"/>
              <a:gd name="connsiteY7" fmla="*/ 154858 h 678426"/>
              <a:gd name="connsiteX8" fmla="*/ 1136432 w 12192000"/>
              <a:gd name="connsiteY8" fmla="*/ 154858 h 678426"/>
              <a:gd name="connsiteX9" fmla="*/ 875890 w 12192000"/>
              <a:gd name="connsiteY9" fmla="*/ 415400 h 678426"/>
              <a:gd name="connsiteX10" fmla="*/ 875890 w 12192000"/>
              <a:gd name="connsiteY10" fmla="*/ 535871 h 678426"/>
              <a:gd name="connsiteX11" fmla="*/ 896365 w 12192000"/>
              <a:gd name="connsiteY11" fmla="*/ 637286 h 678426"/>
              <a:gd name="connsiteX12" fmla="*/ 918696 w 12192000"/>
              <a:gd name="connsiteY12" fmla="*/ 678426 h 678426"/>
              <a:gd name="connsiteX13" fmla="*/ 0 w 12192000"/>
              <a:gd name="connsiteY13" fmla="*/ 678426 h 678426"/>
              <a:gd name="connsiteX14" fmla="*/ 0 w 12192000"/>
              <a:gd name="connsiteY14" fmla="*/ 0 h 6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78426">
                <a:moveTo>
                  <a:pt x="0" y="0"/>
                </a:moveTo>
                <a:lnTo>
                  <a:pt x="12192000" y="0"/>
                </a:lnTo>
                <a:lnTo>
                  <a:pt x="12192000" y="678426"/>
                </a:lnTo>
                <a:lnTo>
                  <a:pt x="11260603" y="678426"/>
                </a:lnTo>
                <a:lnTo>
                  <a:pt x="11282934" y="637286"/>
                </a:lnTo>
                <a:cubicBezTo>
                  <a:pt x="11296118" y="606115"/>
                  <a:pt x="11303409" y="571844"/>
                  <a:pt x="11303409" y="535871"/>
                </a:cubicBezTo>
                <a:lnTo>
                  <a:pt x="11303409" y="415400"/>
                </a:lnTo>
                <a:cubicBezTo>
                  <a:pt x="11303409" y="271507"/>
                  <a:pt x="11186760" y="154858"/>
                  <a:pt x="11042867" y="154858"/>
                </a:cubicBezTo>
                <a:lnTo>
                  <a:pt x="1136432" y="154858"/>
                </a:lnTo>
                <a:cubicBezTo>
                  <a:pt x="992539" y="154858"/>
                  <a:pt x="875890" y="271507"/>
                  <a:pt x="875890" y="415400"/>
                </a:cubicBezTo>
                <a:lnTo>
                  <a:pt x="875890" y="535871"/>
                </a:lnTo>
                <a:cubicBezTo>
                  <a:pt x="875890" y="571844"/>
                  <a:pt x="883181" y="606115"/>
                  <a:pt x="896365" y="637286"/>
                </a:cubicBezTo>
                <a:lnTo>
                  <a:pt x="918696" y="678426"/>
                </a:lnTo>
                <a:lnTo>
                  <a:pt x="0" y="678426"/>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8"/>
          <p:cNvSpPr/>
          <p:nvPr/>
        </p:nvSpPr>
        <p:spPr>
          <a:xfrm>
            <a:off x="918696" y="678426"/>
            <a:ext cx="10341907" cy="117987"/>
          </a:xfrm>
          <a:custGeom>
            <a:avLst/>
            <a:gdLst>
              <a:gd name="connsiteX0" fmla="*/ 0 w 10341907"/>
              <a:gd name="connsiteY0" fmla="*/ 0 h 117987"/>
              <a:gd name="connsiteX1" fmla="*/ 10341907 w 10341907"/>
              <a:gd name="connsiteY1" fmla="*/ 0 h 117987"/>
              <a:gd name="connsiteX2" fmla="*/ 10340216 w 10341907"/>
              <a:gd name="connsiteY2" fmla="*/ 3116 h 117987"/>
              <a:gd name="connsiteX3" fmla="*/ 10124171 w 10341907"/>
              <a:gd name="connsiteY3" fmla="*/ 117987 h 117987"/>
              <a:gd name="connsiteX4" fmla="*/ 217736 w 10341907"/>
              <a:gd name="connsiteY4" fmla="*/ 117987 h 117987"/>
              <a:gd name="connsiteX5" fmla="*/ 1691 w 10341907"/>
              <a:gd name="connsiteY5" fmla="*/ 3116 h 117987"/>
              <a:gd name="connsiteX6" fmla="*/ 0 w 10341907"/>
              <a:gd name="connsiteY6" fmla="*/ 0 h 11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1907" h="117987">
                <a:moveTo>
                  <a:pt x="0" y="0"/>
                </a:moveTo>
                <a:lnTo>
                  <a:pt x="10341907" y="0"/>
                </a:lnTo>
                <a:lnTo>
                  <a:pt x="10340216" y="3116"/>
                </a:lnTo>
                <a:cubicBezTo>
                  <a:pt x="10293395" y="72421"/>
                  <a:pt x="10214104" y="117987"/>
                  <a:pt x="10124171" y="117987"/>
                </a:cubicBezTo>
                <a:lnTo>
                  <a:pt x="217736" y="117987"/>
                </a:lnTo>
                <a:cubicBezTo>
                  <a:pt x="127803" y="117987"/>
                  <a:pt x="48512" y="72421"/>
                  <a:pt x="1691" y="3116"/>
                </a:cubicBezTo>
                <a:lnTo>
                  <a:pt x="0"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an 11"/>
          <p:cNvSpPr/>
          <p:nvPr/>
        </p:nvSpPr>
        <p:spPr>
          <a:xfrm>
            <a:off x="6657" y="-43261"/>
            <a:ext cx="828537" cy="721686"/>
          </a:xfrm>
          <a:prstGeom prst="can">
            <a:avLst>
              <a:gd name="adj" fmla="val 1195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Ngữ</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văn</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6</a:t>
            </a:r>
          </a:p>
        </p:txBody>
      </p:sp>
      <p:sp>
        <p:nvSpPr>
          <p:cNvPr id="3" name="Rectangle 2"/>
          <p:cNvSpPr/>
          <p:nvPr/>
        </p:nvSpPr>
        <p:spPr>
          <a:xfrm>
            <a:off x="2068554" y="132734"/>
            <a:ext cx="8067593" cy="522259"/>
          </a:xfrm>
          <a:prstGeom prst="rect">
            <a:avLst/>
          </a:prstGeom>
        </p:spPr>
        <p:txBody>
          <a:bodyPr wrap="none">
            <a:spAutoFit/>
          </a:bodyPr>
          <a:lstStyle/>
          <a:p>
            <a:pPr marL="0" marR="0" lvl="0" indent="342265" algn="ctr" defTabSz="914400" rtl="0" eaLnBrk="1" fontAlgn="auto" latinLnBrk="0" hangingPunct="1">
              <a:lnSpc>
                <a:spcPct val="107000"/>
              </a:lnSpc>
              <a:spcBef>
                <a:spcPts val="0"/>
              </a:spcBef>
              <a:spcAft>
                <a:spcPts val="0"/>
              </a:spcAft>
              <a:buClrTx/>
              <a:buSzTx/>
              <a:buFontTx/>
              <a:buNone/>
              <a:tabLst/>
              <a:defRPr/>
            </a:pP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Thách</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thức</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lần</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đầu</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tiên</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Mỗi</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ngày</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cuốn</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sách</a:t>
            </a:r>
            <a:r>
              <a:rPr kumimoji="0" lang="en-US" sz="2800" b="1" i="0"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1344104" y="0"/>
            <a:ext cx="835195" cy="721685"/>
          </a:xfrm>
          <a:prstGeom prst="rect">
            <a:avLst/>
          </a:prstGeom>
        </p:spPr>
      </p:pic>
      <p:sp>
        <p:nvSpPr>
          <p:cNvPr id="16" name="Plaque 15"/>
          <p:cNvSpPr/>
          <p:nvPr/>
        </p:nvSpPr>
        <p:spPr>
          <a:xfrm>
            <a:off x="4049713" y="833284"/>
            <a:ext cx="4105275" cy="405582"/>
          </a:xfrm>
          <a:prstGeom prst="plaque">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4113664" y="724299"/>
            <a:ext cx="397737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Cùng</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đọc</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và</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trải</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nghiệm</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p:cNvSpPr/>
          <p:nvPr/>
        </p:nvSpPr>
        <p:spPr>
          <a:xfrm>
            <a:off x="531465" y="1275737"/>
            <a:ext cx="4903330" cy="522259"/>
          </a:xfrm>
          <a:prstGeom prst="rect">
            <a:avLst/>
          </a:prstGeom>
        </p:spPr>
        <p:txBody>
          <a:bodyPr wrap="none">
            <a:spAutoFit/>
          </a:bodyPr>
          <a:lstStyle/>
          <a:p>
            <a:pPr>
              <a:lnSpc>
                <a:spcPct val="107000"/>
              </a:lnSpc>
              <a:spcAft>
                <a:spcPts val="0"/>
              </a:spcAft>
            </a:pP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II. CUỐN SÁCH YÊU THÍCH</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3" name="Picture 22"/>
          <p:cNvPicPr>
            <a:picLocks noChangeAspect="1"/>
          </p:cNvPicPr>
          <p:nvPr/>
        </p:nvPicPr>
        <p:blipFill rotWithShape="1">
          <a:blip r:embed="rId3"/>
          <a:srcRect t="2028" r="17205"/>
          <a:stretch/>
        </p:blipFill>
        <p:spPr>
          <a:xfrm>
            <a:off x="2348624" y="1887794"/>
            <a:ext cx="8377084" cy="4338537"/>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24" name="Rectangle 23"/>
          <p:cNvSpPr/>
          <p:nvPr/>
        </p:nvSpPr>
        <p:spPr>
          <a:xfrm>
            <a:off x="1226156" y="1871736"/>
            <a:ext cx="4735824" cy="4414763"/>
          </a:xfrm>
          <a:custGeom>
            <a:avLst/>
            <a:gdLst>
              <a:gd name="connsiteX0" fmla="*/ 0 w 4482987"/>
              <a:gd name="connsiteY0" fmla="*/ 0 h 4488504"/>
              <a:gd name="connsiteX1" fmla="*/ 4482987 w 4482987"/>
              <a:gd name="connsiteY1" fmla="*/ 0 h 4488504"/>
              <a:gd name="connsiteX2" fmla="*/ 4482987 w 4482987"/>
              <a:gd name="connsiteY2" fmla="*/ 4488504 h 4488504"/>
              <a:gd name="connsiteX3" fmla="*/ 0 w 4482987"/>
              <a:gd name="connsiteY3" fmla="*/ 4488504 h 4488504"/>
              <a:gd name="connsiteX4" fmla="*/ 0 w 4482987"/>
              <a:gd name="connsiteY4" fmla="*/ 0 h 4488504"/>
              <a:gd name="connsiteX0" fmla="*/ 0 w 4482987"/>
              <a:gd name="connsiteY0" fmla="*/ 0 h 4488504"/>
              <a:gd name="connsiteX1" fmla="*/ 3288367 w 4482987"/>
              <a:gd name="connsiteY1" fmla="*/ 14748 h 4488504"/>
              <a:gd name="connsiteX2" fmla="*/ 4482987 w 4482987"/>
              <a:gd name="connsiteY2" fmla="*/ 4488504 h 4488504"/>
              <a:gd name="connsiteX3" fmla="*/ 0 w 4482987"/>
              <a:gd name="connsiteY3" fmla="*/ 4488504 h 4488504"/>
              <a:gd name="connsiteX4" fmla="*/ 0 w 4482987"/>
              <a:gd name="connsiteY4" fmla="*/ 0 h 4488504"/>
              <a:gd name="connsiteX0" fmla="*/ 0 w 4482987"/>
              <a:gd name="connsiteY0" fmla="*/ 0 h 4488504"/>
              <a:gd name="connsiteX1" fmla="*/ 3288367 w 4482987"/>
              <a:gd name="connsiteY1" fmla="*/ 14748 h 4488504"/>
              <a:gd name="connsiteX2" fmla="*/ 4482987 w 4482987"/>
              <a:gd name="connsiteY2" fmla="*/ 4488504 h 4488504"/>
              <a:gd name="connsiteX3" fmla="*/ 0 w 4482987"/>
              <a:gd name="connsiteY3" fmla="*/ 4488504 h 4488504"/>
              <a:gd name="connsiteX4" fmla="*/ 0 w 4482987"/>
              <a:gd name="connsiteY4" fmla="*/ 0 h 4488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2987" h="4488504">
                <a:moveTo>
                  <a:pt x="0" y="0"/>
                </a:moveTo>
                <a:lnTo>
                  <a:pt x="3288367" y="14748"/>
                </a:lnTo>
                <a:cubicBezTo>
                  <a:pt x="1828278" y="2154929"/>
                  <a:pt x="4084780" y="2997252"/>
                  <a:pt x="4482987" y="4488504"/>
                </a:cubicBezTo>
                <a:lnTo>
                  <a:pt x="0" y="4488504"/>
                </a:lnTo>
                <a:lnTo>
                  <a:pt x="0" y="0"/>
                </a:lnTo>
                <a:close/>
              </a:path>
            </a:pathLst>
          </a:custGeom>
          <a:blipFill>
            <a:blip r:embed="rId4"/>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endParaRPr lang="en-US"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5" name="TextBox 24"/>
          <p:cNvSpPr txBox="1"/>
          <p:nvPr/>
        </p:nvSpPr>
        <p:spPr>
          <a:xfrm>
            <a:off x="1316410" y="1968890"/>
            <a:ext cx="6556410" cy="523220"/>
          </a:xfrm>
          <a:prstGeom prst="rect">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spAutoFit/>
          </a:bodyPr>
          <a:lstStyle/>
          <a:p>
            <a:r>
              <a:rPr lang="en-US" sz="2800" b="1" dirty="0">
                <a:latin typeface="Times New Roman" panose="02020603050405020304" pitchFamily="18" charset="0"/>
                <a:cs typeface="Times New Roman" panose="02020603050405020304" pitchFamily="18" charset="0"/>
              </a:rPr>
              <a:t>THUYẾT MINH VỀ MỘT CUỐN SÁCH</a:t>
            </a:r>
          </a:p>
        </p:txBody>
      </p:sp>
      <p:sp>
        <p:nvSpPr>
          <p:cNvPr id="26" name="Rectangle 25"/>
          <p:cNvSpPr/>
          <p:nvPr/>
        </p:nvSpPr>
        <p:spPr>
          <a:xfrm>
            <a:off x="2288068" y="2851293"/>
            <a:ext cx="1390124" cy="553357"/>
          </a:xfrm>
          <a:prstGeom prst="rect">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spAutoFit/>
          </a:bodyPr>
          <a:lstStyle/>
          <a:p>
            <a:pPr>
              <a:lnSpc>
                <a:spcPct val="107000"/>
              </a:lnSpc>
              <a:spcAft>
                <a:spcPts val="800"/>
              </a:spcAft>
            </a:pPr>
            <a:r>
              <a:rPr lang="pt-BR" sz="2800" dirty="0">
                <a:latin typeface="Times New Roman" panose="02020603050405020304" pitchFamily="18" charset="0"/>
                <a:ea typeface="Times New Roman" panose="02020603050405020304" pitchFamily="18" charset="0"/>
                <a:cs typeface="Times New Roman" panose="02020603050405020304" pitchFamily="18" charset="0"/>
              </a:rPr>
              <a:t>Nhan đề</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7" name="Rectangle 26"/>
          <p:cNvSpPr/>
          <p:nvPr/>
        </p:nvSpPr>
        <p:spPr>
          <a:xfrm>
            <a:off x="1316410" y="3763833"/>
            <a:ext cx="3581430" cy="523220"/>
          </a:xfrm>
          <a:prstGeom prst="rect">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spAutoFit/>
          </a:bodyPr>
          <a:lstStyle/>
          <a:p>
            <a:r>
              <a:rPr lang="pt-BR" sz="2800" dirty="0">
                <a:latin typeface="Times New Roman" panose="02020603050405020304" pitchFamily="18" charset="0"/>
                <a:ea typeface="Times New Roman" panose="02020603050405020304" pitchFamily="18" charset="0"/>
              </a:rPr>
              <a:t>Phần mở đầu cuốn sách</a:t>
            </a:r>
            <a:endParaRPr lang="en-US" sz="2800" dirty="0"/>
          </a:p>
        </p:txBody>
      </p:sp>
      <p:sp>
        <p:nvSpPr>
          <p:cNvPr id="28" name="Rectangle 27"/>
          <p:cNvSpPr/>
          <p:nvPr/>
        </p:nvSpPr>
        <p:spPr>
          <a:xfrm>
            <a:off x="1316408" y="4646236"/>
            <a:ext cx="3581432" cy="523220"/>
          </a:xfrm>
          <a:prstGeom prst="rect">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r>
              <a:rPr lang="pt-BR" sz="2800" dirty="0">
                <a:latin typeface="Times New Roman" panose="02020603050405020304" pitchFamily="18" charset="0"/>
                <a:ea typeface="Times New Roman" panose="02020603050405020304" pitchFamily="18" charset="0"/>
              </a:rPr>
              <a:t>Thế giới từ trang sách</a:t>
            </a:r>
            <a:endParaRPr lang="en-US" sz="2800" dirty="0"/>
          </a:p>
        </p:txBody>
      </p:sp>
      <p:sp>
        <p:nvSpPr>
          <p:cNvPr id="29" name="Rectangle 28"/>
          <p:cNvSpPr/>
          <p:nvPr/>
        </p:nvSpPr>
        <p:spPr>
          <a:xfrm>
            <a:off x="1494342" y="5528639"/>
            <a:ext cx="3225563" cy="523220"/>
          </a:xfrm>
          <a:prstGeom prst="rect">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spAutoFit/>
          </a:bodyPr>
          <a:lstStyle/>
          <a:p>
            <a:r>
              <a:rPr lang="pt-BR" sz="2800" dirty="0">
                <a:solidFill>
                  <a:srgbClr val="000000"/>
                </a:solidFill>
                <a:latin typeface="Times New Roman" panose="02020603050405020304" pitchFamily="18" charset="0"/>
                <a:ea typeface="Calibri" panose="020F0502020204030204" pitchFamily="34" charset="0"/>
              </a:rPr>
              <a:t>Bài học từ trang sách</a:t>
            </a:r>
            <a:endParaRPr lang="en-US" sz="2800" dirty="0"/>
          </a:p>
        </p:txBody>
      </p:sp>
      <p:sp>
        <p:nvSpPr>
          <p:cNvPr id="30" name="Down Arrow 29"/>
          <p:cNvSpPr/>
          <p:nvPr/>
        </p:nvSpPr>
        <p:spPr>
          <a:xfrm>
            <a:off x="2610465" y="2595716"/>
            <a:ext cx="707922" cy="132736"/>
          </a:xfrm>
          <a:prstGeom prst="downArrow">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Down Arrow 30"/>
          <p:cNvSpPr/>
          <p:nvPr/>
        </p:nvSpPr>
        <p:spPr>
          <a:xfrm>
            <a:off x="2610465" y="3485583"/>
            <a:ext cx="707922" cy="132736"/>
          </a:xfrm>
          <a:prstGeom prst="downArrow">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Down Arrow 31"/>
          <p:cNvSpPr/>
          <p:nvPr/>
        </p:nvSpPr>
        <p:spPr>
          <a:xfrm>
            <a:off x="2610465" y="4375450"/>
            <a:ext cx="707922" cy="132736"/>
          </a:xfrm>
          <a:prstGeom prst="downArrow">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own Arrow 32"/>
          <p:cNvSpPr/>
          <p:nvPr/>
        </p:nvSpPr>
        <p:spPr>
          <a:xfrm>
            <a:off x="2610465" y="5265318"/>
            <a:ext cx="707922" cy="132736"/>
          </a:xfrm>
          <a:prstGeom prst="downArrow">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9503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circle(out)">
                                      <p:cBhvr>
                                        <p:cTn id="7" dur="20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circle(in)">
                                      <p:cBhvr>
                                        <p:cTn id="12" dur="20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circle(in)">
                                      <p:cBhvr>
                                        <p:cTn id="17" dur="20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wipe(up)">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circle(in)">
                                      <p:cBhvr>
                                        <p:cTn id="27" dur="20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wipe(up)">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up)">
                                      <p:cBhvr>
                                        <p:cTn id="37" dur="500"/>
                                        <p:tgtEl>
                                          <p:spTgt spid="2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wipe(up)">
                                      <p:cBhvr>
                                        <p:cTn id="42" dur="500"/>
                                        <p:tgtEl>
                                          <p:spTgt spid="33"/>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circle(in)">
                                      <p:cBhvr>
                                        <p:cTn id="47"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29" grpId="0" animBg="1"/>
      <p:bldP spid="30" grpId="0" animBg="1"/>
      <p:bldP spid="31" grpId="0" animBg="1"/>
      <p:bldP spid="32" grpId="0" animBg="1"/>
      <p:bldP spid="3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331122" y="907024"/>
            <a:ext cx="11517055" cy="5740810"/>
          </a:xfrm>
          <a:prstGeom prst="frame">
            <a:avLst>
              <a:gd name="adj1" fmla="val 1596"/>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r="100000" b="100000"/>
            </a:path>
            <a:tileRect l="-100000" t="-100000"/>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p:nvPr/>
        </p:nvSpPr>
        <p:spPr>
          <a:xfrm>
            <a:off x="889200" y="154858"/>
            <a:ext cx="10427519" cy="523568"/>
          </a:xfrm>
          <a:custGeom>
            <a:avLst/>
            <a:gdLst>
              <a:gd name="connsiteX0" fmla="*/ 260542 w 10427519"/>
              <a:gd name="connsiteY0" fmla="*/ 0 h 523568"/>
              <a:gd name="connsiteX1" fmla="*/ 10166977 w 10427519"/>
              <a:gd name="connsiteY1" fmla="*/ 0 h 523568"/>
              <a:gd name="connsiteX2" fmla="*/ 10427519 w 10427519"/>
              <a:gd name="connsiteY2" fmla="*/ 260542 h 523568"/>
              <a:gd name="connsiteX3" fmla="*/ 10427519 w 10427519"/>
              <a:gd name="connsiteY3" fmla="*/ 381013 h 523568"/>
              <a:gd name="connsiteX4" fmla="*/ 10407044 w 10427519"/>
              <a:gd name="connsiteY4" fmla="*/ 482428 h 523568"/>
              <a:gd name="connsiteX5" fmla="*/ 10384713 w 10427519"/>
              <a:gd name="connsiteY5" fmla="*/ 523568 h 523568"/>
              <a:gd name="connsiteX6" fmla="*/ 42806 w 10427519"/>
              <a:gd name="connsiteY6" fmla="*/ 523568 h 523568"/>
              <a:gd name="connsiteX7" fmla="*/ 20475 w 10427519"/>
              <a:gd name="connsiteY7" fmla="*/ 482428 h 523568"/>
              <a:gd name="connsiteX8" fmla="*/ 0 w 10427519"/>
              <a:gd name="connsiteY8" fmla="*/ 381013 h 523568"/>
              <a:gd name="connsiteX9" fmla="*/ 0 w 10427519"/>
              <a:gd name="connsiteY9" fmla="*/ 260542 h 523568"/>
              <a:gd name="connsiteX10" fmla="*/ 260542 w 10427519"/>
              <a:gd name="connsiteY10" fmla="*/ 0 h 52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7519" h="523568">
                <a:moveTo>
                  <a:pt x="260542" y="0"/>
                </a:moveTo>
                <a:lnTo>
                  <a:pt x="10166977" y="0"/>
                </a:lnTo>
                <a:cubicBezTo>
                  <a:pt x="10310870" y="0"/>
                  <a:pt x="10427519" y="116649"/>
                  <a:pt x="10427519" y="260542"/>
                </a:cubicBezTo>
                <a:lnTo>
                  <a:pt x="10427519" y="381013"/>
                </a:lnTo>
                <a:cubicBezTo>
                  <a:pt x="10427519" y="416986"/>
                  <a:pt x="10420228" y="451257"/>
                  <a:pt x="10407044" y="482428"/>
                </a:cubicBezTo>
                <a:lnTo>
                  <a:pt x="10384713" y="523568"/>
                </a:lnTo>
                <a:lnTo>
                  <a:pt x="42806" y="523568"/>
                </a:lnTo>
                <a:lnTo>
                  <a:pt x="20475" y="482428"/>
                </a:lnTo>
                <a:cubicBezTo>
                  <a:pt x="7291" y="451257"/>
                  <a:pt x="0" y="416986"/>
                  <a:pt x="0" y="381013"/>
                </a:cubicBezTo>
                <a:lnTo>
                  <a:pt x="0" y="260542"/>
                </a:lnTo>
                <a:cubicBezTo>
                  <a:pt x="0" y="116649"/>
                  <a:pt x="116649" y="0"/>
                  <a:pt x="260542" y="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9"/>
          <p:cNvSpPr/>
          <p:nvPr/>
        </p:nvSpPr>
        <p:spPr>
          <a:xfrm>
            <a:off x="-1" y="-1"/>
            <a:ext cx="12192000" cy="678426"/>
          </a:xfrm>
          <a:custGeom>
            <a:avLst/>
            <a:gdLst>
              <a:gd name="connsiteX0" fmla="*/ 0 w 12192000"/>
              <a:gd name="connsiteY0" fmla="*/ 0 h 678426"/>
              <a:gd name="connsiteX1" fmla="*/ 12192000 w 12192000"/>
              <a:gd name="connsiteY1" fmla="*/ 0 h 678426"/>
              <a:gd name="connsiteX2" fmla="*/ 12192000 w 12192000"/>
              <a:gd name="connsiteY2" fmla="*/ 678426 h 678426"/>
              <a:gd name="connsiteX3" fmla="*/ 11260603 w 12192000"/>
              <a:gd name="connsiteY3" fmla="*/ 678426 h 678426"/>
              <a:gd name="connsiteX4" fmla="*/ 11282934 w 12192000"/>
              <a:gd name="connsiteY4" fmla="*/ 637286 h 678426"/>
              <a:gd name="connsiteX5" fmla="*/ 11303409 w 12192000"/>
              <a:gd name="connsiteY5" fmla="*/ 535871 h 678426"/>
              <a:gd name="connsiteX6" fmla="*/ 11303409 w 12192000"/>
              <a:gd name="connsiteY6" fmla="*/ 415400 h 678426"/>
              <a:gd name="connsiteX7" fmla="*/ 11042867 w 12192000"/>
              <a:gd name="connsiteY7" fmla="*/ 154858 h 678426"/>
              <a:gd name="connsiteX8" fmla="*/ 1136432 w 12192000"/>
              <a:gd name="connsiteY8" fmla="*/ 154858 h 678426"/>
              <a:gd name="connsiteX9" fmla="*/ 875890 w 12192000"/>
              <a:gd name="connsiteY9" fmla="*/ 415400 h 678426"/>
              <a:gd name="connsiteX10" fmla="*/ 875890 w 12192000"/>
              <a:gd name="connsiteY10" fmla="*/ 535871 h 678426"/>
              <a:gd name="connsiteX11" fmla="*/ 896365 w 12192000"/>
              <a:gd name="connsiteY11" fmla="*/ 637286 h 678426"/>
              <a:gd name="connsiteX12" fmla="*/ 918696 w 12192000"/>
              <a:gd name="connsiteY12" fmla="*/ 678426 h 678426"/>
              <a:gd name="connsiteX13" fmla="*/ 0 w 12192000"/>
              <a:gd name="connsiteY13" fmla="*/ 678426 h 678426"/>
              <a:gd name="connsiteX14" fmla="*/ 0 w 12192000"/>
              <a:gd name="connsiteY14" fmla="*/ 0 h 6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78426">
                <a:moveTo>
                  <a:pt x="0" y="0"/>
                </a:moveTo>
                <a:lnTo>
                  <a:pt x="12192000" y="0"/>
                </a:lnTo>
                <a:lnTo>
                  <a:pt x="12192000" y="678426"/>
                </a:lnTo>
                <a:lnTo>
                  <a:pt x="11260603" y="678426"/>
                </a:lnTo>
                <a:lnTo>
                  <a:pt x="11282934" y="637286"/>
                </a:lnTo>
                <a:cubicBezTo>
                  <a:pt x="11296118" y="606115"/>
                  <a:pt x="11303409" y="571844"/>
                  <a:pt x="11303409" y="535871"/>
                </a:cubicBezTo>
                <a:lnTo>
                  <a:pt x="11303409" y="415400"/>
                </a:lnTo>
                <a:cubicBezTo>
                  <a:pt x="11303409" y="271507"/>
                  <a:pt x="11186760" y="154858"/>
                  <a:pt x="11042867" y="154858"/>
                </a:cubicBezTo>
                <a:lnTo>
                  <a:pt x="1136432" y="154858"/>
                </a:lnTo>
                <a:cubicBezTo>
                  <a:pt x="992539" y="154858"/>
                  <a:pt x="875890" y="271507"/>
                  <a:pt x="875890" y="415400"/>
                </a:cubicBezTo>
                <a:lnTo>
                  <a:pt x="875890" y="535871"/>
                </a:lnTo>
                <a:cubicBezTo>
                  <a:pt x="875890" y="571844"/>
                  <a:pt x="883181" y="606115"/>
                  <a:pt x="896365" y="637286"/>
                </a:cubicBezTo>
                <a:lnTo>
                  <a:pt x="918696" y="678426"/>
                </a:lnTo>
                <a:lnTo>
                  <a:pt x="0" y="678426"/>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8"/>
          <p:cNvSpPr/>
          <p:nvPr/>
        </p:nvSpPr>
        <p:spPr>
          <a:xfrm>
            <a:off x="918696" y="678426"/>
            <a:ext cx="10341907" cy="117987"/>
          </a:xfrm>
          <a:custGeom>
            <a:avLst/>
            <a:gdLst>
              <a:gd name="connsiteX0" fmla="*/ 0 w 10341907"/>
              <a:gd name="connsiteY0" fmla="*/ 0 h 117987"/>
              <a:gd name="connsiteX1" fmla="*/ 10341907 w 10341907"/>
              <a:gd name="connsiteY1" fmla="*/ 0 h 117987"/>
              <a:gd name="connsiteX2" fmla="*/ 10340216 w 10341907"/>
              <a:gd name="connsiteY2" fmla="*/ 3116 h 117987"/>
              <a:gd name="connsiteX3" fmla="*/ 10124171 w 10341907"/>
              <a:gd name="connsiteY3" fmla="*/ 117987 h 117987"/>
              <a:gd name="connsiteX4" fmla="*/ 217736 w 10341907"/>
              <a:gd name="connsiteY4" fmla="*/ 117987 h 117987"/>
              <a:gd name="connsiteX5" fmla="*/ 1691 w 10341907"/>
              <a:gd name="connsiteY5" fmla="*/ 3116 h 117987"/>
              <a:gd name="connsiteX6" fmla="*/ 0 w 10341907"/>
              <a:gd name="connsiteY6" fmla="*/ 0 h 11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1907" h="117987">
                <a:moveTo>
                  <a:pt x="0" y="0"/>
                </a:moveTo>
                <a:lnTo>
                  <a:pt x="10341907" y="0"/>
                </a:lnTo>
                <a:lnTo>
                  <a:pt x="10340216" y="3116"/>
                </a:lnTo>
                <a:cubicBezTo>
                  <a:pt x="10293395" y="72421"/>
                  <a:pt x="10214104" y="117987"/>
                  <a:pt x="10124171" y="117987"/>
                </a:cubicBezTo>
                <a:lnTo>
                  <a:pt x="217736" y="117987"/>
                </a:lnTo>
                <a:cubicBezTo>
                  <a:pt x="127803" y="117987"/>
                  <a:pt x="48512" y="72421"/>
                  <a:pt x="1691" y="3116"/>
                </a:cubicBezTo>
                <a:lnTo>
                  <a:pt x="0"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an 11"/>
          <p:cNvSpPr/>
          <p:nvPr/>
        </p:nvSpPr>
        <p:spPr>
          <a:xfrm>
            <a:off x="6657" y="-43261"/>
            <a:ext cx="828537" cy="721686"/>
          </a:xfrm>
          <a:prstGeom prst="can">
            <a:avLst>
              <a:gd name="adj" fmla="val 1195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Ngữ</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văn</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6</a:t>
            </a:r>
          </a:p>
        </p:txBody>
      </p:sp>
      <p:pic>
        <p:nvPicPr>
          <p:cNvPr id="4" name="Picture 3"/>
          <p:cNvPicPr>
            <a:picLocks noChangeAspect="1"/>
          </p:cNvPicPr>
          <p:nvPr/>
        </p:nvPicPr>
        <p:blipFill>
          <a:blip r:embed="rId2"/>
          <a:stretch>
            <a:fillRect/>
          </a:stretch>
        </p:blipFill>
        <p:spPr>
          <a:xfrm>
            <a:off x="11344104" y="0"/>
            <a:ext cx="835195" cy="721685"/>
          </a:xfrm>
          <a:prstGeom prst="rect">
            <a:avLst/>
          </a:prstGeom>
        </p:spPr>
      </p:pic>
      <p:sp>
        <p:nvSpPr>
          <p:cNvPr id="16" name="Plaque 15"/>
          <p:cNvSpPr/>
          <p:nvPr/>
        </p:nvSpPr>
        <p:spPr>
          <a:xfrm>
            <a:off x="4049713" y="833284"/>
            <a:ext cx="4105275" cy="405582"/>
          </a:xfrm>
          <a:prstGeom prst="plaque">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4113664" y="724299"/>
            <a:ext cx="397737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Cùng</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đọc</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và</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trải</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nghiệm</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998609" y="125708"/>
            <a:ext cx="10194779" cy="523220"/>
          </a:xfrm>
          <a:prstGeom prst="rect">
            <a:avLst/>
          </a:prstGeom>
        </p:spPr>
        <p:txBody>
          <a:bodyPr wrap="none">
            <a:spAutoFit/>
          </a:bodyPr>
          <a:lstStyle/>
          <a:p>
            <a:pPr lvl="1">
              <a:spcAft>
                <a:spcPts val="0"/>
              </a:spcAft>
              <a:buClr>
                <a:srgbClr val="000000"/>
              </a:buClr>
              <a:buSzPts val="1400"/>
            </a:pP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GẶP GỠ TÁC GIẢ</a:t>
            </a:r>
            <a:r>
              <a:rPr lang="pt-BR"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MS Mincho"/>
                <a:cs typeface="Times New Roman" panose="02020603050405020304" pitchFamily="18" charset="0"/>
              </a:rPr>
              <a:t>Nhà</a:t>
            </a:r>
            <a:r>
              <a:rPr lang="en-US" sz="2800" b="1" i="1" dirty="0">
                <a:solidFill>
                  <a:srgbClr val="000000"/>
                </a:solidFill>
                <a:latin typeface="Times New Roman" panose="02020603050405020304" pitchFamily="18" charset="0"/>
                <a:ea typeface="MS Mincho"/>
                <a:cs typeface="Times New Roman" panose="02020603050405020304" pitchFamily="18" charset="0"/>
              </a:rPr>
              <a:t> </a:t>
            </a:r>
            <a:r>
              <a:rPr lang="en-US" sz="2800" b="1" i="1" dirty="0" err="1">
                <a:solidFill>
                  <a:srgbClr val="000000"/>
                </a:solidFill>
                <a:latin typeface="Times New Roman" panose="02020603050405020304" pitchFamily="18" charset="0"/>
                <a:ea typeface="MS Mincho"/>
                <a:cs typeface="Times New Roman" panose="02020603050405020304" pitchFamily="18" charset="0"/>
              </a:rPr>
              <a:t>thơ</a:t>
            </a:r>
            <a:r>
              <a:rPr lang="en-US" sz="2800" b="1" i="1" dirty="0">
                <a:solidFill>
                  <a:srgbClr val="000000"/>
                </a:solidFill>
                <a:latin typeface="Times New Roman" panose="02020603050405020304" pitchFamily="18" charset="0"/>
                <a:ea typeface="MS Mincho"/>
                <a:cs typeface="Times New Roman" panose="02020603050405020304" pitchFamily="18" charset="0"/>
              </a:rPr>
              <a:t> </a:t>
            </a:r>
            <a:r>
              <a:rPr lang="en-US" sz="2800" b="1" i="1" dirty="0" err="1">
                <a:solidFill>
                  <a:srgbClr val="000000"/>
                </a:solidFill>
                <a:latin typeface="Times New Roman" panose="02020603050405020304" pitchFamily="18" charset="0"/>
                <a:ea typeface="MS Mincho"/>
                <a:cs typeface="Times New Roman" panose="02020603050405020304" pitchFamily="18" charset="0"/>
              </a:rPr>
              <a:t>Lò</a:t>
            </a:r>
            <a:r>
              <a:rPr lang="en-US" sz="2800" b="1" i="1" dirty="0">
                <a:solidFill>
                  <a:srgbClr val="000000"/>
                </a:solidFill>
                <a:latin typeface="Times New Roman" panose="02020603050405020304" pitchFamily="18" charset="0"/>
                <a:ea typeface="MS Mincho"/>
                <a:cs typeface="Times New Roman" panose="02020603050405020304" pitchFamily="18" charset="0"/>
              </a:rPr>
              <a:t> </a:t>
            </a:r>
            <a:r>
              <a:rPr lang="en-US" sz="2800" b="1" i="1" dirty="0" err="1">
                <a:solidFill>
                  <a:srgbClr val="000000"/>
                </a:solidFill>
                <a:latin typeface="Times New Roman" panose="02020603050405020304" pitchFamily="18" charset="0"/>
                <a:ea typeface="MS Mincho"/>
                <a:cs typeface="Times New Roman" panose="02020603050405020304" pitchFamily="18" charset="0"/>
              </a:rPr>
              <a:t>Ngân</a:t>
            </a:r>
            <a:r>
              <a:rPr lang="en-US" sz="2800" b="1" i="1" dirty="0">
                <a:solidFill>
                  <a:srgbClr val="000000"/>
                </a:solidFill>
                <a:latin typeface="Times New Roman" panose="02020603050405020304" pitchFamily="18" charset="0"/>
                <a:ea typeface="MS Mincho"/>
                <a:cs typeface="Times New Roman" panose="02020603050405020304" pitchFamily="18" charset="0"/>
              </a:rPr>
              <a:t> </a:t>
            </a:r>
            <a:r>
              <a:rPr lang="en-US" sz="2800" b="1" i="1" dirty="0" err="1">
                <a:solidFill>
                  <a:srgbClr val="000000"/>
                </a:solidFill>
                <a:latin typeface="Times New Roman" panose="02020603050405020304" pitchFamily="18" charset="0"/>
                <a:ea typeface="MS Mincho"/>
                <a:cs typeface="Times New Roman" panose="02020603050405020304" pitchFamily="18" charset="0"/>
              </a:rPr>
              <a:t>Sủn</a:t>
            </a:r>
            <a:r>
              <a:rPr lang="en-US" sz="2800" b="1" i="1" dirty="0">
                <a:solidFill>
                  <a:srgbClr val="000000"/>
                </a:solidFill>
                <a:latin typeface="Times New Roman" panose="02020603050405020304" pitchFamily="18" charset="0"/>
                <a:ea typeface="MS Mincho"/>
                <a:cs typeface="Times New Roman" panose="02020603050405020304" pitchFamily="18" charset="0"/>
              </a:rPr>
              <a:t>- </a:t>
            </a:r>
            <a:r>
              <a:rPr lang="en-US" sz="2800" b="1" i="1" dirty="0" err="1">
                <a:solidFill>
                  <a:srgbClr val="000000"/>
                </a:solidFill>
                <a:latin typeface="Times New Roman" panose="02020603050405020304" pitchFamily="18" charset="0"/>
                <a:ea typeface="MS Mincho"/>
                <a:cs typeface="Times New Roman" panose="02020603050405020304" pitchFamily="18" charset="0"/>
              </a:rPr>
              <a:t>người</a:t>
            </a:r>
            <a:r>
              <a:rPr lang="en-US" sz="2800" b="1" i="1" dirty="0">
                <a:solidFill>
                  <a:srgbClr val="000000"/>
                </a:solidFill>
                <a:latin typeface="Times New Roman" panose="02020603050405020304" pitchFamily="18" charset="0"/>
                <a:ea typeface="MS Mincho"/>
                <a:cs typeface="Times New Roman" panose="02020603050405020304" pitchFamily="18" charset="0"/>
              </a:rPr>
              <a:t> con </a:t>
            </a:r>
            <a:r>
              <a:rPr lang="en-US" sz="2800" b="1" i="1" dirty="0" err="1">
                <a:solidFill>
                  <a:srgbClr val="000000"/>
                </a:solidFill>
                <a:latin typeface="Times New Roman" panose="02020603050405020304" pitchFamily="18" charset="0"/>
                <a:ea typeface="MS Mincho"/>
                <a:cs typeface="Times New Roman" panose="02020603050405020304" pitchFamily="18" charset="0"/>
              </a:rPr>
              <a:t>của</a:t>
            </a:r>
            <a:r>
              <a:rPr lang="en-US" sz="2800" b="1" i="1" dirty="0">
                <a:solidFill>
                  <a:srgbClr val="000000"/>
                </a:solidFill>
                <a:latin typeface="Times New Roman" panose="02020603050405020304" pitchFamily="18" charset="0"/>
                <a:ea typeface="MS Mincho"/>
                <a:cs typeface="Times New Roman" panose="02020603050405020304" pitchFamily="18" charset="0"/>
              </a:rPr>
              <a:t> </a:t>
            </a:r>
            <a:r>
              <a:rPr lang="en-US" sz="2800" b="1" i="1" dirty="0" err="1">
                <a:solidFill>
                  <a:srgbClr val="000000"/>
                </a:solidFill>
                <a:latin typeface="Times New Roman" panose="02020603050405020304" pitchFamily="18" charset="0"/>
                <a:ea typeface="MS Mincho"/>
                <a:cs typeface="Times New Roman" panose="02020603050405020304" pitchFamily="18" charset="0"/>
              </a:rPr>
              <a:t>núi</a:t>
            </a:r>
            <a:r>
              <a:rPr lang="en-US" sz="2800" b="1" i="1" dirty="0">
                <a:solidFill>
                  <a:srgbClr val="000000"/>
                </a:solidFill>
                <a:latin typeface="Times New Roman" panose="02020603050405020304" pitchFamily="18" charset="0"/>
                <a:ea typeface="MS Mincho"/>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7"/>
          <p:cNvSpPr/>
          <p:nvPr/>
        </p:nvSpPr>
        <p:spPr>
          <a:xfrm>
            <a:off x="420475" y="1199438"/>
            <a:ext cx="3777957" cy="553357"/>
          </a:xfrm>
          <a:prstGeom prst="rect">
            <a:avLst/>
          </a:prstGeom>
        </p:spPr>
        <p:txBody>
          <a:bodyPr wrap="none">
            <a:spAutoFit/>
          </a:bodyPr>
          <a:lstStyle/>
          <a:p>
            <a:pPr>
              <a:lnSpc>
                <a:spcPct val="107000"/>
              </a:lnSpc>
              <a:spcAft>
                <a:spcPts val="1200"/>
              </a:spcAft>
            </a:pP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III. GẶP GỠ TÁC GIẢ</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3" name="Picture 12"/>
          <p:cNvPicPr>
            <a:picLocks noChangeAspect="1"/>
          </p:cNvPicPr>
          <p:nvPr/>
        </p:nvPicPr>
        <p:blipFill>
          <a:blip r:embed="rId3"/>
          <a:stretch>
            <a:fillRect/>
          </a:stretch>
        </p:blipFill>
        <p:spPr>
          <a:xfrm>
            <a:off x="1284269" y="1826535"/>
            <a:ext cx="3564808" cy="437962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4" name="Left Arrow 13"/>
          <p:cNvSpPr/>
          <p:nvPr/>
        </p:nvSpPr>
        <p:spPr>
          <a:xfrm>
            <a:off x="5139062" y="2800350"/>
            <a:ext cx="5781368" cy="2286000"/>
          </a:xfrm>
          <a:prstGeom prst="leftArrow">
            <a:avLst>
              <a:gd name="adj1" fmla="val 69355"/>
              <a:gd name="adj2" fmla="val 39032"/>
            </a:avLst>
          </a:prstGeom>
          <a:solidFill>
            <a:schemeClr val="accent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0"/>
              </a:spcAft>
            </a:pPr>
            <a:r>
              <a:rPr lang="en-US" sz="3200" kern="100" dirty="0" err="1">
                <a:solidFill>
                  <a:schemeClr val="tx1"/>
                </a:solidFill>
                <a:latin typeface="Times New Roman" panose="02020603050405020304" pitchFamily="18" charset="0"/>
                <a:ea typeface="SimSun" panose="02010600030101010101" pitchFamily="2" charset="-122"/>
                <a:cs typeface="Times New Roman" panose="02020603050405020304" pitchFamily="18" charset="0"/>
              </a:rPr>
              <a:t>Trình</a:t>
            </a:r>
            <a:r>
              <a:rPr lang="en-US" sz="3200" kern="100" dirty="0">
                <a:solidFill>
                  <a:schemeClr val="tx1"/>
                </a:solidFill>
                <a:latin typeface="Times New Roman" panose="02020603050405020304" pitchFamily="18" charset="0"/>
                <a:ea typeface="SimSun" panose="02010600030101010101" pitchFamily="2" charset="-122"/>
                <a:cs typeface="Times New Roman" panose="02020603050405020304" pitchFamily="18" charset="0"/>
              </a:rPr>
              <a:t> </a:t>
            </a:r>
            <a:r>
              <a:rPr lang="en-US" sz="3200" kern="100" dirty="0" err="1">
                <a:solidFill>
                  <a:schemeClr val="tx1"/>
                </a:solidFill>
                <a:latin typeface="Times New Roman" panose="02020603050405020304" pitchFamily="18" charset="0"/>
                <a:ea typeface="SimSun" panose="02010600030101010101" pitchFamily="2" charset="-122"/>
                <a:cs typeface="Times New Roman" panose="02020603050405020304" pitchFamily="18" charset="0"/>
              </a:rPr>
              <a:t>bày</a:t>
            </a:r>
            <a:r>
              <a:rPr lang="en-US" sz="3200" kern="100" dirty="0">
                <a:solidFill>
                  <a:schemeClr val="tx1"/>
                </a:solidFill>
                <a:latin typeface="Times New Roman" panose="02020603050405020304" pitchFamily="18" charset="0"/>
                <a:ea typeface="SimSun" panose="02010600030101010101" pitchFamily="2" charset="-122"/>
                <a:cs typeface="Times New Roman" panose="02020603050405020304" pitchFamily="18" charset="0"/>
              </a:rPr>
              <a:t> </a:t>
            </a:r>
            <a:r>
              <a:rPr lang="en-US" sz="3200" kern="100" dirty="0" err="1">
                <a:solidFill>
                  <a:schemeClr val="tx1"/>
                </a:solidFill>
                <a:latin typeface="Times New Roman" panose="02020603050405020304" pitchFamily="18" charset="0"/>
                <a:ea typeface="SimSun" panose="02010600030101010101" pitchFamily="2" charset="-122"/>
                <a:cs typeface="Times New Roman" panose="02020603050405020304" pitchFamily="18" charset="0"/>
              </a:rPr>
              <a:t>những</a:t>
            </a:r>
            <a:r>
              <a:rPr lang="en-US" sz="3200" kern="100" dirty="0">
                <a:solidFill>
                  <a:schemeClr val="tx1"/>
                </a:solidFill>
                <a:latin typeface="Times New Roman" panose="02020603050405020304" pitchFamily="18" charset="0"/>
                <a:ea typeface="SimSun" panose="02010600030101010101" pitchFamily="2" charset="-122"/>
                <a:cs typeface="Times New Roman" panose="02020603050405020304" pitchFamily="18" charset="0"/>
              </a:rPr>
              <a:t> </a:t>
            </a:r>
            <a:r>
              <a:rPr lang="en-US" sz="3200" kern="100" dirty="0" err="1">
                <a:solidFill>
                  <a:schemeClr val="tx1"/>
                </a:solidFill>
                <a:latin typeface="Times New Roman" panose="02020603050405020304" pitchFamily="18" charset="0"/>
                <a:ea typeface="SimSun" panose="02010600030101010101" pitchFamily="2" charset="-122"/>
                <a:cs typeface="Times New Roman" panose="02020603050405020304" pitchFamily="18" charset="0"/>
              </a:rPr>
              <a:t>thông</a:t>
            </a:r>
            <a:r>
              <a:rPr lang="en-US" sz="3200" kern="100" dirty="0">
                <a:solidFill>
                  <a:schemeClr val="tx1"/>
                </a:solidFill>
                <a:latin typeface="Times New Roman" panose="02020603050405020304" pitchFamily="18" charset="0"/>
                <a:ea typeface="SimSun" panose="02010600030101010101" pitchFamily="2" charset="-122"/>
                <a:cs typeface="Times New Roman" panose="02020603050405020304" pitchFamily="18" charset="0"/>
              </a:rPr>
              <a:t> tin </a:t>
            </a:r>
            <a:r>
              <a:rPr lang="en-US" sz="3200" kern="100" dirty="0" err="1">
                <a:solidFill>
                  <a:schemeClr val="tx1"/>
                </a:solidFill>
                <a:latin typeface="Times New Roman" panose="02020603050405020304" pitchFamily="18" charset="0"/>
                <a:ea typeface="SimSun" panose="02010600030101010101" pitchFamily="2" charset="-122"/>
                <a:cs typeface="Times New Roman" panose="02020603050405020304" pitchFamily="18" charset="0"/>
              </a:rPr>
              <a:t>về</a:t>
            </a:r>
            <a:r>
              <a:rPr lang="en-US" sz="3200" kern="100" dirty="0">
                <a:solidFill>
                  <a:schemeClr val="tx1"/>
                </a:solidFill>
                <a:latin typeface="Times New Roman" panose="02020603050405020304" pitchFamily="18" charset="0"/>
                <a:ea typeface="SimSun" panose="02010600030101010101" pitchFamily="2" charset="-122"/>
                <a:cs typeface="Times New Roman" panose="02020603050405020304" pitchFamily="18" charset="0"/>
              </a:rPr>
              <a:t> </a:t>
            </a:r>
            <a:r>
              <a:rPr lang="en-US" sz="3200" kern="100" dirty="0" err="1">
                <a:solidFill>
                  <a:schemeClr val="tx1"/>
                </a:solidFill>
                <a:latin typeface="Times New Roman" panose="02020603050405020304" pitchFamily="18" charset="0"/>
                <a:ea typeface="SimSun" panose="02010600030101010101" pitchFamily="2" charset="-122"/>
                <a:cs typeface="Times New Roman" panose="02020603050405020304" pitchFamily="18" charset="0"/>
              </a:rPr>
              <a:t>nhà</a:t>
            </a:r>
            <a:r>
              <a:rPr lang="en-US" sz="3200" kern="100" dirty="0">
                <a:solidFill>
                  <a:schemeClr val="tx1"/>
                </a:solidFill>
                <a:latin typeface="Times New Roman" panose="02020603050405020304" pitchFamily="18" charset="0"/>
                <a:ea typeface="SimSun" panose="02010600030101010101" pitchFamily="2" charset="-122"/>
                <a:cs typeface="Times New Roman" panose="02020603050405020304" pitchFamily="18" charset="0"/>
              </a:rPr>
              <a:t> </a:t>
            </a:r>
            <a:r>
              <a:rPr lang="en-US" sz="3200" kern="100" dirty="0" err="1">
                <a:solidFill>
                  <a:schemeClr val="tx1"/>
                </a:solidFill>
                <a:latin typeface="Times New Roman" panose="02020603050405020304" pitchFamily="18" charset="0"/>
                <a:ea typeface="SimSun" panose="02010600030101010101" pitchFamily="2" charset="-122"/>
                <a:cs typeface="Times New Roman" panose="02020603050405020304" pitchFamily="18" charset="0"/>
              </a:rPr>
              <a:t>thơ</a:t>
            </a:r>
            <a:r>
              <a:rPr lang="en-US" sz="3200" kern="100" dirty="0">
                <a:solidFill>
                  <a:schemeClr val="tx1"/>
                </a:solidFill>
                <a:latin typeface="Times New Roman" panose="02020603050405020304" pitchFamily="18" charset="0"/>
                <a:ea typeface="SimSun" panose="02010600030101010101" pitchFamily="2" charset="-122"/>
                <a:cs typeface="Times New Roman" panose="02020603050405020304" pitchFamily="18" charset="0"/>
              </a:rPr>
              <a:t> </a:t>
            </a:r>
            <a:r>
              <a:rPr lang="en-US" sz="3200" kern="100" dirty="0" err="1">
                <a:solidFill>
                  <a:schemeClr val="tx1"/>
                </a:solidFill>
                <a:latin typeface="Times New Roman" panose="02020603050405020304" pitchFamily="18" charset="0"/>
                <a:ea typeface="SimSun" panose="02010600030101010101" pitchFamily="2" charset="-122"/>
                <a:cs typeface="Times New Roman" panose="02020603050405020304" pitchFamily="18" charset="0"/>
              </a:rPr>
              <a:t>Lò</a:t>
            </a:r>
            <a:r>
              <a:rPr lang="en-US" sz="3200" kern="100" dirty="0">
                <a:solidFill>
                  <a:schemeClr val="tx1"/>
                </a:solidFill>
                <a:latin typeface="Times New Roman" panose="02020603050405020304" pitchFamily="18" charset="0"/>
                <a:ea typeface="SimSun" panose="02010600030101010101" pitchFamily="2" charset="-122"/>
                <a:cs typeface="Times New Roman" panose="02020603050405020304" pitchFamily="18" charset="0"/>
              </a:rPr>
              <a:t> </a:t>
            </a:r>
            <a:r>
              <a:rPr lang="en-US" sz="3200" kern="100" dirty="0" err="1">
                <a:solidFill>
                  <a:schemeClr val="tx1"/>
                </a:solidFill>
                <a:latin typeface="Times New Roman" panose="02020603050405020304" pitchFamily="18" charset="0"/>
                <a:ea typeface="SimSun" panose="02010600030101010101" pitchFamily="2" charset="-122"/>
                <a:cs typeface="Times New Roman" panose="02020603050405020304" pitchFamily="18" charset="0"/>
              </a:rPr>
              <a:t>Ngân</a:t>
            </a:r>
            <a:r>
              <a:rPr lang="en-US" sz="3200" kern="100" dirty="0">
                <a:solidFill>
                  <a:schemeClr val="tx1"/>
                </a:solidFill>
                <a:latin typeface="Times New Roman" panose="02020603050405020304" pitchFamily="18" charset="0"/>
                <a:ea typeface="SimSun" panose="02010600030101010101" pitchFamily="2" charset="-122"/>
                <a:cs typeface="Times New Roman" panose="02020603050405020304" pitchFamily="18" charset="0"/>
              </a:rPr>
              <a:t> </a:t>
            </a:r>
            <a:r>
              <a:rPr lang="en-US" sz="3200" kern="100" dirty="0" err="1">
                <a:solidFill>
                  <a:schemeClr val="tx1"/>
                </a:solidFill>
                <a:latin typeface="Times New Roman" panose="02020603050405020304" pitchFamily="18" charset="0"/>
                <a:ea typeface="SimSun" panose="02010600030101010101" pitchFamily="2" charset="-122"/>
                <a:cs typeface="Times New Roman" panose="02020603050405020304" pitchFamily="18" charset="0"/>
              </a:rPr>
              <a:t>Sủn</a:t>
            </a:r>
            <a:r>
              <a:rPr lang="en-US" sz="3200" kern="100" dirty="0">
                <a:solidFill>
                  <a:schemeClr val="tx1"/>
                </a:solidFill>
                <a:latin typeface="Times New Roman" panose="02020603050405020304" pitchFamily="18" charset="0"/>
                <a:ea typeface="SimSun" panose="02010600030101010101" pitchFamily="2" charset="-122"/>
                <a:cs typeface="Times New Roman" panose="02020603050405020304" pitchFamily="18" charset="0"/>
              </a:rPr>
              <a:t>.</a:t>
            </a:r>
            <a:endPar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073469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418276" y="1601787"/>
            <a:ext cx="7412607" cy="1754326"/>
          </a:xfrm>
          <a:prstGeom prst="rect">
            <a:avLst/>
          </a:prstGeom>
          <a:noFill/>
        </p:spPr>
        <p:txBody>
          <a:bodyPr wrap="none" lIns="91440" tIns="45720" rIns="91440" bIns="45720">
            <a:spAutoFit/>
          </a:bodyPr>
          <a:lstStyle/>
          <a:p>
            <a:pPr algn="ctr"/>
            <a:r>
              <a:rPr lang="en-US" sz="54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BÀI 10</a:t>
            </a:r>
          </a:p>
          <a:p>
            <a:pPr algn="ctr"/>
            <a:r>
              <a:rPr lang="en-US" sz="54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CUỐN SÁCH TÔI YÊU</a:t>
            </a:r>
            <a:endParaRPr lang="en-US" sz="54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pic>
        <p:nvPicPr>
          <p:cNvPr id="7" name="Picture 6"/>
          <p:cNvPicPr>
            <a:picLocks noChangeAspect="1"/>
          </p:cNvPicPr>
          <p:nvPr/>
        </p:nvPicPr>
        <p:blipFill>
          <a:blip r:embed="rId2"/>
          <a:stretch>
            <a:fillRect/>
          </a:stretch>
        </p:blipFill>
        <p:spPr>
          <a:xfrm>
            <a:off x="129043" y="198745"/>
            <a:ext cx="1347333" cy="1353429"/>
          </a:xfrm>
          <a:prstGeom prst="rect">
            <a:avLst/>
          </a:prstGeom>
        </p:spPr>
      </p:pic>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10000" b="96250" l="2969" r="95313">
                        <a14:foregroundMark x1="25000" y1="57031" x2="25000" y2="57031"/>
                        <a14:foregroundMark x1="30156" y1="54688" x2="30156" y2="54688"/>
                        <a14:foregroundMark x1="31406" y1="53125" x2="31406" y2="53125"/>
                        <a14:foregroundMark x1="32344" y1="52812" x2="32344" y2="52812"/>
                        <a14:foregroundMark x1="52500" y1="54219" x2="52500" y2="54219"/>
                        <a14:foregroundMark x1="56250" y1="54219" x2="56250" y2="54219"/>
                        <a14:foregroundMark x1="71250" y1="54219" x2="71250" y2="54219"/>
                        <a14:foregroundMark x1="74219" y1="53594" x2="74219" y2="53594"/>
                        <a14:foregroundMark x1="78438" y1="52344" x2="78438" y2="52344"/>
                        <a14:foregroundMark x1="82188" y1="51250" x2="82188" y2="51250"/>
                        <a14:foregroundMark x1="77813" y1="69063" x2="77813" y2="69063"/>
                        <a14:foregroundMark x1="67969" y1="71875" x2="67969" y2="71875"/>
                        <a14:foregroundMark x1="67500" y1="72031" x2="64844" y2="74219"/>
                        <a14:foregroundMark x1="59062" y1="74844" x2="59062" y2="74844"/>
                        <a14:foregroundMark x1="51719" y1="75625" x2="51719" y2="75625"/>
                        <a14:foregroundMark x1="47031" y1="76094" x2="45938" y2="76563"/>
                        <a14:foregroundMark x1="30469" y1="76094" x2="30469" y2="76094"/>
                        <a14:foregroundMark x1="29688" y1="75625" x2="29688" y2="75625"/>
                        <a14:foregroundMark x1="23438" y1="71875" x2="23438" y2="71875"/>
                        <a14:foregroundMark x1="22188" y1="70625" x2="22188" y2="70625"/>
                        <a14:foregroundMark x1="15156" y1="66875" x2="15156" y2="66875"/>
                        <a14:foregroundMark x1="17031" y1="66719" x2="17031" y2="66719"/>
                        <a14:foregroundMark x1="18750" y1="66719" x2="18750" y2="66719"/>
                        <a14:foregroundMark x1="24844" y1="67344" x2="24844" y2="67344"/>
                        <a14:foregroundMark x1="35156" y1="71875" x2="35156" y2="71875"/>
                        <a14:foregroundMark x1="35313" y1="72031" x2="35313" y2="72031"/>
                        <a14:foregroundMark x1="21563" y1="62969" x2="21563" y2="62969"/>
                        <a14:foregroundMark x1="14688" y1="61094" x2="14688" y2="61094"/>
                        <a14:foregroundMark x1="12812" y1="59219" x2="12812" y2="59219"/>
                        <a14:foregroundMark x1="10469" y1="59219" x2="10469" y2="59219"/>
                        <a14:foregroundMark x1="39531" y1="64844" x2="39531" y2="64844"/>
                        <a14:foregroundMark x1="41250" y1="64063" x2="41250" y2="64063"/>
                        <a14:foregroundMark x1="51250" y1="62656" x2="51250" y2="62656"/>
                        <a14:foregroundMark x1="62813" y1="62500" x2="62813" y2="62500"/>
                        <a14:foregroundMark x1="71406" y1="61563" x2="71406" y2="61563"/>
                        <a14:foregroundMark x1="76875" y1="61250" x2="76875" y2="61250"/>
                        <a14:foregroundMark x1="17031" y1="53281" x2="17031" y2="53281"/>
                        <a14:foregroundMark x1="13281" y1="49375" x2="13281" y2="49375"/>
                        <a14:foregroundMark x1="12812" y1="47656" x2="12812" y2="47656"/>
                      </a14:backgroundRemoval>
                    </a14:imgEffect>
                  </a14:imgLayer>
                </a14:imgProps>
              </a:ext>
            </a:extLst>
          </a:blip>
          <a:stretch>
            <a:fillRect/>
          </a:stretch>
        </p:blipFill>
        <p:spPr>
          <a:xfrm>
            <a:off x="2418276" y="3009899"/>
            <a:ext cx="2738438" cy="2738438"/>
          </a:xfrm>
          <a:prstGeom prst="rect">
            <a:avLst/>
          </a:prstGeom>
        </p:spPr>
      </p:pic>
      <p:sp>
        <p:nvSpPr>
          <p:cNvPr id="9" name="Rectangle 8"/>
          <p:cNvSpPr/>
          <p:nvPr/>
        </p:nvSpPr>
        <p:spPr>
          <a:xfrm>
            <a:off x="5280079" y="4013616"/>
            <a:ext cx="4060727" cy="1077218"/>
          </a:xfrm>
          <a:prstGeom prst="rect">
            <a:avLst/>
          </a:prstGeom>
          <a:noFill/>
        </p:spPr>
        <p:txBody>
          <a:bodyPr wrap="none" lIns="91440" tIns="45720" rIns="91440" bIns="45720">
            <a:spAutoFit/>
          </a:bodyPr>
          <a:lstStyle/>
          <a:p>
            <a:pPr algn="ctr"/>
            <a:r>
              <a:rPr lang="en-US" sz="3200" b="1" dirty="0">
                <a:ln w="22225">
                  <a:solidFill>
                    <a:schemeClr val="accent2"/>
                  </a:solidFill>
                  <a:prstDash val="solid"/>
                </a:ln>
                <a:solidFill>
                  <a:schemeClr val="accent2">
                    <a:lumMod val="40000"/>
                    <a:lumOff val="60000"/>
                  </a:schemeClr>
                </a:solidFill>
              </a:rPr>
              <a:t>NGỮ VĂN 6</a:t>
            </a:r>
          </a:p>
          <a:p>
            <a:pPr algn="ctr"/>
            <a:r>
              <a:rPr lang="en-US" sz="3200" b="1" dirty="0">
                <a:ln w="22225">
                  <a:solidFill>
                    <a:schemeClr val="accent2"/>
                  </a:solidFill>
                  <a:prstDash val="solid"/>
                </a:ln>
                <a:solidFill>
                  <a:schemeClr val="accent2">
                    <a:lumMod val="40000"/>
                    <a:lumOff val="60000"/>
                  </a:schemeClr>
                </a:solidFill>
              </a:rPr>
              <a:t>KẾT NỐI TRI THỨC</a:t>
            </a:r>
          </a:p>
        </p:txBody>
      </p:sp>
      <p:pic>
        <p:nvPicPr>
          <p:cNvPr id="15" name="Picture 14"/>
          <p:cNvPicPr>
            <a:picLocks noChangeAspect="1"/>
          </p:cNvPicPr>
          <p:nvPr/>
        </p:nvPicPr>
        <p:blipFill>
          <a:blip r:embed="rId5">
            <a:duotone>
              <a:prstClr val="black"/>
              <a:schemeClr val="accent6">
                <a:lumMod val="75000"/>
                <a:tint val="45000"/>
                <a:satMod val="400000"/>
              </a:schemeClr>
            </a:duotone>
            <a:extLst>
              <a:ext uri="{BEBA8EAE-BF5A-486C-A8C5-ECC9F3942E4B}">
                <a14:imgProps xmlns:a14="http://schemas.microsoft.com/office/drawing/2010/main">
                  <a14:imgLayer r:embed="rId6">
                    <a14:imgEffect>
                      <a14:colorTemperature colorTemp="5300"/>
                    </a14:imgEffect>
                  </a14:imgLayer>
                </a14:imgProps>
              </a:ext>
            </a:extLst>
          </a:blip>
          <a:srcRect l="44516" t="-8070" r="50000" b="100000"/>
          <a:stretch>
            <a:fillRect/>
          </a:stretch>
        </p:blipFill>
        <p:spPr>
          <a:xfrm>
            <a:off x="1314451" y="4552226"/>
            <a:ext cx="161925" cy="172175"/>
          </a:xfrm>
          <a:custGeom>
            <a:avLst/>
            <a:gdLst>
              <a:gd name="connsiteX0" fmla="*/ 0 w 161925"/>
              <a:gd name="connsiteY0" fmla="*/ 0 h 172175"/>
              <a:gd name="connsiteX1" fmla="*/ 161925 w 161925"/>
              <a:gd name="connsiteY1" fmla="*/ 0 h 172175"/>
              <a:gd name="connsiteX2" fmla="*/ 161925 w 161925"/>
              <a:gd name="connsiteY2" fmla="*/ 172175 h 172175"/>
              <a:gd name="connsiteX3" fmla="*/ 0 w 161925"/>
              <a:gd name="connsiteY3" fmla="*/ 172175 h 172175"/>
              <a:gd name="connsiteX4" fmla="*/ 0 w 161925"/>
              <a:gd name="connsiteY4" fmla="*/ 0 h 172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925" h="172175">
                <a:moveTo>
                  <a:pt x="0" y="0"/>
                </a:moveTo>
                <a:lnTo>
                  <a:pt x="161925" y="0"/>
                </a:lnTo>
                <a:lnTo>
                  <a:pt x="161925" y="172175"/>
                </a:lnTo>
                <a:lnTo>
                  <a:pt x="0" y="172175"/>
                </a:lnTo>
                <a:lnTo>
                  <a:pt x="0" y="0"/>
                </a:lnTo>
                <a:close/>
              </a:path>
            </a:pathLst>
          </a:custGeom>
        </p:spPr>
      </p:pic>
      <p:pic>
        <p:nvPicPr>
          <p:cNvPr id="32" name="Picture 31"/>
          <p:cNvPicPr>
            <a:picLocks noChangeAspect="1"/>
          </p:cNvPicPr>
          <p:nvPr/>
        </p:nvPicPr>
        <p:blipFill>
          <a:blip r:embed="rId5">
            <a:duotone>
              <a:prstClr val="black"/>
              <a:schemeClr val="accent6">
                <a:lumMod val="75000"/>
                <a:tint val="45000"/>
                <a:satMod val="400000"/>
              </a:schemeClr>
            </a:duotone>
            <a:extLst>
              <a:ext uri="{BEBA8EAE-BF5A-486C-A8C5-ECC9F3942E4B}">
                <a14:imgProps xmlns:a14="http://schemas.microsoft.com/office/drawing/2010/main">
                  <a14:imgLayer r:embed="rId6">
                    <a14:imgEffect>
                      <a14:colorTemperature colorTemp="5300"/>
                    </a14:imgEffect>
                  </a14:imgLayer>
                </a14:imgProps>
              </a:ext>
            </a:extLst>
          </a:blip>
          <a:srcRect r="55484"/>
          <a:stretch>
            <a:fillRect/>
          </a:stretch>
        </p:blipFill>
        <p:spPr>
          <a:xfrm>
            <a:off x="0" y="3735386"/>
            <a:ext cx="2185989" cy="3122614"/>
          </a:xfrm>
          <a:custGeom>
            <a:avLst/>
            <a:gdLst>
              <a:gd name="connsiteX0" fmla="*/ 0 w 2185989"/>
              <a:gd name="connsiteY0" fmla="*/ 0 h 3122614"/>
              <a:gd name="connsiteX1" fmla="*/ 668598 w 2185989"/>
              <a:gd name="connsiteY1" fmla="*/ 0 h 3122614"/>
              <a:gd name="connsiteX2" fmla="*/ 971041 w 2185989"/>
              <a:gd name="connsiteY2" fmla="*/ 408568 h 3122614"/>
              <a:gd name="connsiteX3" fmla="*/ 967992 w 2185989"/>
              <a:gd name="connsiteY3" fmla="*/ 443885 h 3122614"/>
              <a:gd name="connsiteX4" fmla="*/ 957264 w 2185989"/>
              <a:gd name="connsiteY4" fmla="*/ 493713 h 3122614"/>
              <a:gd name="connsiteX5" fmla="*/ 885826 w 2185989"/>
              <a:gd name="connsiteY5" fmla="*/ 579438 h 3122614"/>
              <a:gd name="connsiteX6" fmla="*/ 871539 w 2185989"/>
              <a:gd name="connsiteY6" fmla="*/ 622301 h 3122614"/>
              <a:gd name="connsiteX7" fmla="*/ 900114 w 2185989"/>
              <a:gd name="connsiteY7" fmla="*/ 708026 h 3122614"/>
              <a:gd name="connsiteX8" fmla="*/ 914401 w 2185989"/>
              <a:gd name="connsiteY8" fmla="*/ 750888 h 3122614"/>
              <a:gd name="connsiteX9" fmla="*/ 1143001 w 2185989"/>
              <a:gd name="connsiteY9" fmla="*/ 793751 h 3122614"/>
              <a:gd name="connsiteX10" fmla="*/ 1243014 w 2185989"/>
              <a:gd name="connsiteY10" fmla="*/ 822326 h 3122614"/>
              <a:gd name="connsiteX11" fmla="*/ 1297134 w 2185989"/>
              <a:gd name="connsiteY11" fmla="*/ 857155 h 3122614"/>
              <a:gd name="connsiteX12" fmla="*/ 1309560 w 2185989"/>
              <a:gd name="connsiteY12" fmla="*/ 865872 h 3122614"/>
              <a:gd name="connsiteX13" fmla="*/ 1365343 w 2185989"/>
              <a:gd name="connsiteY13" fmla="*/ 941229 h 3122614"/>
              <a:gd name="connsiteX14" fmla="*/ 1376644 w 2185989"/>
              <a:gd name="connsiteY14" fmla="*/ 967820 h 3122614"/>
              <a:gd name="connsiteX15" fmla="*/ 1414464 w 2185989"/>
              <a:gd name="connsiteY15" fmla="*/ 1050926 h 3122614"/>
              <a:gd name="connsiteX16" fmla="*/ 1414464 w 2185989"/>
              <a:gd name="connsiteY16" fmla="*/ 1208088 h 3122614"/>
              <a:gd name="connsiteX17" fmla="*/ 1371601 w 2185989"/>
              <a:gd name="connsiteY17" fmla="*/ 1236663 h 3122614"/>
              <a:gd name="connsiteX18" fmla="*/ 1400176 w 2185989"/>
              <a:gd name="connsiteY18" fmla="*/ 1308101 h 3122614"/>
              <a:gd name="connsiteX19" fmla="*/ 1428751 w 2185989"/>
              <a:gd name="connsiteY19" fmla="*/ 1350963 h 3122614"/>
              <a:gd name="connsiteX20" fmla="*/ 1514476 w 2185989"/>
              <a:gd name="connsiteY20" fmla="*/ 1379538 h 3122614"/>
              <a:gd name="connsiteX21" fmla="*/ 1543051 w 2185989"/>
              <a:gd name="connsiteY21" fmla="*/ 1422401 h 3122614"/>
              <a:gd name="connsiteX22" fmla="*/ 1585914 w 2185989"/>
              <a:gd name="connsiteY22" fmla="*/ 1450976 h 3122614"/>
              <a:gd name="connsiteX23" fmla="*/ 1614489 w 2185989"/>
              <a:gd name="connsiteY23" fmla="*/ 1536701 h 3122614"/>
              <a:gd name="connsiteX24" fmla="*/ 1600201 w 2185989"/>
              <a:gd name="connsiteY24" fmla="*/ 1636713 h 3122614"/>
              <a:gd name="connsiteX25" fmla="*/ 1514476 w 2185989"/>
              <a:gd name="connsiteY25" fmla="*/ 1708151 h 3122614"/>
              <a:gd name="connsiteX26" fmla="*/ 1443039 w 2185989"/>
              <a:gd name="connsiteY26" fmla="*/ 1836738 h 3122614"/>
              <a:gd name="connsiteX27" fmla="*/ 1385889 w 2185989"/>
              <a:gd name="connsiteY27" fmla="*/ 1851026 h 3122614"/>
              <a:gd name="connsiteX28" fmla="*/ 1428751 w 2185989"/>
              <a:gd name="connsiteY28" fmla="*/ 1951038 h 3122614"/>
              <a:gd name="connsiteX29" fmla="*/ 1471614 w 2185989"/>
              <a:gd name="connsiteY29" fmla="*/ 1965326 h 3122614"/>
              <a:gd name="connsiteX30" fmla="*/ 1557339 w 2185989"/>
              <a:gd name="connsiteY30" fmla="*/ 2008188 h 3122614"/>
              <a:gd name="connsiteX31" fmla="*/ 1585914 w 2185989"/>
              <a:gd name="connsiteY31" fmla="*/ 2051051 h 3122614"/>
              <a:gd name="connsiteX32" fmla="*/ 1614489 w 2185989"/>
              <a:gd name="connsiteY32" fmla="*/ 2136776 h 3122614"/>
              <a:gd name="connsiteX33" fmla="*/ 1643064 w 2185989"/>
              <a:gd name="connsiteY33" fmla="*/ 2179638 h 3122614"/>
              <a:gd name="connsiteX34" fmla="*/ 1671639 w 2185989"/>
              <a:gd name="connsiteY34" fmla="*/ 2136776 h 3122614"/>
              <a:gd name="connsiteX35" fmla="*/ 1685926 w 2185989"/>
              <a:gd name="connsiteY35" fmla="*/ 2093913 h 3122614"/>
              <a:gd name="connsiteX36" fmla="*/ 1728789 w 2185989"/>
              <a:gd name="connsiteY36" fmla="*/ 2065338 h 3122614"/>
              <a:gd name="connsiteX37" fmla="*/ 2014539 w 2185989"/>
              <a:gd name="connsiteY37" fmla="*/ 2079626 h 3122614"/>
              <a:gd name="connsiteX38" fmla="*/ 2114551 w 2185989"/>
              <a:gd name="connsiteY38" fmla="*/ 2108201 h 3122614"/>
              <a:gd name="connsiteX39" fmla="*/ 2185989 w 2185989"/>
              <a:gd name="connsiteY39" fmla="*/ 2236788 h 3122614"/>
              <a:gd name="connsiteX40" fmla="*/ 2185989 w 2185989"/>
              <a:gd name="connsiteY40" fmla="*/ 3122614 h 3122614"/>
              <a:gd name="connsiteX41" fmla="*/ 0 w 2185989"/>
              <a:gd name="connsiteY41" fmla="*/ 3122614 h 3122614"/>
              <a:gd name="connsiteX42" fmla="*/ 0 w 2185989"/>
              <a:gd name="connsiteY42" fmla="*/ 0 h 312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185989" h="3122614">
                <a:moveTo>
                  <a:pt x="0" y="0"/>
                </a:moveTo>
                <a:lnTo>
                  <a:pt x="668598" y="0"/>
                </a:lnTo>
                <a:lnTo>
                  <a:pt x="971041" y="408568"/>
                </a:lnTo>
                <a:lnTo>
                  <a:pt x="967992" y="443885"/>
                </a:lnTo>
                <a:cubicBezTo>
                  <a:pt x="965680" y="459206"/>
                  <a:pt x="962206" y="475595"/>
                  <a:pt x="957264" y="493713"/>
                </a:cubicBezTo>
                <a:cubicBezTo>
                  <a:pt x="949804" y="521066"/>
                  <a:pt x="902797" y="562467"/>
                  <a:pt x="885826" y="579438"/>
                </a:cubicBezTo>
                <a:cubicBezTo>
                  <a:pt x="881064" y="593726"/>
                  <a:pt x="869876" y="607333"/>
                  <a:pt x="871539" y="622301"/>
                </a:cubicBezTo>
                <a:cubicBezTo>
                  <a:pt x="874865" y="652237"/>
                  <a:pt x="890589" y="679451"/>
                  <a:pt x="900114" y="708026"/>
                </a:cubicBezTo>
                <a:cubicBezTo>
                  <a:pt x="904876" y="722313"/>
                  <a:pt x="901870" y="742534"/>
                  <a:pt x="914401" y="750888"/>
                </a:cubicBezTo>
                <a:cubicBezTo>
                  <a:pt x="1008931" y="813907"/>
                  <a:pt x="940143" y="778146"/>
                  <a:pt x="1143001" y="793751"/>
                </a:cubicBezTo>
                <a:cubicBezTo>
                  <a:pt x="1156457" y="797115"/>
                  <a:pt x="1226241" y="813008"/>
                  <a:pt x="1243014" y="822326"/>
                </a:cubicBezTo>
                <a:cubicBezTo>
                  <a:pt x="1258025" y="830665"/>
                  <a:pt x="1279456" y="844953"/>
                  <a:pt x="1297134" y="857155"/>
                </a:cubicBezTo>
                <a:lnTo>
                  <a:pt x="1309560" y="865872"/>
                </a:lnTo>
                <a:lnTo>
                  <a:pt x="1365343" y="941229"/>
                </a:lnTo>
                <a:lnTo>
                  <a:pt x="1376644" y="967820"/>
                </a:lnTo>
                <a:cubicBezTo>
                  <a:pt x="1408634" y="1048416"/>
                  <a:pt x="1357878" y="966046"/>
                  <a:pt x="1414464" y="1050926"/>
                </a:cubicBezTo>
                <a:cubicBezTo>
                  <a:pt x="1434556" y="1111204"/>
                  <a:pt x="1446774" y="1127312"/>
                  <a:pt x="1414464" y="1208088"/>
                </a:cubicBezTo>
                <a:cubicBezTo>
                  <a:pt x="1408087" y="1224031"/>
                  <a:pt x="1385889" y="1227138"/>
                  <a:pt x="1371601" y="1236663"/>
                </a:cubicBezTo>
                <a:cubicBezTo>
                  <a:pt x="1345867" y="1339602"/>
                  <a:pt x="1344663" y="1263691"/>
                  <a:pt x="1400176" y="1308101"/>
                </a:cubicBezTo>
                <a:cubicBezTo>
                  <a:pt x="1413584" y="1318828"/>
                  <a:pt x="1414190" y="1341862"/>
                  <a:pt x="1428751" y="1350963"/>
                </a:cubicBezTo>
                <a:cubicBezTo>
                  <a:pt x="1454293" y="1366927"/>
                  <a:pt x="1514476" y="1379538"/>
                  <a:pt x="1514476" y="1379538"/>
                </a:cubicBezTo>
                <a:cubicBezTo>
                  <a:pt x="1524001" y="1393826"/>
                  <a:pt x="1530909" y="1410259"/>
                  <a:pt x="1543051" y="1422401"/>
                </a:cubicBezTo>
                <a:cubicBezTo>
                  <a:pt x="1555193" y="1434543"/>
                  <a:pt x="1576813" y="1436415"/>
                  <a:pt x="1585914" y="1450976"/>
                </a:cubicBezTo>
                <a:cubicBezTo>
                  <a:pt x="1601878" y="1476518"/>
                  <a:pt x="1614489" y="1536701"/>
                  <a:pt x="1614489" y="1536701"/>
                </a:cubicBezTo>
                <a:cubicBezTo>
                  <a:pt x="1609726" y="1570038"/>
                  <a:pt x="1612708" y="1605446"/>
                  <a:pt x="1600201" y="1636713"/>
                </a:cubicBezTo>
                <a:cubicBezTo>
                  <a:pt x="1590199" y="1661717"/>
                  <a:pt x="1535906" y="1693864"/>
                  <a:pt x="1514476" y="1708151"/>
                </a:cubicBezTo>
                <a:cubicBezTo>
                  <a:pt x="1502385" y="1744423"/>
                  <a:pt x="1478769" y="1827805"/>
                  <a:pt x="1443039" y="1836738"/>
                </a:cubicBezTo>
                <a:lnTo>
                  <a:pt x="1385889" y="1851026"/>
                </a:lnTo>
                <a:cubicBezTo>
                  <a:pt x="1394468" y="1885344"/>
                  <a:pt x="1397917" y="1926371"/>
                  <a:pt x="1428751" y="1951038"/>
                </a:cubicBezTo>
                <a:cubicBezTo>
                  <a:pt x="1440511" y="1960446"/>
                  <a:pt x="1458143" y="1958591"/>
                  <a:pt x="1471614" y="1965326"/>
                </a:cubicBezTo>
                <a:cubicBezTo>
                  <a:pt x="1582394" y="2020716"/>
                  <a:pt x="1449608" y="1972279"/>
                  <a:pt x="1557339" y="2008188"/>
                </a:cubicBezTo>
                <a:cubicBezTo>
                  <a:pt x="1566864" y="2022476"/>
                  <a:pt x="1578940" y="2035359"/>
                  <a:pt x="1585914" y="2051051"/>
                </a:cubicBezTo>
                <a:cubicBezTo>
                  <a:pt x="1598147" y="2078576"/>
                  <a:pt x="1597781" y="2111714"/>
                  <a:pt x="1614489" y="2136776"/>
                </a:cubicBezTo>
                <a:lnTo>
                  <a:pt x="1643064" y="2179638"/>
                </a:lnTo>
                <a:cubicBezTo>
                  <a:pt x="1652589" y="2165351"/>
                  <a:pt x="1663960" y="2152135"/>
                  <a:pt x="1671639" y="2136776"/>
                </a:cubicBezTo>
                <a:cubicBezTo>
                  <a:pt x="1678374" y="2123305"/>
                  <a:pt x="1676518" y="2105673"/>
                  <a:pt x="1685926" y="2093913"/>
                </a:cubicBezTo>
                <a:cubicBezTo>
                  <a:pt x="1696653" y="2080504"/>
                  <a:pt x="1714501" y="2074863"/>
                  <a:pt x="1728789" y="2065338"/>
                </a:cubicBezTo>
                <a:cubicBezTo>
                  <a:pt x="1824039" y="2070101"/>
                  <a:pt x="1919499" y="2071706"/>
                  <a:pt x="2014539" y="2079626"/>
                </a:cubicBezTo>
                <a:cubicBezTo>
                  <a:pt x="2038465" y="2081620"/>
                  <a:pt x="2089748" y="2099933"/>
                  <a:pt x="2114551" y="2108201"/>
                </a:cubicBezTo>
                <a:cubicBezTo>
                  <a:pt x="2139700" y="2183644"/>
                  <a:pt x="2120485" y="2138531"/>
                  <a:pt x="2185989" y="2236788"/>
                </a:cubicBezTo>
                <a:lnTo>
                  <a:pt x="2185989" y="3122614"/>
                </a:lnTo>
                <a:lnTo>
                  <a:pt x="0" y="3122614"/>
                </a:lnTo>
                <a:lnTo>
                  <a:pt x="0" y="0"/>
                </a:lnTo>
                <a:close/>
              </a:path>
            </a:pathLst>
          </a:custGeom>
        </p:spPr>
      </p:pic>
      <p:pic>
        <p:nvPicPr>
          <p:cNvPr id="49" name="Picture 48"/>
          <p:cNvPicPr>
            <a:picLocks noChangeAspect="1"/>
          </p:cNvPicPr>
          <p:nvPr/>
        </p:nvPicPr>
        <p:blipFill>
          <a:blip r:embed="rId5">
            <a:duotone>
              <a:prstClr val="black"/>
              <a:schemeClr val="accent6">
                <a:lumMod val="75000"/>
                <a:tint val="45000"/>
                <a:satMod val="400000"/>
              </a:schemeClr>
            </a:duotone>
            <a:extLst>
              <a:ext uri="{BEBA8EAE-BF5A-486C-A8C5-ECC9F3942E4B}">
                <a14:imgProps xmlns:a14="http://schemas.microsoft.com/office/drawing/2010/main">
                  <a14:imgLayer r:embed="rId6">
                    <a14:imgEffect>
                      <a14:colorTemperature colorTemp="5300"/>
                    </a14:imgEffect>
                  </a14:imgLayer>
                </a14:imgProps>
              </a:ext>
            </a:extLst>
          </a:blip>
          <a:srcRect l="94746" r="3264" b="97101"/>
          <a:stretch>
            <a:fillRect/>
          </a:stretch>
        </p:blipFill>
        <p:spPr>
          <a:xfrm>
            <a:off x="8989999" y="233500"/>
            <a:ext cx="87180" cy="90534"/>
          </a:xfrm>
          <a:custGeom>
            <a:avLst/>
            <a:gdLst>
              <a:gd name="connsiteX0" fmla="*/ 74789 w 87180"/>
              <a:gd name="connsiteY0" fmla="*/ 0 h 90534"/>
              <a:gd name="connsiteX1" fmla="*/ 87180 w 87180"/>
              <a:gd name="connsiteY1" fmla="*/ 0 h 90534"/>
              <a:gd name="connsiteX2" fmla="*/ 68276 w 87180"/>
              <a:gd name="connsiteY2" fmla="*/ 52250 h 90534"/>
              <a:gd name="connsiteX3" fmla="*/ 25414 w 87180"/>
              <a:gd name="connsiteY3" fmla="*/ 80825 h 90534"/>
              <a:gd name="connsiteX4" fmla="*/ 4641 w 87180"/>
              <a:gd name="connsiteY4" fmla="*/ 89316 h 90534"/>
              <a:gd name="connsiteX5" fmla="*/ 0 w 87180"/>
              <a:gd name="connsiteY5" fmla="*/ 90534 h 90534"/>
              <a:gd name="connsiteX6" fmla="*/ 74789 w 87180"/>
              <a:gd name="connsiteY6" fmla="*/ 0 h 90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180" h="90534">
                <a:moveTo>
                  <a:pt x="74789" y="0"/>
                </a:moveTo>
                <a:lnTo>
                  <a:pt x="87180" y="0"/>
                </a:lnTo>
                <a:lnTo>
                  <a:pt x="68276" y="52250"/>
                </a:lnTo>
                <a:lnTo>
                  <a:pt x="25414" y="80825"/>
                </a:lnTo>
                <a:cubicBezTo>
                  <a:pt x="19149" y="85002"/>
                  <a:pt x="12005" y="87383"/>
                  <a:pt x="4641" y="89316"/>
                </a:cubicBezTo>
                <a:lnTo>
                  <a:pt x="0" y="90534"/>
                </a:lnTo>
                <a:lnTo>
                  <a:pt x="74789" y="0"/>
                </a:lnTo>
                <a:close/>
              </a:path>
            </a:pathLst>
          </a:custGeom>
        </p:spPr>
      </p:pic>
      <p:pic>
        <p:nvPicPr>
          <p:cNvPr id="46" name="Picture 45"/>
          <p:cNvPicPr>
            <a:picLocks noChangeAspect="1"/>
          </p:cNvPicPr>
          <p:nvPr/>
        </p:nvPicPr>
        <p:blipFill>
          <a:blip r:embed="rId5">
            <a:duotone>
              <a:prstClr val="black"/>
              <a:schemeClr val="accent6">
                <a:lumMod val="75000"/>
                <a:tint val="45000"/>
                <a:satMod val="400000"/>
              </a:schemeClr>
            </a:duotone>
            <a:extLst>
              <a:ext uri="{BEBA8EAE-BF5A-486C-A8C5-ECC9F3942E4B}">
                <a14:imgProps xmlns:a14="http://schemas.microsoft.com/office/drawing/2010/main">
                  <a14:imgLayer r:embed="rId6">
                    <a14:imgEffect>
                      <a14:colorTemperature colorTemp="5300"/>
                    </a14:imgEffect>
                  </a14:imgLayer>
                </a14:imgProps>
              </a:ext>
            </a:extLst>
          </a:blip>
          <a:srcRect l="88569" t="15565" r="11390" b="84354"/>
          <a:stretch>
            <a:fillRect/>
          </a:stretch>
        </p:blipFill>
        <p:spPr>
          <a:xfrm>
            <a:off x="8719344" y="719537"/>
            <a:ext cx="1824" cy="2518"/>
          </a:xfrm>
          <a:custGeom>
            <a:avLst/>
            <a:gdLst>
              <a:gd name="connsiteX0" fmla="*/ 0 w 1824"/>
              <a:gd name="connsiteY0" fmla="*/ 0 h 2518"/>
              <a:gd name="connsiteX1" fmla="*/ 1408 w 1824"/>
              <a:gd name="connsiteY1" fmla="*/ 1886 h 2518"/>
              <a:gd name="connsiteX2" fmla="*/ 383 w 1824"/>
              <a:gd name="connsiteY2" fmla="*/ 555 h 2518"/>
              <a:gd name="connsiteX3" fmla="*/ 0 w 1824"/>
              <a:gd name="connsiteY3" fmla="*/ 0 h 2518"/>
            </a:gdLst>
            <a:ahLst/>
            <a:cxnLst>
              <a:cxn ang="0">
                <a:pos x="connsiteX0" y="connsiteY0"/>
              </a:cxn>
              <a:cxn ang="0">
                <a:pos x="connsiteX1" y="connsiteY1"/>
              </a:cxn>
              <a:cxn ang="0">
                <a:pos x="connsiteX2" y="connsiteY2"/>
              </a:cxn>
              <a:cxn ang="0">
                <a:pos x="connsiteX3" y="connsiteY3"/>
              </a:cxn>
            </a:cxnLst>
            <a:rect l="l" t="t" r="r" b="b"/>
            <a:pathLst>
              <a:path w="1824" h="2518">
                <a:moveTo>
                  <a:pt x="0" y="0"/>
                </a:moveTo>
                <a:lnTo>
                  <a:pt x="1408" y="1886"/>
                </a:lnTo>
                <a:cubicBezTo>
                  <a:pt x="2123" y="2915"/>
                  <a:pt x="2001" y="2831"/>
                  <a:pt x="383" y="555"/>
                </a:cubicBezTo>
                <a:lnTo>
                  <a:pt x="0" y="0"/>
                </a:lnTo>
                <a:close/>
              </a:path>
            </a:pathLst>
          </a:custGeom>
        </p:spPr>
      </p:pic>
      <p:pic>
        <p:nvPicPr>
          <p:cNvPr id="45" name="Picture 44"/>
          <p:cNvPicPr>
            <a:picLocks noChangeAspect="1"/>
          </p:cNvPicPr>
          <p:nvPr/>
        </p:nvPicPr>
        <p:blipFill>
          <a:blip r:embed="rId5">
            <a:duotone>
              <a:prstClr val="black"/>
              <a:schemeClr val="accent6">
                <a:lumMod val="75000"/>
                <a:tint val="45000"/>
                <a:satMod val="400000"/>
              </a:schemeClr>
            </a:duotone>
            <a:extLst>
              <a:ext uri="{BEBA8EAE-BF5A-486C-A8C5-ECC9F3942E4B}">
                <a14:imgProps xmlns:a14="http://schemas.microsoft.com/office/drawing/2010/main">
                  <a14:imgLayer r:embed="rId6">
                    <a14:imgEffect>
                      <a14:colorTemperature colorTemp="5300"/>
                    </a14:imgEffect>
                  </a14:imgLayer>
                </a14:imgProps>
              </a:ext>
            </a:extLst>
          </a:blip>
          <a:srcRect l="84004" t="32952" r="15955" b="66967"/>
          <a:stretch>
            <a:fillRect/>
          </a:stretch>
        </p:blipFill>
        <p:spPr>
          <a:xfrm>
            <a:off x="8519319" y="1262462"/>
            <a:ext cx="1824" cy="2518"/>
          </a:xfrm>
          <a:custGeom>
            <a:avLst/>
            <a:gdLst>
              <a:gd name="connsiteX0" fmla="*/ 0 w 1824"/>
              <a:gd name="connsiteY0" fmla="*/ 0 h 2518"/>
              <a:gd name="connsiteX1" fmla="*/ 1408 w 1824"/>
              <a:gd name="connsiteY1" fmla="*/ 1886 h 2518"/>
              <a:gd name="connsiteX2" fmla="*/ 383 w 1824"/>
              <a:gd name="connsiteY2" fmla="*/ 555 h 2518"/>
              <a:gd name="connsiteX3" fmla="*/ 0 w 1824"/>
              <a:gd name="connsiteY3" fmla="*/ 0 h 2518"/>
            </a:gdLst>
            <a:ahLst/>
            <a:cxnLst>
              <a:cxn ang="0">
                <a:pos x="connsiteX0" y="connsiteY0"/>
              </a:cxn>
              <a:cxn ang="0">
                <a:pos x="connsiteX1" y="connsiteY1"/>
              </a:cxn>
              <a:cxn ang="0">
                <a:pos x="connsiteX2" y="connsiteY2"/>
              </a:cxn>
              <a:cxn ang="0">
                <a:pos x="connsiteX3" y="connsiteY3"/>
              </a:cxn>
            </a:cxnLst>
            <a:rect l="l" t="t" r="r" b="b"/>
            <a:pathLst>
              <a:path w="1824" h="2518">
                <a:moveTo>
                  <a:pt x="0" y="0"/>
                </a:moveTo>
                <a:lnTo>
                  <a:pt x="1408" y="1886"/>
                </a:lnTo>
                <a:cubicBezTo>
                  <a:pt x="2123" y="2915"/>
                  <a:pt x="2001" y="2831"/>
                  <a:pt x="383" y="555"/>
                </a:cubicBezTo>
                <a:lnTo>
                  <a:pt x="0" y="0"/>
                </a:lnTo>
                <a:close/>
              </a:path>
            </a:pathLst>
          </a:custGeom>
        </p:spPr>
      </p:pic>
      <p:pic>
        <p:nvPicPr>
          <p:cNvPr id="44" name="Picture 43"/>
          <p:cNvPicPr>
            <a:picLocks noChangeAspect="1"/>
          </p:cNvPicPr>
          <p:nvPr/>
        </p:nvPicPr>
        <p:blipFill>
          <a:blip r:embed="rId5">
            <a:duotone>
              <a:prstClr val="black"/>
              <a:schemeClr val="accent6">
                <a:lumMod val="75000"/>
                <a:tint val="45000"/>
                <a:satMod val="400000"/>
              </a:schemeClr>
            </a:duotone>
            <a:extLst>
              <a:ext uri="{BEBA8EAE-BF5A-486C-A8C5-ECC9F3942E4B}">
                <a14:imgProps xmlns:a14="http://schemas.microsoft.com/office/drawing/2010/main">
                  <a14:imgLayer r:embed="rId6">
                    <a14:imgEffect>
                      <a14:colorTemperature colorTemp="5300"/>
                    </a14:imgEffect>
                  </a14:imgLayer>
                </a14:imgProps>
              </a:ext>
            </a:extLst>
          </a:blip>
          <a:srcRect l="97732" t="-4732" r="761" b="102173"/>
          <a:stretch>
            <a:fillRect/>
          </a:stretch>
        </p:blipFill>
        <p:spPr>
          <a:xfrm>
            <a:off x="9120847" y="85725"/>
            <a:ext cx="66017" cy="79916"/>
          </a:xfrm>
          <a:custGeom>
            <a:avLst/>
            <a:gdLst>
              <a:gd name="connsiteX0" fmla="*/ 66017 w 66017"/>
              <a:gd name="connsiteY0" fmla="*/ 0 h 79916"/>
              <a:gd name="connsiteX1" fmla="*/ 51729 w 66017"/>
              <a:gd name="connsiteY1" fmla="*/ 42863 h 79916"/>
              <a:gd name="connsiteX2" fmla="*/ 8867 w 66017"/>
              <a:gd name="connsiteY2" fmla="*/ 71438 h 79916"/>
              <a:gd name="connsiteX3" fmla="*/ 0 w 66017"/>
              <a:gd name="connsiteY3" fmla="*/ 79916 h 79916"/>
              <a:gd name="connsiteX4" fmla="*/ 66017 w 66017"/>
              <a:gd name="connsiteY4" fmla="*/ 0 h 79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17" h="79916">
                <a:moveTo>
                  <a:pt x="66017" y="0"/>
                </a:moveTo>
                <a:lnTo>
                  <a:pt x="51729" y="42863"/>
                </a:lnTo>
                <a:lnTo>
                  <a:pt x="8867" y="71438"/>
                </a:lnTo>
                <a:lnTo>
                  <a:pt x="0" y="79916"/>
                </a:lnTo>
                <a:lnTo>
                  <a:pt x="66017" y="0"/>
                </a:lnTo>
                <a:close/>
              </a:path>
            </a:pathLst>
          </a:custGeom>
        </p:spPr>
      </p:pic>
      <p:pic>
        <p:nvPicPr>
          <p:cNvPr id="43" name="Picture 42"/>
          <p:cNvPicPr>
            <a:picLocks noChangeAspect="1"/>
          </p:cNvPicPr>
          <p:nvPr/>
        </p:nvPicPr>
        <p:blipFill>
          <a:blip r:embed="rId5">
            <a:duotone>
              <a:prstClr val="black"/>
              <a:schemeClr val="accent6">
                <a:lumMod val="75000"/>
                <a:tint val="45000"/>
                <a:satMod val="400000"/>
              </a:schemeClr>
            </a:duotone>
            <a:extLst>
              <a:ext uri="{BEBA8EAE-BF5A-486C-A8C5-ECC9F3942E4B}">
                <a14:imgProps xmlns:a14="http://schemas.microsoft.com/office/drawing/2010/main">
                  <a14:imgLayer r:embed="rId6">
                    <a14:imgEffect>
                      <a14:colorTemperature colorTemp="5300"/>
                    </a14:imgEffect>
                  </a14:imgLayer>
                </a14:imgProps>
              </a:ext>
            </a:extLst>
          </a:blip>
          <a:srcRect l="97108" t="-2173" r="2268" b="101113"/>
          <a:stretch>
            <a:fillRect/>
          </a:stretch>
        </p:blipFill>
        <p:spPr>
          <a:xfrm>
            <a:off x="9093500" y="165641"/>
            <a:ext cx="27347" cy="33104"/>
          </a:xfrm>
          <a:custGeom>
            <a:avLst/>
            <a:gdLst>
              <a:gd name="connsiteX0" fmla="*/ 27347 w 27347"/>
              <a:gd name="connsiteY0" fmla="*/ 0 h 33104"/>
              <a:gd name="connsiteX1" fmla="*/ 0 w 27347"/>
              <a:gd name="connsiteY1" fmla="*/ 33104 h 33104"/>
              <a:gd name="connsiteX2" fmla="*/ 9381 w 27347"/>
              <a:gd name="connsiteY2" fmla="*/ 17176 h 33104"/>
              <a:gd name="connsiteX3" fmla="*/ 27347 w 27347"/>
              <a:gd name="connsiteY3" fmla="*/ 0 h 33104"/>
            </a:gdLst>
            <a:ahLst/>
            <a:cxnLst>
              <a:cxn ang="0">
                <a:pos x="connsiteX0" y="connsiteY0"/>
              </a:cxn>
              <a:cxn ang="0">
                <a:pos x="connsiteX1" y="connsiteY1"/>
              </a:cxn>
              <a:cxn ang="0">
                <a:pos x="connsiteX2" y="connsiteY2"/>
              </a:cxn>
              <a:cxn ang="0">
                <a:pos x="connsiteX3" y="connsiteY3"/>
              </a:cxn>
            </a:cxnLst>
            <a:rect l="l" t="t" r="r" b="b"/>
            <a:pathLst>
              <a:path w="27347" h="33104">
                <a:moveTo>
                  <a:pt x="27347" y="0"/>
                </a:moveTo>
                <a:lnTo>
                  <a:pt x="0" y="33104"/>
                </a:lnTo>
                <a:lnTo>
                  <a:pt x="9381" y="17176"/>
                </a:lnTo>
                <a:lnTo>
                  <a:pt x="27347" y="0"/>
                </a:lnTo>
                <a:close/>
              </a:path>
            </a:pathLst>
          </a:custGeom>
        </p:spPr>
      </p:pic>
      <p:pic>
        <p:nvPicPr>
          <p:cNvPr id="42" name="Picture 41"/>
          <p:cNvPicPr>
            <a:picLocks noChangeAspect="1"/>
          </p:cNvPicPr>
          <p:nvPr/>
        </p:nvPicPr>
        <p:blipFill>
          <a:blip r:embed="rId5">
            <a:duotone>
              <a:prstClr val="black"/>
              <a:schemeClr val="accent6">
                <a:lumMod val="75000"/>
                <a:tint val="45000"/>
                <a:satMod val="400000"/>
              </a:schemeClr>
            </a:duotone>
            <a:extLst>
              <a:ext uri="{BEBA8EAE-BF5A-486C-A8C5-ECC9F3942E4B}">
                <a14:imgProps xmlns:a14="http://schemas.microsoft.com/office/drawing/2010/main">
                  <a14:imgLayer r:embed="rId6">
                    <a14:imgEffect>
                      <a14:colorTemperature colorTemp="5300"/>
                    </a14:imgEffect>
                  </a14:imgLayer>
                </a14:imgProps>
              </a:ext>
            </a:extLst>
          </a:blip>
          <a:srcRect l="96453" t="-1113" r="2892" b="100000"/>
          <a:stretch>
            <a:fillRect/>
          </a:stretch>
        </p:blipFill>
        <p:spPr>
          <a:xfrm>
            <a:off x="9064789" y="198745"/>
            <a:ext cx="28711" cy="34755"/>
          </a:xfrm>
          <a:custGeom>
            <a:avLst/>
            <a:gdLst>
              <a:gd name="connsiteX0" fmla="*/ 28711 w 28711"/>
              <a:gd name="connsiteY0" fmla="*/ 0 h 34755"/>
              <a:gd name="connsiteX1" fmla="*/ 18999 w 28711"/>
              <a:gd name="connsiteY1" fmla="*/ 16489 h 34755"/>
              <a:gd name="connsiteX2" fmla="*/ 12391 w 28711"/>
              <a:gd name="connsiteY2" fmla="*/ 34755 h 34755"/>
              <a:gd name="connsiteX3" fmla="*/ 0 w 28711"/>
              <a:gd name="connsiteY3" fmla="*/ 34755 h 34755"/>
              <a:gd name="connsiteX4" fmla="*/ 28711 w 28711"/>
              <a:gd name="connsiteY4" fmla="*/ 0 h 347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11" h="34755">
                <a:moveTo>
                  <a:pt x="28711" y="0"/>
                </a:moveTo>
                <a:lnTo>
                  <a:pt x="18999" y="16489"/>
                </a:lnTo>
                <a:lnTo>
                  <a:pt x="12391" y="34755"/>
                </a:lnTo>
                <a:lnTo>
                  <a:pt x="0" y="34755"/>
                </a:lnTo>
                <a:lnTo>
                  <a:pt x="28711" y="0"/>
                </a:lnTo>
                <a:close/>
              </a:path>
            </a:pathLst>
          </a:custGeom>
        </p:spPr>
      </p:pic>
      <p:pic>
        <p:nvPicPr>
          <p:cNvPr id="40" name="Picture 39"/>
          <p:cNvPicPr>
            <a:picLocks noChangeAspect="1"/>
          </p:cNvPicPr>
          <p:nvPr/>
        </p:nvPicPr>
        <p:blipFill>
          <a:blip r:embed="rId5">
            <a:duotone>
              <a:prstClr val="black"/>
              <a:schemeClr val="accent6">
                <a:lumMod val="75000"/>
                <a:tint val="45000"/>
                <a:satMod val="400000"/>
              </a:schemeClr>
            </a:duotone>
            <a:extLst>
              <a:ext uri="{BEBA8EAE-BF5A-486C-A8C5-ECC9F3942E4B}">
                <a14:imgProps xmlns:a14="http://schemas.microsoft.com/office/drawing/2010/main">
                  <a14:imgLayer r:embed="rId6">
                    <a14:imgEffect>
                      <a14:colorTemperature colorTemp="5300"/>
                    </a14:imgEffect>
                  </a14:imgLayer>
                </a14:imgProps>
              </a:ext>
            </a:extLst>
          </a:blip>
          <a:srcRect l="50000"/>
          <a:stretch>
            <a:fillRect/>
          </a:stretch>
        </p:blipFill>
        <p:spPr>
          <a:xfrm>
            <a:off x="10024262" y="3781901"/>
            <a:ext cx="2190750" cy="3122613"/>
          </a:xfrm>
          <a:custGeom>
            <a:avLst/>
            <a:gdLst>
              <a:gd name="connsiteX0" fmla="*/ 2047728 w 2190750"/>
              <a:gd name="connsiteY0" fmla="*/ 0 h 3122613"/>
              <a:gd name="connsiteX1" fmla="*/ 2190750 w 2190750"/>
              <a:gd name="connsiteY1" fmla="*/ 0 h 3122613"/>
              <a:gd name="connsiteX2" fmla="*/ 2190750 w 2190750"/>
              <a:gd name="connsiteY2" fmla="*/ 3122613 h 3122613"/>
              <a:gd name="connsiteX3" fmla="*/ 0 w 2190750"/>
              <a:gd name="connsiteY3" fmla="*/ 3122613 h 3122613"/>
              <a:gd name="connsiteX4" fmla="*/ 0 w 2190750"/>
              <a:gd name="connsiteY4" fmla="*/ 2812479 h 3122613"/>
              <a:gd name="connsiteX5" fmla="*/ 14287 w 2190750"/>
              <a:gd name="connsiteY5" fmla="*/ 2809738 h 3122613"/>
              <a:gd name="connsiteX6" fmla="*/ 85724 w 2190750"/>
              <a:gd name="connsiteY6" fmla="*/ 2738300 h 3122613"/>
              <a:gd name="connsiteX7" fmla="*/ 157162 w 2190750"/>
              <a:gd name="connsiteY7" fmla="*/ 2609713 h 3122613"/>
              <a:gd name="connsiteX8" fmla="*/ 200024 w 2190750"/>
              <a:gd name="connsiteY8" fmla="*/ 2581138 h 3122613"/>
              <a:gd name="connsiteX9" fmla="*/ 228599 w 2190750"/>
              <a:gd name="connsiteY9" fmla="*/ 2538275 h 3122613"/>
              <a:gd name="connsiteX10" fmla="*/ 314324 w 2190750"/>
              <a:gd name="connsiteY10" fmla="*/ 2481125 h 3122613"/>
              <a:gd name="connsiteX11" fmla="*/ 342899 w 2190750"/>
              <a:gd name="connsiteY11" fmla="*/ 2438263 h 3122613"/>
              <a:gd name="connsiteX12" fmla="*/ 371474 w 2190750"/>
              <a:gd name="connsiteY12" fmla="*/ 2209663 h 3122613"/>
              <a:gd name="connsiteX13" fmla="*/ 428624 w 2190750"/>
              <a:gd name="connsiteY13" fmla="*/ 2081075 h 3122613"/>
              <a:gd name="connsiteX14" fmla="*/ 557212 w 2190750"/>
              <a:gd name="connsiteY14" fmla="*/ 2052500 h 3122613"/>
              <a:gd name="connsiteX15" fmla="*/ 685799 w 2190750"/>
              <a:gd name="connsiteY15" fmla="*/ 2038213 h 3122613"/>
              <a:gd name="connsiteX16" fmla="*/ 728662 w 2190750"/>
              <a:gd name="connsiteY16" fmla="*/ 2009638 h 3122613"/>
              <a:gd name="connsiteX17" fmla="*/ 771524 w 2190750"/>
              <a:gd name="connsiteY17" fmla="*/ 1995350 h 3122613"/>
              <a:gd name="connsiteX18" fmla="*/ 800099 w 2190750"/>
              <a:gd name="connsiteY18" fmla="*/ 1952488 h 3122613"/>
              <a:gd name="connsiteX19" fmla="*/ 842962 w 2190750"/>
              <a:gd name="connsiteY19" fmla="*/ 1923913 h 3122613"/>
              <a:gd name="connsiteX20" fmla="*/ 885534 w 2190750"/>
              <a:gd name="connsiteY20" fmla="*/ 1881174 h 3122613"/>
              <a:gd name="connsiteX21" fmla="*/ 878975 w 2190750"/>
              <a:gd name="connsiteY21" fmla="*/ 1884702 h 3122613"/>
              <a:gd name="connsiteX22" fmla="*/ 890733 w 2190750"/>
              <a:gd name="connsiteY22" fmla="*/ 1877177 h 3122613"/>
              <a:gd name="connsiteX23" fmla="*/ 971549 w 2190750"/>
              <a:gd name="connsiteY23" fmla="*/ 1823900 h 3122613"/>
              <a:gd name="connsiteX24" fmla="*/ 1100137 w 2190750"/>
              <a:gd name="connsiteY24" fmla="*/ 1766750 h 3122613"/>
              <a:gd name="connsiteX25" fmla="*/ 1142999 w 2190750"/>
              <a:gd name="connsiteY25" fmla="*/ 1752463 h 3122613"/>
              <a:gd name="connsiteX26" fmla="*/ 1185862 w 2190750"/>
              <a:gd name="connsiteY26" fmla="*/ 1723888 h 3122613"/>
              <a:gd name="connsiteX27" fmla="*/ 1200149 w 2190750"/>
              <a:gd name="connsiteY27" fmla="*/ 1523863 h 3122613"/>
              <a:gd name="connsiteX28" fmla="*/ 1171574 w 2190750"/>
              <a:gd name="connsiteY28" fmla="*/ 1366700 h 3122613"/>
              <a:gd name="connsiteX29" fmla="*/ 1185862 w 2190750"/>
              <a:gd name="connsiteY29" fmla="*/ 1295263 h 3122613"/>
              <a:gd name="connsiteX30" fmla="*/ 1243012 w 2190750"/>
              <a:gd name="connsiteY30" fmla="*/ 1280975 h 3122613"/>
              <a:gd name="connsiteX31" fmla="*/ 1285874 w 2190750"/>
              <a:gd name="connsiteY31" fmla="*/ 1266688 h 3122613"/>
              <a:gd name="connsiteX32" fmla="*/ 1543049 w 2190750"/>
              <a:gd name="connsiteY32" fmla="*/ 1266688 h 3122613"/>
              <a:gd name="connsiteX33" fmla="*/ 1557337 w 2190750"/>
              <a:gd name="connsiteY33" fmla="*/ 1223825 h 3122613"/>
              <a:gd name="connsiteX34" fmla="*/ 1528762 w 2190750"/>
              <a:gd name="connsiteY34" fmla="*/ 1109525 h 3122613"/>
              <a:gd name="connsiteX35" fmla="*/ 1500187 w 2190750"/>
              <a:gd name="connsiteY35" fmla="*/ 1066663 h 3122613"/>
              <a:gd name="connsiteX36" fmla="*/ 1487282 w 2190750"/>
              <a:gd name="connsiteY36" fmla="*/ 1025499 h 3122613"/>
              <a:gd name="connsiteX37" fmla="*/ 1489868 w 2190750"/>
              <a:gd name="connsiteY37" fmla="*/ 1028962 h 3122613"/>
              <a:gd name="connsiteX38" fmla="*/ 1490251 w 2190750"/>
              <a:gd name="connsiteY38" fmla="*/ 1029517 h 3122613"/>
              <a:gd name="connsiteX39" fmla="*/ 1491276 w 2190750"/>
              <a:gd name="connsiteY39" fmla="*/ 1030848 h 3122613"/>
              <a:gd name="connsiteX40" fmla="*/ 1489868 w 2190750"/>
              <a:gd name="connsiteY40" fmla="*/ 1028962 h 3122613"/>
              <a:gd name="connsiteX41" fmla="*/ 1480251 w 2190750"/>
              <a:gd name="connsiteY41" fmla="*/ 1015036 h 3122613"/>
              <a:gd name="connsiteX42" fmla="*/ 1457324 w 2190750"/>
              <a:gd name="connsiteY42" fmla="*/ 980938 h 3122613"/>
              <a:gd name="connsiteX43" fmla="*/ 1457324 w 2190750"/>
              <a:gd name="connsiteY43" fmla="*/ 766625 h 3122613"/>
              <a:gd name="connsiteX44" fmla="*/ 1514474 w 2190750"/>
              <a:gd name="connsiteY44" fmla="*/ 723763 h 3122613"/>
              <a:gd name="connsiteX45" fmla="*/ 1628774 w 2190750"/>
              <a:gd name="connsiteY45" fmla="*/ 666613 h 3122613"/>
              <a:gd name="connsiteX46" fmla="*/ 1714499 w 2190750"/>
              <a:gd name="connsiteY46" fmla="*/ 609463 h 3122613"/>
              <a:gd name="connsiteX47" fmla="*/ 1728787 w 2190750"/>
              <a:gd name="connsiteY47" fmla="*/ 566600 h 3122613"/>
              <a:gd name="connsiteX48" fmla="*/ 1700212 w 2190750"/>
              <a:gd name="connsiteY48" fmla="*/ 523738 h 3122613"/>
              <a:gd name="connsiteX49" fmla="*/ 1687307 w 2190750"/>
              <a:gd name="connsiteY49" fmla="*/ 482574 h 3122613"/>
              <a:gd name="connsiteX50" fmla="*/ 1689893 w 2190750"/>
              <a:gd name="connsiteY50" fmla="*/ 486037 h 3122613"/>
              <a:gd name="connsiteX51" fmla="*/ 1690276 w 2190750"/>
              <a:gd name="connsiteY51" fmla="*/ 486592 h 3122613"/>
              <a:gd name="connsiteX52" fmla="*/ 1691301 w 2190750"/>
              <a:gd name="connsiteY52" fmla="*/ 487923 h 3122613"/>
              <a:gd name="connsiteX53" fmla="*/ 1689893 w 2190750"/>
              <a:gd name="connsiteY53" fmla="*/ 486037 h 3122613"/>
              <a:gd name="connsiteX54" fmla="*/ 1680276 w 2190750"/>
              <a:gd name="connsiteY54" fmla="*/ 472111 h 3122613"/>
              <a:gd name="connsiteX55" fmla="*/ 1664596 w 2190750"/>
              <a:gd name="connsiteY55" fmla="*/ 448791 h 3122613"/>
              <a:gd name="connsiteX56" fmla="*/ 1960548 w 2190750"/>
              <a:gd name="connsiteY56" fmla="*/ 90534 h 3122613"/>
              <a:gd name="connsiteX57" fmla="*/ 1965189 w 2190750"/>
              <a:gd name="connsiteY57" fmla="*/ 89316 h 3122613"/>
              <a:gd name="connsiteX58" fmla="*/ 1985962 w 2190750"/>
              <a:gd name="connsiteY58" fmla="*/ 80825 h 3122613"/>
              <a:gd name="connsiteX59" fmla="*/ 2028824 w 2190750"/>
              <a:gd name="connsiteY59" fmla="*/ 52250 h 3122613"/>
              <a:gd name="connsiteX60" fmla="*/ 2047728 w 2190750"/>
              <a:gd name="connsiteY60" fmla="*/ 0 h 312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190750" h="3122613">
                <a:moveTo>
                  <a:pt x="2047728" y="0"/>
                </a:moveTo>
                <a:lnTo>
                  <a:pt x="2190750" y="0"/>
                </a:lnTo>
                <a:lnTo>
                  <a:pt x="2190750" y="3122613"/>
                </a:lnTo>
                <a:lnTo>
                  <a:pt x="0" y="3122613"/>
                </a:lnTo>
                <a:lnTo>
                  <a:pt x="0" y="2812479"/>
                </a:lnTo>
                <a:lnTo>
                  <a:pt x="14287" y="2809738"/>
                </a:lnTo>
                <a:cubicBezTo>
                  <a:pt x="57150" y="2781162"/>
                  <a:pt x="61911" y="2785926"/>
                  <a:pt x="85724" y="2738300"/>
                </a:cubicBezTo>
                <a:cubicBezTo>
                  <a:pt x="111779" y="2686191"/>
                  <a:pt x="89592" y="2654760"/>
                  <a:pt x="157162" y="2609713"/>
                </a:cubicBezTo>
                <a:lnTo>
                  <a:pt x="200024" y="2581138"/>
                </a:lnTo>
                <a:cubicBezTo>
                  <a:pt x="209549" y="2566850"/>
                  <a:pt x="215676" y="2549583"/>
                  <a:pt x="228599" y="2538275"/>
                </a:cubicBezTo>
                <a:cubicBezTo>
                  <a:pt x="254445" y="2515660"/>
                  <a:pt x="314324" y="2481125"/>
                  <a:pt x="314324" y="2481125"/>
                </a:cubicBezTo>
                <a:cubicBezTo>
                  <a:pt x="323849" y="2466838"/>
                  <a:pt x="335220" y="2453621"/>
                  <a:pt x="342899" y="2438263"/>
                </a:cubicBezTo>
                <a:cubicBezTo>
                  <a:pt x="374758" y="2374547"/>
                  <a:pt x="364550" y="2253514"/>
                  <a:pt x="371474" y="2209663"/>
                </a:cubicBezTo>
                <a:cubicBezTo>
                  <a:pt x="374945" y="2187678"/>
                  <a:pt x="400748" y="2103375"/>
                  <a:pt x="428624" y="2081075"/>
                </a:cubicBezTo>
                <a:cubicBezTo>
                  <a:pt x="447111" y="2066285"/>
                  <a:pt x="556383" y="2052611"/>
                  <a:pt x="557212" y="2052500"/>
                </a:cubicBezTo>
                <a:cubicBezTo>
                  <a:pt x="599960" y="2046800"/>
                  <a:pt x="642937" y="2042975"/>
                  <a:pt x="685799" y="2038213"/>
                </a:cubicBezTo>
                <a:cubicBezTo>
                  <a:pt x="700087" y="2028688"/>
                  <a:pt x="713303" y="2017317"/>
                  <a:pt x="728662" y="2009638"/>
                </a:cubicBezTo>
                <a:cubicBezTo>
                  <a:pt x="742132" y="2002903"/>
                  <a:pt x="759764" y="2004758"/>
                  <a:pt x="771524" y="1995350"/>
                </a:cubicBezTo>
                <a:cubicBezTo>
                  <a:pt x="784932" y="1984623"/>
                  <a:pt x="787957" y="1964630"/>
                  <a:pt x="800099" y="1952488"/>
                </a:cubicBezTo>
                <a:cubicBezTo>
                  <a:pt x="812241" y="1940346"/>
                  <a:pt x="829770" y="1934906"/>
                  <a:pt x="842962" y="1923913"/>
                </a:cubicBezTo>
                <a:cubicBezTo>
                  <a:pt x="893322" y="1881946"/>
                  <a:pt x="893526" y="1877702"/>
                  <a:pt x="885534" y="1881174"/>
                </a:cubicBezTo>
                <a:lnTo>
                  <a:pt x="878975" y="1884702"/>
                </a:lnTo>
                <a:lnTo>
                  <a:pt x="890733" y="1877177"/>
                </a:lnTo>
                <a:cubicBezTo>
                  <a:pt x="905734" y="1867492"/>
                  <a:pt x="930924" y="1850983"/>
                  <a:pt x="971549" y="1823900"/>
                </a:cubicBezTo>
                <a:cubicBezTo>
                  <a:pt x="1039473" y="1778618"/>
                  <a:pt x="998124" y="1800754"/>
                  <a:pt x="1100137" y="1766750"/>
                </a:cubicBezTo>
                <a:lnTo>
                  <a:pt x="1142999" y="1752463"/>
                </a:lnTo>
                <a:cubicBezTo>
                  <a:pt x="1157287" y="1742938"/>
                  <a:pt x="1173720" y="1736030"/>
                  <a:pt x="1185862" y="1723888"/>
                </a:cubicBezTo>
                <a:cubicBezTo>
                  <a:pt x="1245628" y="1664122"/>
                  <a:pt x="1209829" y="1615824"/>
                  <a:pt x="1200149" y="1523863"/>
                </a:cubicBezTo>
                <a:cubicBezTo>
                  <a:pt x="1187721" y="1405800"/>
                  <a:pt x="1196542" y="1441603"/>
                  <a:pt x="1171574" y="1366700"/>
                </a:cubicBezTo>
                <a:cubicBezTo>
                  <a:pt x="1176337" y="1342888"/>
                  <a:pt x="1170316" y="1313918"/>
                  <a:pt x="1185862" y="1295263"/>
                </a:cubicBezTo>
                <a:cubicBezTo>
                  <a:pt x="1198433" y="1280178"/>
                  <a:pt x="1224131" y="1286370"/>
                  <a:pt x="1243012" y="1280975"/>
                </a:cubicBezTo>
                <a:cubicBezTo>
                  <a:pt x="1257493" y="1276838"/>
                  <a:pt x="1271587" y="1271450"/>
                  <a:pt x="1285874" y="1266688"/>
                </a:cubicBezTo>
                <a:cubicBezTo>
                  <a:pt x="1348620" y="1272962"/>
                  <a:pt x="1476187" y="1296404"/>
                  <a:pt x="1543049" y="1266688"/>
                </a:cubicBezTo>
                <a:cubicBezTo>
                  <a:pt x="1556812" y="1260571"/>
                  <a:pt x="1552574" y="1238113"/>
                  <a:pt x="1557337" y="1223825"/>
                </a:cubicBezTo>
                <a:cubicBezTo>
                  <a:pt x="1551904" y="1196660"/>
                  <a:pt x="1543405" y="1138810"/>
                  <a:pt x="1528762" y="1109525"/>
                </a:cubicBezTo>
                <a:cubicBezTo>
                  <a:pt x="1521083" y="1094166"/>
                  <a:pt x="1507866" y="1082021"/>
                  <a:pt x="1500187" y="1066663"/>
                </a:cubicBezTo>
                <a:cubicBezTo>
                  <a:pt x="1470611" y="1007511"/>
                  <a:pt x="1480367" y="1016788"/>
                  <a:pt x="1487282" y="1025499"/>
                </a:cubicBezTo>
                <a:lnTo>
                  <a:pt x="1489868" y="1028962"/>
                </a:lnTo>
                <a:lnTo>
                  <a:pt x="1490251" y="1029517"/>
                </a:lnTo>
                <a:cubicBezTo>
                  <a:pt x="1491869" y="1031793"/>
                  <a:pt x="1491991" y="1031877"/>
                  <a:pt x="1491276" y="1030848"/>
                </a:cubicBezTo>
                <a:lnTo>
                  <a:pt x="1489868" y="1028962"/>
                </a:lnTo>
                <a:lnTo>
                  <a:pt x="1480251" y="1015036"/>
                </a:lnTo>
                <a:cubicBezTo>
                  <a:pt x="1474983" y="1007299"/>
                  <a:pt x="1467560" y="996292"/>
                  <a:pt x="1457324" y="980938"/>
                </a:cubicBezTo>
                <a:cubicBezTo>
                  <a:pt x="1431023" y="902033"/>
                  <a:pt x="1418479" y="883159"/>
                  <a:pt x="1457324" y="766625"/>
                </a:cubicBezTo>
                <a:cubicBezTo>
                  <a:pt x="1464854" y="744035"/>
                  <a:pt x="1493905" y="735761"/>
                  <a:pt x="1514474" y="723763"/>
                </a:cubicBezTo>
                <a:cubicBezTo>
                  <a:pt x="1551269" y="702300"/>
                  <a:pt x="1593331" y="690242"/>
                  <a:pt x="1628774" y="666613"/>
                </a:cubicBezTo>
                <a:lnTo>
                  <a:pt x="1714499" y="609463"/>
                </a:lnTo>
                <a:cubicBezTo>
                  <a:pt x="1719262" y="595175"/>
                  <a:pt x="1731263" y="581456"/>
                  <a:pt x="1728787" y="566600"/>
                </a:cubicBezTo>
                <a:cubicBezTo>
                  <a:pt x="1725964" y="549662"/>
                  <a:pt x="1707891" y="539096"/>
                  <a:pt x="1700212" y="523738"/>
                </a:cubicBezTo>
                <a:cubicBezTo>
                  <a:pt x="1670635" y="464586"/>
                  <a:pt x="1680393" y="473863"/>
                  <a:pt x="1687307" y="482574"/>
                </a:cubicBezTo>
                <a:lnTo>
                  <a:pt x="1689893" y="486037"/>
                </a:lnTo>
                <a:lnTo>
                  <a:pt x="1690276" y="486592"/>
                </a:lnTo>
                <a:cubicBezTo>
                  <a:pt x="1691894" y="488868"/>
                  <a:pt x="1692016" y="488952"/>
                  <a:pt x="1691301" y="487923"/>
                </a:cubicBezTo>
                <a:lnTo>
                  <a:pt x="1689893" y="486037"/>
                </a:lnTo>
                <a:lnTo>
                  <a:pt x="1680276" y="472111"/>
                </a:lnTo>
                <a:lnTo>
                  <a:pt x="1664596" y="448791"/>
                </a:lnTo>
                <a:lnTo>
                  <a:pt x="1960548" y="90534"/>
                </a:lnTo>
                <a:lnTo>
                  <a:pt x="1965189" y="89316"/>
                </a:lnTo>
                <a:cubicBezTo>
                  <a:pt x="1972553" y="87383"/>
                  <a:pt x="1979697" y="85002"/>
                  <a:pt x="1985962" y="80825"/>
                </a:cubicBezTo>
                <a:lnTo>
                  <a:pt x="2028824" y="52250"/>
                </a:lnTo>
                <a:lnTo>
                  <a:pt x="2047728" y="0"/>
                </a:lnTo>
                <a:close/>
              </a:path>
            </a:pathLst>
          </a:custGeom>
        </p:spPr>
      </p:pic>
      <p:pic>
        <p:nvPicPr>
          <p:cNvPr id="39" name="Picture 38"/>
          <p:cNvPicPr>
            <a:picLocks noChangeAspect="1"/>
          </p:cNvPicPr>
          <p:nvPr/>
        </p:nvPicPr>
        <p:blipFill>
          <a:blip r:embed="rId5">
            <a:duotone>
              <a:prstClr val="black"/>
              <a:schemeClr val="accent6">
                <a:lumMod val="75000"/>
                <a:tint val="45000"/>
                <a:satMod val="400000"/>
              </a:schemeClr>
            </a:duotone>
            <a:extLst>
              <a:ext uri="{BEBA8EAE-BF5A-486C-A8C5-ECC9F3942E4B}">
                <a14:imgProps xmlns:a14="http://schemas.microsoft.com/office/drawing/2010/main">
                  <a14:imgLayer r:embed="rId6">
                    <a14:imgEffect>
                      <a14:colorTemperature colorTemp="5300"/>
                    </a14:imgEffect>
                  </a14:imgLayer>
                </a14:imgProps>
              </a:ext>
            </a:extLst>
          </a:blip>
          <a:srcRect l="69880" t="60357" r="29939" b="39489"/>
          <a:stretch>
            <a:fillRect/>
          </a:stretch>
        </p:blipFill>
        <p:spPr>
          <a:xfrm>
            <a:off x="7900506" y="2118202"/>
            <a:ext cx="7921" cy="4821"/>
          </a:xfrm>
          <a:custGeom>
            <a:avLst/>
            <a:gdLst>
              <a:gd name="connsiteX0" fmla="*/ 7921 w 7921"/>
              <a:gd name="connsiteY0" fmla="*/ 0 h 4821"/>
              <a:gd name="connsiteX1" fmla="*/ 7882 w 7921"/>
              <a:gd name="connsiteY1" fmla="*/ 25 h 4821"/>
              <a:gd name="connsiteX2" fmla="*/ 5311 w 7921"/>
              <a:gd name="connsiteY2" fmla="*/ 1404 h 4821"/>
              <a:gd name="connsiteX3" fmla="*/ 7921 w 7921"/>
              <a:gd name="connsiteY3" fmla="*/ 0 h 4821"/>
            </a:gdLst>
            <a:ahLst/>
            <a:cxnLst>
              <a:cxn ang="0">
                <a:pos x="connsiteX0" y="connsiteY0"/>
              </a:cxn>
              <a:cxn ang="0">
                <a:pos x="connsiteX1" y="connsiteY1"/>
              </a:cxn>
              <a:cxn ang="0">
                <a:pos x="connsiteX2" y="connsiteY2"/>
              </a:cxn>
              <a:cxn ang="0">
                <a:pos x="connsiteX3" y="connsiteY3"/>
              </a:cxn>
            </a:cxnLst>
            <a:rect l="l" t="t" r="r" b="b"/>
            <a:pathLst>
              <a:path w="7921" h="4821">
                <a:moveTo>
                  <a:pt x="7921" y="0"/>
                </a:moveTo>
                <a:lnTo>
                  <a:pt x="7882" y="25"/>
                </a:lnTo>
                <a:cubicBezTo>
                  <a:pt x="-3838" y="7429"/>
                  <a:pt x="-550" y="4924"/>
                  <a:pt x="5311" y="1404"/>
                </a:cubicBezTo>
                <a:lnTo>
                  <a:pt x="7921" y="0"/>
                </a:lnTo>
                <a:close/>
              </a:path>
            </a:pathLst>
          </a:custGeom>
        </p:spPr>
      </p:pic>
      <p:pic>
        <p:nvPicPr>
          <p:cNvPr id="12" name="Picture 11"/>
          <p:cNvPicPr>
            <a:picLocks noChangeAspect="1"/>
          </p:cNvPicPr>
          <p:nvPr/>
        </p:nvPicPr>
        <p:blipFill>
          <a:blip r:embed="rId5">
            <a:duotone>
              <a:prstClr val="black"/>
              <a:schemeClr val="accent6">
                <a:lumMod val="75000"/>
                <a:tint val="45000"/>
                <a:satMod val="400000"/>
              </a:schemeClr>
            </a:duotone>
            <a:extLst>
              <a:ext uri="{BEBA8EAE-BF5A-486C-A8C5-ECC9F3942E4B}">
                <a14:imgProps xmlns:a14="http://schemas.microsoft.com/office/drawing/2010/main">
                  <a14:imgLayer r:embed="rId6">
                    <a14:imgEffect>
                      <a14:colorTemperature colorTemp="5300"/>
                    </a14:imgEffect>
                  </a14:imgLayer>
                </a14:imgProps>
              </a:ext>
            </a:extLst>
          </a:blip>
          <a:srcRect l="44516" t="100000" r="50000" b="-8036"/>
          <a:stretch>
            <a:fillRect/>
          </a:stretch>
        </p:blipFill>
        <p:spPr>
          <a:xfrm>
            <a:off x="1314451" y="6858000"/>
            <a:ext cx="161925" cy="171450"/>
          </a:xfrm>
          <a:custGeom>
            <a:avLst/>
            <a:gdLst>
              <a:gd name="connsiteX0" fmla="*/ 0 w 161925"/>
              <a:gd name="connsiteY0" fmla="*/ 0 h 171450"/>
              <a:gd name="connsiteX1" fmla="*/ 161925 w 161925"/>
              <a:gd name="connsiteY1" fmla="*/ 0 h 171450"/>
              <a:gd name="connsiteX2" fmla="*/ 161925 w 161925"/>
              <a:gd name="connsiteY2" fmla="*/ 171450 h 171450"/>
              <a:gd name="connsiteX3" fmla="*/ 0 w 161925"/>
              <a:gd name="connsiteY3" fmla="*/ 171450 h 171450"/>
              <a:gd name="connsiteX4" fmla="*/ 0 w 161925"/>
              <a:gd name="connsiteY4" fmla="*/ 0 h 171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925" h="171450">
                <a:moveTo>
                  <a:pt x="0" y="0"/>
                </a:moveTo>
                <a:lnTo>
                  <a:pt x="161925" y="0"/>
                </a:lnTo>
                <a:lnTo>
                  <a:pt x="161925" y="171450"/>
                </a:lnTo>
                <a:lnTo>
                  <a:pt x="0" y="171450"/>
                </a:lnTo>
                <a:lnTo>
                  <a:pt x="0" y="0"/>
                </a:lnTo>
                <a:close/>
              </a:path>
            </a:pathLst>
          </a:custGeom>
        </p:spPr>
      </p:pic>
      <p:pic>
        <p:nvPicPr>
          <p:cNvPr id="51" name="Picture 50"/>
          <p:cNvPicPr>
            <a:picLocks noChangeAspect="1"/>
          </p:cNvPicPr>
          <p:nvPr/>
        </p:nvPicPr>
        <p:blipFill>
          <a:blip r:embed="rId2"/>
          <a:stretch>
            <a:fillRect/>
          </a:stretch>
        </p:blipFill>
        <p:spPr>
          <a:xfrm>
            <a:off x="10600575" y="225421"/>
            <a:ext cx="1347333" cy="1353429"/>
          </a:xfrm>
          <a:prstGeom prst="rect">
            <a:avLst/>
          </a:prstGeom>
        </p:spPr>
      </p:pic>
      <p:pic>
        <p:nvPicPr>
          <p:cNvPr id="52" name="Picture 51"/>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10956586" y="-122771"/>
            <a:ext cx="1771930" cy="1536595"/>
          </a:xfrm>
          <a:prstGeom prst="rect">
            <a:avLst/>
          </a:prstGeom>
        </p:spPr>
      </p:pic>
      <p:sp>
        <p:nvSpPr>
          <p:cNvPr id="53" name="Oval 52"/>
          <p:cNvSpPr/>
          <p:nvPr/>
        </p:nvSpPr>
        <p:spPr>
          <a:xfrm>
            <a:off x="5077931" y="3872528"/>
            <a:ext cx="4430402" cy="1491072"/>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9"/>
          <a:stretch>
            <a:fillRect/>
          </a:stretch>
        </p:blipFill>
        <p:spPr>
          <a:xfrm>
            <a:off x="5209958" y="-19559"/>
            <a:ext cx="1784785" cy="1433383"/>
          </a:xfrm>
          <a:prstGeom prst="rect">
            <a:avLst/>
          </a:prstGeom>
        </p:spPr>
      </p:pic>
    </p:spTree>
    <p:extLst>
      <p:ext uri="{BB962C8B-B14F-4D97-AF65-F5344CB8AC3E}">
        <p14:creationId xmlns:p14="http://schemas.microsoft.com/office/powerpoint/2010/main" val="281410424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repeatCount="indefinite" fill="hold" nodeType="withEffect">
                                  <p:stCondLst>
                                    <p:cond delay="50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5000" fill="hold"/>
                                        <p:tgtEl>
                                          <p:spTgt spid="52"/>
                                        </p:tgtEl>
                                        <p:attrNameLst>
                                          <p:attrName>ppt_x</p:attrName>
                                        </p:attrNameLst>
                                      </p:cBhvr>
                                      <p:tavLst>
                                        <p:tav tm="0">
                                          <p:val>
                                            <p:strVal val="0-#ppt_w/2"/>
                                          </p:val>
                                        </p:tav>
                                        <p:tav tm="100000">
                                          <p:val>
                                            <p:strVal val="#ppt_x"/>
                                          </p:val>
                                        </p:tav>
                                      </p:tavLst>
                                    </p:anim>
                                    <p:anim calcmode="lin" valueType="num">
                                      <p:cBhvr additive="base">
                                        <p:cTn id="8" dur="5000" fill="hold"/>
                                        <p:tgtEl>
                                          <p:spTgt spid="52"/>
                                        </p:tgtEl>
                                        <p:attrNameLst>
                                          <p:attrName>ppt_y</p:attrName>
                                        </p:attrNameLst>
                                      </p:cBhvr>
                                      <p:tavLst>
                                        <p:tav tm="0">
                                          <p:val>
                                            <p:strVal val="#ppt_y"/>
                                          </p:val>
                                        </p:tav>
                                        <p:tav tm="100000">
                                          <p:val>
                                            <p:strVal val="#ppt_y"/>
                                          </p:val>
                                        </p:tav>
                                      </p:tavLst>
                                    </p:anim>
                                  </p:childTnLst>
                                </p:cTn>
                              </p:par>
                              <p:par>
                                <p:cTn id="9" presetID="8" presetClass="emph" presetSubtype="0" repeatCount="indefinite" fill="hold" nodeType="withEffect">
                                  <p:stCondLst>
                                    <p:cond delay="500"/>
                                  </p:stCondLst>
                                  <p:childTnLst>
                                    <p:animRot by="21600000">
                                      <p:cBhvr>
                                        <p:cTn id="10" dur="5000" fill="hold"/>
                                        <p:tgtEl>
                                          <p:spTgt spid="7"/>
                                        </p:tgtEl>
                                        <p:attrNameLst>
                                          <p:attrName>r</p:attrName>
                                        </p:attrNameLst>
                                      </p:cBhvr>
                                    </p:animRot>
                                  </p:childTnLst>
                                </p:cTn>
                              </p:par>
                              <p:par>
                                <p:cTn id="11" presetID="8" presetClass="emph" presetSubtype="0" repeatCount="indefinite" fill="hold" nodeType="withEffect">
                                  <p:stCondLst>
                                    <p:cond delay="0"/>
                                  </p:stCondLst>
                                  <p:childTnLst>
                                    <p:animRot by="21600000">
                                      <p:cBhvr>
                                        <p:cTn id="12" dur="5000" fill="hold"/>
                                        <p:tgtEl>
                                          <p:spTgt spid="5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331122" y="907024"/>
            <a:ext cx="11517055" cy="5740810"/>
          </a:xfrm>
          <a:prstGeom prst="frame">
            <a:avLst>
              <a:gd name="adj1" fmla="val 1596"/>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r="100000" b="100000"/>
            </a:path>
            <a:tileRect l="-100000" t="-100000"/>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p:nvPr/>
        </p:nvSpPr>
        <p:spPr>
          <a:xfrm>
            <a:off x="889200" y="154858"/>
            <a:ext cx="10427519" cy="523568"/>
          </a:xfrm>
          <a:custGeom>
            <a:avLst/>
            <a:gdLst>
              <a:gd name="connsiteX0" fmla="*/ 260542 w 10427519"/>
              <a:gd name="connsiteY0" fmla="*/ 0 h 523568"/>
              <a:gd name="connsiteX1" fmla="*/ 10166977 w 10427519"/>
              <a:gd name="connsiteY1" fmla="*/ 0 h 523568"/>
              <a:gd name="connsiteX2" fmla="*/ 10427519 w 10427519"/>
              <a:gd name="connsiteY2" fmla="*/ 260542 h 523568"/>
              <a:gd name="connsiteX3" fmla="*/ 10427519 w 10427519"/>
              <a:gd name="connsiteY3" fmla="*/ 381013 h 523568"/>
              <a:gd name="connsiteX4" fmla="*/ 10407044 w 10427519"/>
              <a:gd name="connsiteY4" fmla="*/ 482428 h 523568"/>
              <a:gd name="connsiteX5" fmla="*/ 10384713 w 10427519"/>
              <a:gd name="connsiteY5" fmla="*/ 523568 h 523568"/>
              <a:gd name="connsiteX6" fmla="*/ 42806 w 10427519"/>
              <a:gd name="connsiteY6" fmla="*/ 523568 h 523568"/>
              <a:gd name="connsiteX7" fmla="*/ 20475 w 10427519"/>
              <a:gd name="connsiteY7" fmla="*/ 482428 h 523568"/>
              <a:gd name="connsiteX8" fmla="*/ 0 w 10427519"/>
              <a:gd name="connsiteY8" fmla="*/ 381013 h 523568"/>
              <a:gd name="connsiteX9" fmla="*/ 0 w 10427519"/>
              <a:gd name="connsiteY9" fmla="*/ 260542 h 523568"/>
              <a:gd name="connsiteX10" fmla="*/ 260542 w 10427519"/>
              <a:gd name="connsiteY10" fmla="*/ 0 h 52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7519" h="523568">
                <a:moveTo>
                  <a:pt x="260542" y="0"/>
                </a:moveTo>
                <a:lnTo>
                  <a:pt x="10166977" y="0"/>
                </a:lnTo>
                <a:cubicBezTo>
                  <a:pt x="10310870" y="0"/>
                  <a:pt x="10427519" y="116649"/>
                  <a:pt x="10427519" y="260542"/>
                </a:cubicBezTo>
                <a:lnTo>
                  <a:pt x="10427519" y="381013"/>
                </a:lnTo>
                <a:cubicBezTo>
                  <a:pt x="10427519" y="416986"/>
                  <a:pt x="10420228" y="451257"/>
                  <a:pt x="10407044" y="482428"/>
                </a:cubicBezTo>
                <a:lnTo>
                  <a:pt x="10384713" y="523568"/>
                </a:lnTo>
                <a:lnTo>
                  <a:pt x="42806" y="523568"/>
                </a:lnTo>
                <a:lnTo>
                  <a:pt x="20475" y="482428"/>
                </a:lnTo>
                <a:cubicBezTo>
                  <a:pt x="7291" y="451257"/>
                  <a:pt x="0" y="416986"/>
                  <a:pt x="0" y="381013"/>
                </a:cubicBezTo>
                <a:lnTo>
                  <a:pt x="0" y="260542"/>
                </a:lnTo>
                <a:cubicBezTo>
                  <a:pt x="0" y="116649"/>
                  <a:pt x="116649" y="0"/>
                  <a:pt x="260542" y="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9"/>
          <p:cNvSpPr/>
          <p:nvPr/>
        </p:nvSpPr>
        <p:spPr>
          <a:xfrm>
            <a:off x="-1" y="-1"/>
            <a:ext cx="12192000" cy="678426"/>
          </a:xfrm>
          <a:custGeom>
            <a:avLst/>
            <a:gdLst>
              <a:gd name="connsiteX0" fmla="*/ 0 w 12192000"/>
              <a:gd name="connsiteY0" fmla="*/ 0 h 678426"/>
              <a:gd name="connsiteX1" fmla="*/ 12192000 w 12192000"/>
              <a:gd name="connsiteY1" fmla="*/ 0 h 678426"/>
              <a:gd name="connsiteX2" fmla="*/ 12192000 w 12192000"/>
              <a:gd name="connsiteY2" fmla="*/ 678426 h 678426"/>
              <a:gd name="connsiteX3" fmla="*/ 11260603 w 12192000"/>
              <a:gd name="connsiteY3" fmla="*/ 678426 h 678426"/>
              <a:gd name="connsiteX4" fmla="*/ 11282934 w 12192000"/>
              <a:gd name="connsiteY4" fmla="*/ 637286 h 678426"/>
              <a:gd name="connsiteX5" fmla="*/ 11303409 w 12192000"/>
              <a:gd name="connsiteY5" fmla="*/ 535871 h 678426"/>
              <a:gd name="connsiteX6" fmla="*/ 11303409 w 12192000"/>
              <a:gd name="connsiteY6" fmla="*/ 415400 h 678426"/>
              <a:gd name="connsiteX7" fmla="*/ 11042867 w 12192000"/>
              <a:gd name="connsiteY7" fmla="*/ 154858 h 678426"/>
              <a:gd name="connsiteX8" fmla="*/ 1136432 w 12192000"/>
              <a:gd name="connsiteY8" fmla="*/ 154858 h 678426"/>
              <a:gd name="connsiteX9" fmla="*/ 875890 w 12192000"/>
              <a:gd name="connsiteY9" fmla="*/ 415400 h 678426"/>
              <a:gd name="connsiteX10" fmla="*/ 875890 w 12192000"/>
              <a:gd name="connsiteY10" fmla="*/ 535871 h 678426"/>
              <a:gd name="connsiteX11" fmla="*/ 896365 w 12192000"/>
              <a:gd name="connsiteY11" fmla="*/ 637286 h 678426"/>
              <a:gd name="connsiteX12" fmla="*/ 918696 w 12192000"/>
              <a:gd name="connsiteY12" fmla="*/ 678426 h 678426"/>
              <a:gd name="connsiteX13" fmla="*/ 0 w 12192000"/>
              <a:gd name="connsiteY13" fmla="*/ 678426 h 678426"/>
              <a:gd name="connsiteX14" fmla="*/ 0 w 12192000"/>
              <a:gd name="connsiteY14" fmla="*/ 0 h 6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78426">
                <a:moveTo>
                  <a:pt x="0" y="0"/>
                </a:moveTo>
                <a:lnTo>
                  <a:pt x="12192000" y="0"/>
                </a:lnTo>
                <a:lnTo>
                  <a:pt x="12192000" y="678426"/>
                </a:lnTo>
                <a:lnTo>
                  <a:pt x="11260603" y="678426"/>
                </a:lnTo>
                <a:lnTo>
                  <a:pt x="11282934" y="637286"/>
                </a:lnTo>
                <a:cubicBezTo>
                  <a:pt x="11296118" y="606115"/>
                  <a:pt x="11303409" y="571844"/>
                  <a:pt x="11303409" y="535871"/>
                </a:cubicBezTo>
                <a:lnTo>
                  <a:pt x="11303409" y="415400"/>
                </a:lnTo>
                <a:cubicBezTo>
                  <a:pt x="11303409" y="271507"/>
                  <a:pt x="11186760" y="154858"/>
                  <a:pt x="11042867" y="154858"/>
                </a:cubicBezTo>
                <a:lnTo>
                  <a:pt x="1136432" y="154858"/>
                </a:lnTo>
                <a:cubicBezTo>
                  <a:pt x="992539" y="154858"/>
                  <a:pt x="875890" y="271507"/>
                  <a:pt x="875890" y="415400"/>
                </a:cubicBezTo>
                <a:lnTo>
                  <a:pt x="875890" y="535871"/>
                </a:lnTo>
                <a:cubicBezTo>
                  <a:pt x="875890" y="571844"/>
                  <a:pt x="883181" y="606115"/>
                  <a:pt x="896365" y="637286"/>
                </a:cubicBezTo>
                <a:lnTo>
                  <a:pt x="918696" y="678426"/>
                </a:lnTo>
                <a:lnTo>
                  <a:pt x="0" y="678426"/>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8"/>
          <p:cNvSpPr/>
          <p:nvPr/>
        </p:nvSpPr>
        <p:spPr>
          <a:xfrm>
            <a:off x="918696" y="678426"/>
            <a:ext cx="10341907" cy="117987"/>
          </a:xfrm>
          <a:custGeom>
            <a:avLst/>
            <a:gdLst>
              <a:gd name="connsiteX0" fmla="*/ 0 w 10341907"/>
              <a:gd name="connsiteY0" fmla="*/ 0 h 117987"/>
              <a:gd name="connsiteX1" fmla="*/ 10341907 w 10341907"/>
              <a:gd name="connsiteY1" fmla="*/ 0 h 117987"/>
              <a:gd name="connsiteX2" fmla="*/ 10340216 w 10341907"/>
              <a:gd name="connsiteY2" fmla="*/ 3116 h 117987"/>
              <a:gd name="connsiteX3" fmla="*/ 10124171 w 10341907"/>
              <a:gd name="connsiteY3" fmla="*/ 117987 h 117987"/>
              <a:gd name="connsiteX4" fmla="*/ 217736 w 10341907"/>
              <a:gd name="connsiteY4" fmla="*/ 117987 h 117987"/>
              <a:gd name="connsiteX5" fmla="*/ 1691 w 10341907"/>
              <a:gd name="connsiteY5" fmla="*/ 3116 h 117987"/>
              <a:gd name="connsiteX6" fmla="*/ 0 w 10341907"/>
              <a:gd name="connsiteY6" fmla="*/ 0 h 11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1907" h="117987">
                <a:moveTo>
                  <a:pt x="0" y="0"/>
                </a:moveTo>
                <a:lnTo>
                  <a:pt x="10341907" y="0"/>
                </a:lnTo>
                <a:lnTo>
                  <a:pt x="10340216" y="3116"/>
                </a:lnTo>
                <a:cubicBezTo>
                  <a:pt x="10293395" y="72421"/>
                  <a:pt x="10214104" y="117987"/>
                  <a:pt x="10124171" y="117987"/>
                </a:cubicBezTo>
                <a:lnTo>
                  <a:pt x="217736" y="117987"/>
                </a:lnTo>
                <a:cubicBezTo>
                  <a:pt x="127803" y="117987"/>
                  <a:pt x="48512" y="72421"/>
                  <a:pt x="1691" y="3116"/>
                </a:cubicBezTo>
                <a:lnTo>
                  <a:pt x="0"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an 11"/>
          <p:cNvSpPr/>
          <p:nvPr/>
        </p:nvSpPr>
        <p:spPr>
          <a:xfrm>
            <a:off x="6657" y="-43261"/>
            <a:ext cx="828537" cy="721686"/>
          </a:xfrm>
          <a:prstGeom prst="can">
            <a:avLst>
              <a:gd name="adj" fmla="val 1195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Ngữ</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văn</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6</a:t>
            </a:r>
          </a:p>
        </p:txBody>
      </p:sp>
      <p:pic>
        <p:nvPicPr>
          <p:cNvPr id="4" name="Picture 3"/>
          <p:cNvPicPr>
            <a:picLocks noChangeAspect="1"/>
          </p:cNvPicPr>
          <p:nvPr/>
        </p:nvPicPr>
        <p:blipFill>
          <a:blip r:embed="rId2"/>
          <a:stretch>
            <a:fillRect/>
          </a:stretch>
        </p:blipFill>
        <p:spPr>
          <a:xfrm>
            <a:off x="11344104" y="0"/>
            <a:ext cx="835195" cy="721685"/>
          </a:xfrm>
          <a:prstGeom prst="rect">
            <a:avLst/>
          </a:prstGeom>
        </p:spPr>
      </p:pic>
      <p:sp>
        <p:nvSpPr>
          <p:cNvPr id="16" name="Plaque 15"/>
          <p:cNvSpPr/>
          <p:nvPr/>
        </p:nvSpPr>
        <p:spPr>
          <a:xfrm>
            <a:off x="4049713" y="833284"/>
            <a:ext cx="4105275" cy="405582"/>
          </a:xfrm>
          <a:prstGeom prst="plaque">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4113664" y="724299"/>
            <a:ext cx="397737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Cùng</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đọc</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và</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trải</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nghiệm</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998609" y="125708"/>
            <a:ext cx="10194779" cy="523220"/>
          </a:xfrm>
          <a:prstGeom prst="rect">
            <a:avLst/>
          </a:prstGeom>
        </p:spPr>
        <p:txBody>
          <a:bodyPr wrap="none">
            <a:spAutoFit/>
          </a:bodyPr>
          <a:lstStyle/>
          <a:p>
            <a:pPr marL="457200" marR="0" lvl="1" indent="0" algn="l" defTabSz="914400" rtl="0" eaLnBrk="1" fontAlgn="auto" latinLnBrk="0" hangingPunct="1">
              <a:lnSpc>
                <a:spcPct val="100000"/>
              </a:lnSpc>
              <a:spcBef>
                <a:spcPts val="0"/>
              </a:spcBef>
              <a:spcAft>
                <a:spcPts val="0"/>
              </a:spcAft>
              <a:buClr>
                <a:srgbClr val="000000"/>
              </a:buClr>
              <a:buSzPts val="1400"/>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GẶP GỠ TÁC GIẢ</a:t>
            </a:r>
            <a:r>
              <a:rPr kumimoji="0" lang="pt-BR"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Nhà</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thơ</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Lò</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Ngân</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Sủn</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người</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con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của</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núi</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7"/>
          <p:cNvSpPr/>
          <p:nvPr/>
        </p:nvSpPr>
        <p:spPr>
          <a:xfrm>
            <a:off x="420475" y="1199438"/>
            <a:ext cx="3777957" cy="553357"/>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III. GẶP GỠ TÁC GIẢ</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3" name="Picture 12"/>
          <p:cNvPicPr>
            <a:picLocks noChangeAspect="1"/>
          </p:cNvPicPr>
          <p:nvPr/>
        </p:nvPicPr>
        <p:blipFill>
          <a:blip r:embed="rId3"/>
          <a:stretch>
            <a:fillRect/>
          </a:stretch>
        </p:blipFill>
        <p:spPr>
          <a:xfrm>
            <a:off x="1148950" y="1822577"/>
            <a:ext cx="3564808" cy="437962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 name="Rectangle 1"/>
          <p:cNvSpPr/>
          <p:nvPr/>
        </p:nvSpPr>
        <p:spPr>
          <a:xfrm>
            <a:off x="5043035" y="1822577"/>
            <a:ext cx="6475865" cy="4210448"/>
          </a:xfrm>
          <a:prstGeom prst="rect">
            <a:avLst/>
          </a:prstGeom>
        </p:spPr>
        <p:txBody>
          <a:bodyPr wrap="square">
            <a:spAutoFit/>
          </a:bodyPr>
          <a:lstStyle/>
          <a:p>
            <a:pPr algn="just">
              <a:lnSpc>
                <a:spcPct val="107000"/>
              </a:lnSpc>
              <a:spcAft>
                <a:spcPts val="0"/>
              </a:spcAft>
            </a:pPr>
            <a:r>
              <a:rPr lang="en-US" sz="2800" dirty="0" err="1">
                <a:latin typeface="Times New Roman" panose="02020603050405020304" pitchFamily="18" charset="0"/>
                <a:ea typeface="Calibri" panose="020F0502020204030204" pitchFamily="34" charset="0"/>
                <a:cs typeface="Times New Roman" panose="02020603050405020304" pitchFamily="18" charset="0"/>
              </a:rPr>
              <a:t>Nhà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thơ</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Lò</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Ngân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Sủn</a:t>
            </a:r>
            <a:r>
              <a:rPr lang="en-US" sz="2800" dirty="0">
                <a:latin typeface="Times New Roman" panose="02020603050405020304" pitchFamily="18" charset="0"/>
                <a:ea typeface="Calibri" panose="020F0502020204030204" pitchFamily="34" charset="0"/>
                <a:cs typeface="Times New Roman" panose="02020603050405020304" pitchFamily="18" charset="0"/>
              </a:rPr>
              <a:t> (1945 – 2013),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dân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tộc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Giáy</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quê</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Bản</a:t>
            </a:r>
            <a:r>
              <a:rPr lang="en-US" sz="2800" dirty="0">
                <a:latin typeface="Times New Roman" panose="02020603050405020304" pitchFamily="18" charset="0"/>
                <a:ea typeface="Calibri" panose="020F0502020204030204" pitchFamily="34" charset="0"/>
                <a:cs typeface="Times New Roman" panose="02020603050405020304" pitchFamily="18" charset="0"/>
              </a:rPr>
              <a:t> Qua,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huyện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Bát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Xát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tỉnh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Lào</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Cai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Ông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nguyên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Tổng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thư</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ký</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Hội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Văn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học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Nghệ</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thuật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dân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tộc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thiểu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số</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Việt</a:t>
            </a:r>
            <a:r>
              <a:rPr lang="en-US" sz="2800" dirty="0">
                <a:latin typeface="Times New Roman" panose="02020603050405020304" pitchFamily="18" charset="0"/>
                <a:ea typeface="Calibri" panose="020F0502020204030204" pitchFamily="34" charset="0"/>
                <a:cs typeface="Times New Roman" panose="02020603050405020304" pitchFamily="18" charset="0"/>
              </a:rPr>
              <a:t> Nam,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nguyên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ủy</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viên</a:t>
            </a:r>
            <a:r>
              <a:rPr lang="en-US" sz="2800" dirty="0">
                <a:latin typeface="Times New Roman" panose="02020603050405020304" pitchFamily="18" charset="0"/>
                <a:ea typeface="Calibri" panose="020F0502020204030204" pitchFamily="34" charset="0"/>
                <a:cs typeface="Times New Roman" panose="02020603050405020304" pitchFamily="18" charset="0"/>
              </a:rPr>
              <a:t> Ban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chấp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hành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Hội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văn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Việt</a:t>
            </a:r>
            <a:r>
              <a:rPr lang="en-US" sz="2800" dirty="0">
                <a:latin typeface="Times New Roman" panose="02020603050405020304" pitchFamily="18" charset="0"/>
                <a:ea typeface="Calibri" panose="020F0502020204030204" pitchFamily="34" charset="0"/>
                <a:cs typeface="Times New Roman" panose="02020603050405020304" pitchFamily="18" charset="0"/>
              </a:rPr>
              <a:t> Nam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nguyên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Chủ</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tịch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Hội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Văn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học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nghệ</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thuật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Lào</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Cai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Sinh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thời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thơ</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Lò</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Ngân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Sủn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đã</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cho</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ra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đời</a:t>
            </a:r>
            <a:r>
              <a:rPr lang="en-US" sz="2800" dirty="0">
                <a:latin typeface="Times New Roman" panose="02020603050405020304" pitchFamily="18" charset="0"/>
                <a:ea typeface="Calibri" panose="020F0502020204030204" pitchFamily="34" charset="0"/>
                <a:cs typeface="Times New Roman" panose="02020603050405020304" pitchFamily="18" charset="0"/>
              </a:rPr>
              <a:t> 17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tập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thơ</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nhiều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giải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thưởng</a:t>
            </a:r>
            <a:r>
              <a:rPr lang="en-US" sz="2800">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528283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331122" y="907024"/>
            <a:ext cx="11517055" cy="5740810"/>
          </a:xfrm>
          <a:prstGeom prst="frame">
            <a:avLst>
              <a:gd name="adj1" fmla="val 1596"/>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r="100000" b="100000"/>
            </a:path>
            <a:tileRect l="-100000" t="-100000"/>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p:nvPr/>
        </p:nvSpPr>
        <p:spPr>
          <a:xfrm>
            <a:off x="889200" y="154858"/>
            <a:ext cx="10427519" cy="523568"/>
          </a:xfrm>
          <a:custGeom>
            <a:avLst/>
            <a:gdLst>
              <a:gd name="connsiteX0" fmla="*/ 260542 w 10427519"/>
              <a:gd name="connsiteY0" fmla="*/ 0 h 523568"/>
              <a:gd name="connsiteX1" fmla="*/ 10166977 w 10427519"/>
              <a:gd name="connsiteY1" fmla="*/ 0 h 523568"/>
              <a:gd name="connsiteX2" fmla="*/ 10427519 w 10427519"/>
              <a:gd name="connsiteY2" fmla="*/ 260542 h 523568"/>
              <a:gd name="connsiteX3" fmla="*/ 10427519 w 10427519"/>
              <a:gd name="connsiteY3" fmla="*/ 381013 h 523568"/>
              <a:gd name="connsiteX4" fmla="*/ 10407044 w 10427519"/>
              <a:gd name="connsiteY4" fmla="*/ 482428 h 523568"/>
              <a:gd name="connsiteX5" fmla="*/ 10384713 w 10427519"/>
              <a:gd name="connsiteY5" fmla="*/ 523568 h 523568"/>
              <a:gd name="connsiteX6" fmla="*/ 42806 w 10427519"/>
              <a:gd name="connsiteY6" fmla="*/ 523568 h 523568"/>
              <a:gd name="connsiteX7" fmla="*/ 20475 w 10427519"/>
              <a:gd name="connsiteY7" fmla="*/ 482428 h 523568"/>
              <a:gd name="connsiteX8" fmla="*/ 0 w 10427519"/>
              <a:gd name="connsiteY8" fmla="*/ 381013 h 523568"/>
              <a:gd name="connsiteX9" fmla="*/ 0 w 10427519"/>
              <a:gd name="connsiteY9" fmla="*/ 260542 h 523568"/>
              <a:gd name="connsiteX10" fmla="*/ 260542 w 10427519"/>
              <a:gd name="connsiteY10" fmla="*/ 0 h 52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7519" h="523568">
                <a:moveTo>
                  <a:pt x="260542" y="0"/>
                </a:moveTo>
                <a:lnTo>
                  <a:pt x="10166977" y="0"/>
                </a:lnTo>
                <a:cubicBezTo>
                  <a:pt x="10310870" y="0"/>
                  <a:pt x="10427519" y="116649"/>
                  <a:pt x="10427519" y="260542"/>
                </a:cubicBezTo>
                <a:lnTo>
                  <a:pt x="10427519" y="381013"/>
                </a:lnTo>
                <a:cubicBezTo>
                  <a:pt x="10427519" y="416986"/>
                  <a:pt x="10420228" y="451257"/>
                  <a:pt x="10407044" y="482428"/>
                </a:cubicBezTo>
                <a:lnTo>
                  <a:pt x="10384713" y="523568"/>
                </a:lnTo>
                <a:lnTo>
                  <a:pt x="42806" y="523568"/>
                </a:lnTo>
                <a:lnTo>
                  <a:pt x="20475" y="482428"/>
                </a:lnTo>
                <a:cubicBezTo>
                  <a:pt x="7291" y="451257"/>
                  <a:pt x="0" y="416986"/>
                  <a:pt x="0" y="381013"/>
                </a:cubicBezTo>
                <a:lnTo>
                  <a:pt x="0" y="260542"/>
                </a:lnTo>
                <a:cubicBezTo>
                  <a:pt x="0" y="116649"/>
                  <a:pt x="116649" y="0"/>
                  <a:pt x="260542" y="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9"/>
          <p:cNvSpPr/>
          <p:nvPr/>
        </p:nvSpPr>
        <p:spPr>
          <a:xfrm>
            <a:off x="-1" y="-1"/>
            <a:ext cx="12192000" cy="678426"/>
          </a:xfrm>
          <a:custGeom>
            <a:avLst/>
            <a:gdLst>
              <a:gd name="connsiteX0" fmla="*/ 0 w 12192000"/>
              <a:gd name="connsiteY0" fmla="*/ 0 h 678426"/>
              <a:gd name="connsiteX1" fmla="*/ 12192000 w 12192000"/>
              <a:gd name="connsiteY1" fmla="*/ 0 h 678426"/>
              <a:gd name="connsiteX2" fmla="*/ 12192000 w 12192000"/>
              <a:gd name="connsiteY2" fmla="*/ 678426 h 678426"/>
              <a:gd name="connsiteX3" fmla="*/ 11260603 w 12192000"/>
              <a:gd name="connsiteY3" fmla="*/ 678426 h 678426"/>
              <a:gd name="connsiteX4" fmla="*/ 11282934 w 12192000"/>
              <a:gd name="connsiteY4" fmla="*/ 637286 h 678426"/>
              <a:gd name="connsiteX5" fmla="*/ 11303409 w 12192000"/>
              <a:gd name="connsiteY5" fmla="*/ 535871 h 678426"/>
              <a:gd name="connsiteX6" fmla="*/ 11303409 w 12192000"/>
              <a:gd name="connsiteY6" fmla="*/ 415400 h 678426"/>
              <a:gd name="connsiteX7" fmla="*/ 11042867 w 12192000"/>
              <a:gd name="connsiteY7" fmla="*/ 154858 h 678426"/>
              <a:gd name="connsiteX8" fmla="*/ 1136432 w 12192000"/>
              <a:gd name="connsiteY8" fmla="*/ 154858 h 678426"/>
              <a:gd name="connsiteX9" fmla="*/ 875890 w 12192000"/>
              <a:gd name="connsiteY9" fmla="*/ 415400 h 678426"/>
              <a:gd name="connsiteX10" fmla="*/ 875890 w 12192000"/>
              <a:gd name="connsiteY10" fmla="*/ 535871 h 678426"/>
              <a:gd name="connsiteX11" fmla="*/ 896365 w 12192000"/>
              <a:gd name="connsiteY11" fmla="*/ 637286 h 678426"/>
              <a:gd name="connsiteX12" fmla="*/ 918696 w 12192000"/>
              <a:gd name="connsiteY12" fmla="*/ 678426 h 678426"/>
              <a:gd name="connsiteX13" fmla="*/ 0 w 12192000"/>
              <a:gd name="connsiteY13" fmla="*/ 678426 h 678426"/>
              <a:gd name="connsiteX14" fmla="*/ 0 w 12192000"/>
              <a:gd name="connsiteY14" fmla="*/ 0 h 6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78426">
                <a:moveTo>
                  <a:pt x="0" y="0"/>
                </a:moveTo>
                <a:lnTo>
                  <a:pt x="12192000" y="0"/>
                </a:lnTo>
                <a:lnTo>
                  <a:pt x="12192000" y="678426"/>
                </a:lnTo>
                <a:lnTo>
                  <a:pt x="11260603" y="678426"/>
                </a:lnTo>
                <a:lnTo>
                  <a:pt x="11282934" y="637286"/>
                </a:lnTo>
                <a:cubicBezTo>
                  <a:pt x="11296118" y="606115"/>
                  <a:pt x="11303409" y="571844"/>
                  <a:pt x="11303409" y="535871"/>
                </a:cubicBezTo>
                <a:lnTo>
                  <a:pt x="11303409" y="415400"/>
                </a:lnTo>
                <a:cubicBezTo>
                  <a:pt x="11303409" y="271507"/>
                  <a:pt x="11186760" y="154858"/>
                  <a:pt x="11042867" y="154858"/>
                </a:cubicBezTo>
                <a:lnTo>
                  <a:pt x="1136432" y="154858"/>
                </a:lnTo>
                <a:cubicBezTo>
                  <a:pt x="992539" y="154858"/>
                  <a:pt x="875890" y="271507"/>
                  <a:pt x="875890" y="415400"/>
                </a:cubicBezTo>
                <a:lnTo>
                  <a:pt x="875890" y="535871"/>
                </a:lnTo>
                <a:cubicBezTo>
                  <a:pt x="875890" y="571844"/>
                  <a:pt x="883181" y="606115"/>
                  <a:pt x="896365" y="637286"/>
                </a:cubicBezTo>
                <a:lnTo>
                  <a:pt x="918696" y="678426"/>
                </a:lnTo>
                <a:lnTo>
                  <a:pt x="0" y="678426"/>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8"/>
          <p:cNvSpPr/>
          <p:nvPr/>
        </p:nvSpPr>
        <p:spPr>
          <a:xfrm>
            <a:off x="918696" y="678426"/>
            <a:ext cx="10341907" cy="117987"/>
          </a:xfrm>
          <a:custGeom>
            <a:avLst/>
            <a:gdLst>
              <a:gd name="connsiteX0" fmla="*/ 0 w 10341907"/>
              <a:gd name="connsiteY0" fmla="*/ 0 h 117987"/>
              <a:gd name="connsiteX1" fmla="*/ 10341907 w 10341907"/>
              <a:gd name="connsiteY1" fmla="*/ 0 h 117987"/>
              <a:gd name="connsiteX2" fmla="*/ 10340216 w 10341907"/>
              <a:gd name="connsiteY2" fmla="*/ 3116 h 117987"/>
              <a:gd name="connsiteX3" fmla="*/ 10124171 w 10341907"/>
              <a:gd name="connsiteY3" fmla="*/ 117987 h 117987"/>
              <a:gd name="connsiteX4" fmla="*/ 217736 w 10341907"/>
              <a:gd name="connsiteY4" fmla="*/ 117987 h 117987"/>
              <a:gd name="connsiteX5" fmla="*/ 1691 w 10341907"/>
              <a:gd name="connsiteY5" fmla="*/ 3116 h 117987"/>
              <a:gd name="connsiteX6" fmla="*/ 0 w 10341907"/>
              <a:gd name="connsiteY6" fmla="*/ 0 h 11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1907" h="117987">
                <a:moveTo>
                  <a:pt x="0" y="0"/>
                </a:moveTo>
                <a:lnTo>
                  <a:pt x="10341907" y="0"/>
                </a:lnTo>
                <a:lnTo>
                  <a:pt x="10340216" y="3116"/>
                </a:lnTo>
                <a:cubicBezTo>
                  <a:pt x="10293395" y="72421"/>
                  <a:pt x="10214104" y="117987"/>
                  <a:pt x="10124171" y="117987"/>
                </a:cubicBezTo>
                <a:lnTo>
                  <a:pt x="217736" y="117987"/>
                </a:lnTo>
                <a:cubicBezTo>
                  <a:pt x="127803" y="117987"/>
                  <a:pt x="48512" y="72421"/>
                  <a:pt x="1691" y="3116"/>
                </a:cubicBezTo>
                <a:lnTo>
                  <a:pt x="0"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an 11"/>
          <p:cNvSpPr/>
          <p:nvPr/>
        </p:nvSpPr>
        <p:spPr>
          <a:xfrm>
            <a:off x="6657" y="-43261"/>
            <a:ext cx="828537" cy="721686"/>
          </a:xfrm>
          <a:prstGeom prst="can">
            <a:avLst>
              <a:gd name="adj" fmla="val 1195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Ngữ</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văn</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6</a:t>
            </a:r>
          </a:p>
        </p:txBody>
      </p:sp>
      <p:pic>
        <p:nvPicPr>
          <p:cNvPr id="4" name="Picture 3"/>
          <p:cNvPicPr>
            <a:picLocks noChangeAspect="1"/>
          </p:cNvPicPr>
          <p:nvPr/>
        </p:nvPicPr>
        <p:blipFill>
          <a:blip r:embed="rId2"/>
          <a:stretch>
            <a:fillRect/>
          </a:stretch>
        </p:blipFill>
        <p:spPr>
          <a:xfrm>
            <a:off x="11344104" y="0"/>
            <a:ext cx="835195" cy="721685"/>
          </a:xfrm>
          <a:prstGeom prst="rect">
            <a:avLst/>
          </a:prstGeom>
        </p:spPr>
      </p:pic>
      <p:sp>
        <p:nvSpPr>
          <p:cNvPr id="16" name="Plaque 15"/>
          <p:cNvSpPr/>
          <p:nvPr/>
        </p:nvSpPr>
        <p:spPr>
          <a:xfrm>
            <a:off x="4049713" y="833284"/>
            <a:ext cx="4105275" cy="405582"/>
          </a:xfrm>
          <a:prstGeom prst="plaque">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4113664" y="724299"/>
            <a:ext cx="397737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Cùng</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đọc</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và</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trải</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nghiệm</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998609" y="125708"/>
            <a:ext cx="10194779" cy="523220"/>
          </a:xfrm>
          <a:prstGeom prst="rect">
            <a:avLst/>
          </a:prstGeom>
        </p:spPr>
        <p:txBody>
          <a:bodyPr wrap="none">
            <a:spAutoFit/>
          </a:bodyPr>
          <a:lstStyle/>
          <a:p>
            <a:pPr marL="457200" marR="0" lvl="1" indent="0" algn="l" defTabSz="914400" rtl="0" eaLnBrk="1" fontAlgn="auto" latinLnBrk="0" hangingPunct="1">
              <a:lnSpc>
                <a:spcPct val="100000"/>
              </a:lnSpc>
              <a:spcBef>
                <a:spcPts val="0"/>
              </a:spcBef>
              <a:spcAft>
                <a:spcPts val="0"/>
              </a:spcAft>
              <a:buClr>
                <a:srgbClr val="000000"/>
              </a:buClr>
              <a:buSzPts val="1400"/>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GẶP GỠ TÁC GIẢ</a:t>
            </a:r>
            <a:r>
              <a:rPr kumimoji="0" lang="pt-BR"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Nhà</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thơ</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Lò</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Ngân</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Sủn</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người</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con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của</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núi</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7"/>
          <p:cNvSpPr/>
          <p:nvPr/>
        </p:nvSpPr>
        <p:spPr>
          <a:xfrm>
            <a:off x="420475" y="1199438"/>
            <a:ext cx="3777957" cy="553357"/>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III. GẶP GỠ TÁC GIẢ</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3" name="Picture 12"/>
          <p:cNvPicPr>
            <a:picLocks noChangeAspect="1"/>
          </p:cNvPicPr>
          <p:nvPr/>
        </p:nvPicPr>
        <p:blipFill>
          <a:blip r:embed="rId3"/>
          <a:stretch>
            <a:fillRect/>
          </a:stretch>
        </p:blipFill>
        <p:spPr>
          <a:xfrm>
            <a:off x="1148950" y="1822577"/>
            <a:ext cx="3564808" cy="437962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3" name="Picture 2"/>
          <p:cNvPicPr>
            <a:picLocks noChangeAspect="1"/>
          </p:cNvPicPr>
          <p:nvPr/>
        </p:nvPicPr>
        <p:blipFill>
          <a:blip r:embed="rId4"/>
          <a:stretch>
            <a:fillRect/>
          </a:stretch>
        </p:blipFill>
        <p:spPr>
          <a:xfrm>
            <a:off x="5181175" y="1769491"/>
            <a:ext cx="5168932" cy="2974773"/>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5" name="Picture 14"/>
          <p:cNvPicPr>
            <a:picLocks noChangeAspect="1"/>
          </p:cNvPicPr>
          <p:nvPr/>
        </p:nvPicPr>
        <p:blipFill rotWithShape="1">
          <a:blip r:embed="rId5"/>
          <a:srcRect b="18898"/>
          <a:stretch/>
        </p:blipFill>
        <p:spPr>
          <a:xfrm>
            <a:off x="6102349" y="3563262"/>
            <a:ext cx="3510116" cy="236200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216244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331122" y="907024"/>
            <a:ext cx="11517055" cy="5740810"/>
          </a:xfrm>
          <a:prstGeom prst="frame">
            <a:avLst>
              <a:gd name="adj1" fmla="val 1596"/>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r="100000" b="100000"/>
            </a:path>
            <a:tileRect l="-100000" t="-100000"/>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p:nvPr/>
        </p:nvSpPr>
        <p:spPr>
          <a:xfrm>
            <a:off x="889200" y="154858"/>
            <a:ext cx="10427519" cy="523568"/>
          </a:xfrm>
          <a:custGeom>
            <a:avLst/>
            <a:gdLst>
              <a:gd name="connsiteX0" fmla="*/ 260542 w 10427519"/>
              <a:gd name="connsiteY0" fmla="*/ 0 h 523568"/>
              <a:gd name="connsiteX1" fmla="*/ 10166977 w 10427519"/>
              <a:gd name="connsiteY1" fmla="*/ 0 h 523568"/>
              <a:gd name="connsiteX2" fmla="*/ 10427519 w 10427519"/>
              <a:gd name="connsiteY2" fmla="*/ 260542 h 523568"/>
              <a:gd name="connsiteX3" fmla="*/ 10427519 w 10427519"/>
              <a:gd name="connsiteY3" fmla="*/ 381013 h 523568"/>
              <a:gd name="connsiteX4" fmla="*/ 10407044 w 10427519"/>
              <a:gd name="connsiteY4" fmla="*/ 482428 h 523568"/>
              <a:gd name="connsiteX5" fmla="*/ 10384713 w 10427519"/>
              <a:gd name="connsiteY5" fmla="*/ 523568 h 523568"/>
              <a:gd name="connsiteX6" fmla="*/ 42806 w 10427519"/>
              <a:gd name="connsiteY6" fmla="*/ 523568 h 523568"/>
              <a:gd name="connsiteX7" fmla="*/ 20475 w 10427519"/>
              <a:gd name="connsiteY7" fmla="*/ 482428 h 523568"/>
              <a:gd name="connsiteX8" fmla="*/ 0 w 10427519"/>
              <a:gd name="connsiteY8" fmla="*/ 381013 h 523568"/>
              <a:gd name="connsiteX9" fmla="*/ 0 w 10427519"/>
              <a:gd name="connsiteY9" fmla="*/ 260542 h 523568"/>
              <a:gd name="connsiteX10" fmla="*/ 260542 w 10427519"/>
              <a:gd name="connsiteY10" fmla="*/ 0 h 52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7519" h="523568">
                <a:moveTo>
                  <a:pt x="260542" y="0"/>
                </a:moveTo>
                <a:lnTo>
                  <a:pt x="10166977" y="0"/>
                </a:lnTo>
                <a:cubicBezTo>
                  <a:pt x="10310870" y="0"/>
                  <a:pt x="10427519" y="116649"/>
                  <a:pt x="10427519" y="260542"/>
                </a:cubicBezTo>
                <a:lnTo>
                  <a:pt x="10427519" y="381013"/>
                </a:lnTo>
                <a:cubicBezTo>
                  <a:pt x="10427519" y="416986"/>
                  <a:pt x="10420228" y="451257"/>
                  <a:pt x="10407044" y="482428"/>
                </a:cubicBezTo>
                <a:lnTo>
                  <a:pt x="10384713" y="523568"/>
                </a:lnTo>
                <a:lnTo>
                  <a:pt x="42806" y="523568"/>
                </a:lnTo>
                <a:lnTo>
                  <a:pt x="20475" y="482428"/>
                </a:lnTo>
                <a:cubicBezTo>
                  <a:pt x="7291" y="451257"/>
                  <a:pt x="0" y="416986"/>
                  <a:pt x="0" y="381013"/>
                </a:cubicBezTo>
                <a:lnTo>
                  <a:pt x="0" y="260542"/>
                </a:lnTo>
                <a:cubicBezTo>
                  <a:pt x="0" y="116649"/>
                  <a:pt x="116649" y="0"/>
                  <a:pt x="260542" y="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9"/>
          <p:cNvSpPr/>
          <p:nvPr/>
        </p:nvSpPr>
        <p:spPr>
          <a:xfrm>
            <a:off x="-1" y="-1"/>
            <a:ext cx="12192000" cy="678426"/>
          </a:xfrm>
          <a:custGeom>
            <a:avLst/>
            <a:gdLst>
              <a:gd name="connsiteX0" fmla="*/ 0 w 12192000"/>
              <a:gd name="connsiteY0" fmla="*/ 0 h 678426"/>
              <a:gd name="connsiteX1" fmla="*/ 12192000 w 12192000"/>
              <a:gd name="connsiteY1" fmla="*/ 0 h 678426"/>
              <a:gd name="connsiteX2" fmla="*/ 12192000 w 12192000"/>
              <a:gd name="connsiteY2" fmla="*/ 678426 h 678426"/>
              <a:gd name="connsiteX3" fmla="*/ 11260603 w 12192000"/>
              <a:gd name="connsiteY3" fmla="*/ 678426 h 678426"/>
              <a:gd name="connsiteX4" fmla="*/ 11282934 w 12192000"/>
              <a:gd name="connsiteY4" fmla="*/ 637286 h 678426"/>
              <a:gd name="connsiteX5" fmla="*/ 11303409 w 12192000"/>
              <a:gd name="connsiteY5" fmla="*/ 535871 h 678426"/>
              <a:gd name="connsiteX6" fmla="*/ 11303409 w 12192000"/>
              <a:gd name="connsiteY6" fmla="*/ 415400 h 678426"/>
              <a:gd name="connsiteX7" fmla="*/ 11042867 w 12192000"/>
              <a:gd name="connsiteY7" fmla="*/ 154858 h 678426"/>
              <a:gd name="connsiteX8" fmla="*/ 1136432 w 12192000"/>
              <a:gd name="connsiteY8" fmla="*/ 154858 h 678426"/>
              <a:gd name="connsiteX9" fmla="*/ 875890 w 12192000"/>
              <a:gd name="connsiteY9" fmla="*/ 415400 h 678426"/>
              <a:gd name="connsiteX10" fmla="*/ 875890 w 12192000"/>
              <a:gd name="connsiteY10" fmla="*/ 535871 h 678426"/>
              <a:gd name="connsiteX11" fmla="*/ 896365 w 12192000"/>
              <a:gd name="connsiteY11" fmla="*/ 637286 h 678426"/>
              <a:gd name="connsiteX12" fmla="*/ 918696 w 12192000"/>
              <a:gd name="connsiteY12" fmla="*/ 678426 h 678426"/>
              <a:gd name="connsiteX13" fmla="*/ 0 w 12192000"/>
              <a:gd name="connsiteY13" fmla="*/ 678426 h 678426"/>
              <a:gd name="connsiteX14" fmla="*/ 0 w 12192000"/>
              <a:gd name="connsiteY14" fmla="*/ 0 h 6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78426">
                <a:moveTo>
                  <a:pt x="0" y="0"/>
                </a:moveTo>
                <a:lnTo>
                  <a:pt x="12192000" y="0"/>
                </a:lnTo>
                <a:lnTo>
                  <a:pt x="12192000" y="678426"/>
                </a:lnTo>
                <a:lnTo>
                  <a:pt x="11260603" y="678426"/>
                </a:lnTo>
                <a:lnTo>
                  <a:pt x="11282934" y="637286"/>
                </a:lnTo>
                <a:cubicBezTo>
                  <a:pt x="11296118" y="606115"/>
                  <a:pt x="11303409" y="571844"/>
                  <a:pt x="11303409" y="535871"/>
                </a:cubicBezTo>
                <a:lnTo>
                  <a:pt x="11303409" y="415400"/>
                </a:lnTo>
                <a:cubicBezTo>
                  <a:pt x="11303409" y="271507"/>
                  <a:pt x="11186760" y="154858"/>
                  <a:pt x="11042867" y="154858"/>
                </a:cubicBezTo>
                <a:lnTo>
                  <a:pt x="1136432" y="154858"/>
                </a:lnTo>
                <a:cubicBezTo>
                  <a:pt x="992539" y="154858"/>
                  <a:pt x="875890" y="271507"/>
                  <a:pt x="875890" y="415400"/>
                </a:cubicBezTo>
                <a:lnTo>
                  <a:pt x="875890" y="535871"/>
                </a:lnTo>
                <a:cubicBezTo>
                  <a:pt x="875890" y="571844"/>
                  <a:pt x="883181" y="606115"/>
                  <a:pt x="896365" y="637286"/>
                </a:cubicBezTo>
                <a:lnTo>
                  <a:pt x="918696" y="678426"/>
                </a:lnTo>
                <a:lnTo>
                  <a:pt x="0" y="678426"/>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8"/>
          <p:cNvSpPr/>
          <p:nvPr/>
        </p:nvSpPr>
        <p:spPr>
          <a:xfrm>
            <a:off x="918696" y="678426"/>
            <a:ext cx="10341907" cy="117987"/>
          </a:xfrm>
          <a:custGeom>
            <a:avLst/>
            <a:gdLst>
              <a:gd name="connsiteX0" fmla="*/ 0 w 10341907"/>
              <a:gd name="connsiteY0" fmla="*/ 0 h 117987"/>
              <a:gd name="connsiteX1" fmla="*/ 10341907 w 10341907"/>
              <a:gd name="connsiteY1" fmla="*/ 0 h 117987"/>
              <a:gd name="connsiteX2" fmla="*/ 10340216 w 10341907"/>
              <a:gd name="connsiteY2" fmla="*/ 3116 h 117987"/>
              <a:gd name="connsiteX3" fmla="*/ 10124171 w 10341907"/>
              <a:gd name="connsiteY3" fmla="*/ 117987 h 117987"/>
              <a:gd name="connsiteX4" fmla="*/ 217736 w 10341907"/>
              <a:gd name="connsiteY4" fmla="*/ 117987 h 117987"/>
              <a:gd name="connsiteX5" fmla="*/ 1691 w 10341907"/>
              <a:gd name="connsiteY5" fmla="*/ 3116 h 117987"/>
              <a:gd name="connsiteX6" fmla="*/ 0 w 10341907"/>
              <a:gd name="connsiteY6" fmla="*/ 0 h 11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1907" h="117987">
                <a:moveTo>
                  <a:pt x="0" y="0"/>
                </a:moveTo>
                <a:lnTo>
                  <a:pt x="10341907" y="0"/>
                </a:lnTo>
                <a:lnTo>
                  <a:pt x="10340216" y="3116"/>
                </a:lnTo>
                <a:cubicBezTo>
                  <a:pt x="10293395" y="72421"/>
                  <a:pt x="10214104" y="117987"/>
                  <a:pt x="10124171" y="117987"/>
                </a:cubicBezTo>
                <a:lnTo>
                  <a:pt x="217736" y="117987"/>
                </a:lnTo>
                <a:cubicBezTo>
                  <a:pt x="127803" y="117987"/>
                  <a:pt x="48512" y="72421"/>
                  <a:pt x="1691" y="3116"/>
                </a:cubicBezTo>
                <a:lnTo>
                  <a:pt x="0"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an 11"/>
          <p:cNvSpPr/>
          <p:nvPr/>
        </p:nvSpPr>
        <p:spPr>
          <a:xfrm>
            <a:off x="6657" y="-43261"/>
            <a:ext cx="828537" cy="721686"/>
          </a:xfrm>
          <a:prstGeom prst="can">
            <a:avLst>
              <a:gd name="adj" fmla="val 1195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Ngữ</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văn</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6</a:t>
            </a:r>
          </a:p>
        </p:txBody>
      </p:sp>
      <p:pic>
        <p:nvPicPr>
          <p:cNvPr id="4" name="Picture 3"/>
          <p:cNvPicPr>
            <a:picLocks noChangeAspect="1"/>
          </p:cNvPicPr>
          <p:nvPr/>
        </p:nvPicPr>
        <p:blipFill>
          <a:blip r:embed="rId2"/>
          <a:stretch>
            <a:fillRect/>
          </a:stretch>
        </p:blipFill>
        <p:spPr>
          <a:xfrm>
            <a:off x="11344104" y="0"/>
            <a:ext cx="835195" cy="721685"/>
          </a:xfrm>
          <a:prstGeom prst="rect">
            <a:avLst/>
          </a:prstGeom>
        </p:spPr>
      </p:pic>
      <p:sp>
        <p:nvSpPr>
          <p:cNvPr id="16" name="Plaque 15"/>
          <p:cNvSpPr/>
          <p:nvPr/>
        </p:nvSpPr>
        <p:spPr>
          <a:xfrm>
            <a:off x="4049713" y="833284"/>
            <a:ext cx="4105275" cy="405582"/>
          </a:xfrm>
          <a:prstGeom prst="plaque">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4113664" y="724299"/>
            <a:ext cx="397737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Cùng</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đọc</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và</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trải</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nghiệm</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998609" y="125708"/>
            <a:ext cx="10194779" cy="523220"/>
          </a:xfrm>
          <a:prstGeom prst="rect">
            <a:avLst/>
          </a:prstGeom>
        </p:spPr>
        <p:txBody>
          <a:bodyPr wrap="none">
            <a:spAutoFit/>
          </a:bodyPr>
          <a:lstStyle/>
          <a:p>
            <a:pPr marL="457200" marR="0" lvl="1" indent="0" algn="l" defTabSz="914400" rtl="0" eaLnBrk="1" fontAlgn="auto" latinLnBrk="0" hangingPunct="1">
              <a:lnSpc>
                <a:spcPct val="100000"/>
              </a:lnSpc>
              <a:spcBef>
                <a:spcPts val="0"/>
              </a:spcBef>
              <a:spcAft>
                <a:spcPts val="0"/>
              </a:spcAft>
              <a:buClr>
                <a:srgbClr val="000000"/>
              </a:buClr>
              <a:buSzPts val="1400"/>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GẶP GỠ TÁC GIẢ</a:t>
            </a:r>
            <a:r>
              <a:rPr kumimoji="0" lang="pt-BR"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Nhà</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thơ</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Lò</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Ngân</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Sủn</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người</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con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của</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núi</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7"/>
          <p:cNvSpPr/>
          <p:nvPr/>
        </p:nvSpPr>
        <p:spPr>
          <a:xfrm>
            <a:off x="420475" y="1199438"/>
            <a:ext cx="3777957" cy="553357"/>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III. GẶP GỠ TÁC GIẢ</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Rectangle 1"/>
          <p:cNvSpPr/>
          <p:nvPr/>
        </p:nvSpPr>
        <p:spPr>
          <a:xfrm>
            <a:off x="420475" y="1603540"/>
            <a:ext cx="8888972" cy="553357"/>
          </a:xfrm>
          <a:prstGeom prst="rect">
            <a:avLst/>
          </a:prstGeom>
        </p:spPr>
        <p:txBody>
          <a:bodyPr wrap="none">
            <a:spAutoFit/>
          </a:bodyPr>
          <a:lstStyle/>
          <a:p>
            <a:pPr>
              <a:lnSpc>
                <a:spcPct val="107000"/>
              </a:lnSpc>
              <a:spcAft>
                <a:spcPts val="1200"/>
              </a:spcAft>
            </a:pPr>
            <a:r>
              <a:rPr lang="en-US" sz="2800" dirty="0">
                <a:latin typeface="Times New Roman" panose="02020603050405020304" pitchFamily="18" charset="0"/>
                <a:ea typeface="MS Mincho"/>
                <a:cs typeface="Times New Roman" panose="02020603050405020304" pitchFamily="18" charset="0"/>
              </a:rPr>
              <a:t>1. </a:t>
            </a:r>
            <a:r>
              <a:rPr lang="en-US" sz="2800" dirty="0" err="1">
                <a:latin typeface="Times New Roman" panose="02020603050405020304" pitchFamily="18" charset="0"/>
                <a:ea typeface="MS Mincho"/>
                <a:cs typeface="Times New Roman" panose="02020603050405020304" pitchFamily="18" charset="0"/>
              </a:rPr>
              <a:t>Đọc</a:t>
            </a:r>
            <a:r>
              <a:rPr lang="en-US" sz="2800" dirty="0">
                <a:latin typeface="Times New Roman" panose="02020603050405020304" pitchFamily="18" charset="0"/>
                <a:ea typeface="MS Mincho"/>
                <a:cs typeface="Times New Roman" panose="02020603050405020304" pitchFamily="18" charset="0"/>
              </a:rPr>
              <a:t> </a:t>
            </a:r>
            <a:r>
              <a:rPr lang="en-US" sz="2800" dirty="0" err="1">
                <a:latin typeface="Times New Roman" panose="02020603050405020304" pitchFamily="18" charset="0"/>
                <a:ea typeface="MS Mincho"/>
                <a:cs typeface="Times New Roman" panose="02020603050405020304" pitchFamily="18" charset="0"/>
              </a:rPr>
              <a:t>văn</a:t>
            </a:r>
            <a:r>
              <a:rPr lang="en-US" sz="2800" dirty="0">
                <a:latin typeface="Times New Roman" panose="02020603050405020304" pitchFamily="18" charset="0"/>
                <a:ea typeface="MS Mincho"/>
                <a:cs typeface="Times New Roman" panose="02020603050405020304" pitchFamily="18" charset="0"/>
              </a:rPr>
              <a:t> </a:t>
            </a:r>
            <a:r>
              <a:rPr lang="en-US" sz="2800" dirty="0" err="1">
                <a:latin typeface="Times New Roman" panose="02020603050405020304" pitchFamily="18" charset="0"/>
                <a:ea typeface="MS Mincho"/>
                <a:cs typeface="Times New Roman" panose="02020603050405020304" pitchFamily="18" charset="0"/>
              </a:rPr>
              <a:t>bản</a:t>
            </a:r>
            <a:r>
              <a:rPr lang="en-US" sz="2800" dirty="0">
                <a:latin typeface="Times New Roman" panose="02020603050405020304" pitchFamily="18" charset="0"/>
                <a:ea typeface="MS Mincho"/>
                <a:cs typeface="Times New Roman" panose="02020603050405020304" pitchFamily="18" charset="0"/>
              </a:rPr>
              <a:t>: </a:t>
            </a:r>
            <a:r>
              <a:rPr lang="en-US" sz="2800" b="1" i="1" dirty="0" err="1">
                <a:latin typeface="Times New Roman" panose="02020603050405020304" pitchFamily="18" charset="0"/>
                <a:ea typeface="MS Mincho"/>
                <a:cs typeface="Times New Roman" panose="02020603050405020304" pitchFamily="18" charset="0"/>
              </a:rPr>
              <a:t>Nhà</a:t>
            </a:r>
            <a:r>
              <a:rPr lang="en-US" sz="2800" b="1" i="1" dirty="0">
                <a:latin typeface="Times New Roman" panose="02020603050405020304" pitchFamily="18" charset="0"/>
                <a:ea typeface="MS Mincho"/>
                <a:cs typeface="Times New Roman" panose="02020603050405020304" pitchFamily="18" charset="0"/>
              </a:rPr>
              <a:t> </a:t>
            </a:r>
            <a:r>
              <a:rPr lang="en-US" sz="2800" b="1" i="1" dirty="0" err="1">
                <a:latin typeface="Times New Roman" panose="02020603050405020304" pitchFamily="18" charset="0"/>
                <a:ea typeface="MS Mincho"/>
                <a:cs typeface="Times New Roman" panose="02020603050405020304" pitchFamily="18" charset="0"/>
              </a:rPr>
              <a:t>thơ</a:t>
            </a:r>
            <a:r>
              <a:rPr lang="en-US" sz="2800" b="1" i="1" dirty="0">
                <a:latin typeface="Times New Roman" panose="02020603050405020304" pitchFamily="18" charset="0"/>
                <a:ea typeface="MS Mincho"/>
                <a:cs typeface="Times New Roman" panose="02020603050405020304" pitchFamily="18" charset="0"/>
              </a:rPr>
              <a:t> </a:t>
            </a:r>
            <a:r>
              <a:rPr lang="en-US" sz="2800" b="1" i="1" dirty="0" err="1">
                <a:latin typeface="Times New Roman" panose="02020603050405020304" pitchFamily="18" charset="0"/>
                <a:ea typeface="MS Mincho"/>
                <a:cs typeface="Times New Roman" panose="02020603050405020304" pitchFamily="18" charset="0"/>
              </a:rPr>
              <a:t>Lò</a:t>
            </a:r>
            <a:r>
              <a:rPr lang="en-US" sz="2800" b="1" i="1" dirty="0">
                <a:latin typeface="Times New Roman" panose="02020603050405020304" pitchFamily="18" charset="0"/>
                <a:ea typeface="MS Mincho"/>
                <a:cs typeface="Times New Roman" panose="02020603050405020304" pitchFamily="18" charset="0"/>
              </a:rPr>
              <a:t> </a:t>
            </a:r>
            <a:r>
              <a:rPr lang="en-US" sz="2800" b="1" i="1" dirty="0" err="1">
                <a:latin typeface="Times New Roman" panose="02020603050405020304" pitchFamily="18" charset="0"/>
                <a:ea typeface="MS Mincho"/>
                <a:cs typeface="Times New Roman" panose="02020603050405020304" pitchFamily="18" charset="0"/>
              </a:rPr>
              <a:t>Ngân</a:t>
            </a:r>
            <a:r>
              <a:rPr lang="en-US" sz="2800" b="1" i="1" dirty="0">
                <a:latin typeface="Times New Roman" panose="02020603050405020304" pitchFamily="18" charset="0"/>
                <a:ea typeface="MS Mincho"/>
                <a:cs typeface="Times New Roman" panose="02020603050405020304" pitchFamily="18" charset="0"/>
              </a:rPr>
              <a:t> </a:t>
            </a:r>
            <a:r>
              <a:rPr lang="en-US" sz="2800" b="1" i="1" dirty="0" err="1">
                <a:latin typeface="Times New Roman" panose="02020603050405020304" pitchFamily="18" charset="0"/>
                <a:ea typeface="MS Mincho"/>
                <a:cs typeface="Times New Roman" panose="02020603050405020304" pitchFamily="18" charset="0"/>
              </a:rPr>
              <a:t>Sủn</a:t>
            </a:r>
            <a:r>
              <a:rPr lang="en-US" sz="2800" b="1" i="1" dirty="0">
                <a:latin typeface="Times New Roman" panose="02020603050405020304" pitchFamily="18" charset="0"/>
                <a:ea typeface="MS Mincho"/>
                <a:cs typeface="Times New Roman" panose="02020603050405020304" pitchFamily="18" charset="0"/>
              </a:rPr>
              <a:t>- </a:t>
            </a:r>
            <a:r>
              <a:rPr lang="en-US" sz="2800" b="1" i="1" dirty="0" err="1">
                <a:latin typeface="Times New Roman" panose="02020603050405020304" pitchFamily="18" charset="0"/>
                <a:ea typeface="MS Mincho"/>
                <a:cs typeface="Times New Roman" panose="02020603050405020304" pitchFamily="18" charset="0"/>
              </a:rPr>
              <a:t>người</a:t>
            </a:r>
            <a:r>
              <a:rPr lang="en-US" sz="2800" b="1" i="1" dirty="0">
                <a:latin typeface="Times New Roman" panose="02020603050405020304" pitchFamily="18" charset="0"/>
                <a:ea typeface="MS Mincho"/>
                <a:cs typeface="Times New Roman" panose="02020603050405020304" pitchFamily="18" charset="0"/>
              </a:rPr>
              <a:t> con </a:t>
            </a:r>
            <a:r>
              <a:rPr lang="en-US" sz="2800" b="1" i="1" dirty="0" err="1">
                <a:latin typeface="Times New Roman" panose="02020603050405020304" pitchFamily="18" charset="0"/>
                <a:ea typeface="MS Mincho"/>
                <a:cs typeface="Times New Roman" panose="02020603050405020304" pitchFamily="18" charset="0"/>
              </a:rPr>
              <a:t>của</a:t>
            </a:r>
            <a:r>
              <a:rPr lang="en-US" sz="2800" b="1" i="1" dirty="0">
                <a:latin typeface="Times New Roman" panose="02020603050405020304" pitchFamily="18" charset="0"/>
                <a:ea typeface="MS Mincho"/>
                <a:cs typeface="Times New Roman" panose="02020603050405020304" pitchFamily="18" charset="0"/>
              </a:rPr>
              <a:t> </a:t>
            </a:r>
            <a:r>
              <a:rPr lang="en-US" sz="2800" b="1" i="1" dirty="0" err="1">
                <a:latin typeface="Times New Roman" panose="02020603050405020304" pitchFamily="18" charset="0"/>
                <a:ea typeface="MS Mincho"/>
                <a:cs typeface="Times New Roman" panose="02020603050405020304" pitchFamily="18" charset="0"/>
              </a:rPr>
              <a:t>núi</a:t>
            </a:r>
            <a:r>
              <a:rPr lang="en-US" sz="2800" b="1" i="1" dirty="0">
                <a:latin typeface="Times New Roman" panose="02020603050405020304" pitchFamily="18" charset="0"/>
                <a:ea typeface="MS Mincho"/>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8" name="Picture 17"/>
          <p:cNvPicPr>
            <a:picLocks noChangeAspect="1"/>
          </p:cNvPicPr>
          <p:nvPr/>
        </p:nvPicPr>
        <p:blipFill>
          <a:blip r:embed="rId3"/>
          <a:srcRect t="-826"/>
          <a:stretch>
            <a:fillRect/>
          </a:stretch>
        </p:blipFill>
        <p:spPr>
          <a:xfrm>
            <a:off x="660400" y="2480279"/>
            <a:ext cx="5891981" cy="361572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9" name="Picture 18"/>
          <p:cNvPicPr>
            <a:picLocks noChangeAspect="1"/>
          </p:cNvPicPr>
          <p:nvPr/>
        </p:nvPicPr>
        <p:blipFill>
          <a:blip r:embed="rId4"/>
          <a:stretch>
            <a:fillRect/>
          </a:stretch>
        </p:blipFill>
        <p:spPr>
          <a:xfrm>
            <a:off x="660401" y="2312530"/>
            <a:ext cx="1935316" cy="97636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20" name="Rounded Rectangle 19"/>
          <p:cNvSpPr/>
          <p:nvPr/>
        </p:nvSpPr>
        <p:spPr>
          <a:xfrm>
            <a:off x="5595317" y="2990959"/>
            <a:ext cx="1626630" cy="661127"/>
          </a:xfrm>
          <a:prstGeom prst="roundRect">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Times New Roman" panose="02020603050405020304" pitchFamily="18" charset="0"/>
                <a:ea typeface="MS Mincho"/>
              </a:rPr>
              <a:t>Xuất xứ:</a:t>
            </a:r>
            <a:endParaRPr lang="en-US" sz="2800">
              <a:solidFill>
                <a:schemeClr val="tx1"/>
              </a:solidFill>
            </a:endParaRPr>
          </a:p>
        </p:txBody>
      </p:sp>
      <p:sp>
        <p:nvSpPr>
          <p:cNvPr id="21" name="Rounded Rectangle 20"/>
          <p:cNvSpPr/>
          <p:nvPr/>
        </p:nvSpPr>
        <p:spPr>
          <a:xfrm>
            <a:off x="7437895" y="2331811"/>
            <a:ext cx="4194333" cy="661127"/>
          </a:xfrm>
          <a:prstGeom prst="roundRect">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Times New Roman" panose="02020603050405020304" pitchFamily="18" charset="0"/>
                <a:ea typeface="MS Mincho"/>
              </a:rPr>
              <a:t>Tác</a:t>
            </a:r>
            <a:r>
              <a:rPr lang="en-US" sz="2800" dirty="0">
                <a:solidFill>
                  <a:schemeClr val="tx1"/>
                </a:solidFill>
                <a:latin typeface="Times New Roman" panose="02020603050405020304" pitchFamily="18" charset="0"/>
                <a:ea typeface="MS Mincho"/>
              </a:rPr>
              <a:t> </a:t>
            </a:r>
            <a:r>
              <a:rPr lang="en-US" sz="2800" dirty="0" err="1">
                <a:solidFill>
                  <a:schemeClr val="tx1"/>
                </a:solidFill>
                <a:latin typeface="Times New Roman" panose="02020603050405020304" pitchFamily="18" charset="0"/>
                <a:ea typeface="MS Mincho"/>
              </a:rPr>
              <a:t>giả</a:t>
            </a:r>
            <a:r>
              <a:rPr lang="en-US" sz="2800" dirty="0">
                <a:solidFill>
                  <a:schemeClr val="tx1"/>
                </a:solidFill>
                <a:latin typeface="Times New Roman" panose="02020603050405020304" pitchFamily="18" charset="0"/>
                <a:ea typeface="MS Mincho"/>
              </a:rPr>
              <a:t>: Minh </a:t>
            </a:r>
            <a:r>
              <a:rPr lang="en-US" sz="2800" dirty="0" err="1">
                <a:solidFill>
                  <a:schemeClr val="tx1"/>
                </a:solidFill>
                <a:latin typeface="Times New Roman" panose="02020603050405020304" pitchFamily="18" charset="0"/>
                <a:ea typeface="MS Mincho"/>
              </a:rPr>
              <a:t>Khoa</a:t>
            </a:r>
            <a:endParaRPr lang="en-US" sz="2800" dirty="0">
              <a:solidFill>
                <a:schemeClr val="tx1"/>
              </a:solidFill>
            </a:endParaRPr>
          </a:p>
        </p:txBody>
      </p:sp>
      <p:sp>
        <p:nvSpPr>
          <p:cNvPr id="22" name="Rounded Rectangle 21"/>
          <p:cNvSpPr/>
          <p:nvPr/>
        </p:nvSpPr>
        <p:spPr>
          <a:xfrm>
            <a:off x="7437896" y="3128745"/>
            <a:ext cx="4194332" cy="1263422"/>
          </a:xfrm>
          <a:prstGeom prst="roundRect">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1200"/>
              </a:spcAft>
            </a:pPr>
            <a:r>
              <a:rPr lang="en-US" sz="2800" dirty="0">
                <a:solidFill>
                  <a:schemeClr val="tx1"/>
                </a:solidFill>
                <a:latin typeface="Times New Roman" panose="02020603050405020304" pitchFamily="18" charset="0"/>
                <a:ea typeface="MS Mincho"/>
                <a:cs typeface="Times New Roman" panose="02020603050405020304" pitchFamily="18" charset="0"/>
              </a:rPr>
              <a:t>Theo </a:t>
            </a:r>
            <a:r>
              <a:rPr lang="en-US" sz="2800" dirty="0" err="1">
                <a:solidFill>
                  <a:schemeClr val="tx1"/>
                </a:solidFill>
                <a:latin typeface="Times New Roman" panose="02020603050405020304" pitchFamily="18" charset="0"/>
                <a:ea typeface="MS Mincho"/>
                <a:cs typeface="Times New Roman" panose="02020603050405020304" pitchFamily="18" charset="0"/>
              </a:rPr>
              <a:t>Báo</a:t>
            </a:r>
            <a:r>
              <a:rPr lang="en-US" sz="2800" dirty="0">
                <a:solidFill>
                  <a:schemeClr val="tx1"/>
                </a:solidFill>
                <a:latin typeface="Times New Roman" panose="02020603050405020304" pitchFamily="18" charset="0"/>
                <a:ea typeface="MS Mincho"/>
                <a:cs typeface="Times New Roman" panose="02020603050405020304" pitchFamily="18" charset="0"/>
              </a:rPr>
              <a:t> </a:t>
            </a:r>
            <a:r>
              <a:rPr lang="en-US" sz="2800" dirty="0" err="1">
                <a:solidFill>
                  <a:schemeClr val="tx1"/>
                </a:solidFill>
                <a:latin typeface="Times New Roman" panose="02020603050405020304" pitchFamily="18" charset="0"/>
                <a:ea typeface="MS Mincho"/>
                <a:cs typeface="Times New Roman" panose="02020603050405020304" pitchFamily="18" charset="0"/>
              </a:rPr>
              <a:t>điện</a:t>
            </a:r>
            <a:r>
              <a:rPr lang="en-US" sz="2800" dirty="0">
                <a:solidFill>
                  <a:schemeClr val="tx1"/>
                </a:solidFill>
                <a:latin typeface="Times New Roman" panose="02020603050405020304" pitchFamily="18" charset="0"/>
                <a:ea typeface="MS Mincho"/>
                <a:cs typeface="Times New Roman" panose="02020603050405020304" pitchFamily="18" charset="0"/>
              </a:rPr>
              <a:t> </a:t>
            </a:r>
            <a:r>
              <a:rPr lang="en-US" sz="2800" dirty="0" err="1">
                <a:solidFill>
                  <a:schemeClr val="tx1"/>
                </a:solidFill>
                <a:latin typeface="Times New Roman" panose="02020603050405020304" pitchFamily="18" charset="0"/>
                <a:ea typeface="MS Mincho"/>
                <a:cs typeface="Times New Roman" panose="02020603050405020304" pitchFamily="18" charset="0"/>
              </a:rPr>
              <a:t>tử</a:t>
            </a:r>
            <a:r>
              <a:rPr lang="en-US" sz="2800" dirty="0">
                <a:solidFill>
                  <a:schemeClr val="tx1"/>
                </a:solidFill>
                <a:latin typeface="Times New Roman" panose="02020603050405020304" pitchFamily="18" charset="0"/>
                <a:ea typeface="MS Mincho"/>
                <a:cs typeface="Times New Roman" panose="02020603050405020304" pitchFamily="18" charset="0"/>
              </a:rPr>
              <a:t> </a:t>
            </a:r>
            <a:r>
              <a:rPr lang="en-US" sz="2800" dirty="0" err="1">
                <a:solidFill>
                  <a:schemeClr val="tx1"/>
                </a:solidFill>
                <a:latin typeface="Times New Roman" panose="02020603050405020304" pitchFamily="18" charset="0"/>
                <a:ea typeface="MS Mincho"/>
                <a:cs typeface="Times New Roman" panose="02020603050405020304" pitchFamily="18" charset="0"/>
              </a:rPr>
              <a:t>Giáo</a:t>
            </a:r>
            <a:r>
              <a:rPr lang="en-US" sz="2800" dirty="0">
                <a:solidFill>
                  <a:schemeClr val="tx1"/>
                </a:solidFill>
                <a:latin typeface="Times New Roman" panose="02020603050405020304" pitchFamily="18" charset="0"/>
                <a:ea typeface="MS Mincho"/>
                <a:cs typeface="Times New Roman" panose="02020603050405020304" pitchFamily="18" charset="0"/>
              </a:rPr>
              <a:t> </a:t>
            </a:r>
            <a:r>
              <a:rPr lang="en-US" sz="2800" dirty="0" err="1">
                <a:solidFill>
                  <a:schemeClr val="tx1"/>
                </a:solidFill>
                <a:latin typeface="Times New Roman" panose="02020603050405020304" pitchFamily="18" charset="0"/>
                <a:ea typeface="MS Mincho"/>
                <a:cs typeface="Times New Roman" panose="02020603050405020304" pitchFamily="18" charset="0"/>
              </a:rPr>
              <a:t>dục</a:t>
            </a:r>
            <a:r>
              <a:rPr lang="en-US" sz="2800" dirty="0">
                <a:solidFill>
                  <a:schemeClr val="tx1"/>
                </a:solidFill>
                <a:latin typeface="Times New Roman" panose="02020603050405020304" pitchFamily="18" charset="0"/>
                <a:ea typeface="MS Mincho"/>
                <a:cs typeface="Times New Roman" panose="02020603050405020304" pitchFamily="18" charset="0"/>
              </a:rPr>
              <a:t> </a:t>
            </a:r>
            <a:r>
              <a:rPr lang="en-US" sz="2800" dirty="0" err="1">
                <a:solidFill>
                  <a:schemeClr val="tx1"/>
                </a:solidFill>
                <a:latin typeface="Times New Roman" panose="02020603050405020304" pitchFamily="18" charset="0"/>
                <a:ea typeface="MS Mincho"/>
                <a:cs typeface="Times New Roman" panose="02020603050405020304" pitchFamily="18" charset="0"/>
              </a:rPr>
              <a:t>Việt</a:t>
            </a:r>
            <a:r>
              <a:rPr lang="en-US" sz="2800" dirty="0">
                <a:solidFill>
                  <a:schemeClr val="tx1"/>
                </a:solidFill>
                <a:latin typeface="Times New Roman" panose="02020603050405020304" pitchFamily="18" charset="0"/>
                <a:ea typeface="MS Mincho"/>
                <a:cs typeface="Times New Roman" panose="02020603050405020304" pitchFamily="18" charset="0"/>
              </a:rPr>
              <a:t> Nam, </a:t>
            </a:r>
            <a:r>
              <a:rPr lang="en-US" sz="2800" dirty="0" err="1">
                <a:solidFill>
                  <a:schemeClr val="tx1"/>
                </a:solidFill>
                <a:latin typeface="Times New Roman" panose="02020603050405020304" pitchFamily="18" charset="0"/>
                <a:ea typeface="MS Mincho"/>
                <a:cs typeface="Times New Roman" panose="02020603050405020304" pitchFamily="18" charset="0"/>
              </a:rPr>
              <a:t>tháng</a:t>
            </a:r>
            <a:r>
              <a:rPr lang="en-US" sz="2800" dirty="0">
                <a:solidFill>
                  <a:schemeClr val="tx1"/>
                </a:solidFill>
                <a:latin typeface="Times New Roman" panose="02020603050405020304" pitchFamily="18" charset="0"/>
                <a:ea typeface="MS Mincho"/>
                <a:cs typeface="Times New Roman" panose="02020603050405020304" pitchFamily="18" charset="0"/>
              </a:rPr>
              <a:t> 12/ 2020</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3" name="Rounded Rectangle 22"/>
          <p:cNvSpPr/>
          <p:nvPr/>
        </p:nvSpPr>
        <p:spPr>
          <a:xfrm>
            <a:off x="5645565" y="4527974"/>
            <a:ext cx="5574890" cy="745036"/>
          </a:xfrm>
          <a:prstGeom prst="roundRect">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1200"/>
              </a:spcAft>
            </a:pPr>
            <a:r>
              <a:rPr lang="en-US" sz="2800" b="1" dirty="0" err="1">
                <a:solidFill>
                  <a:schemeClr val="tx1"/>
                </a:solidFill>
                <a:latin typeface="Times New Roman" panose="02020603050405020304" pitchFamily="18" charset="0"/>
                <a:ea typeface="MS Mincho"/>
                <a:cs typeface="Times New Roman" panose="02020603050405020304" pitchFamily="18" charset="0"/>
              </a:rPr>
              <a:t>Thể</a:t>
            </a:r>
            <a:r>
              <a:rPr lang="en-US" sz="2800" b="1" dirty="0">
                <a:solidFill>
                  <a:schemeClr val="tx1"/>
                </a:solidFill>
                <a:latin typeface="Times New Roman" panose="02020603050405020304" pitchFamily="18" charset="0"/>
                <a:ea typeface="MS Mincho"/>
                <a:cs typeface="Times New Roman" panose="02020603050405020304" pitchFamily="18" charset="0"/>
              </a:rPr>
              <a:t> </a:t>
            </a:r>
            <a:r>
              <a:rPr lang="en-US" sz="2800" b="1" dirty="0" err="1">
                <a:solidFill>
                  <a:schemeClr val="tx1"/>
                </a:solidFill>
                <a:latin typeface="Times New Roman" panose="02020603050405020304" pitchFamily="18" charset="0"/>
                <a:ea typeface="MS Mincho"/>
                <a:cs typeface="Times New Roman" panose="02020603050405020304" pitchFamily="18" charset="0"/>
              </a:rPr>
              <a:t>loại</a:t>
            </a:r>
            <a:r>
              <a:rPr lang="en-US" sz="2800" b="1" dirty="0">
                <a:solidFill>
                  <a:schemeClr val="tx1"/>
                </a:solidFill>
                <a:latin typeface="Times New Roman" panose="02020603050405020304" pitchFamily="18" charset="0"/>
                <a:ea typeface="MS Mincho"/>
                <a:cs typeface="Times New Roman" panose="02020603050405020304" pitchFamily="18" charset="0"/>
              </a:rPr>
              <a:t>: </a:t>
            </a:r>
            <a:r>
              <a:rPr lang="en-US" sz="2800" dirty="0" err="1">
                <a:solidFill>
                  <a:schemeClr val="tx1"/>
                </a:solidFill>
                <a:latin typeface="Times New Roman" panose="02020603050405020304" pitchFamily="18" charset="0"/>
                <a:ea typeface="MS Mincho"/>
                <a:cs typeface="Times New Roman" panose="02020603050405020304" pitchFamily="18" charset="0"/>
              </a:rPr>
              <a:t>Văn</a:t>
            </a:r>
            <a:r>
              <a:rPr lang="en-US" sz="2800" dirty="0">
                <a:solidFill>
                  <a:schemeClr val="tx1"/>
                </a:solidFill>
                <a:latin typeface="Times New Roman" panose="02020603050405020304" pitchFamily="18" charset="0"/>
                <a:ea typeface="MS Mincho"/>
                <a:cs typeface="Times New Roman" panose="02020603050405020304" pitchFamily="18" charset="0"/>
              </a:rPr>
              <a:t> </a:t>
            </a:r>
            <a:r>
              <a:rPr lang="en-US" sz="2800" dirty="0" err="1">
                <a:solidFill>
                  <a:schemeClr val="tx1"/>
                </a:solidFill>
                <a:latin typeface="Times New Roman" panose="02020603050405020304" pitchFamily="18" charset="0"/>
                <a:ea typeface="MS Mincho"/>
                <a:cs typeface="Times New Roman" panose="02020603050405020304" pitchFamily="18" charset="0"/>
              </a:rPr>
              <a:t>bản</a:t>
            </a:r>
            <a:r>
              <a:rPr lang="en-US" sz="2800" dirty="0">
                <a:solidFill>
                  <a:schemeClr val="tx1"/>
                </a:solidFill>
                <a:latin typeface="Times New Roman" panose="02020603050405020304" pitchFamily="18" charset="0"/>
                <a:ea typeface="MS Mincho"/>
                <a:cs typeface="Times New Roman" panose="02020603050405020304" pitchFamily="18" charset="0"/>
              </a:rPr>
              <a:t> </a:t>
            </a:r>
            <a:r>
              <a:rPr lang="en-US" sz="2800" dirty="0" err="1">
                <a:solidFill>
                  <a:schemeClr val="tx1"/>
                </a:solidFill>
                <a:latin typeface="Times New Roman" panose="02020603050405020304" pitchFamily="18" charset="0"/>
                <a:ea typeface="MS Mincho"/>
                <a:cs typeface="Times New Roman" panose="02020603050405020304" pitchFamily="18" charset="0"/>
              </a:rPr>
              <a:t>nghị</a:t>
            </a:r>
            <a:r>
              <a:rPr lang="en-US" sz="2800" dirty="0">
                <a:solidFill>
                  <a:schemeClr val="tx1"/>
                </a:solidFill>
                <a:latin typeface="Times New Roman" panose="02020603050405020304" pitchFamily="18" charset="0"/>
                <a:ea typeface="MS Mincho"/>
                <a:cs typeface="Times New Roman" panose="02020603050405020304" pitchFamily="18" charset="0"/>
              </a:rPr>
              <a:t> </a:t>
            </a:r>
            <a:r>
              <a:rPr lang="en-US" sz="2800" dirty="0" err="1">
                <a:solidFill>
                  <a:schemeClr val="tx1"/>
                </a:solidFill>
                <a:latin typeface="Times New Roman" panose="02020603050405020304" pitchFamily="18" charset="0"/>
                <a:ea typeface="MS Mincho"/>
                <a:cs typeface="Times New Roman" panose="02020603050405020304" pitchFamily="18" charset="0"/>
              </a:rPr>
              <a:t>luận</a:t>
            </a:r>
            <a:r>
              <a:rPr lang="en-US" sz="2800" dirty="0">
                <a:solidFill>
                  <a:schemeClr val="tx1"/>
                </a:solidFill>
                <a:latin typeface="Times New Roman" panose="02020603050405020304" pitchFamily="18" charset="0"/>
                <a:ea typeface="MS Mincho"/>
                <a:cs typeface="Times New Roman" panose="02020603050405020304" pitchFamily="18" charset="0"/>
              </a:rPr>
              <a:t> </a:t>
            </a:r>
            <a:r>
              <a:rPr lang="en-US" sz="2800" dirty="0" err="1">
                <a:solidFill>
                  <a:schemeClr val="tx1"/>
                </a:solidFill>
                <a:latin typeface="Times New Roman" panose="02020603050405020304" pitchFamily="18" charset="0"/>
                <a:ea typeface="MS Mincho"/>
                <a:cs typeface="Times New Roman" panose="02020603050405020304" pitchFamily="18" charset="0"/>
              </a:rPr>
              <a:t>văn</a:t>
            </a:r>
            <a:r>
              <a:rPr lang="en-US" sz="2800" dirty="0">
                <a:solidFill>
                  <a:schemeClr val="tx1"/>
                </a:solidFill>
                <a:latin typeface="Times New Roman" panose="02020603050405020304" pitchFamily="18" charset="0"/>
                <a:ea typeface="MS Mincho"/>
                <a:cs typeface="Times New Roman" panose="02020603050405020304" pitchFamily="18" charset="0"/>
              </a:rPr>
              <a:t> </a:t>
            </a:r>
            <a:r>
              <a:rPr lang="en-US" sz="2800" dirty="0" err="1">
                <a:solidFill>
                  <a:schemeClr val="tx1"/>
                </a:solidFill>
                <a:latin typeface="Times New Roman" panose="02020603050405020304" pitchFamily="18" charset="0"/>
                <a:ea typeface="MS Mincho"/>
                <a:cs typeface="Times New Roman" panose="02020603050405020304" pitchFamily="18" charset="0"/>
              </a:rPr>
              <a:t>học</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4" name="Rounded Rectangle 23"/>
          <p:cNvSpPr/>
          <p:nvPr/>
        </p:nvSpPr>
        <p:spPr>
          <a:xfrm>
            <a:off x="4940710" y="5408816"/>
            <a:ext cx="6691518" cy="1065726"/>
          </a:xfrm>
          <a:prstGeom prst="roundRect">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1200"/>
              </a:spcAft>
            </a:pPr>
            <a:r>
              <a:rPr lang="en-US" sz="2800" b="1" dirty="0" err="1">
                <a:solidFill>
                  <a:schemeClr val="tx1"/>
                </a:solidFill>
                <a:latin typeface="Times New Roman" panose="02020603050405020304" pitchFamily="18" charset="0"/>
                <a:ea typeface="MS Mincho"/>
                <a:cs typeface="Times New Roman" panose="02020603050405020304" pitchFamily="18" charset="0"/>
              </a:rPr>
              <a:t>Vấn</a:t>
            </a:r>
            <a:r>
              <a:rPr lang="en-US" sz="2800" b="1" dirty="0">
                <a:solidFill>
                  <a:schemeClr val="tx1"/>
                </a:solidFill>
                <a:latin typeface="Times New Roman" panose="02020603050405020304" pitchFamily="18" charset="0"/>
                <a:ea typeface="MS Mincho"/>
                <a:cs typeface="Times New Roman" panose="02020603050405020304" pitchFamily="18" charset="0"/>
              </a:rPr>
              <a:t> </a:t>
            </a:r>
            <a:r>
              <a:rPr lang="en-US" sz="2800" b="1" dirty="0" err="1">
                <a:solidFill>
                  <a:schemeClr val="tx1"/>
                </a:solidFill>
                <a:latin typeface="Times New Roman" panose="02020603050405020304" pitchFamily="18" charset="0"/>
                <a:ea typeface="MS Mincho"/>
                <a:cs typeface="Times New Roman" panose="02020603050405020304" pitchFamily="18" charset="0"/>
              </a:rPr>
              <a:t>đề</a:t>
            </a:r>
            <a:r>
              <a:rPr lang="en-US" sz="2800" b="1" dirty="0">
                <a:solidFill>
                  <a:schemeClr val="tx1"/>
                </a:solidFill>
                <a:latin typeface="Times New Roman" panose="02020603050405020304" pitchFamily="18" charset="0"/>
                <a:ea typeface="MS Mincho"/>
                <a:cs typeface="Times New Roman" panose="02020603050405020304" pitchFamily="18" charset="0"/>
              </a:rPr>
              <a:t> </a:t>
            </a:r>
            <a:r>
              <a:rPr lang="en-US" sz="2800" b="1" dirty="0" err="1">
                <a:solidFill>
                  <a:schemeClr val="tx1"/>
                </a:solidFill>
                <a:latin typeface="Times New Roman" panose="02020603050405020304" pitchFamily="18" charset="0"/>
                <a:ea typeface="MS Mincho"/>
                <a:cs typeface="Times New Roman" panose="02020603050405020304" pitchFamily="18" charset="0"/>
              </a:rPr>
              <a:t>bàn</a:t>
            </a:r>
            <a:r>
              <a:rPr lang="en-US" sz="2800" b="1" dirty="0">
                <a:solidFill>
                  <a:schemeClr val="tx1"/>
                </a:solidFill>
                <a:latin typeface="Times New Roman" panose="02020603050405020304" pitchFamily="18" charset="0"/>
                <a:ea typeface="MS Mincho"/>
                <a:cs typeface="Times New Roman" panose="02020603050405020304" pitchFamily="18" charset="0"/>
              </a:rPr>
              <a:t> </a:t>
            </a:r>
            <a:r>
              <a:rPr lang="en-US" sz="2800" b="1" dirty="0" err="1">
                <a:solidFill>
                  <a:schemeClr val="tx1"/>
                </a:solidFill>
                <a:latin typeface="Times New Roman" panose="02020603050405020304" pitchFamily="18" charset="0"/>
                <a:ea typeface="MS Mincho"/>
                <a:cs typeface="Times New Roman" panose="02020603050405020304" pitchFamily="18" charset="0"/>
              </a:rPr>
              <a:t>luận</a:t>
            </a:r>
            <a:r>
              <a:rPr lang="en-US" sz="2800" b="1" dirty="0">
                <a:solidFill>
                  <a:schemeClr val="tx1"/>
                </a:solidFill>
                <a:latin typeface="Times New Roman" panose="02020603050405020304" pitchFamily="18" charset="0"/>
                <a:ea typeface="MS Mincho"/>
                <a:cs typeface="Times New Roman" panose="02020603050405020304" pitchFamily="18" charset="0"/>
              </a:rPr>
              <a:t>:</a:t>
            </a:r>
            <a:r>
              <a:rPr lang="en-US" sz="2800" dirty="0">
                <a:solidFill>
                  <a:schemeClr val="tx1"/>
                </a:solidFill>
                <a:latin typeface="Times New Roman" panose="02020603050405020304" pitchFamily="18" charset="0"/>
                <a:ea typeface="MS Mincho"/>
                <a:cs typeface="Times New Roman" panose="02020603050405020304" pitchFamily="18" charset="0"/>
              </a:rPr>
              <a:t> </a:t>
            </a:r>
            <a:r>
              <a:rPr lang="en-US" sz="2800" dirty="0" err="1">
                <a:solidFill>
                  <a:schemeClr val="tx1"/>
                </a:solidFill>
                <a:latin typeface="Times New Roman" panose="02020603050405020304" pitchFamily="18" charset="0"/>
                <a:ea typeface="MS Mincho"/>
                <a:cs typeface="Times New Roman" panose="02020603050405020304" pitchFamily="18" charset="0"/>
              </a:rPr>
              <a:t>Bàn</a:t>
            </a:r>
            <a:r>
              <a:rPr lang="en-US" sz="2800" dirty="0">
                <a:solidFill>
                  <a:schemeClr val="tx1"/>
                </a:solidFill>
                <a:latin typeface="Times New Roman" panose="02020603050405020304" pitchFamily="18" charset="0"/>
                <a:ea typeface="MS Mincho"/>
                <a:cs typeface="Times New Roman" panose="02020603050405020304" pitchFamily="18" charset="0"/>
              </a:rPr>
              <a:t> </a:t>
            </a:r>
            <a:r>
              <a:rPr lang="en-US" sz="2800" dirty="0" err="1">
                <a:solidFill>
                  <a:schemeClr val="tx1"/>
                </a:solidFill>
                <a:latin typeface="Times New Roman" panose="02020603050405020304" pitchFamily="18" charset="0"/>
                <a:ea typeface="MS Mincho"/>
                <a:cs typeface="Times New Roman" panose="02020603050405020304" pitchFamily="18" charset="0"/>
              </a:rPr>
              <a:t>về</a:t>
            </a:r>
            <a:r>
              <a:rPr lang="en-US" sz="2800" dirty="0">
                <a:solidFill>
                  <a:schemeClr val="tx1"/>
                </a:solidFill>
                <a:latin typeface="Times New Roman" panose="02020603050405020304" pitchFamily="18" charset="0"/>
                <a:ea typeface="MS Mincho"/>
                <a:cs typeface="Times New Roman" panose="02020603050405020304" pitchFamily="18" charset="0"/>
              </a:rPr>
              <a:t> </a:t>
            </a:r>
            <a:r>
              <a:rPr lang="en-US" sz="2800" dirty="0" err="1">
                <a:solidFill>
                  <a:schemeClr val="tx1"/>
                </a:solidFill>
                <a:latin typeface="Times New Roman" panose="02020603050405020304" pitchFamily="18" charset="0"/>
                <a:ea typeface="MS Mincho"/>
                <a:cs typeface="Times New Roman" panose="02020603050405020304" pitchFamily="18" charset="0"/>
              </a:rPr>
              <a:t>hồn</a:t>
            </a:r>
            <a:r>
              <a:rPr lang="en-US" sz="2800" dirty="0">
                <a:solidFill>
                  <a:schemeClr val="tx1"/>
                </a:solidFill>
                <a:latin typeface="Times New Roman" panose="02020603050405020304" pitchFamily="18" charset="0"/>
                <a:ea typeface="MS Mincho"/>
                <a:cs typeface="Times New Roman" panose="02020603050405020304" pitchFamily="18" charset="0"/>
              </a:rPr>
              <a:t> </a:t>
            </a:r>
            <a:r>
              <a:rPr lang="en-US" sz="2800" dirty="0" err="1">
                <a:solidFill>
                  <a:schemeClr val="tx1"/>
                </a:solidFill>
                <a:latin typeface="Times New Roman" panose="02020603050405020304" pitchFamily="18" charset="0"/>
                <a:ea typeface="MS Mincho"/>
                <a:cs typeface="Times New Roman" panose="02020603050405020304" pitchFamily="18" charset="0"/>
              </a:rPr>
              <a:t>thơ</a:t>
            </a:r>
            <a:r>
              <a:rPr lang="en-US" sz="2800" dirty="0">
                <a:solidFill>
                  <a:schemeClr val="tx1"/>
                </a:solidFill>
                <a:latin typeface="Times New Roman" panose="02020603050405020304" pitchFamily="18" charset="0"/>
                <a:ea typeface="MS Mincho"/>
                <a:cs typeface="Times New Roman" panose="02020603050405020304" pitchFamily="18" charset="0"/>
              </a:rPr>
              <a:t> </a:t>
            </a:r>
            <a:r>
              <a:rPr lang="en-US" sz="2800" dirty="0" err="1">
                <a:solidFill>
                  <a:schemeClr val="tx1"/>
                </a:solidFill>
                <a:latin typeface="Times New Roman" panose="02020603050405020304" pitchFamily="18" charset="0"/>
                <a:ea typeface="MS Mincho"/>
                <a:cs typeface="Times New Roman" panose="02020603050405020304" pitchFamily="18" charset="0"/>
              </a:rPr>
              <a:t>thấm</a:t>
            </a:r>
            <a:r>
              <a:rPr lang="en-US" sz="2800" dirty="0">
                <a:solidFill>
                  <a:schemeClr val="tx1"/>
                </a:solidFill>
                <a:latin typeface="Times New Roman" panose="02020603050405020304" pitchFamily="18" charset="0"/>
                <a:ea typeface="MS Mincho"/>
                <a:cs typeface="Times New Roman" panose="02020603050405020304" pitchFamily="18" charset="0"/>
              </a:rPr>
              <a:t> </a:t>
            </a:r>
            <a:r>
              <a:rPr lang="en-US" sz="2800" dirty="0" err="1">
                <a:solidFill>
                  <a:schemeClr val="tx1"/>
                </a:solidFill>
                <a:latin typeface="Times New Roman" panose="02020603050405020304" pitchFamily="18" charset="0"/>
                <a:ea typeface="MS Mincho"/>
                <a:cs typeface="Times New Roman" panose="02020603050405020304" pitchFamily="18" charset="0"/>
              </a:rPr>
              <a:t>đẫm</a:t>
            </a:r>
            <a:r>
              <a:rPr lang="en-US" sz="2800" dirty="0">
                <a:solidFill>
                  <a:schemeClr val="tx1"/>
                </a:solidFill>
                <a:latin typeface="Times New Roman" panose="02020603050405020304" pitchFamily="18" charset="0"/>
                <a:ea typeface="MS Mincho"/>
                <a:cs typeface="Times New Roman" panose="02020603050405020304" pitchFamily="18" charset="0"/>
              </a:rPr>
              <a:t> </a:t>
            </a:r>
            <a:r>
              <a:rPr lang="en-US" sz="2800" dirty="0" err="1">
                <a:solidFill>
                  <a:schemeClr val="tx1"/>
                </a:solidFill>
                <a:latin typeface="Times New Roman" panose="02020603050405020304" pitchFamily="18" charset="0"/>
                <a:ea typeface="MS Mincho"/>
                <a:cs typeface="Times New Roman" panose="02020603050405020304" pitchFamily="18" charset="0"/>
              </a:rPr>
              <a:t>tình</a:t>
            </a:r>
            <a:r>
              <a:rPr lang="en-US" sz="2800" dirty="0">
                <a:solidFill>
                  <a:schemeClr val="tx1"/>
                </a:solidFill>
                <a:latin typeface="Times New Roman" panose="02020603050405020304" pitchFamily="18" charset="0"/>
                <a:ea typeface="MS Mincho"/>
                <a:cs typeface="Times New Roman" panose="02020603050405020304" pitchFamily="18" charset="0"/>
              </a:rPr>
              <a:t> </a:t>
            </a:r>
            <a:r>
              <a:rPr lang="en-US" sz="2800" dirty="0" err="1">
                <a:solidFill>
                  <a:schemeClr val="tx1"/>
                </a:solidFill>
                <a:latin typeface="Times New Roman" panose="02020603050405020304" pitchFamily="18" charset="0"/>
                <a:ea typeface="MS Mincho"/>
                <a:cs typeface="Times New Roman" panose="02020603050405020304" pitchFamily="18" charset="0"/>
              </a:rPr>
              <a:t>yêu</a:t>
            </a:r>
            <a:r>
              <a:rPr lang="en-US" sz="2800" dirty="0">
                <a:solidFill>
                  <a:schemeClr val="tx1"/>
                </a:solidFill>
                <a:latin typeface="Times New Roman" panose="02020603050405020304" pitchFamily="18" charset="0"/>
                <a:ea typeface="MS Mincho"/>
                <a:cs typeface="Times New Roman" panose="02020603050405020304" pitchFamily="18" charset="0"/>
              </a:rPr>
              <a:t> </a:t>
            </a:r>
            <a:r>
              <a:rPr lang="en-US" sz="2800" dirty="0" err="1">
                <a:solidFill>
                  <a:schemeClr val="tx1"/>
                </a:solidFill>
                <a:latin typeface="Times New Roman" panose="02020603050405020304" pitchFamily="18" charset="0"/>
                <a:ea typeface="MS Mincho"/>
                <a:cs typeface="Times New Roman" panose="02020603050405020304" pitchFamily="18" charset="0"/>
              </a:rPr>
              <a:t>núi</a:t>
            </a:r>
            <a:r>
              <a:rPr lang="en-US" sz="2800" dirty="0">
                <a:solidFill>
                  <a:schemeClr val="tx1"/>
                </a:solidFill>
                <a:latin typeface="Times New Roman" panose="02020603050405020304" pitchFamily="18" charset="0"/>
                <a:ea typeface="MS Mincho"/>
                <a:cs typeface="Times New Roman" panose="02020603050405020304" pitchFamily="18" charset="0"/>
              </a:rPr>
              <a:t> </a:t>
            </a:r>
            <a:r>
              <a:rPr lang="en-US" sz="2800" dirty="0" err="1">
                <a:solidFill>
                  <a:schemeClr val="tx1"/>
                </a:solidFill>
                <a:latin typeface="Times New Roman" panose="02020603050405020304" pitchFamily="18" charset="0"/>
                <a:ea typeface="MS Mincho"/>
                <a:cs typeface="Times New Roman" panose="02020603050405020304" pitchFamily="18" charset="0"/>
              </a:rPr>
              <a:t>rừng</a:t>
            </a:r>
            <a:r>
              <a:rPr lang="en-US" sz="2800" dirty="0">
                <a:solidFill>
                  <a:schemeClr val="tx1"/>
                </a:solidFill>
                <a:latin typeface="Times New Roman" panose="02020603050405020304" pitchFamily="18" charset="0"/>
                <a:ea typeface="MS Mincho"/>
                <a:cs typeface="Times New Roman" panose="02020603050405020304" pitchFamily="18" charset="0"/>
              </a:rPr>
              <a:t> </a:t>
            </a:r>
            <a:r>
              <a:rPr lang="en-US" sz="2800" dirty="0" err="1">
                <a:solidFill>
                  <a:schemeClr val="tx1"/>
                </a:solidFill>
                <a:latin typeface="Times New Roman" panose="02020603050405020304" pitchFamily="18" charset="0"/>
                <a:ea typeface="MS Mincho"/>
                <a:cs typeface="Times New Roman" panose="02020603050405020304" pitchFamily="18" charset="0"/>
              </a:rPr>
              <a:t>của</a:t>
            </a:r>
            <a:r>
              <a:rPr lang="en-US" sz="2800" dirty="0">
                <a:solidFill>
                  <a:schemeClr val="tx1"/>
                </a:solidFill>
                <a:latin typeface="Times New Roman" panose="02020603050405020304" pitchFamily="18" charset="0"/>
                <a:ea typeface="MS Mincho"/>
                <a:cs typeface="Times New Roman" panose="02020603050405020304" pitchFamily="18" charset="0"/>
              </a:rPr>
              <a:t> </a:t>
            </a:r>
            <a:r>
              <a:rPr lang="en-US" sz="2800" dirty="0" err="1">
                <a:solidFill>
                  <a:schemeClr val="tx1"/>
                </a:solidFill>
                <a:latin typeface="Times New Roman" panose="02020603050405020304" pitchFamily="18" charset="0"/>
                <a:ea typeface="MS Mincho"/>
                <a:cs typeface="Times New Roman" panose="02020603050405020304" pitchFamily="18" charset="0"/>
              </a:rPr>
              <a:t>nhà</a:t>
            </a:r>
            <a:r>
              <a:rPr lang="en-US" sz="2800" dirty="0">
                <a:solidFill>
                  <a:schemeClr val="tx1"/>
                </a:solidFill>
                <a:latin typeface="Times New Roman" panose="02020603050405020304" pitchFamily="18" charset="0"/>
                <a:ea typeface="MS Mincho"/>
                <a:cs typeface="Times New Roman" panose="02020603050405020304" pitchFamily="18" charset="0"/>
              </a:rPr>
              <a:t> </a:t>
            </a:r>
            <a:r>
              <a:rPr lang="en-US" sz="2800" dirty="0" err="1">
                <a:solidFill>
                  <a:schemeClr val="tx1"/>
                </a:solidFill>
                <a:latin typeface="Times New Roman" panose="02020603050405020304" pitchFamily="18" charset="0"/>
                <a:ea typeface="MS Mincho"/>
                <a:cs typeface="Times New Roman" panose="02020603050405020304" pitchFamily="18" charset="0"/>
              </a:rPr>
              <a:t>thơ</a:t>
            </a:r>
            <a:r>
              <a:rPr lang="en-US" sz="2800" dirty="0">
                <a:solidFill>
                  <a:schemeClr val="tx1"/>
                </a:solidFill>
                <a:latin typeface="Times New Roman" panose="02020603050405020304" pitchFamily="18" charset="0"/>
                <a:ea typeface="MS Mincho"/>
                <a:cs typeface="Times New Roman" panose="02020603050405020304" pitchFamily="18" charset="0"/>
              </a:rPr>
              <a:t> </a:t>
            </a:r>
            <a:r>
              <a:rPr lang="en-US" sz="2800" dirty="0" err="1">
                <a:solidFill>
                  <a:schemeClr val="tx1"/>
                </a:solidFill>
                <a:latin typeface="Times New Roman" panose="02020603050405020304" pitchFamily="18" charset="0"/>
                <a:ea typeface="MS Mincho"/>
                <a:cs typeface="Times New Roman" panose="02020603050405020304" pitchFamily="18" charset="0"/>
              </a:rPr>
              <a:t>Lò</a:t>
            </a:r>
            <a:r>
              <a:rPr lang="en-US" sz="2800" dirty="0">
                <a:solidFill>
                  <a:schemeClr val="tx1"/>
                </a:solidFill>
                <a:latin typeface="Times New Roman" panose="02020603050405020304" pitchFamily="18" charset="0"/>
                <a:ea typeface="MS Mincho"/>
                <a:cs typeface="Times New Roman" panose="02020603050405020304" pitchFamily="18" charset="0"/>
              </a:rPr>
              <a:t> </a:t>
            </a:r>
            <a:r>
              <a:rPr lang="en-US" sz="2800" dirty="0" err="1">
                <a:solidFill>
                  <a:schemeClr val="tx1"/>
                </a:solidFill>
                <a:latin typeface="Times New Roman" panose="02020603050405020304" pitchFamily="18" charset="0"/>
                <a:ea typeface="MS Mincho"/>
                <a:cs typeface="Times New Roman" panose="02020603050405020304" pitchFamily="18" charset="0"/>
              </a:rPr>
              <a:t>Ngân</a:t>
            </a:r>
            <a:r>
              <a:rPr lang="en-US" sz="2800" dirty="0">
                <a:solidFill>
                  <a:schemeClr val="tx1"/>
                </a:solidFill>
                <a:latin typeface="Times New Roman" panose="02020603050405020304" pitchFamily="18" charset="0"/>
                <a:ea typeface="MS Mincho"/>
                <a:cs typeface="Times New Roman" panose="02020603050405020304" pitchFamily="18" charset="0"/>
              </a:rPr>
              <a:t> </a:t>
            </a:r>
            <a:r>
              <a:rPr lang="en-US" sz="2800" dirty="0" err="1">
                <a:solidFill>
                  <a:schemeClr val="tx1"/>
                </a:solidFill>
                <a:latin typeface="Times New Roman" panose="02020603050405020304" pitchFamily="18" charset="0"/>
                <a:ea typeface="MS Mincho"/>
                <a:cs typeface="Times New Roman" panose="02020603050405020304" pitchFamily="18" charset="0"/>
              </a:rPr>
              <a:t>Sủn</a:t>
            </a:r>
            <a:r>
              <a:rPr lang="en-US" sz="2800" dirty="0">
                <a:solidFill>
                  <a:schemeClr val="tx1"/>
                </a:solidFill>
                <a:latin typeface="Times New Roman" panose="02020603050405020304" pitchFamily="18" charset="0"/>
                <a:ea typeface="MS Mincho"/>
                <a:cs typeface="Times New Roman" panose="02020603050405020304" pitchFamily="18" charset="0"/>
              </a:rPr>
              <a:t> </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94423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1000"/>
                                        <p:tgtEl>
                                          <p:spTgt spid="22"/>
                                        </p:tgtEl>
                                      </p:cBhvr>
                                    </p:animEffect>
                                    <p:anim calcmode="lin" valueType="num">
                                      <p:cBhvr>
                                        <p:cTn id="22" dur="1000" fill="hold"/>
                                        <p:tgtEl>
                                          <p:spTgt spid="22"/>
                                        </p:tgtEl>
                                        <p:attrNameLst>
                                          <p:attrName>ppt_x</p:attrName>
                                        </p:attrNameLst>
                                      </p:cBhvr>
                                      <p:tavLst>
                                        <p:tav tm="0">
                                          <p:val>
                                            <p:strVal val="#ppt_x"/>
                                          </p:val>
                                        </p:tav>
                                        <p:tav tm="100000">
                                          <p:val>
                                            <p:strVal val="#ppt_x"/>
                                          </p:val>
                                        </p:tav>
                                      </p:tavLst>
                                    </p:anim>
                                    <p:anim calcmode="lin" valueType="num">
                                      <p:cBhvr>
                                        <p:cTn id="2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1000"/>
                                        <p:tgtEl>
                                          <p:spTgt spid="23"/>
                                        </p:tgtEl>
                                      </p:cBhvr>
                                    </p:animEffect>
                                    <p:anim calcmode="lin" valueType="num">
                                      <p:cBhvr>
                                        <p:cTn id="29" dur="1000" fill="hold"/>
                                        <p:tgtEl>
                                          <p:spTgt spid="23"/>
                                        </p:tgtEl>
                                        <p:attrNameLst>
                                          <p:attrName>ppt_x</p:attrName>
                                        </p:attrNameLst>
                                      </p:cBhvr>
                                      <p:tavLst>
                                        <p:tav tm="0">
                                          <p:val>
                                            <p:strVal val="#ppt_x"/>
                                          </p:val>
                                        </p:tav>
                                        <p:tav tm="100000">
                                          <p:val>
                                            <p:strVal val="#ppt_x"/>
                                          </p:val>
                                        </p:tav>
                                      </p:tavLst>
                                    </p:anim>
                                    <p:anim calcmode="lin" valueType="num">
                                      <p:cBhvr>
                                        <p:cTn id="3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1000"/>
                                        <p:tgtEl>
                                          <p:spTgt spid="24"/>
                                        </p:tgtEl>
                                      </p:cBhvr>
                                    </p:animEffect>
                                    <p:anim calcmode="lin" valueType="num">
                                      <p:cBhvr>
                                        <p:cTn id="36" dur="1000" fill="hold"/>
                                        <p:tgtEl>
                                          <p:spTgt spid="24"/>
                                        </p:tgtEl>
                                        <p:attrNameLst>
                                          <p:attrName>ppt_x</p:attrName>
                                        </p:attrNameLst>
                                      </p:cBhvr>
                                      <p:tavLst>
                                        <p:tav tm="0">
                                          <p:val>
                                            <p:strVal val="#ppt_x"/>
                                          </p:val>
                                        </p:tav>
                                        <p:tav tm="100000">
                                          <p:val>
                                            <p:strVal val="#ppt_x"/>
                                          </p:val>
                                        </p:tav>
                                      </p:tavLst>
                                    </p:anim>
                                    <p:anim calcmode="lin" valueType="num">
                                      <p:cBhvr>
                                        <p:cTn id="37"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331122" y="907024"/>
            <a:ext cx="11517055" cy="5740810"/>
          </a:xfrm>
          <a:prstGeom prst="frame">
            <a:avLst>
              <a:gd name="adj1" fmla="val 1596"/>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r="100000" b="100000"/>
            </a:path>
            <a:tileRect l="-100000" t="-100000"/>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p:nvPr/>
        </p:nvSpPr>
        <p:spPr>
          <a:xfrm>
            <a:off x="889200" y="154858"/>
            <a:ext cx="10427519" cy="523568"/>
          </a:xfrm>
          <a:custGeom>
            <a:avLst/>
            <a:gdLst>
              <a:gd name="connsiteX0" fmla="*/ 260542 w 10427519"/>
              <a:gd name="connsiteY0" fmla="*/ 0 h 523568"/>
              <a:gd name="connsiteX1" fmla="*/ 10166977 w 10427519"/>
              <a:gd name="connsiteY1" fmla="*/ 0 h 523568"/>
              <a:gd name="connsiteX2" fmla="*/ 10427519 w 10427519"/>
              <a:gd name="connsiteY2" fmla="*/ 260542 h 523568"/>
              <a:gd name="connsiteX3" fmla="*/ 10427519 w 10427519"/>
              <a:gd name="connsiteY3" fmla="*/ 381013 h 523568"/>
              <a:gd name="connsiteX4" fmla="*/ 10407044 w 10427519"/>
              <a:gd name="connsiteY4" fmla="*/ 482428 h 523568"/>
              <a:gd name="connsiteX5" fmla="*/ 10384713 w 10427519"/>
              <a:gd name="connsiteY5" fmla="*/ 523568 h 523568"/>
              <a:gd name="connsiteX6" fmla="*/ 42806 w 10427519"/>
              <a:gd name="connsiteY6" fmla="*/ 523568 h 523568"/>
              <a:gd name="connsiteX7" fmla="*/ 20475 w 10427519"/>
              <a:gd name="connsiteY7" fmla="*/ 482428 h 523568"/>
              <a:gd name="connsiteX8" fmla="*/ 0 w 10427519"/>
              <a:gd name="connsiteY8" fmla="*/ 381013 h 523568"/>
              <a:gd name="connsiteX9" fmla="*/ 0 w 10427519"/>
              <a:gd name="connsiteY9" fmla="*/ 260542 h 523568"/>
              <a:gd name="connsiteX10" fmla="*/ 260542 w 10427519"/>
              <a:gd name="connsiteY10" fmla="*/ 0 h 52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7519" h="523568">
                <a:moveTo>
                  <a:pt x="260542" y="0"/>
                </a:moveTo>
                <a:lnTo>
                  <a:pt x="10166977" y="0"/>
                </a:lnTo>
                <a:cubicBezTo>
                  <a:pt x="10310870" y="0"/>
                  <a:pt x="10427519" y="116649"/>
                  <a:pt x="10427519" y="260542"/>
                </a:cubicBezTo>
                <a:lnTo>
                  <a:pt x="10427519" y="381013"/>
                </a:lnTo>
                <a:cubicBezTo>
                  <a:pt x="10427519" y="416986"/>
                  <a:pt x="10420228" y="451257"/>
                  <a:pt x="10407044" y="482428"/>
                </a:cubicBezTo>
                <a:lnTo>
                  <a:pt x="10384713" y="523568"/>
                </a:lnTo>
                <a:lnTo>
                  <a:pt x="42806" y="523568"/>
                </a:lnTo>
                <a:lnTo>
                  <a:pt x="20475" y="482428"/>
                </a:lnTo>
                <a:cubicBezTo>
                  <a:pt x="7291" y="451257"/>
                  <a:pt x="0" y="416986"/>
                  <a:pt x="0" y="381013"/>
                </a:cubicBezTo>
                <a:lnTo>
                  <a:pt x="0" y="260542"/>
                </a:lnTo>
                <a:cubicBezTo>
                  <a:pt x="0" y="116649"/>
                  <a:pt x="116649" y="0"/>
                  <a:pt x="260542" y="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9"/>
          <p:cNvSpPr/>
          <p:nvPr/>
        </p:nvSpPr>
        <p:spPr>
          <a:xfrm>
            <a:off x="-1" y="-1"/>
            <a:ext cx="12192000" cy="678426"/>
          </a:xfrm>
          <a:custGeom>
            <a:avLst/>
            <a:gdLst>
              <a:gd name="connsiteX0" fmla="*/ 0 w 12192000"/>
              <a:gd name="connsiteY0" fmla="*/ 0 h 678426"/>
              <a:gd name="connsiteX1" fmla="*/ 12192000 w 12192000"/>
              <a:gd name="connsiteY1" fmla="*/ 0 h 678426"/>
              <a:gd name="connsiteX2" fmla="*/ 12192000 w 12192000"/>
              <a:gd name="connsiteY2" fmla="*/ 678426 h 678426"/>
              <a:gd name="connsiteX3" fmla="*/ 11260603 w 12192000"/>
              <a:gd name="connsiteY3" fmla="*/ 678426 h 678426"/>
              <a:gd name="connsiteX4" fmla="*/ 11282934 w 12192000"/>
              <a:gd name="connsiteY4" fmla="*/ 637286 h 678426"/>
              <a:gd name="connsiteX5" fmla="*/ 11303409 w 12192000"/>
              <a:gd name="connsiteY5" fmla="*/ 535871 h 678426"/>
              <a:gd name="connsiteX6" fmla="*/ 11303409 w 12192000"/>
              <a:gd name="connsiteY6" fmla="*/ 415400 h 678426"/>
              <a:gd name="connsiteX7" fmla="*/ 11042867 w 12192000"/>
              <a:gd name="connsiteY7" fmla="*/ 154858 h 678426"/>
              <a:gd name="connsiteX8" fmla="*/ 1136432 w 12192000"/>
              <a:gd name="connsiteY8" fmla="*/ 154858 h 678426"/>
              <a:gd name="connsiteX9" fmla="*/ 875890 w 12192000"/>
              <a:gd name="connsiteY9" fmla="*/ 415400 h 678426"/>
              <a:gd name="connsiteX10" fmla="*/ 875890 w 12192000"/>
              <a:gd name="connsiteY10" fmla="*/ 535871 h 678426"/>
              <a:gd name="connsiteX11" fmla="*/ 896365 w 12192000"/>
              <a:gd name="connsiteY11" fmla="*/ 637286 h 678426"/>
              <a:gd name="connsiteX12" fmla="*/ 918696 w 12192000"/>
              <a:gd name="connsiteY12" fmla="*/ 678426 h 678426"/>
              <a:gd name="connsiteX13" fmla="*/ 0 w 12192000"/>
              <a:gd name="connsiteY13" fmla="*/ 678426 h 678426"/>
              <a:gd name="connsiteX14" fmla="*/ 0 w 12192000"/>
              <a:gd name="connsiteY14" fmla="*/ 0 h 6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78426">
                <a:moveTo>
                  <a:pt x="0" y="0"/>
                </a:moveTo>
                <a:lnTo>
                  <a:pt x="12192000" y="0"/>
                </a:lnTo>
                <a:lnTo>
                  <a:pt x="12192000" y="678426"/>
                </a:lnTo>
                <a:lnTo>
                  <a:pt x="11260603" y="678426"/>
                </a:lnTo>
                <a:lnTo>
                  <a:pt x="11282934" y="637286"/>
                </a:lnTo>
                <a:cubicBezTo>
                  <a:pt x="11296118" y="606115"/>
                  <a:pt x="11303409" y="571844"/>
                  <a:pt x="11303409" y="535871"/>
                </a:cubicBezTo>
                <a:lnTo>
                  <a:pt x="11303409" y="415400"/>
                </a:lnTo>
                <a:cubicBezTo>
                  <a:pt x="11303409" y="271507"/>
                  <a:pt x="11186760" y="154858"/>
                  <a:pt x="11042867" y="154858"/>
                </a:cubicBezTo>
                <a:lnTo>
                  <a:pt x="1136432" y="154858"/>
                </a:lnTo>
                <a:cubicBezTo>
                  <a:pt x="992539" y="154858"/>
                  <a:pt x="875890" y="271507"/>
                  <a:pt x="875890" y="415400"/>
                </a:cubicBezTo>
                <a:lnTo>
                  <a:pt x="875890" y="535871"/>
                </a:lnTo>
                <a:cubicBezTo>
                  <a:pt x="875890" y="571844"/>
                  <a:pt x="883181" y="606115"/>
                  <a:pt x="896365" y="637286"/>
                </a:cubicBezTo>
                <a:lnTo>
                  <a:pt x="918696" y="678426"/>
                </a:lnTo>
                <a:lnTo>
                  <a:pt x="0" y="678426"/>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8"/>
          <p:cNvSpPr/>
          <p:nvPr/>
        </p:nvSpPr>
        <p:spPr>
          <a:xfrm>
            <a:off x="918696" y="678426"/>
            <a:ext cx="10341907" cy="117987"/>
          </a:xfrm>
          <a:custGeom>
            <a:avLst/>
            <a:gdLst>
              <a:gd name="connsiteX0" fmla="*/ 0 w 10341907"/>
              <a:gd name="connsiteY0" fmla="*/ 0 h 117987"/>
              <a:gd name="connsiteX1" fmla="*/ 10341907 w 10341907"/>
              <a:gd name="connsiteY1" fmla="*/ 0 h 117987"/>
              <a:gd name="connsiteX2" fmla="*/ 10340216 w 10341907"/>
              <a:gd name="connsiteY2" fmla="*/ 3116 h 117987"/>
              <a:gd name="connsiteX3" fmla="*/ 10124171 w 10341907"/>
              <a:gd name="connsiteY3" fmla="*/ 117987 h 117987"/>
              <a:gd name="connsiteX4" fmla="*/ 217736 w 10341907"/>
              <a:gd name="connsiteY4" fmla="*/ 117987 h 117987"/>
              <a:gd name="connsiteX5" fmla="*/ 1691 w 10341907"/>
              <a:gd name="connsiteY5" fmla="*/ 3116 h 117987"/>
              <a:gd name="connsiteX6" fmla="*/ 0 w 10341907"/>
              <a:gd name="connsiteY6" fmla="*/ 0 h 11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1907" h="117987">
                <a:moveTo>
                  <a:pt x="0" y="0"/>
                </a:moveTo>
                <a:lnTo>
                  <a:pt x="10341907" y="0"/>
                </a:lnTo>
                <a:lnTo>
                  <a:pt x="10340216" y="3116"/>
                </a:lnTo>
                <a:cubicBezTo>
                  <a:pt x="10293395" y="72421"/>
                  <a:pt x="10214104" y="117987"/>
                  <a:pt x="10124171" y="117987"/>
                </a:cubicBezTo>
                <a:lnTo>
                  <a:pt x="217736" y="117987"/>
                </a:lnTo>
                <a:cubicBezTo>
                  <a:pt x="127803" y="117987"/>
                  <a:pt x="48512" y="72421"/>
                  <a:pt x="1691" y="3116"/>
                </a:cubicBezTo>
                <a:lnTo>
                  <a:pt x="0"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an 11"/>
          <p:cNvSpPr/>
          <p:nvPr/>
        </p:nvSpPr>
        <p:spPr>
          <a:xfrm>
            <a:off x="6657" y="-43261"/>
            <a:ext cx="828537" cy="721686"/>
          </a:xfrm>
          <a:prstGeom prst="can">
            <a:avLst>
              <a:gd name="adj" fmla="val 1195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Ngữ</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văn</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6</a:t>
            </a:r>
          </a:p>
        </p:txBody>
      </p:sp>
      <p:pic>
        <p:nvPicPr>
          <p:cNvPr id="4" name="Picture 3"/>
          <p:cNvPicPr>
            <a:picLocks noChangeAspect="1"/>
          </p:cNvPicPr>
          <p:nvPr/>
        </p:nvPicPr>
        <p:blipFill>
          <a:blip r:embed="rId2"/>
          <a:stretch>
            <a:fillRect/>
          </a:stretch>
        </p:blipFill>
        <p:spPr>
          <a:xfrm>
            <a:off x="11344104" y="0"/>
            <a:ext cx="835195" cy="721685"/>
          </a:xfrm>
          <a:prstGeom prst="rect">
            <a:avLst/>
          </a:prstGeom>
        </p:spPr>
      </p:pic>
      <p:sp>
        <p:nvSpPr>
          <p:cNvPr id="16" name="Plaque 15"/>
          <p:cNvSpPr/>
          <p:nvPr/>
        </p:nvSpPr>
        <p:spPr>
          <a:xfrm>
            <a:off x="4049713" y="833284"/>
            <a:ext cx="4105275" cy="405582"/>
          </a:xfrm>
          <a:prstGeom prst="plaque">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4113664" y="724299"/>
            <a:ext cx="397737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Cùng</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đọc</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và</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trải</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nghiệm</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998609" y="125708"/>
            <a:ext cx="10194779" cy="523220"/>
          </a:xfrm>
          <a:prstGeom prst="rect">
            <a:avLst/>
          </a:prstGeom>
        </p:spPr>
        <p:txBody>
          <a:bodyPr wrap="none">
            <a:spAutoFit/>
          </a:bodyPr>
          <a:lstStyle/>
          <a:p>
            <a:pPr marL="457200" marR="0" lvl="1" indent="0" algn="l" defTabSz="914400" rtl="0" eaLnBrk="1" fontAlgn="auto" latinLnBrk="0" hangingPunct="1">
              <a:lnSpc>
                <a:spcPct val="100000"/>
              </a:lnSpc>
              <a:spcBef>
                <a:spcPts val="0"/>
              </a:spcBef>
              <a:spcAft>
                <a:spcPts val="0"/>
              </a:spcAft>
              <a:buClr>
                <a:srgbClr val="000000"/>
              </a:buClr>
              <a:buSzPts val="1400"/>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GẶP GỠ TÁC GIẢ</a:t>
            </a:r>
            <a:r>
              <a:rPr kumimoji="0" lang="pt-BR"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Nhà</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thơ</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Lò</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Ngân</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Sủn</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người</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con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của</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núi</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7"/>
          <p:cNvSpPr/>
          <p:nvPr/>
        </p:nvSpPr>
        <p:spPr>
          <a:xfrm>
            <a:off x="420475" y="1199438"/>
            <a:ext cx="3777957" cy="553357"/>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III. GẶP GỠ TÁC GIẢ</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Rectangle 1"/>
          <p:cNvSpPr/>
          <p:nvPr/>
        </p:nvSpPr>
        <p:spPr>
          <a:xfrm>
            <a:off x="420475" y="1603540"/>
            <a:ext cx="8888972" cy="553357"/>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12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Times New Roman" panose="02020603050405020304" pitchFamily="18" charset="0"/>
              </a:rPr>
              <a:t>1.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Times New Roman" panose="02020603050405020304" pitchFamily="18" charset="0"/>
              </a:rPr>
              <a:t>Đọc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Times New Roman" panose="02020603050405020304" pitchFamily="18" charset="0"/>
              </a:rPr>
              <a:t>văn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Times New Roman" panose="02020603050405020304" pitchFamily="18" charset="0"/>
              </a:rPr>
              <a:t>bản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Times New Roman" panose="02020603050405020304" pitchFamily="18" charset="0"/>
              </a:rPr>
              <a:t>Nhà</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Times New Roman" panose="02020603050405020304" pitchFamily="18" charset="0"/>
              </a:rPr>
              <a:t>thơ</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Times New Roman" panose="02020603050405020304" pitchFamily="18" charset="0"/>
              </a:rPr>
              <a:t>Lò</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Times New Roman" panose="02020603050405020304" pitchFamily="18" charset="0"/>
              </a:rPr>
              <a:t>Ngân</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Times New Roman" panose="02020603050405020304" pitchFamily="18" charset="0"/>
              </a:rPr>
              <a:t>Sủn</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Times New Roman" panose="02020603050405020304" pitchFamily="18" charset="0"/>
              </a:rPr>
              <a:t>người</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Times New Roman" panose="02020603050405020304" pitchFamily="18" charset="0"/>
              </a:rPr>
              <a:t> con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Times New Roman" panose="02020603050405020304" pitchFamily="18" charset="0"/>
              </a:rPr>
              <a:t>của</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Times New Roman" panose="02020603050405020304" pitchFamily="18" charset="0"/>
              </a:rPr>
              <a:t>núi</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ight Arrow 2"/>
          <p:cNvSpPr/>
          <p:nvPr/>
        </p:nvSpPr>
        <p:spPr>
          <a:xfrm>
            <a:off x="818660" y="1987643"/>
            <a:ext cx="2724156" cy="1184688"/>
          </a:xfrm>
          <a:prstGeom prst="rightArrow">
            <a:avLst>
              <a:gd name="adj1" fmla="val 64939"/>
              <a:gd name="adj2" fmla="val 35061"/>
            </a:avLst>
          </a:prstGeom>
          <a:solidFill>
            <a:schemeClr val="accent6">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1200"/>
              </a:spcAft>
            </a:pPr>
            <a:r>
              <a:rPr lang="en-US" sz="2800" b="1" dirty="0" err="1">
                <a:latin typeface="Times New Roman" panose="02020603050405020304" pitchFamily="18" charset="0"/>
                <a:ea typeface="MS Mincho"/>
                <a:cs typeface="Times New Roman" panose="02020603050405020304" pitchFamily="18" charset="0"/>
              </a:rPr>
              <a:t>Bố</a:t>
            </a:r>
            <a:r>
              <a:rPr lang="en-US" sz="2800" b="1" dirty="0">
                <a:latin typeface="Times New Roman" panose="02020603050405020304" pitchFamily="18" charset="0"/>
                <a:ea typeface="MS Mincho"/>
                <a:cs typeface="Times New Roman" panose="02020603050405020304" pitchFamily="18" charset="0"/>
              </a:rPr>
              <a:t> </a:t>
            </a:r>
            <a:r>
              <a:rPr lang="en-US" sz="2800" b="1" dirty="0" err="1">
                <a:latin typeface="Times New Roman" panose="02020603050405020304" pitchFamily="18" charset="0"/>
                <a:ea typeface="MS Mincho"/>
                <a:cs typeface="Times New Roman" panose="02020603050405020304" pitchFamily="18" charset="0"/>
              </a:rPr>
              <a:t>cục</a:t>
            </a:r>
            <a:r>
              <a:rPr lang="en-US" sz="2800" dirty="0">
                <a:latin typeface="Times New Roman" panose="02020603050405020304" pitchFamily="18" charset="0"/>
                <a:ea typeface="MS Mincho"/>
                <a:cs typeface="Times New Roman" panose="02020603050405020304" pitchFamily="18" charset="0"/>
              </a:rPr>
              <a:t>: 3 </a:t>
            </a:r>
            <a:r>
              <a:rPr lang="en-US" sz="2800" dirty="0" err="1">
                <a:latin typeface="Times New Roman" panose="02020603050405020304" pitchFamily="18" charset="0"/>
                <a:ea typeface="MS Mincho"/>
                <a:cs typeface="Times New Roman" panose="02020603050405020304" pitchFamily="18" charset="0"/>
              </a:rPr>
              <a:t>phần</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14" name="Group 13"/>
          <p:cNvGrpSpPr/>
          <p:nvPr/>
        </p:nvGrpSpPr>
        <p:grpSpPr>
          <a:xfrm>
            <a:off x="810225" y="3172331"/>
            <a:ext cx="10584250" cy="3000632"/>
            <a:chOff x="2330767" y="3047235"/>
            <a:chExt cx="7828280" cy="959113"/>
          </a:xfrm>
        </p:grpSpPr>
        <p:sp>
          <p:nvSpPr>
            <p:cNvPr id="15" name="Chevron 14"/>
            <p:cNvSpPr/>
            <p:nvPr/>
          </p:nvSpPr>
          <p:spPr>
            <a:xfrm>
              <a:off x="2330767" y="3047236"/>
              <a:ext cx="2095341" cy="728173"/>
            </a:xfrm>
            <a:prstGeom prst="chevron">
              <a:avLst>
                <a:gd name="adj" fmla="val 40000"/>
              </a:avLst>
            </a:prstGeom>
            <a:solidFill>
              <a:schemeClr val="accent3">
                <a:lumMod val="20000"/>
                <a:lumOff val="8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Freeform 16"/>
            <p:cNvSpPr/>
            <p:nvPr/>
          </p:nvSpPr>
          <p:spPr>
            <a:xfrm>
              <a:off x="2671127" y="3082590"/>
              <a:ext cx="2249224" cy="923758"/>
            </a:xfrm>
            <a:custGeom>
              <a:avLst/>
              <a:gdLst>
                <a:gd name="connsiteX0" fmla="*/ 0 w 2020887"/>
                <a:gd name="connsiteY0" fmla="*/ 92376 h 923758"/>
                <a:gd name="connsiteX1" fmla="*/ 92376 w 2020887"/>
                <a:gd name="connsiteY1" fmla="*/ 0 h 923758"/>
                <a:gd name="connsiteX2" fmla="*/ 1928511 w 2020887"/>
                <a:gd name="connsiteY2" fmla="*/ 0 h 923758"/>
                <a:gd name="connsiteX3" fmla="*/ 2020887 w 2020887"/>
                <a:gd name="connsiteY3" fmla="*/ 92376 h 923758"/>
                <a:gd name="connsiteX4" fmla="*/ 2020887 w 2020887"/>
                <a:gd name="connsiteY4" fmla="*/ 831382 h 923758"/>
                <a:gd name="connsiteX5" fmla="*/ 1928511 w 2020887"/>
                <a:gd name="connsiteY5" fmla="*/ 923758 h 923758"/>
                <a:gd name="connsiteX6" fmla="*/ 92376 w 2020887"/>
                <a:gd name="connsiteY6" fmla="*/ 923758 h 923758"/>
                <a:gd name="connsiteX7" fmla="*/ 0 w 2020887"/>
                <a:gd name="connsiteY7" fmla="*/ 831382 h 923758"/>
                <a:gd name="connsiteX8" fmla="*/ 0 w 2020887"/>
                <a:gd name="connsiteY8" fmla="*/ 92376 h 92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887" h="923758">
                  <a:moveTo>
                    <a:pt x="0" y="92376"/>
                  </a:moveTo>
                  <a:cubicBezTo>
                    <a:pt x="0" y="41358"/>
                    <a:pt x="41358" y="0"/>
                    <a:pt x="92376" y="0"/>
                  </a:cubicBezTo>
                  <a:lnTo>
                    <a:pt x="1928511" y="0"/>
                  </a:lnTo>
                  <a:cubicBezTo>
                    <a:pt x="1979529" y="0"/>
                    <a:pt x="2020887" y="41358"/>
                    <a:pt x="2020887" y="92376"/>
                  </a:cubicBezTo>
                  <a:lnTo>
                    <a:pt x="2020887" y="831382"/>
                  </a:lnTo>
                  <a:cubicBezTo>
                    <a:pt x="2020887" y="882400"/>
                    <a:pt x="1979529" y="923758"/>
                    <a:pt x="1928511" y="923758"/>
                  </a:cubicBezTo>
                  <a:lnTo>
                    <a:pt x="92376" y="923758"/>
                  </a:lnTo>
                  <a:cubicBezTo>
                    <a:pt x="41358" y="923758"/>
                    <a:pt x="0" y="882400"/>
                    <a:pt x="0" y="831382"/>
                  </a:cubicBezTo>
                  <a:lnTo>
                    <a:pt x="0" y="92376"/>
                  </a:lnTo>
                  <a:close/>
                </a:path>
              </a:pathLst>
            </a:custGeom>
            <a:ln w="28575"/>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26192" tIns="226192" rIns="226192" bIns="226192" numCol="1" spcCol="1270" anchor="ctr" anchorCtr="0">
              <a:noAutofit/>
            </a:bodyPr>
            <a:lstStyle/>
            <a:p>
              <a:pPr lvl="0" algn="ctr" defTabSz="1244600">
                <a:lnSpc>
                  <a:spcPct val="90000"/>
                </a:lnSpc>
                <a:spcBef>
                  <a:spcPct val="0"/>
                </a:spcBef>
                <a:spcAft>
                  <a:spcPct val="35000"/>
                </a:spcAft>
              </a:pPr>
              <a:r>
                <a:rPr lang="en-US" sz="2800" kern="1200" dirty="0" err="1">
                  <a:latin typeface="Times New Roman" panose="02020603050405020304" pitchFamily="18" charset="0"/>
                  <a:cs typeface="Times New Roman" panose="02020603050405020304" pitchFamily="18" charset="0"/>
                </a:rPr>
                <a:t>Phần</a:t>
              </a:r>
              <a:r>
                <a:rPr lang="en-US" sz="2800" kern="1200" dirty="0">
                  <a:latin typeface="Times New Roman" panose="02020603050405020304" pitchFamily="18" charset="0"/>
                  <a:cs typeface="Times New Roman" panose="02020603050405020304" pitchFamily="18" charset="0"/>
                </a:rPr>
                <a:t> 1: </a:t>
              </a:r>
              <a:r>
                <a:rPr lang="en-US" sz="2800" kern="1200" dirty="0" err="1">
                  <a:latin typeface="Times New Roman" panose="02020603050405020304" pitchFamily="18" charset="0"/>
                  <a:cs typeface="Times New Roman" panose="02020603050405020304" pitchFamily="18" charset="0"/>
                </a:rPr>
                <a:t>nêu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vấn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đề</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cần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bàn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luận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Thơ</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Lò</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Ngân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Sủn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người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đọc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được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khám</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phá</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những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đỉnh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núi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xa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thơ</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mộng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mãnh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liệt</a:t>
              </a:r>
              <a:r>
                <a:rPr lang="en-US" sz="2800" kern="1200" dirty="0">
                  <a:latin typeface="Times New Roman" panose="02020603050405020304" pitchFamily="18" charset="0"/>
                  <a:cs typeface="Times New Roman" panose="02020603050405020304" pitchFamily="18" charset="0"/>
                </a:rPr>
                <a:t>.</a:t>
              </a:r>
            </a:p>
          </p:txBody>
        </p:sp>
        <p:sp>
          <p:nvSpPr>
            <p:cNvPr id="25" name="Chevron 24"/>
            <p:cNvSpPr/>
            <p:nvPr/>
          </p:nvSpPr>
          <p:spPr>
            <a:xfrm>
              <a:off x="5064283" y="3047235"/>
              <a:ext cx="2095341" cy="728173"/>
            </a:xfrm>
            <a:prstGeom prst="chevron">
              <a:avLst>
                <a:gd name="adj" fmla="val 40000"/>
              </a:avLst>
            </a:prstGeom>
            <a:solidFill>
              <a:schemeClr val="accent3">
                <a:lumMod val="20000"/>
                <a:lumOff val="8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6" name="Freeform 25"/>
            <p:cNvSpPr/>
            <p:nvPr/>
          </p:nvSpPr>
          <p:spPr>
            <a:xfrm>
              <a:off x="5260710" y="3251156"/>
              <a:ext cx="2239273" cy="504019"/>
            </a:xfrm>
            <a:custGeom>
              <a:avLst/>
              <a:gdLst>
                <a:gd name="connsiteX0" fmla="*/ 0 w 2020887"/>
                <a:gd name="connsiteY0" fmla="*/ 92376 h 923758"/>
                <a:gd name="connsiteX1" fmla="*/ 92376 w 2020887"/>
                <a:gd name="connsiteY1" fmla="*/ 0 h 923758"/>
                <a:gd name="connsiteX2" fmla="*/ 1928511 w 2020887"/>
                <a:gd name="connsiteY2" fmla="*/ 0 h 923758"/>
                <a:gd name="connsiteX3" fmla="*/ 2020887 w 2020887"/>
                <a:gd name="connsiteY3" fmla="*/ 92376 h 923758"/>
                <a:gd name="connsiteX4" fmla="*/ 2020887 w 2020887"/>
                <a:gd name="connsiteY4" fmla="*/ 831382 h 923758"/>
                <a:gd name="connsiteX5" fmla="*/ 1928511 w 2020887"/>
                <a:gd name="connsiteY5" fmla="*/ 923758 h 923758"/>
                <a:gd name="connsiteX6" fmla="*/ 92376 w 2020887"/>
                <a:gd name="connsiteY6" fmla="*/ 923758 h 923758"/>
                <a:gd name="connsiteX7" fmla="*/ 0 w 2020887"/>
                <a:gd name="connsiteY7" fmla="*/ 831382 h 923758"/>
                <a:gd name="connsiteX8" fmla="*/ 0 w 2020887"/>
                <a:gd name="connsiteY8" fmla="*/ 92376 h 92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887" h="923758">
                  <a:moveTo>
                    <a:pt x="0" y="92376"/>
                  </a:moveTo>
                  <a:cubicBezTo>
                    <a:pt x="0" y="41358"/>
                    <a:pt x="41358" y="0"/>
                    <a:pt x="92376" y="0"/>
                  </a:cubicBezTo>
                  <a:lnTo>
                    <a:pt x="1928511" y="0"/>
                  </a:lnTo>
                  <a:cubicBezTo>
                    <a:pt x="1979529" y="0"/>
                    <a:pt x="2020887" y="41358"/>
                    <a:pt x="2020887" y="92376"/>
                  </a:cubicBezTo>
                  <a:lnTo>
                    <a:pt x="2020887" y="831382"/>
                  </a:lnTo>
                  <a:cubicBezTo>
                    <a:pt x="2020887" y="882400"/>
                    <a:pt x="1979529" y="923758"/>
                    <a:pt x="1928511" y="923758"/>
                  </a:cubicBezTo>
                  <a:lnTo>
                    <a:pt x="92376" y="923758"/>
                  </a:lnTo>
                  <a:cubicBezTo>
                    <a:pt x="41358" y="923758"/>
                    <a:pt x="0" y="882400"/>
                    <a:pt x="0" y="831382"/>
                  </a:cubicBezTo>
                  <a:lnTo>
                    <a:pt x="0" y="92376"/>
                  </a:lnTo>
                  <a:close/>
                </a:path>
              </a:pathLst>
            </a:custGeom>
            <a:ln w="28575"/>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26192" tIns="226192" rIns="226192" bIns="226192" numCol="1" spcCol="1270" anchor="ctr" anchorCtr="0">
              <a:noAutofit/>
            </a:bodyPr>
            <a:lstStyle/>
            <a:p>
              <a:pPr lvl="0" algn="ctr" defTabSz="1244600">
                <a:lnSpc>
                  <a:spcPct val="90000"/>
                </a:lnSpc>
                <a:spcBef>
                  <a:spcPct val="0"/>
                </a:spcBef>
                <a:spcAft>
                  <a:spcPct val="35000"/>
                </a:spcAft>
              </a:pPr>
              <a:r>
                <a:rPr lang="en-US" sz="2800" kern="1200" dirty="0" err="1">
                  <a:latin typeface="Times New Roman" panose="02020603050405020304" pitchFamily="18" charset="0"/>
                  <a:cs typeface="Times New Roman" panose="02020603050405020304" pitchFamily="18" charset="0"/>
                </a:rPr>
                <a:t>Phần</a:t>
              </a:r>
              <a:r>
                <a:rPr lang="en-US" sz="2800" kern="1200" dirty="0">
                  <a:latin typeface="Times New Roman" panose="02020603050405020304" pitchFamily="18" charset="0"/>
                  <a:cs typeface="Times New Roman" panose="02020603050405020304" pitchFamily="18" charset="0"/>
                </a:rPr>
                <a:t> 2: </a:t>
              </a:r>
              <a:r>
                <a:rPr lang="en-US" sz="2800" kern="1200" dirty="0" err="1">
                  <a:latin typeface="Times New Roman" panose="02020603050405020304" pitchFamily="18" charset="0"/>
                  <a:cs typeface="Times New Roman" panose="02020603050405020304" pitchFamily="18" charset="0"/>
                </a:rPr>
                <a:t>Làm</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rõ</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vấn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đề</a:t>
              </a:r>
              <a:r>
                <a:rPr lang="en-US" sz="2800" kern="1200" dirty="0">
                  <a:latin typeface="Times New Roman" panose="02020603050405020304" pitchFamily="18" charset="0"/>
                  <a:cs typeface="Times New Roman" panose="02020603050405020304" pitchFamily="18" charset="0"/>
                </a:rPr>
                <a:t> </a:t>
              </a:r>
            </a:p>
          </p:txBody>
        </p:sp>
        <p:sp>
          <p:nvSpPr>
            <p:cNvPr id="27" name="Chevron 26"/>
            <p:cNvSpPr/>
            <p:nvPr/>
          </p:nvSpPr>
          <p:spPr>
            <a:xfrm>
              <a:off x="7797799" y="3047236"/>
              <a:ext cx="2095341" cy="728173"/>
            </a:xfrm>
            <a:prstGeom prst="chevron">
              <a:avLst>
                <a:gd name="adj" fmla="val 40000"/>
              </a:avLst>
            </a:prstGeom>
            <a:solidFill>
              <a:schemeClr val="accent3">
                <a:lumMod val="20000"/>
                <a:lumOff val="8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8" name="Freeform 27"/>
            <p:cNvSpPr/>
            <p:nvPr/>
          </p:nvSpPr>
          <p:spPr>
            <a:xfrm>
              <a:off x="7911798" y="3082590"/>
              <a:ext cx="2247249" cy="923758"/>
            </a:xfrm>
            <a:custGeom>
              <a:avLst/>
              <a:gdLst>
                <a:gd name="connsiteX0" fmla="*/ 0 w 2020887"/>
                <a:gd name="connsiteY0" fmla="*/ 92376 h 923758"/>
                <a:gd name="connsiteX1" fmla="*/ 92376 w 2020887"/>
                <a:gd name="connsiteY1" fmla="*/ 0 h 923758"/>
                <a:gd name="connsiteX2" fmla="*/ 1928511 w 2020887"/>
                <a:gd name="connsiteY2" fmla="*/ 0 h 923758"/>
                <a:gd name="connsiteX3" fmla="*/ 2020887 w 2020887"/>
                <a:gd name="connsiteY3" fmla="*/ 92376 h 923758"/>
                <a:gd name="connsiteX4" fmla="*/ 2020887 w 2020887"/>
                <a:gd name="connsiteY4" fmla="*/ 831382 h 923758"/>
                <a:gd name="connsiteX5" fmla="*/ 1928511 w 2020887"/>
                <a:gd name="connsiteY5" fmla="*/ 923758 h 923758"/>
                <a:gd name="connsiteX6" fmla="*/ 92376 w 2020887"/>
                <a:gd name="connsiteY6" fmla="*/ 923758 h 923758"/>
                <a:gd name="connsiteX7" fmla="*/ 0 w 2020887"/>
                <a:gd name="connsiteY7" fmla="*/ 831382 h 923758"/>
                <a:gd name="connsiteX8" fmla="*/ 0 w 2020887"/>
                <a:gd name="connsiteY8" fmla="*/ 92376 h 92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887" h="923758">
                  <a:moveTo>
                    <a:pt x="0" y="92376"/>
                  </a:moveTo>
                  <a:cubicBezTo>
                    <a:pt x="0" y="41358"/>
                    <a:pt x="41358" y="0"/>
                    <a:pt x="92376" y="0"/>
                  </a:cubicBezTo>
                  <a:lnTo>
                    <a:pt x="1928511" y="0"/>
                  </a:lnTo>
                  <a:cubicBezTo>
                    <a:pt x="1979529" y="0"/>
                    <a:pt x="2020887" y="41358"/>
                    <a:pt x="2020887" y="92376"/>
                  </a:cubicBezTo>
                  <a:lnTo>
                    <a:pt x="2020887" y="831382"/>
                  </a:lnTo>
                  <a:cubicBezTo>
                    <a:pt x="2020887" y="882400"/>
                    <a:pt x="1979529" y="923758"/>
                    <a:pt x="1928511" y="923758"/>
                  </a:cubicBezTo>
                  <a:lnTo>
                    <a:pt x="92376" y="923758"/>
                  </a:lnTo>
                  <a:cubicBezTo>
                    <a:pt x="41358" y="923758"/>
                    <a:pt x="0" y="882400"/>
                    <a:pt x="0" y="831382"/>
                  </a:cubicBezTo>
                  <a:lnTo>
                    <a:pt x="0" y="92376"/>
                  </a:lnTo>
                  <a:close/>
                </a:path>
              </a:pathLst>
            </a:custGeom>
            <a:ln w="28575"/>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26192" tIns="226192" rIns="226192" bIns="226192" numCol="1" spcCol="1270" anchor="ctr" anchorCtr="0">
              <a:noAutofit/>
            </a:bodyPr>
            <a:lstStyle/>
            <a:p>
              <a:pPr lvl="0" algn="ctr" defTabSz="1244600">
                <a:lnSpc>
                  <a:spcPct val="90000"/>
                </a:lnSpc>
                <a:spcBef>
                  <a:spcPct val="0"/>
                </a:spcBef>
                <a:spcAft>
                  <a:spcPct val="35000"/>
                </a:spcAft>
              </a:pPr>
              <a:r>
                <a:rPr lang="en-US" sz="2800" kern="1200" dirty="0" err="1">
                  <a:latin typeface="Times New Roman" panose="02020603050405020304" pitchFamily="18" charset="0"/>
                  <a:cs typeface="Times New Roman" panose="02020603050405020304" pitchFamily="18" charset="0"/>
                </a:rPr>
                <a:t>Phần</a:t>
              </a:r>
              <a:r>
                <a:rPr lang="en-US" sz="2800" kern="1200" dirty="0">
                  <a:latin typeface="Times New Roman" panose="02020603050405020304" pitchFamily="18" charset="0"/>
                  <a:cs typeface="Times New Roman" panose="02020603050405020304" pitchFamily="18" charset="0"/>
                </a:rPr>
                <a:t> 3: </a:t>
              </a:r>
              <a:r>
                <a:rPr lang="en-US" sz="2800" kern="1200" dirty="0" err="1">
                  <a:latin typeface="Times New Roman" panose="02020603050405020304" pitchFamily="18" charset="0"/>
                  <a:cs typeface="Times New Roman" panose="02020603050405020304" pitchFamily="18" charset="0"/>
                </a:rPr>
                <a:t>Kết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thúc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vấn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đề</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khẳng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định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tình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yêu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núi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rừng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quê</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hương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trong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thơ</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Lò</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Ngân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Sủn</a:t>
              </a:r>
              <a:r>
                <a:rPr lang="en-US" sz="2800" kern="1200" dirty="0">
                  <a:latin typeface="Times New Roman" panose="02020603050405020304" pitchFamily="18" charset="0"/>
                  <a:cs typeface="Times New Roman" panose="02020603050405020304" pitchFamily="18" charset="0"/>
                </a:rPr>
                <a:t>.</a:t>
              </a:r>
            </a:p>
          </p:txBody>
        </p:sp>
      </p:grpSp>
    </p:spTree>
    <p:extLst>
      <p:ext uri="{BB962C8B-B14F-4D97-AF65-F5344CB8AC3E}">
        <p14:creationId xmlns:p14="http://schemas.microsoft.com/office/powerpoint/2010/main" val="1586703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331122" y="907024"/>
            <a:ext cx="11517055" cy="5740810"/>
          </a:xfrm>
          <a:prstGeom prst="frame">
            <a:avLst>
              <a:gd name="adj1" fmla="val 1596"/>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r="100000" b="100000"/>
            </a:path>
            <a:tileRect l="-100000" t="-100000"/>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p:nvPr/>
        </p:nvSpPr>
        <p:spPr>
          <a:xfrm>
            <a:off x="889200" y="154858"/>
            <a:ext cx="10427519" cy="523568"/>
          </a:xfrm>
          <a:custGeom>
            <a:avLst/>
            <a:gdLst>
              <a:gd name="connsiteX0" fmla="*/ 260542 w 10427519"/>
              <a:gd name="connsiteY0" fmla="*/ 0 h 523568"/>
              <a:gd name="connsiteX1" fmla="*/ 10166977 w 10427519"/>
              <a:gd name="connsiteY1" fmla="*/ 0 h 523568"/>
              <a:gd name="connsiteX2" fmla="*/ 10427519 w 10427519"/>
              <a:gd name="connsiteY2" fmla="*/ 260542 h 523568"/>
              <a:gd name="connsiteX3" fmla="*/ 10427519 w 10427519"/>
              <a:gd name="connsiteY3" fmla="*/ 381013 h 523568"/>
              <a:gd name="connsiteX4" fmla="*/ 10407044 w 10427519"/>
              <a:gd name="connsiteY4" fmla="*/ 482428 h 523568"/>
              <a:gd name="connsiteX5" fmla="*/ 10384713 w 10427519"/>
              <a:gd name="connsiteY5" fmla="*/ 523568 h 523568"/>
              <a:gd name="connsiteX6" fmla="*/ 42806 w 10427519"/>
              <a:gd name="connsiteY6" fmla="*/ 523568 h 523568"/>
              <a:gd name="connsiteX7" fmla="*/ 20475 w 10427519"/>
              <a:gd name="connsiteY7" fmla="*/ 482428 h 523568"/>
              <a:gd name="connsiteX8" fmla="*/ 0 w 10427519"/>
              <a:gd name="connsiteY8" fmla="*/ 381013 h 523568"/>
              <a:gd name="connsiteX9" fmla="*/ 0 w 10427519"/>
              <a:gd name="connsiteY9" fmla="*/ 260542 h 523568"/>
              <a:gd name="connsiteX10" fmla="*/ 260542 w 10427519"/>
              <a:gd name="connsiteY10" fmla="*/ 0 h 52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7519" h="523568">
                <a:moveTo>
                  <a:pt x="260542" y="0"/>
                </a:moveTo>
                <a:lnTo>
                  <a:pt x="10166977" y="0"/>
                </a:lnTo>
                <a:cubicBezTo>
                  <a:pt x="10310870" y="0"/>
                  <a:pt x="10427519" y="116649"/>
                  <a:pt x="10427519" y="260542"/>
                </a:cubicBezTo>
                <a:lnTo>
                  <a:pt x="10427519" y="381013"/>
                </a:lnTo>
                <a:cubicBezTo>
                  <a:pt x="10427519" y="416986"/>
                  <a:pt x="10420228" y="451257"/>
                  <a:pt x="10407044" y="482428"/>
                </a:cubicBezTo>
                <a:lnTo>
                  <a:pt x="10384713" y="523568"/>
                </a:lnTo>
                <a:lnTo>
                  <a:pt x="42806" y="523568"/>
                </a:lnTo>
                <a:lnTo>
                  <a:pt x="20475" y="482428"/>
                </a:lnTo>
                <a:cubicBezTo>
                  <a:pt x="7291" y="451257"/>
                  <a:pt x="0" y="416986"/>
                  <a:pt x="0" y="381013"/>
                </a:cubicBezTo>
                <a:lnTo>
                  <a:pt x="0" y="260542"/>
                </a:lnTo>
                <a:cubicBezTo>
                  <a:pt x="0" y="116649"/>
                  <a:pt x="116649" y="0"/>
                  <a:pt x="260542" y="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9"/>
          <p:cNvSpPr/>
          <p:nvPr/>
        </p:nvSpPr>
        <p:spPr>
          <a:xfrm>
            <a:off x="-1" y="-1"/>
            <a:ext cx="12192000" cy="678426"/>
          </a:xfrm>
          <a:custGeom>
            <a:avLst/>
            <a:gdLst>
              <a:gd name="connsiteX0" fmla="*/ 0 w 12192000"/>
              <a:gd name="connsiteY0" fmla="*/ 0 h 678426"/>
              <a:gd name="connsiteX1" fmla="*/ 12192000 w 12192000"/>
              <a:gd name="connsiteY1" fmla="*/ 0 h 678426"/>
              <a:gd name="connsiteX2" fmla="*/ 12192000 w 12192000"/>
              <a:gd name="connsiteY2" fmla="*/ 678426 h 678426"/>
              <a:gd name="connsiteX3" fmla="*/ 11260603 w 12192000"/>
              <a:gd name="connsiteY3" fmla="*/ 678426 h 678426"/>
              <a:gd name="connsiteX4" fmla="*/ 11282934 w 12192000"/>
              <a:gd name="connsiteY4" fmla="*/ 637286 h 678426"/>
              <a:gd name="connsiteX5" fmla="*/ 11303409 w 12192000"/>
              <a:gd name="connsiteY5" fmla="*/ 535871 h 678426"/>
              <a:gd name="connsiteX6" fmla="*/ 11303409 w 12192000"/>
              <a:gd name="connsiteY6" fmla="*/ 415400 h 678426"/>
              <a:gd name="connsiteX7" fmla="*/ 11042867 w 12192000"/>
              <a:gd name="connsiteY7" fmla="*/ 154858 h 678426"/>
              <a:gd name="connsiteX8" fmla="*/ 1136432 w 12192000"/>
              <a:gd name="connsiteY8" fmla="*/ 154858 h 678426"/>
              <a:gd name="connsiteX9" fmla="*/ 875890 w 12192000"/>
              <a:gd name="connsiteY9" fmla="*/ 415400 h 678426"/>
              <a:gd name="connsiteX10" fmla="*/ 875890 w 12192000"/>
              <a:gd name="connsiteY10" fmla="*/ 535871 h 678426"/>
              <a:gd name="connsiteX11" fmla="*/ 896365 w 12192000"/>
              <a:gd name="connsiteY11" fmla="*/ 637286 h 678426"/>
              <a:gd name="connsiteX12" fmla="*/ 918696 w 12192000"/>
              <a:gd name="connsiteY12" fmla="*/ 678426 h 678426"/>
              <a:gd name="connsiteX13" fmla="*/ 0 w 12192000"/>
              <a:gd name="connsiteY13" fmla="*/ 678426 h 678426"/>
              <a:gd name="connsiteX14" fmla="*/ 0 w 12192000"/>
              <a:gd name="connsiteY14" fmla="*/ 0 h 6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78426">
                <a:moveTo>
                  <a:pt x="0" y="0"/>
                </a:moveTo>
                <a:lnTo>
                  <a:pt x="12192000" y="0"/>
                </a:lnTo>
                <a:lnTo>
                  <a:pt x="12192000" y="678426"/>
                </a:lnTo>
                <a:lnTo>
                  <a:pt x="11260603" y="678426"/>
                </a:lnTo>
                <a:lnTo>
                  <a:pt x="11282934" y="637286"/>
                </a:lnTo>
                <a:cubicBezTo>
                  <a:pt x="11296118" y="606115"/>
                  <a:pt x="11303409" y="571844"/>
                  <a:pt x="11303409" y="535871"/>
                </a:cubicBezTo>
                <a:lnTo>
                  <a:pt x="11303409" y="415400"/>
                </a:lnTo>
                <a:cubicBezTo>
                  <a:pt x="11303409" y="271507"/>
                  <a:pt x="11186760" y="154858"/>
                  <a:pt x="11042867" y="154858"/>
                </a:cubicBezTo>
                <a:lnTo>
                  <a:pt x="1136432" y="154858"/>
                </a:lnTo>
                <a:cubicBezTo>
                  <a:pt x="992539" y="154858"/>
                  <a:pt x="875890" y="271507"/>
                  <a:pt x="875890" y="415400"/>
                </a:cubicBezTo>
                <a:lnTo>
                  <a:pt x="875890" y="535871"/>
                </a:lnTo>
                <a:cubicBezTo>
                  <a:pt x="875890" y="571844"/>
                  <a:pt x="883181" y="606115"/>
                  <a:pt x="896365" y="637286"/>
                </a:cubicBezTo>
                <a:lnTo>
                  <a:pt x="918696" y="678426"/>
                </a:lnTo>
                <a:lnTo>
                  <a:pt x="0" y="678426"/>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8"/>
          <p:cNvSpPr/>
          <p:nvPr/>
        </p:nvSpPr>
        <p:spPr>
          <a:xfrm>
            <a:off x="918696" y="678426"/>
            <a:ext cx="10341907" cy="117987"/>
          </a:xfrm>
          <a:custGeom>
            <a:avLst/>
            <a:gdLst>
              <a:gd name="connsiteX0" fmla="*/ 0 w 10341907"/>
              <a:gd name="connsiteY0" fmla="*/ 0 h 117987"/>
              <a:gd name="connsiteX1" fmla="*/ 10341907 w 10341907"/>
              <a:gd name="connsiteY1" fmla="*/ 0 h 117987"/>
              <a:gd name="connsiteX2" fmla="*/ 10340216 w 10341907"/>
              <a:gd name="connsiteY2" fmla="*/ 3116 h 117987"/>
              <a:gd name="connsiteX3" fmla="*/ 10124171 w 10341907"/>
              <a:gd name="connsiteY3" fmla="*/ 117987 h 117987"/>
              <a:gd name="connsiteX4" fmla="*/ 217736 w 10341907"/>
              <a:gd name="connsiteY4" fmla="*/ 117987 h 117987"/>
              <a:gd name="connsiteX5" fmla="*/ 1691 w 10341907"/>
              <a:gd name="connsiteY5" fmla="*/ 3116 h 117987"/>
              <a:gd name="connsiteX6" fmla="*/ 0 w 10341907"/>
              <a:gd name="connsiteY6" fmla="*/ 0 h 11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1907" h="117987">
                <a:moveTo>
                  <a:pt x="0" y="0"/>
                </a:moveTo>
                <a:lnTo>
                  <a:pt x="10341907" y="0"/>
                </a:lnTo>
                <a:lnTo>
                  <a:pt x="10340216" y="3116"/>
                </a:lnTo>
                <a:cubicBezTo>
                  <a:pt x="10293395" y="72421"/>
                  <a:pt x="10214104" y="117987"/>
                  <a:pt x="10124171" y="117987"/>
                </a:cubicBezTo>
                <a:lnTo>
                  <a:pt x="217736" y="117987"/>
                </a:lnTo>
                <a:cubicBezTo>
                  <a:pt x="127803" y="117987"/>
                  <a:pt x="48512" y="72421"/>
                  <a:pt x="1691" y="3116"/>
                </a:cubicBezTo>
                <a:lnTo>
                  <a:pt x="0"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an 11"/>
          <p:cNvSpPr/>
          <p:nvPr/>
        </p:nvSpPr>
        <p:spPr>
          <a:xfrm>
            <a:off x="6657" y="-43261"/>
            <a:ext cx="828537" cy="721686"/>
          </a:xfrm>
          <a:prstGeom prst="can">
            <a:avLst>
              <a:gd name="adj" fmla="val 1195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Ngữ</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văn</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6</a:t>
            </a:r>
          </a:p>
        </p:txBody>
      </p:sp>
      <p:pic>
        <p:nvPicPr>
          <p:cNvPr id="4" name="Picture 3"/>
          <p:cNvPicPr>
            <a:picLocks noChangeAspect="1"/>
          </p:cNvPicPr>
          <p:nvPr/>
        </p:nvPicPr>
        <p:blipFill>
          <a:blip r:embed="rId2"/>
          <a:stretch>
            <a:fillRect/>
          </a:stretch>
        </p:blipFill>
        <p:spPr>
          <a:xfrm>
            <a:off x="11344104" y="0"/>
            <a:ext cx="835195" cy="721685"/>
          </a:xfrm>
          <a:prstGeom prst="rect">
            <a:avLst/>
          </a:prstGeom>
        </p:spPr>
      </p:pic>
      <p:sp>
        <p:nvSpPr>
          <p:cNvPr id="16" name="Plaque 15"/>
          <p:cNvSpPr/>
          <p:nvPr/>
        </p:nvSpPr>
        <p:spPr>
          <a:xfrm>
            <a:off x="4049713" y="833284"/>
            <a:ext cx="4105275" cy="405582"/>
          </a:xfrm>
          <a:prstGeom prst="plaque">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4113664" y="724299"/>
            <a:ext cx="397737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Cùng</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đọc</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và</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trải</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nghiệm</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998609" y="125708"/>
            <a:ext cx="10194779" cy="523220"/>
          </a:xfrm>
          <a:prstGeom prst="rect">
            <a:avLst/>
          </a:prstGeom>
        </p:spPr>
        <p:txBody>
          <a:bodyPr wrap="none">
            <a:spAutoFit/>
          </a:bodyPr>
          <a:lstStyle/>
          <a:p>
            <a:pPr marL="457200" marR="0" lvl="1" indent="0" algn="l" defTabSz="914400" rtl="0" eaLnBrk="1" fontAlgn="auto" latinLnBrk="0" hangingPunct="1">
              <a:lnSpc>
                <a:spcPct val="100000"/>
              </a:lnSpc>
              <a:spcBef>
                <a:spcPts val="0"/>
              </a:spcBef>
              <a:spcAft>
                <a:spcPts val="0"/>
              </a:spcAft>
              <a:buClr>
                <a:srgbClr val="000000"/>
              </a:buClr>
              <a:buSzPts val="1400"/>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GẶP GỠ TÁC GIẢ</a:t>
            </a:r>
            <a:r>
              <a:rPr kumimoji="0" lang="pt-BR"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Nhà</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thơ</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Lò</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Ngân</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Sủn</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người</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con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của</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núi</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Rectangle 12"/>
          <p:cNvSpPr/>
          <p:nvPr/>
        </p:nvSpPr>
        <p:spPr>
          <a:xfrm>
            <a:off x="558052" y="1171728"/>
            <a:ext cx="3491661" cy="522259"/>
          </a:xfrm>
          <a:prstGeom prst="rect">
            <a:avLst/>
          </a:prstGeom>
        </p:spPr>
        <p:txBody>
          <a:bodyPr wrap="none">
            <a:spAutoFit/>
          </a:bodyPr>
          <a:lstStyle/>
          <a:p>
            <a:pPr algn="just">
              <a:lnSpc>
                <a:spcPct val="107000"/>
              </a:lnSpc>
              <a:spcAft>
                <a:spcPts val="800"/>
              </a:spcAft>
            </a:pPr>
            <a:r>
              <a:rPr lang="en-US" sz="2800" b="1" dirty="0">
                <a:latin typeface="Times New Roman" panose="02020603050405020304" pitchFamily="18" charset="0"/>
                <a:ea typeface="Calibri" panose="020F0502020204030204" pitchFamily="34" charset="0"/>
                <a:cs typeface="Times New Roman" panose="02020603050405020304" pitchFamily="18" charset="0"/>
              </a:rPr>
              <a:t>2.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Khám</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phá</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văn</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bản</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8" name="Picture 17"/>
          <p:cNvPicPr>
            <a:picLocks noChangeAspect="1"/>
          </p:cNvPicPr>
          <p:nvPr/>
        </p:nvPicPr>
        <p:blipFill>
          <a:blip r:embed="rId3"/>
          <a:stretch>
            <a:fillRect/>
          </a:stretch>
        </p:blipFill>
        <p:spPr>
          <a:xfrm>
            <a:off x="542646" y="3459316"/>
            <a:ext cx="3954954" cy="2776384"/>
          </a:xfrm>
          <a:prstGeom prst="rect">
            <a:avLst/>
          </a:prstGeom>
        </p:spPr>
      </p:pic>
      <p:pic>
        <p:nvPicPr>
          <p:cNvPr id="19" name="Picture 18"/>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20000"/>
                    </a14:imgEffect>
                  </a14:imgLayer>
                </a14:imgProps>
              </a:ext>
            </a:extLst>
          </a:blip>
          <a:srcRect t="11756"/>
          <a:stretch/>
        </p:blipFill>
        <p:spPr>
          <a:xfrm>
            <a:off x="1422451" y="1767727"/>
            <a:ext cx="1988613" cy="1600148"/>
          </a:xfrm>
          <a:prstGeom prst="rect">
            <a:avLst/>
          </a:prstGeom>
        </p:spPr>
      </p:pic>
      <p:sp>
        <p:nvSpPr>
          <p:cNvPr id="20" name="Rectangle 19"/>
          <p:cNvSpPr/>
          <p:nvPr/>
        </p:nvSpPr>
        <p:spPr>
          <a:xfrm>
            <a:off x="6729701" y="1580019"/>
            <a:ext cx="2438488" cy="769441"/>
          </a:xfrm>
          <a:prstGeom prst="rect">
            <a:avLst/>
          </a:prstGeom>
          <a:noFill/>
        </p:spPr>
        <p:txBody>
          <a:bodyPr wrap="none" lIns="91440" tIns="45720" rIns="91440" bIns="45720">
            <a:spAutoFit/>
          </a:bodyPr>
          <a:lstStyle/>
          <a:p>
            <a:pPr algn="ctr"/>
            <a:r>
              <a:rPr lang="en-US" sz="4400" b="1" cap="none" spc="0" dirty="0" err="1">
                <a:ln w="6600">
                  <a:solidFill>
                    <a:schemeClr val="accent2"/>
                  </a:solidFill>
                  <a:prstDash val="solid"/>
                </a:ln>
                <a:solidFill>
                  <a:srgbClr val="FFFFFF"/>
                </a:solidFill>
                <a:effectLst>
                  <a:outerShdw dist="38100" dir="2700000" algn="tl" rotWithShape="0">
                    <a:schemeClr val="accent2"/>
                  </a:outerShdw>
                </a:effectLst>
              </a:rPr>
              <a:t>Nhiệm</a:t>
            </a:r>
            <a:r>
              <a:rPr lang="en-US" sz="4400" b="1" cap="none" spc="0" dirty="0">
                <a:ln w="6600">
                  <a:solidFill>
                    <a:schemeClr val="accent2"/>
                  </a:solidFill>
                  <a:prstDash val="solid"/>
                </a:ln>
                <a:solidFill>
                  <a:srgbClr val="FFFFFF"/>
                </a:solidFill>
                <a:effectLst>
                  <a:outerShdw dist="38100" dir="2700000" algn="tl" rotWithShape="0">
                    <a:schemeClr val="accent2"/>
                  </a:outerShdw>
                </a:effectLst>
              </a:rPr>
              <a:t> </a:t>
            </a:r>
            <a:r>
              <a:rPr lang="en-US" sz="4400" b="1" cap="none" spc="0" dirty="0" err="1">
                <a:ln w="6600">
                  <a:solidFill>
                    <a:schemeClr val="accent2"/>
                  </a:solidFill>
                  <a:prstDash val="solid"/>
                </a:ln>
                <a:solidFill>
                  <a:srgbClr val="FFFFFF"/>
                </a:solidFill>
                <a:effectLst>
                  <a:outerShdw dist="38100" dir="2700000" algn="tl" rotWithShape="0">
                    <a:schemeClr val="accent2"/>
                  </a:outerShdw>
                </a:effectLst>
              </a:rPr>
              <a:t>vụ</a:t>
            </a:r>
            <a:endParaRPr lang="en-US" sz="4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1" name="Rectangle 20"/>
          <p:cNvSpPr/>
          <p:nvPr/>
        </p:nvSpPr>
        <p:spPr>
          <a:xfrm>
            <a:off x="4751058" y="2407193"/>
            <a:ext cx="6843661" cy="2616101"/>
          </a:xfrm>
          <a:prstGeom prst="rect">
            <a:avLst/>
          </a:prstGeom>
        </p:spPr>
        <p:txBody>
          <a:bodyPr wrap="square">
            <a:spAutoFit/>
          </a:bodyPr>
          <a:lstStyle/>
          <a:p>
            <a:pPr marR="30480" algn="just">
              <a:spcAft>
                <a:spcPts val="1200"/>
              </a:spcAft>
            </a:pPr>
            <a:r>
              <a:rPr lang="en-US" sz="2400" i="1" dirty="0">
                <a:solidFill>
                  <a:srgbClr val="000000"/>
                </a:solidFill>
                <a:latin typeface="Times New Roman" panose="02020603050405020304" pitchFamily="18" charset="0"/>
                <a:ea typeface="Calibri" panose="020F0502020204030204" pitchFamily="34" charset="0"/>
              </a:rPr>
              <a:t>a. </a:t>
            </a:r>
            <a:r>
              <a:rPr lang="vi-VN" sz="2400" i="1" dirty="0">
                <a:solidFill>
                  <a:srgbClr val="000000"/>
                </a:solidFill>
                <a:latin typeface="Times New Roman" panose="02020603050405020304" pitchFamily="18" charset="0"/>
                <a:ea typeface="Calibri" panose="020F0502020204030204" pitchFamily="34" charset="0"/>
              </a:rPr>
              <a:t>Vì sao nhà thơ Lò Ngân Sủn được tác giả bài viết gọi là "người con của núi”?</a:t>
            </a:r>
            <a:endParaRPr lang="en-US" sz="2400" dirty="0">
              <a:latin typeface="Times New Roman" panose="02020603050405020304" pitchFamily="18" charset="0"/>
              <a:ea typeface="Calibri" panose="020F0502020204030204" pitchFamily="34" charset="0"/>
            </a:endParaRPr>
          </a:p>
          <a:p>
            <a:pPr marR="30480" algn="just">
              <a:spcAft>
                <a:spcPts val="1200"/>
              </a:spcAft>
            </a:pPr>
            <a:r>
              <a:rPr lang="en-US" sz="2400" i="1" dirty="0">
                <a:solidFill>
                  <a:srgbClr val="000000"/>
                </a:solidFill>
                <a:latin typeface="Times New Roman" panose="02020603050405020304" pitchFamily="18" charset="0"/>
                <a:ea typeface="Calibri" panose="020F0502020204030204" pitchFamily="34" charset="0"/>
              </a:rPr>
              <a:t>b. </a:t>
            </a:r>
            <a:r>
              <a:rPr lang="vi-VN" sz="2400" i="1" dirty="0">
                <a:solidFill>
                  <a:srgbClr val="000000"/>
                </a:solidFill>
                <a:latin typeface="Times New Roman" panose="02020603050405020304" pitchFamily="18" charset="0"/>
                <a:ea typeface="Calibri" panose="020F0502020204030204" pitchFamily="34" charset="0"/>
              </a:rPr>
              <a:t>Xác định câu văn nêu vấn đề chính được bàn luận trong bài</a:t>
            </a:r>
            <a:r>
              <a:rPr lang="en-US" sz="2400" i="1" dirty="0">
                <a:solidFill>
                  <a:srgbClr val="000000"/>
                </a:solidFill>
                <a:latin typeface="Times New Roman" panose="02020603050405020304" pitchFamily="18" charset="0"/>
                <a:ea typeface="Calibri" panose="020F0502020204030204" pitchFamily="34" charset="0"/>
              </a:rPr>
              <a:t>?</a:t>
            </a:r>
            <a:endParaRPr lang="en-US" sz="2400" dirty="0">
              <a:latin typeface="Times New Roman" panose="02020603050405020304" pitchFamily="18" charset="0"/>
              <a:ea typeface="Calibri" panose="020F0502020204030204" pitchFamily="34" charset="0"/>
            </a:endParaRPr>
          </a:p>
          <a:p>
            <a:pPr marR="30480" algn="just">
              <a:spcAft>
                <a:spcPts val="1200"/>
              </a:spcAft>
            </a:pPr>
            <a:r>
              <a:rPr lang="en-US" sz="2400" i="1" dirty="0">
                <a:solidFill>
                  <a:srgbClr val="000000"/>
                </a:solidFill>
                <a:latin typeface="Times New Roman" panose="02020603050405020304" pitchFamily="18" charset="0"/>
                <a:ea typeface="Calibri" panose="020F0502020204030204" pitchFamily="34" charset="0"/>
              </a:rPr>
              <a:t>c. </a:t>
            </a:r>
            <a:r>
              <a:rPr lang="vi-VN" sz="2400" i="1" dirty="0">
                <a:solidFill>
                  <a:srgbClr val="000000"/>
                </a:solidFill>
                <a:latin typeface="Times New Roman" panose="02020603050405020304" pitchFamily="18" charset="0"/>
                <a:ea typeface="Calibri" panose="020F0502020204030204" pitchFamily="34" charset="0"/>
              </a:rPr>
              <a:t>Những đoạn thơ được dẫn đóng vai trò gì trong bài viết?</a:t>
            </a:r>
            <a:endParaRPr lang="en-US" sz="2400" dirty="0">
              <a:effectLst/>
              <a:latin typeface="Times New Roman" panose="02020603050405020304" pitchFamily="18" charset="0"/>
              <a:ea typeface="Calibri" panose="020F0502020204030204" pitchFamily="34" charset="0"/>
            </a:endParaRPr>
          </a:p>
        </p:txBody>
      </p:sp>
      <p:sp>
        <p:nvSpPr>
          <p:cNvPr id="22" name="Rectangle 21"/>
          <p:cNvSpPr/>
          <p:nvPr/>
        </p:nvSpPr>
        <p:spPr>
          <a:xfrm>
            <a:off x="4740219" y="5104410"/>
            <a:ext cx="6854500" cy="830997"/>
          </a:xfrm>
          <a:prstGeom prst="rect">
            <a:avLst/>
          </a:prstGeom>
        </p:spPr>
        <p:txBody>
          <a:bodyPr wrap="square">
            <a:spAutoFit/>
          </a:bodyPr>
          <a:lstStyle/>
          <a:p>
            <a:pPr marR="30480" algn="just">
              <a:spcAft>
                <a:spcPts val="1200"/>
              </a:spcAft>
            </a:pPr>
            <a:r>
              <a:rPr lang="en-US" sz="2400" i="1" dirty="0">
                <a:solidFill>
                  <a:srgbClr val="000000"/>
                </a:solidFill>
                <a:latin typeface="Times New Roman" panose="02020603050405020304" pitchFamily="18" charset="0"/>
                <a:ea typeface="Times New Roman" panose="02020603050405020304" pitchFamily="18" charset="0"/>
              </a:rPr>
              <a:t>d. </a:t>
            </a:r>
            <a:r>
              <a:rPr lang="vi-VN" sz="2400" i="1" dirty="0">
                <a:solidFill>
                  <a:srgbClr val="000000"/>
                </a:solidFill>
                <a:latin typeface="Times New Roman" panose="02020603050405020304" pitchFamily="18" charset="0"/>
                <a:ea typeface="Times New Roman" panose="02020603050405020304" pitchFamily="18" charset="0"/>
              </a:rPr>
              <a:t>Câu cuối cùng của bài viết có mối quan hệ như </a:t>
            </a:r>
            <a:r>
              <a:rPr lang="vi-VN" sz="2400" i="1" dirty="0">
                <a:solidFill>
                  <a:srgbClr val="000000"/>
                </a:solidFill>
                <a:latin typeface="Times New Roman" panose="02020603050405020304" pitchFamily="18" charset="0"/>
                <a:ea typeface="Calibri" panose="020F0502020204030204" pitchFamily="34" charset="0"/>
              </a:rPr>
              <a:t>thế nào với câu nêu vấn để ở phầ</a:t>
            </a:r>
            <a:r>
              <a:rPr lang="vi-VN" sz="2400" i="1" dirty="0">
                <a:solidFill>
                  <a:srgbClr val="000000"/>
                </a:solidFill>
                <a:latin typeface="Times New Roman" panose="02020603050405020304" pitchFamily="18" charset="0"/>
                <a:ea typeface="Times New Roman" panose="02020603050405020304" pitchFamily="18" charset="0"/>
              </a:rPr>
              <a:t>n</a:t>
            </a:r>
            <a:r>
              <a:rPr lang="vi-VN" sz="2400" i="1" dirty="0">
                <a:solidFill>
                  <a:srgbClr val="000000"/>
                </a:solidFill>
                <a:latin typeface="Times New Roman" panose="02020603050405020304" pitchFamily="18" charset="0"/>
                <a:ea typeface="Calibri" panose="020F0502020204030204" pitchFamily="34" charset="0"/>
              </a:rPr>
              <a:t> </a:t>
            </a:r>
            <a:r>
              <a:rPr lang="vi-VN" sz="2400" i="1" dirty="0">
                <a:solidFill>
                  <a:srgbClr val="000000"/>
                </a:solidFill>
                <a:latin typeface="Times New Roman" panose="02020603050405020304" pitchFamily="18" charset="0"/>
                <a:ea typeface="Times New Roman" panose="02020603050405020304" pitchFamily="18" charset="0"/>
              </a:rPr>
              <a:t>mở đầu?</a:t>
            </a:r>
            <a:endParaRPr lang="en-US" sz="24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665434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circle(in)">
                                      <p:cBhvr>
                                        <p:cTn id="12" dur="20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circle(in)">
                                      <p:cBhvr>
                                        <p:cTn id="17" dur="20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1">
                                            <p:txEl>
                                              <p:pRg st="0" end="0"/>
                                            </p:txEl>
                                          </p:spTgt>
                                        </p:tgtEl>
                                        <p:attrNameLst>
                                          <p:attrName>style.visibility</p:attrName>
                                        </p:attrNameLst>
                                      </p:cBhvr>
                                      <p:to>
                                        <p:strVal val="visible"/>
                                      </p:to>
                                    </p:set>
                                    <p:animEffect transition="in" filter="circle(in)">
                                      <p:cBhvr>
                                        <p:cTn id="22" dur="2000"/>
                                        <p:tgtEl>
                                          <p:spTgt spid="21">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21">
                                            <p:txEl>
                                              <p:pRg st="1" end="1"/>
                                            </p:txEl>
                                          </p:spTgt>
                                        </p:tgtEl>
                                        <p:attrNameLst>
                                          <p:attrName>style.visibility</p:attrName>
                                        </p:attrNameLst>
                                      </p:cBhvr>
                                      <p:to>
                                        <p:strVal val="visible"/>
                                      </p:to>
                                    </p:set>
                                    <p:animEffect transition="in" filter="circle(in)">
                                      <p:cBhvr>
                                        <p:cTn id="27" dur="2000"/>
                                        <p:tgtEl>
                                          <p:spTgt spid="21">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21">
                                            <p:txEl>
                                              <p:pRg st="2" end="2"/>
                                            </p:txEl>
                                          </p:spTgt>
                                        </p:tgtEl>
                                        <p:attrNameLst>
                                          <p:attrName>style.visibility</p:attrName>
                                        </p:attrNameLst>
                                      </p:cBhvr>
                                      <p:to>
                                        <p:strVal val="visible"/>
                                      </p:to>
                                    </p:set>
                                    <p:animEffect transition="in" filter="circle(in)">
                                      <p:cBhvr>
                                        <p:cTn id="32" dur="2000"/>
                                        <p:tgtEl>
                                          <p:spTgt spid="21">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22">
                                            <p:txEl>
                                              <p:pRg st="0" end="0"/>
                                            </p:txEl>
                                          </p:spTgt>
                                        </p:tgtEl>
                                        <p:attrNameLst>
                                          <p:attrName>style.visibility</p:attrName>
                                        </p:attrNameLst>
                                      </p:cBhvr>
                                      <p:to>
                                        <p:strVal val="visible"/>
                                      </p:to>
                                    </p:set>
                                    <p:animEffect transition="in" filter="circle(in)">
                                      <p:cBhvr>
                                        <p:cTn id="37" dur="20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331122" y="907024"/>
            <a:ext cx="11517055" cy="5740810"/>
          </a:xfrm>
          <a:prstGeom prst="frame">
            <a:avLst>
              <a:gd name="adj1" fmla="val 1596"/>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r="100000" b="100000"/>
            </a:path>
            <a:tileRect l="-100000" t="-100000"/>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p:nvPr/>
        </p:nvSpPr>
        <p:spPr>
          <a:xfrm>
            <a:off x="889200" y="154858"/>
            <a:ext cx="10427519" cy="523568"/>
          </a:xfrm>
          <a:custGeom>
            <a:avLst/>
            <a:gdLst>
              <a:gd name="connsiteX0" fmla="*/ 260542 w 10427519"/>
              <a:gd name="connsiteY0" fmla="*/ 0 h 523568"/>
              <a:gd name="connsiteX1" fmla="*/ 10166977 w 10427519"/>
              <a:gd name="connsiteY1" fmla="*/ 0 h 523568"/>
              <a:gd name="connsiteX2" fmla="*/ 10427519 w 10427519"/>
              <a:gd name="connsiteY2" fmla="*/ 260542 h 523568"/>
              <a:gd name="connsiteX3" fmla="*/ 10427519 w 10427519"/>
              <a:gd name="connsiteY3" fmla="*/ 381013 h 523568"/>
              <a:gd name="connsiteX4" fmla="*/ 10407044 w 10427519"/>
              <a:gd name="connsiteY4" fmla="*/ 482428 h 523568"/>
              <a:gd name="connsiteX5" fmla="*/ 10384713 w 10427519"/>
              <a:gd name="connsiteY5" fmla="*/ 523568 h 523568"/>
              <a:gd name="connsiteX6" fmla="*/ 42806 w 10427519"/>
              <a:gd name="connsiteY6" fmla="*/ 523568 h 523568"/>
              <a:gd name="connsiteX7" fmla="*/ 20475 w 10427519"/>
              <a:gd name="connsiteY7" fmla="*/ 482428 h 523568"/>
              <a:gd name="connsiteX8" fmla="*/ 0 w 10427519"/>
              <a:gd name="connsiteY8" fmla="*/ 381013 h 523568"/>
              <a:gd name="connsiteX9" fmla="*/ 0 w 10427519"/>
              <a:gd name="connsiteY9" fmla="*/ 260542 h 523568"/>
              <a:gd name="connsiteX10" fmla="*/ 260542 w 10427519"/>
              <a:gd name="connsiteY10" fmla="*/ 0 h 52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7519" h="523568">
                <a:moveTo>
                  <a:pt x="260542" y="0"/>
                </a:moveTo>
                <a:lnTo>
                  <a:pt x="10166977" y="0"/>
                </a:lnTo>
                <a:cubicBezTo>
                  <a:pt x="10310870" y="0"/>
                  <a:pt x="10427519" y="116649"/>
                  <a:pt x="10427519" y="260542"/>
                </a:cubicBezTo>
                <a:lnTo>
                  <a:pt x="10427519" y="381013"/>
                </a:lnTo>
                <a:cubicBezTo>
                  <a:pt x="10427519" y="416986"/>
                  <a:pt x="10420228" y="451257"/>
                  <a:pt x="10407044" y="482428"/>
                </a:cubicBezTo>
                <a:lnTo>
                  <a:pt x="10384713" y="523568"/>
                </a:lnTo>
                <a:lnTo>
                  <a:pt x="42806" y="523568"/>
                </a:lnTo>
                <a:lnTo>
                  <a:pt x="20475" y="482428"/>
                </a:lnTo>
                <a:cubicBezTo>
                  <a:pt x="7291" y="451257"/>
                  <a:pt x="0" y="416986"/>
                  <a:pt x="0" y="381013"/>
                </a:cubicBezTo>
                <a:lnTo>
                  <a:pt x="0" y="260542"/>
                </a:lnTo>
                <a:cubicBezTo>
                  <a:pt x="0" y="116649"/>
                  <a:pt x="116649" y="0"/>
                  <a:pt x="260542" y="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9"/>
          <p:cNvSpPr/>
          <p:nvPr/>
        </p:nvSpPr>
        <p:spPr>
          <a:xfrm>
            <a:off x="-1" y="-1"/>
            <a:ext cx="12192000" cy="678426"/>
          </a:xfrm>
          <a:custGeom>
            <a:avLst/>
            <a:gdLst>
              <a:gd name="connsiteX0" fmla="*/ 0 w 12192000"/>
              <a:gd name="connsiteY0" fmla="*/ 0 h 678426"/>
              <a:gd name="connsiteX1" fmla="*/ 12192000 w 12192000"/>
              <a:gd name="connsiteY1" fmla="*/ 0 h 678426"/>
              <a:gd name="connsiteX2" fmla="*/ 12192000 w 12192000"/>
              <a:gd name="connsiteY2" fmla="*/ 678426 h 678426"/>
              <a:gd name="connsiteX3" fmla="*/ 11260603 w 12192000"/>
              <a:gd name="connsiteY3" fmla="*/ 678426 h 678426"/>
              <a:gd name="connsiteX4" fmla="*/ 11282934 w 12192000"/>
              <a:gd name="connsiteY4" fmla="*/ 637286 h 678426"/>
              <a:gd name="connsiteX5" fmla="*/ 11303409 w 12192000"/>
              <a:gd name="connsiteY5" fmla="*/ 535871 h 678426"/>
              <a:gd name="connsiteX6" fmla="*/ 11303409 w 12192000"/>
              <a:gd name="connsiteY6" fmla="*/ 415400 h 678426"/>
              <a:gd name="connsiteX7" fmla="*/ 11042867 w 12192000"/>
              <a:gd name="connsiteY7" fmla="*/ 154858 h 678426"/>
              <a:gd name="connsiteX8" fmla="*/ 1136432 w 12192000"/>
              <a:gd name="connsiteY8" fmla="*/ 154858 h 678426"/>
              <a:gd name="connsiteX9" fmla="*/ 875890 w 12192000"/>
              <a:gd name="connsiteY9" fmla="*/ 415400 h 678426"/>
              <a:gd name="connsiteX10" fmla="*/ 875890 w 12192000"/>
              <a:gd name="connsiteY10" fmla="*/ 535871 h 678426"/>
              <a:gd name="connsiteX11" fmla="*/ 896365 w 12192000"/>
              <a:gd name="connsiteY11" fmla="*/ 637286 h 678426"/>
              <a:gd name="connsiteX12" fmla="*/ 918696 w 12192000"/>
              <a:gd name="connsiteY12" fmla="*/ 678426 h 678426"/>
              <a:gd name="connsiteX13" fmla="*/ 0 w 12192000"/>
              <a:gd name="connsiteY13" fmla="*/ 678426 h 678426"/>
              <a:gd name="connsiteX14" fmla="*/ 0 w 12192000"/>
              <a:gd name="connsiteY14" fmla="*/ 0 h 6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78426">
                <a:moveTo>
                  <a:pt x="0" y="0"/>
                </a:moveTo>
                <a:lnTo>
                  <a:pt x="12192000" y="0"/>
                </a:lnTo>
                <a:lnTo>
                  <a:pt x="12192000" y="678426"/>
                </a:lnTo>
                <a:lnTo>
                  <a:pt x="11260603" y="678426"/>
                </a:lnTo>
                <a:lnTo>
                  <a:pt x="11282934" y="637286"/>
                </a:lnTo>
                <a:cubicBezTo>
                  <a:pt x="11296118" y="606115"/>
                  <a:pt x="11303409" y="571844"/>
                  <a:pt x="11303409" y="535871"/>
                </a:cubicBezTo>
                <a:lnTo>
                  <a:pt x="11303409" y="415400"/>
                </a:lnTo>
                <a:cubicBezTo>
                  <a:pt x="11303409" y="271507"/>
                  <a:pt x="11186760" y="154858"/>
                  <a:pt x="11042867" y="154858"/>
                </a:cubicBezTo>
                <a:lnTo>
                  <a:pt x="1136432" y="154858"/>
                </a:lnTo>
                <a:cubicBezTo>
                  <a:pt x="992539" y="154858"/>
                  <a:pt x="875890" y="271507"/>
                  <a:pt x="875890" y="415400"/>
                </a:cubicBezTo>
                <a:lnTo>
                  <a:pt x="875890" y="535871"/>
                </a:lnTo>
                <a:cubicBezTo>
                  <a:pt x="875890" y="571844"/>
                  <a:pt x="883181" y="606115"/>
                  <a:pt x="896365" y="637286"/>
                </a:cubicBezTo>
                <a:lnTo>
                  <a:pt x="918696" y="678426"/>
                </a:lnTo>
                <a:lnTo>
                  <a:pt x="0" y="678426"/>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8"/>
          <p:cNvSpPr/>
          <p:nvPr/>
        </p:nvSpPr>
        <p:spPr>
          <a:xfrm>
            <a:off x="918696" y="678426"/>
            <a:ext cx="10341907" cy="117987"/>
          </a:xfrm>
          <a:custGeom>
            <a:avLst/>
            <a:gdLst>
              <a:gd name="connsiteX0" fmla="*/ 0 w 10341907"/>
              <a:gd name="connsiteY0" fmla="*/ 0 h 117987"/>
              <a:gd name="connsiteX1" fmla="*/ 10341907 w 10341907"/>
              <a:gd name="connsiteY1" fmla="*/ 0 h 117987"/>
              <a:gd name="connsiteX2" fmla="*/ 10340216 w 10341907"/>
              <a:gd name="connsiteY2" fmla="*/ 3116 h 117987"/>
              <a:gd name="connsiteX3" fmla="*/ 10124171 w 10341907"/>
              <a:gd name="connsiteY3" fmla="*/ 117987 h 117987"/>
              <a:gd name="connsiteX4" fmla="*/ 217736 w 10341907"/>
              <a:gd name="connsiteY4" fmla="*/ 117987 h 117987"/>
              <a:gd name="connsiteX5" fmla="*/ 1691 w 10341907"/>
              <a:gd name="connsiteY5" fmla="*/ 3116 h 117987"/>
              <a:gd name="connsiteX6" fmla="*/ 0 w 10341907"/>
              <a:gd name="connsiteY6" fmla="*/ 0 h 11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1907" h="117987">
                <a:moveTo>
                  <a:pt x="0" y="0"/>
                </a:moveTo>
                <a:lnTo>
                  <a:pt x="10341907" y="0"/>
                </a:lnTo>
                <a:lnTo>
                  <a:pt x="10340216" y="3116"/>
                </a:lnTo>
                <a:cubicBezTo>
                  <a:pt x="10293395" y="72421"/>
                  <a:pt x="10214104" y="117987"/>
                  <a:pt x="10124171" y="117987"/>
                </a:cubicBezTo>
                <a:lnTo>
                  <a:pt x="217736" y="117987"/>
                </a:lnTo>
                <a:cubicBezTo>
                  <a:pt x="127803" y="117987"/>
                  <a:pt x="48512" y="72421"/>
                  <a:pt x="1691" y="3116"/>
                </a:cubicBezTo>
                <a:lnTo>
                  <a:pt x="0"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an 11"/>
          <p:cNvSpPr/>
          <p:nvPr/>
        </p:nvSpPr>
        <p:spPr>
          <a:xfrm>
            <a:off x="6657" y="-43261"/>
            <a:ext cx="828537" cy="721686"/>
          </a:xfrm>
          <a:prstGeom prst="can">
            <a:avLst>
              <a:gd name="adj" fmla="val 1195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Ngữ</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văn</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6</a:t>
            </a:r>
          </a:p>
        </p:txBody>
      </p:sp>
      <p:pic>
        <p:nvPicPr>
          <p:cNvPr id="4" name="Picture 3"/>
          <p:cNvPicPr>
            <a:picLocks noChangeAspect="1"/>
          </p:cNvPicPr>
          <p:nvPr/>
        </p:nvPicPr>
        <p:blipFill>
          <a:blip r:embed="rId2"/>
          <a:stretch>
            <a:fillRect/>
          </a:stretch>
        </p:blipFill>
        <p:spPr>
          <a:xfrm>
            <a:off x="11344104" y="0"/>
            <a:ext cx="835195" cy="721685"/>
          </a:xfrm>
          <a:prstGeom prst="rect">
            <a:avLst/>
          </a:prstGeom>
        </p:spPr>
      </p:pic>
      <p:sp>
        <p:nvSpPr>
          <p:cNvPr id="16" name="Plaque 15"/>
          <p:cNvSpPr/>
          <p:nvPr/>
        </p:nvSpPr>
        <p:spPr>
          <a:xfrm>
            <a:off x="4049713" y="833284"/>
            <a:ext cx="4105275" cy="405582"/>
          </a:xfrm>
          <a:prstGeom prst="plaque">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4113664" y="724299"/>
            <a:ext cx="397737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Cùng</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đọc</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và</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trải</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nghiệm</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998609" y="125708"/>
            <a:ext cx="10194779" cy="523220"/>
          </a:xfrm>
          <a:prstGeom prst="rect">
            <a:avLst/>
          </a:prstGeom>
        </p:spPr>
        <p:txBody>
          <a:bodyPr wrap="none">
            <a:spAutoFit/>
          </a:bodyPr>
          <a:lstStyle/>
          <a:p>
            <a:pPr marL="457200" marR="0" lvl="1" indent="0" algn="l" defTabSz="914400" rtl="0" eaLnBrk="1" fontAlgn="auto" latinLnBrk="0" hangingPunct="1">
              <a:lnSpc>
                <a:spcPct val="100000"/>
              </a:lnSpc>
              <a:spcBef>
                <a:spcPts val="0"/>
              </a:spcBef>
              <a:spcAft>
                <a:spcPts val="0"/>
              </a:spcAft>
              <a:buClr>
                <a:srgbClr val="000000"/>
              </a:buClr>
              <a:buSzPts val="1400"/>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GẶP GỠ TÁC GIẢ</a:t>
            </a:r>
            <a:r>
              <a:rPr kumimoji="0" lang="pt-BR"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Nhà</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thơ</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Lò</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Ngân</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Sủn</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người</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con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của</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núi</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Rectangle 12"/>
          <p:cNvSpPr/>
          <p:nvPr/>
        </p:nvSpPr>
        <p:spPr>
          <a:xfrm>
            <a:off x="558052" y="1171728"/>
            <a:ext cx="3491661" cy="522259"/>
          </a:xfrm>
          <a:prstGeom prst="rect">
            <a:avLst/>
          </a:prstGeom>
        </p:spPr>
        <p:txBody>
          <a:bodyPr wrap="non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2.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Khám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phá</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bản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3" name="Group 2"/>
          <p:cNvGrpSpPr/>
          <p:nvPr/>
        </p:nvGrpSpPr>
        <p:grpSpPr>
          <a:xfrm>
            <a:off x="1338620" y="1923341"/>
            <a:ext cx="9527458" cy="3871645"/>
            <a:chOff x="2025649" y="2155195"/>
            <a:chExt cx="8134351" cy="3871645"/>
          </a:xfrm>
        </p:grpSpPr>
        <p:sp>
          <p:nvSpPr>
            <p:cNvPr id="8" name="Freeform 7"/>
            <p:cNvSpPr/>
            <p:nvPr/>
          </p:nvSpPr>
          <p:spPr>
            <a:xfrm>
              <a:off x="2025649" y="2155195"/>
              <a:ext cx="8128000" cy="898084"/>
            </a:xfrm>
            <a:custGeom>
              <a:avLst/>
              <a:gdLst>
                <a:gd name="connsiteX0" fmla="*/ 0 w 8128000"/>
                <a:gd name="connsiteY0" fmla="*/ 0 h 1179632"/>
                <a:gd name="connsiteX1" fmla="*/ 8128000 w 8128000"/>
                <a:gd name="connsiteY1" fmla="*/ 0 h 1179632"/>
                <a:gd name="connsiteX2" fmla="*/ 8128000 w 8128000"/>
                <a:gd name="connsiteY2" fmla="*/ 1179632 h 1179632"/>
                <a:gd name="connsiteX3" fmla="*/ 0 w 8128000"/>
                <a:gd name="connsiteY3" fmla="*/ 1179632 h 1179632"/>
                <a:gd name="connsiteX4" fmla="*/ 0 w 8128000"/>
                <a:gd name="connsiteY4" fmla="*/ 0 h 1179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000" h="1179632">
                  <a:moveTo>
                    <a:pt x="0" y="0"/>
                  </a:moveTo>
                  <a:lnTo>
                    <a:pt x="8128000" y="0"/>
                  </a:lnTo>
                  <a:lnTo>
                    <a:pt x="8128000" y="1179632"/>
                  </a:lnTo>
                  <a:lnTo>
                    <a:pt x="0" y="1179632"/>
                  </a:lnTo>
                  <a:lnTo>
                    <a:pt x="0" y="0"/>
                  </a:lnTo>
                  <a:close/>
                </a:path>
              </a:pathLst>
            </a:custGeom>
          </p:spPr>
          <p:style>
            <a:lnRef idx="0">
              <a:schemeClr val="accent2">
                <a:hueOff val="0"/>
                <a:satOff val="0"/>
                <a:lumOff val="0"/>
                <a:alphaOff val="0"/>
              </a:schemeClr>
            </a:lnRef>
            <a:fillRef idx="1">
              <a:schemeClr val="accent2">
                <a:shade val="80000"/>
                <a:hueOff val="0"/>
                <a:satOff val="0"/>
                <a:lumOff val="0"/>
                <a:alphaOff val="0"/>
              </a:schemeClr>
            </a:fillRef>
            <a:effectRef idx="0">
              <a:schemeClr val="accent2">
                <a:shade val="80000"/>
                <a:hueOff val="0"/>
                <a:satOff val="0"/>
                <a:lumOff val="0"/>
                <a:alphaOff val="0"/>
              </a:schemeClr>
            </a:effectRef>
            <a:fontRef idx="minor">
              <a:schemeClr val="lt1">
                <a:hueOff val="0"/>
                <a:satOff val="0"/>
                <a:lumOff val="0"/>
                <a:alphaOff val="0"/>
              </a:schemeClr>
            </a:fontRef>
          </p:style>
          <p:txBody>
            <a:bodyPr spcFirstLastPara="0" vert="horz" wrap="square" lIns="129540" tIns="129540" rIns="129540" bIns="129540" numCol="1" spcCol="1270" anchor="ctr" anchorCtr="0">
              <a:noAutofit/>
            </a:bodyPr>
            <a:lstStyle/>
            <a:p>
              <a:pPr lvl="0" algn="ctr" defTabSz="1511300">
                <a:lnSpc>
                  <a:spcPct val="90000"/>
                </a:lnSpc>
                <a:spcBef>
                  <a:spcPct val="0"/>
                </a:spcBef>
                <a:spcAft>
                  <a:spcPct val="35000"/>
                </a:spcAft>
              </a:pPr>
              <a:r>
                <a:rPr lang="en-US" sz="3400" b="1" i="1" kern="1200" dirty="0" err="1">
                  <a:latin typeface="Times New Roman" panose="02020603050405020304" pitchFamily="18" charset="0"/>
                  <a:cs typeface="Times New Roman" panose="02020603050405020304" pitchFamily="18" charset="0"/>
                </a:rPr>
                <a:t>Lí</a:t>
              </a:r>
              <a:r>
                <a:rPr lang="en-US" sz="3400" b="1" i="1" kern="1200" dirty="0">
                  <a:latin typeface="Times New Roman" panose="02020603050405020304" pitchFamily="18" charset="0"/>
                  <a:cs typeface="Times New Roman" panose="02020603050405020304" pitchFamily="18" charset="0"/>
                </a:rPr>
                <a:t> </a:t>
              </a:r>
              <a:r>
                <a:rPr lang="en-US" sz="3400" b="1" i="1" kern="1200" dirty="0" err="1">
                  <a:latin typeface="Times New Roman" panose="02020603050405020304" pitchFamily="18" charset="0"/>
                  <a:cs typeface="Times New Roman" panose="02020603050405020304" pitchFamily="18" charset="0"/>
                </a:rPr>
                <a:t>lẽ</a:t>
              </a:r>
              <a:r>
                <a:rPr lang="en-US" sz="3400" i="1" kern="1200" dirty="0">
                  <a:latin typeface="Times New Roman" panose="02020603050405020304" pitchFamily="18" charset="0"/>
                  <a:cs typeface="Times New Roman" panose="02020603050405020304" pitchFamily="18" charset="0"/>
                </a:rPr>
                <a:t>: </a:t>
              </a:r>
              <a:r>
                <a:rPr lang="en-US" sz="3400" kern="1200" dirty="0" err="1">
                  <a:latin typeface="Times New Roman" panose="02020603050405020304" pitchFamily="18" charset="0"/>
                  <a:cs typeface="Times New Roman" panose="02020603050405020304" pitchFamily="18" charset="0"/>
                </a:rPr>
                <a:t>nhà</a:t>
              </a:r>
              <a:r>
                <a:rPr lang="en-US" sz="3400" kern="1200" dirty="0">
                  <a:latin typeface="Times New Roman" panose="02020603050405020304" pitchFamily="18" charset="0"/>
                  <a:cs typeface="Times New Roman" panose="02020603050405020304" pitchFamily="18" charset="0"/>
                </a:rPr>
                <a:t> </a:t>
              </a:r>
              <a:r>
                <a:rPr lang="en-US" sz="3400" kern="1200" dirty="0" err="1">
                  <a:latin typeface="Times New Roman" panose="02020603050405020304" pitchFamily="18" charset="0"/>
                  <a:cs typeface="Times New Roman" panose="02020603050405020304" pitchFamily="18" charset="0"/>
                </a:rPr>
                <a:t>thơ</a:t>
              </a:r>
              <a:r>
                <a:rPr lang="en-US" sz="3400" kern="1200" dirty="0">
                  <a:latin typeface="Times New Roman" panose="02020603050405020304" pitchFamily="18" charset="0"/>
                  <a:cs typeface="Times New Roman" panose="02020603050405020304" pitchFamily="18" charset="0"/>
                </a:rPr>
                <a:t> </a:t>
              </a:r>
              <a:r>
                <a:rPr lang="en-US" sz="3400" kern="1200" dirty="0" err="1">
                  <a:latin typeface="Times New Roman" panose="02020603050405020304" pitchFamily="18" charset="0"/>
                  <a:cs typeface="Times New Roman" panose="02020603050405020304" pitchFamily="18" charset="0"/>
                </a:rPr>
                <a:t>Lò</a:t>
              </a:r>
              <a:r>
                <a:rPr lang="en-US" sz="3400" kern="1200" dirty="0">
                  <a:latin typeface="Times New Roman" panose="02020603050405020304" pitchFamily="18" charset="0"/>
                  <a:cs typeface="Times New Roman" panose="02020603050405020304" pitchFamily="18" charset="0"/>
                </a:rPr>
                <a:t> </a:t>
              </a:r>
              <a:r>
                <a:rPr lang="en-US" sz="3400" kern="1200" dirty="0" err="1">
                  <a:latin typeface="Times New Roman" panose="02020603050405020304" pitchFamily="18" charset="0"/>
                  <a:cs typeface="Times New Roman" panose="02020603050405020304" pitchFamily="18" charset="0"/>
                </a:rPr>
                <a:t>Ngân</a:t>
              </a:r>
              <a:r>
                <a:rPr lang="en-US" sz="3400" kern="1200" dirty="0">
                  <a:latin typeface="Times New Roman" panose="02020603050405020304" pitchFamily="18" charset="0"/>
                  <a:cs typeface="Times New Roman" panose="02020603050405020304" pitchFamily="18" charset="0"/>
                </a:rPr>
                <a:t> </a:t>
              </a:r>
              <a:r>
                <a:rPr lang="en-US" sz="3400" kern="1200" dirty="0" err="1">
                  <a:latin typeface="Times New Roman" panose="02020603050405020304" pitchFamily="18" charset="0"/>
                  <a:cs typeface="Times New Roman" panose="02020603050405020304" pitchFamily="18" charset="0"/>
                </a:rPr>
                <a:t>Sủn</a:t>
              </a:r>
              <a:r>
                <a:rPr lang="en-US" sz="3400" kern="1200" dirty="0">
                  <a:latin typeface="Times New Roman" panose="02020603050405020304" pitchFamily="18" charset="0"/>
                  <a:cs typeface="Times New Roman" panose="02020603050405020304" pitchFamily="18" charset="0"/>
                </a:rPr>
                <a:t> </a:t>
              </a:r>
              <a:r>
                <a:rPr lang="en-US" sz="3400" kern="1200" dirty="0" err="1">
                  <a:latin typeface="Times New Roman" panose="02020603050405020304" pitchFamily="18" charset="0"/>
                  <a:cs typeface="Times New Roman" panose="02020603050405020304" pitchFamily="18" charset="0"/>
                </a:rPr>
                <a:t>được</a:t>
              </a:r>
              <a:r>
                <a:rPr lang="en-US" sz="3400" kern="1200" dirty="0">
                  <a:latin typeface="Times New Roman" panose="02020603050405020304" pitchFamily="18" charset="0"/>
                  <a:cs typeface="Times New Roman" panose="02020603050405020304" pitchFamily="18" charset="0"/>
                </a:rPr>
                <a:t> </a:t>
              </a:r>
              <a:r>
                <a:rPr lang="en-US" sz="3400" kern="1200" dirty="0" err="1">
                  <a:latin typeface="Times New Roman" panose="02020603050405020304" pitchFamily="18" charset="0"/>
                  <a:cs typeface="Times New Roman" panose="02020603050405020304" pitchFamily="18" charset="0"/>
                </a:rPr>
                <a:t>tác</a:t>
              </a:r>
              <a:r>
                <a:rPr lang="en-US" sz="3400" kern="1200" dirty="0">
                  <a:latin typeface="Times New Roman" panose="02020603050405020304" pitchFamily="18" charset="0"/>
                  <a:cs typeface="Times New Roman" panose="02020603050405020304" pitchFamily="18" charset="0"/>
                </a:rPr>
                <a:t> </a:t>
              </a:r>
              <a:r>
                <a:rPr lang="en-US" sz="3400" kern="1200" dirty="0" err="1">
                  <a:latin typeface="Times New Roman" panose="02020603050405020304" pitchFamily="18" charset="0"/>
                  <a:cs typeface="Times New Roman" panose="02020603050405020304" pitchFamily="18" charset="0"/>
                </a:rPr>
                <a:t>giả</a:t>
              </a:r>
              <a:r>
                <a:rPr lang="en-US" sz="3400" kern="1200" dirty="0">
                  <a:latin typeface="Times New Roman" panose="02020603050405020304" pitchFamily="18" charset="0"/>
                  <a:cs typeface="Times New Roman" panose="02020603050405020304" pitchFamily="18" charset="0"/>
                </a:rPr>
                <a:t> </a:t>
              </a:r>
              <a:r>
                <a:rPr lang="en-US" sz="3400" kern="1200" dirty="0" err="1">
                  <a:latin typeface="Times New Roman" panose="02020603050405020304" pitchFamily="18" charset="0"/>
                  <a:cs typeface="Times New Roman" panose="02020603050405020304" pitchFamily="18" charset="0"/>
                </a:rPr>
                <a:t>bài</a:t>
              </a:r>
              <a:r>
                <a:rPr lang="en-US" sz="3400" kern="1200" dirty="0">
                  <a:latin typeface="Times New Roman" panose="02020603050405020304" pitchFamily="18" charset="0"/>
                  <a:cs typeface="Times New Roman" panose="02020603050405020304" pitchFamily="18" charset="0"/>
                </a:rPr>
                <a:t> </a:t>
              </a:r>
              <a:r>
                <a:rPr lang="en-US" sz="3400" kern="1200" dirty="0" err="1">
                  <a:latin typeface="Times New Roman" panose="02020603050405020304" pitchFamily="18" charset="0"/>
                  <a:cs typeface="Times New Roman" panose="02020603050405020304" pitchFamily="18" charset="0"/>
                </a:rPr>
                <a:t>viết</a:t>
              </a:r>
              <a:r>
                <a:rPr lang="en-US" sz="3400" kern="1200" dirty="0">
                  <a:latin typeface="Times New Roman" panose="02020603050405020304" pitchFamily="18" charset="0"/>
                  <a:cs typeface="Times New Roman" panose="02020603050405020304" pitchFamily="18" charset="0"/>
                </a:rPr>
                <a:t> </a:t>
              </a:r>
              <a:r>
                <a:rPr lang="en-US" sz="3400" kern="1200" dirty="0" err="1">
                  <a:latin typeface="Times New Roman" panose="02020603050405020304" pitchFamily="18" charset="0"/>
                  <a:cs typeface="Times New Roman" panose="02020603050405020304" pitchFamily="18" charset="0"/>
                </a:rPr>
                <a:t>gọi</a:t>
              </a:r>
              <a:r>
                <a:rPr lang="en-US" sz="3400" kern="1200" dirty="0">
                  <a:latin typeface="Times New Roman" panose="02020603050405020304" pitchFamily="18" charset="0"/>
                  <a:cs typeface="Times New Roman" panose="02020603050405020304" pitchFamily="18" charset="0"/>
                </a:rPr>
                <a:t> </a:t>
              </a:r>
              <a:r>
                <a:rPr lang="en-US" sz="3400" kern="1200" dirty="0" err="1">
                  <a:latin typeface="Times New Roman" panose="02020603050405020304" pitchFamily="18" charset="0"/>
                  <a:cs typeface="Times New Roman" panose="02020603050405020304" pitchFamily="18" charset="0"/>
                </a:rPr>
                <a:t>là</a:t>
              </a:r>
              <a:r>
                <a:rPr lang="en-US" sz="3400" kern="1200" dirty="0">
                  <a:latin typeface="Times New Roman" panose="02020603050405020304" pitchFamily="18" charset="0"/>
                  <a:cs typeface="Times New Roman" panose="02020603050405020304" pitchFamily="18" charset="0"/>
                </a:rPr>
                <a:t> "</a:t>
              </a:r>
              <a:r>
                <a:rPr lang="en-US" sz="3400" kern="1200" dirty="0" err="1">
                  <a:latin typeface="Times New Roman" panose="02020603050405020304" pitchFamily="18" charset="0"/>
                  <a:cs typeface="Times New Roman" panose="02020603050405020304" pitchFamily="18" charset="0"/>
                </a:rPr>
                <a:t>người</a:t>
              </a:r>
              <a:r>
                <a:rPr lang="en-US" sz="3400" kern="1200" dirty="0">
                  <a:latin typeface="Times New Roman" panose="02020603050405020304" pitchFamily="18" charset="0"/>
                  <a:cs typeface="Times New Roman" panose="02020603050405020304" pitchFamily="18" charset="0"/>
                </a:rPr>
                <a:t> con </a:t>
              </a:r>
              <a:r>
                <a:rPr lang="en-US" sz="3400" kern="1200" dirty="0" err="1">
                  <a:latin typeface="Times New Roman" panose="02020603050405020304" pitchFamily="18" charset="0"/>
                  <a:cs typeface="Times New Roman" panose="02020603050405020304" pitchFamily="18" charset="0"/>
                </a:rPr>
                <a:t>của</a:t>
              </a:r>
              <a:r>
                <a:rPr lang="en-US" sz="3400" kern="1200" dirty="0">
                  <a:latin typeface="Times New Roman" panose="02020603050405020304" pitchFamily="18" charset="0"/>
                  <a:cs typeface="Times New Roman" panose="02020603050405020304" pitchFamily="18" charset="0"/>
                </a:rPr>
                <a:t> </a:t>
              </a:r>
              <a:r>
                <a:rPr lang="en-US" sz="3400" kern="1200" dirty="0" err="1">
                  <a:latin typeface="Times New Roman" panose="02020603050405020304" pitchFamily="18" charset="0"/>
                  <a:cs typeface="Times New Roman" panose="02020603050405020304" pitchFamily="18" charset="0"/>
                </a:rPr>
                <a:t>núi</a:t>
              </a:r>
              <a:r>
                <a:rPr lang="en-US" sz="3400" kern="1200" dirty="0">
                  <a:latin typeface="Times New Roman" panose="02020603050405020304" pitchFamily="18" charset="0"/>
                  <a:cs typeface="Times New Roman" panose="02020603050405020304" pitchFamily="18" charset="0"/>
                </a:rPr>
                <a:t>” </a:t>
              </a:r>
              <a:r>
                <a:rPr lang="en-US" sz="3400" kern="1200" dirty="0" err="1">
                  <a:latin typeface="Times New Roman" panose="02020603050405020304" pitchFamily="18" charset="0"/>
                  <a:cs typeface="Times New Roman" panose="02020603050405020304" pitchFamily="18" charset="0"/>
                </a:rPr>
                <a:t>vì</a:t>
              </a:r>
              <a:r>
                <a:rPr lang="en-US" sz="3400" kern="1200" dirty="0">
                  <a:latin typeface="Times New Roman" panose="02020603050405020304" pitchFamily="18" charset="0"/>
                  <a:cs typeface="Times New Roman" panose="02020603050405020304" pitchFamily="18" charset="0"/>
                </a:rPr>
                <a:t>:</a:t>
              </a:r>
            </a:p>
          </p:txBody>
        </p:sp>
        <p:sp>
          <p:nvSpPr>
            <p:cNvPr id="14" name="Freeform 13"/>
            <p:cNvSpPr/>
            <p:nvPr/>
          </p:nvSpPr>
          <p:spPr>
            <a:xfrm>
              <a:off x="2035968" y="3052769"/>
              <a:ext cx="2706687" cy="2477229"/>
            </a:xfrm>
            <a:custGeom>
              <a:avLst/>
              <a:gdLst>
                <a:gd name="connsiteX0" fmla="*/ 0 w 2706687"/>
                <a:gd name="connsiteY0" fmla="*/ 0 h 2477229"/>
                <a:gd name="connsiteX1" fmla="*/ 2706687 w 2706687"/>
                <a:gd name="connsiteY1" fmla="*/ 0 h 2477229"/>
                <a:gd name="connsiteX2" fmla="*/ 2706687 w 2706687"/>
                <a:gd name="connsiteY2" fmla="*/ 2477229 h 2477229"/>
                <a:gd name="connsiteX3" fmla="*/ 0 w 2706687"/>
                <a:gd name="connsiteY3" fmla="*/ 2477229 h 2477229"/>
                <a:gd name="connsiteX4" fmla="*/ 0 w 2706687"/>
                <a:gd name="connsiteY4" fmla="*/ 0 h 2477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6687" h="2477229">
                  <a:moveTo>
                    <a:pt x="0" y="0"/>
                  </a:moveTo>
                  <a:lnTo>
                    <a:pt x="2706687" y="0"/>
                  </a:lnTo>
                  <a:lnTo>
                    <a:pt x="2706687" y="2477229"/>
                  </a:lnTo>
                  <a:lnTo>
                    <a:pt x="0" y="2477229"/>
                  </a:lnTo>
                  <a:lnTo>
                    <a:pt x="0" y="0"/>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800" kern="1200" dirty="0" err="1">
                  <a:latin typeface="Times New Roman" panose="02020603050405020304" pitchFamily="18" charset="0"/>
                  <a:cs typeface="Times New Roman" panose="02020603050405020304" pitchFamily="18" charset="0"/>
                </a:rPr>
                <a:t>Vì</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nhà</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thơ</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sinh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ra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và</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lớn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lên</a:t>
              </a:r>
              <a:r>
                <a:rPr lang="en-US" sz="2800" kern="1200" dirty="0">
                  <a:latin typeface="Times New Roman" panose="02020603050405020304" pitchFamily="18" charset="0"/>
                  <a:cs typeface="Times New Roman" panose="02020603050405020304" pitchFamily="18" charset="0"/>
                </a:rPr>
                <a:t> ở </a:t>
              </a:r>
              <a:r>
                <a:rPr lang="en-US" sz="2800" kern="1200" dirty="0" err="1">
                  <a:latin typeface="Times New Roman" panose="02020603050405020304" pitchFamily="18" charset="0"/>
                  <a:cs typeface="Times New Roman" panose="02020603050405020304" pitchFamily="18" charset="0"/>
                </a:rPr>
                <a:t>Bản</a:t>
              </a:r>
              <a:r>
                <a:rPr lang="en-US" sz="2800" kern="1200" dirty="0">
                  <a:latin typeface="Times New Roman" panose="02020603050405020304" pitchFamily="18" charset="0"/>
                  <a:cs typeface="Times New Roman" panose="02020603050405020304" pitchFamily="18" charset="0"/>
                </a:rPr>
                <a:t> Qua, </a:t>
              </a:r>
              <a:r>
                <a:rPr lang="en-US" sz="2800" kern="1200" dirty="0" err="1">
                  <a:latin typeface="Times New Roman" panose="02020603050405020304" pitchFamily="18" charset="0"/>
                  <a:cs typeface="Times New Roman" panose="02020603050405020304" pitchFamily="18" charset="0"/>
                </a:rPr>
                <a:t>huyện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Bát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Xát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tỉnh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Lào</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Cai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và</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từ</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nhỏ</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đã</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đắm</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mình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trong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hơi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thở</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của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núi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rừng</a:t>
              </a:r>
              <a:r>
                <a:rPr lang="en-US" sz="2800" kern="1200" dirty="0">
                  <a:latin typeface="Times New Roman" panose="02020603050405020304" pitchFamily="18" charset="0"/>
                  <a:cs typeface="Times New Roman" panose="02020603050405020304" pitchFamily="18" charset="0"/>
                </a:rPr>
                <a:t>.</a:t>
              </a:r>
            </a:p>
          </p:txBody>
        </p:sp>
        <p:sp>
          <p:nvSpPr>
            <p:cNvPr id="15" name="Freeform 14"/>
            <p:cNvSpPr/>
            <p:nvPr/>
          </p:nvSpPr>
          <p:spPr>
            <a:xfrm>
              <a:off x="4753269" y="3052768"/>
              <a:ext cx="1476086" cy="2477229"/>
            </a:xfrm>
            <a:custGeom>
              <a:avLst/>
              <a:gdLst>
                <a:gd name="connsiteX0" fmla="*/ 0 w 2706687"/>
                <a:gd name="connsiteY0" fmla="*/ 0 h 2477229"/>
                <a:gd name="connsiteX1" fmla="*/ 2706687 w 2706687"/>
                <a:gd name="connsiteY1" fmla="*/ 0 h 2477229"/>
                <a:gd name="connsiteX2" fmla="*/ 2706687 w 2706687"/>
                <a:gd name="connsiteY2" fmla="*/ 2477229 h 2477229"/>
                <a:gd name="connsiteX3" fmla="*/ 0 w 2706687"/>
                <a:gd name="connsiteY3" fmla="*/ 2477229 h 2477229"/>
                <a:gd name="connsiteX4" fmla="*/ 0 w 2706687"/>
                <a:gd name="connsiteY4" fmla="*/ 0 h 2477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6687" h="2477229">
                  <a:moveTo>
                    <a:pt x="0" y="0"/>
                  </a:moveTo>
                  <a:lnTo>
                    <a:pt x="2706687" y="0"/>
                  </a:lnTo>
                  <a:lnTo>
                    <a:pt x="2706687" y="2477229"/>
                  </a:lnTo>
                  <a:lnTo>
                    <a:pt x="0" y="2477229"/>
                  </a:lnTo>
                  <a:lnTo>
                    <a:pt x="0" y="0"/>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800" kern="1200" dirty="0" err="1">
                  <a:latin typeface="Times New Roman" panose="02020603050405020304" pitchFamily="18" charset="0"/>
                  <a:cs typeface="Times New Roman" panose="02020603050405020304" pitchFamily="18" charset="0"/>
                </a:rPr>
                <a:t>Núi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là</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hình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ảnh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được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nói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đến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trong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thơ</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ông</a:t>
              </a:r>
              <a:endParaRPr lang="en-US" sz="2800" kern="1200" dirty="0">
                <a:latin typeface="Times New Roman" panose="02020603050405020304" pitchFamily="18" charset="0"/>
                <a:cs typeface="Times New Roman" panose="02020603050405020304" pitchFamily="18" charset="0"/>
              </a:endParaRPr>
            </a:p>
          </p:txBody>
        </p:sp>
        <p:sp>
          <p:nvSpPr>
            <p:cNvPr id="17" name="Freeform 16"/>
            <p:cNvSpPr/>
            <p:nvPr/>
          </p:nvSpPr>
          <p:spPr>
            <a:xfrm>
              <a:off x="6239969" y="3052769"/>
              <a:ext cx="3916061" cy="2477229"/>
            </a:xfrm>
            <a:custGeom>
              <a:avLst/>
              <a:gdLst>
                <a:gd name="connsiteX0" fmla="*/ 0 w 2706687"/>
                <a:gd name="connsiteY0" fmla="*/ 0 h 2477229"/>
                <a:gd name="connsiteX1" fmla="*/ 2706687 w 2706687"/>
                <a:gd name="connsiteY1" fmla="*/ 0 h 2477229"/>
                <a:gd name="connsiteX2" fmla="*/ 2706687 w 2706687"/>
                <a:gd name="connsiteY2" fmla="*/ 2477229 h 2477229"/>
                <a:gd name="connsiteX3" fmla="*/ 0 w 2706687"/>
                <a:gd name="connsiteY3" fmla="*/ 2477229 h 2477229"/>
                <a:gd name="connsiteX4" fmla="*/ 0 w 2706687"/>
                <a:gd name="connsiteY4" fmla="*/ 0 h 2477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6687" h="2477229">
                  <a:moveTo>
                    <a:pt x="0" y="0"/>
                  </a:moveTo>
                  <a:lnTo>
                    <a:pt x="2706687" y="0"/>
                  </a:lnTo>
                  <a:lnTo>
                    <a:pt x="2706687" y="2477229"/>
                  </a:lnTo>
                  <a:lnTo>
                    <a:pt x="0" y="2477229"/>
                  </a:lnTo>
                  <a:lnTo>
                    <a:pt x="0" y="0"/>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800" kern="1200" dirty="0" err="1">
                  <a:latin typeface="Times New Roman" panose="02020603050405020304" pitchFamily="18" charset="0"/>
                  <a:cs typeface="Times New Roman" panose="02020603050405020304" pitchFamily="18" charset="0"/>
                </a:rPr>
                <a:t>Là</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phần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hồn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trong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thơ</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ông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với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nhiều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bài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thơ</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tiêu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biểu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đều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mang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âm</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vang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của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núi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như</a:t>
              </a:r>
              <a:r>
                <a:rPr lang="en-US" sz="2800" kern="1200" dirty="0">
                  <a:latin typeface="Times New Roman" panose="02020603050405020304" pitchFamily="18" charset="0"/>
                  <a:cs typeface="Times New Roman" panose="02020603050405020304" pitchFamily="18" charset="0"/>
                </a:rPr>
                <a:t>:</a:t>
              </a:r>
              <a:r>
                <a:rPr lang="en-US" sz="2800" i="1"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Chiều</a:t>
              </a:r>
              <a:r>
                <a:rPr lang="en-US" sz="2800" i="1"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Biên</a:t>
              </a:r>
              <a:r>
                <a:rPr lang="en-US" sz="2800" i="1"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giới</a:t>
              </a:r>
              <a:r>
                <a:rPr lang="en-US" sz="2800" i="1"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Trời</a:t>
              </a:r>
              <a:r>
                <a:rPr lang="en-US" sz="2800" i="1"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và</a:t>
              </a:r>
              <a:r>
                <a:rPr lang="en-US" sz="2800" i="1"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đất</a:t>
              </a:r>
              <a:r>
                <a:rPr lang="en-US" sz="2800" i="1"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Đi</a:t>
              </a:r>
              <a:r>
                <a:rPr lang="en-US" sz="2800" i="1"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trên</a:t>
              </a:r>
              <a:r>
                <a:rPr lang="en-US" sz="2800" i="1"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chín</a:t>
              </a:r>
              <a:r>
                <a:rPr lang="en-US" sz="2800" i="1"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khúc</a:t>
              </a:r>
              <a:r>
                <a:rPr lang="en-US" sz="2800" i="1"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Bản</a:t>
              </a:r>
              <a:r>
                <a:rPr lang="en-US" sz="2800" i="1"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Xèo</a:t>
              </a:r>
              <a:r>
                <a:rPr lang="en-US" sz="2800" i="1" kern="1200" dirty="0">
                  <a:latin typeface="Times New Roman" panose="02020603050405020304" pitchFamily="18" charset="0"/>
                  <a:cs typeface="Times New Roman" panose="02020603050405020304" pitchFamily="18" charset="0"/>
                </a:rPr>
                <a:t>, …</a:t>
              </a:r>
              <a:endParaRPr lang="en-US" sz="2800" kern="1200" dirty="0">
                <a:latin typeface="Times New Roman" panose="02020603050405020304" pitchFamily="18" charset="0"/>
                <a:cs typeface="Times New Roman" panose="02020603050405020304" pitchFamily="18" charset="0"/>
              </a:endParaRPr>
            </a:p>
          </p:txBody>
        </p:sp>
        <p:sp>
          <p:nvSpPr>
            <p:cNvPr id="23" name="Rectangle 22"/>
            <p:cNvSpPr/>
            <p:nvPr/>
          </p:nvSpPr>
          <p:spPr>
            <a:xfrm>
              <a:off x="2032000" y="5647534"/>
              <a:ext cx="8128000" cy="379306"/>
            </a:xfrm>
            <a:prstGeom prst="rect">
              <a:avLst/>
            </a:prstGeom>
          </p:spPr>
          <p:style>
            <a:lnRef idx="0">
              <a:schemeClr val="accent2">
                <a:hueOff val="0"/>
                <a:satOff val="0"/>
                <a:lumOff val="0"/>
                <a:alphaOff val="0"/>
              </a:schemeClr>
            </a:lnRef>
            <a:fillRef idx="1">
              <a:schemeClr val="accent2">
                <a:shade val="80000"/>
                <a:hueOff val="0"/>
                <a:satOff val="0"/>
                <a:lumOff val="0"/>
                <a:alphaOff val="0"/>
              </a:schemeClr>
            </a:fillRef>
            <a:effectRef idx="0">
              <a:schemeClr val="accent2">
                <a:shade val="80000"/>
                <a:hueOff val="0"/>
                <a:satOff val="0"/>
                <a:lumOff val="0"/>
                <a:alphaOff val="0"/>
              </a:schemeClr>
            </a:effectRef>
            <a:fontRef idx="minor">
              <a:schemeClr val="lt1">
                <a:hueOff val="0"/>
                <a:satOff val="0"/>
                <a:lumOff val="0"/>
                <a:alphaOff val="0"/>
              </a:schemeClr>
            </a:fontRef>
          </p:style>
        </p:sp>
      </p:grpSp>
    </p:spTree>
    <p:extLst>
      <p:ext uri="{BB962C8B-B14F-4D97-AF65-F5344CB8AC3E}">
        <p14:creationId xmlns:p14="http://schemas.microsoft.com/office/powerpoint/2010/main" val="1170155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331122" y="907024"/>
            <a:ext cx="11517055" cy="5740810"/>
          </a:xfrm>
          <a:prstGeom prst="frame">
            <a:avLst>
              <a:gd name="adj1" fmla="val 1596"/>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r="100000" b="100000"/>
            </a:path>
            <a:tileRect l="-100000" t="-100000"/>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p:nvPr/>
        </p:nvSpPr>
        <p:spPr>
          <a:xfrm>
            <a:off x="889200" y="154858"/>
            <a:ext cx="10427519" cy="523568"/>
          </a:xfrm>
          <a:custGeom>
            <a:avLst/>
            <a:gdLst>
              <a:gd name="connsiteX0" fmla="*/ 260542 w 10427519"/>
              <a:gd name="connsiteY0" fmla="*/ 0 h 523568"/>
              <a:gd name="connsiteX1" fmla="*/ 10166977 w 10427519"/>
              <a:gd name="connsiteY1" fmla="*/ 0 h 523568"/>
              <a:gd name="connsiteX2" fmla="*/ 10427519 w 10427519"/>
              <a:gd name="connsiteY2" fmla="*/ 260542 h 523568"/>
              <a:gd name="connsiteX3" fmla="*/ 10427519 w 10427519"/>
              <a:gd name="connsiteY3" fmla="*/ 381013 h 523568"/>
              <a:gd name="connsiteX4" fmla="*/ 10407044 w 10427519"/>
              <a:gd name="connsiteY4" fmla="*/ 482428 h 523568"/>
              <a:gd name="connsiteX5" fmla="*/ 10384713 w 10427519"/>
              <a:gd name="connsiteY5" fmla="*/ 523568 h 523568"/>
              <a:gd name="connsiteX6" fmla="*/ 42806 w 10427519"/>
              <a:gd name="connsiteY6" fmla="*/ 523568 h 523568"/>
              <a:gd name="connsiteX7" fmla="*/ 20475 w 10427519"/>
              <a:gd name="connsiteY7" fmla="*/ 482428 h 523568"/>
              <a:gd name="connsiteX8" fmla="*/ 0 w 10427519"/>
              <a:gd name="connsiteY8" fmla="*/ 381013 h 523568"/>
              <a:gd name="connsiteX9" fmla="*/ 0 w 10427519"/>
              <a:gd name="connsiteY9" fmla="*/ 260542 h 523568"/>
              <a:gd name="connsiteX10" fmla="*/ 260542 w 10427519"/>
              <a:gd name="connsiteY10" fmla="*/ 0 h 52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7519" h="523568">
                <a:moveTo>
                  <a:pt x="260542" y="0"/>
                </a:moveTo>
                <a:lnTo>
                  <a:pt x="10166977" y="0"/>
                </a:lnTo>
                <a:cubicBezTo>
                  <a:pt x="10310870" y="0"/>
                  <a:pt x="10427519" y="116649"/>
                  <a:pt x="10427519" y="260542"/>
                </a:cubicBezTo>
                <a:lnTo>
                  <a:pt x="10427519" y="381013"/>
                </a:lnTo>
                <a:cubicBezTo>
                  <a:pt x="10427519" y="416986"/>
                  <a:pt x="10420228" y="451257"/>
                  <a:pt x="10407044" y="482428"/>
                </a:cubicBezTo>
                <a:lnTo>
                  <a:pt x="10384713" y="523568"/>
                </a:lnTo>
                <a:lnTo>
                  <a:pt x="42806" y="523568"/>
                </a:lnTo>
                <a:lnTo>
                  <a:pt x="20475" y="482428"/>
                </a:lnTo>
                <a:cubicBezTo>
                  <a:pt x="7291" y="451257"/>
                  <a:pt x="0" y="416986"/>
                  <a:pt x="0" y="381013"/>
                </a:cubicBezTo>
                <a:lnTo>
                  <a:pt x="0" y="260542"/>
                </a:lnTo>
                <a:cubicBezTo>
                  <a:pt x="0" y="116649"/>
                  <a:pt x="116649" y="0"/>
                  <a:pt x="260542" y="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9"/>
          <p:cNvSpPr/>
          <p:nvPr/>
        </p:nvSpPr>
        <p:spPr>
          <a:xfrm>
            <a:off x="-1" y="-1"/>
            <a:ext cx="12192000" cy="678426"/>
          </a:xfrm>
          <a:custGeom>
            <a:avLst/>
            <a:gdLst>
              <a:gd name="connsiteX0" fmla="*/ 0 w 12192000"/>
              <a:gd name="connsiteY0" fmla="*/ 0 h 678426"/>
              <a:gd name="connsiteX1" fmla="*/ 12192000 w 12192000"/>
              <a:gd name="connsiteY1" fmla="*/ 0 h 678426"/>
              <a:gd name="connsiteX2" fmla="*/ 12192000 w 12192000"/>
              <a:gd name="connsiteY2" fmla="*/ 678426 h 678426"/>
              <a:gd name="connsiteX3" fmla="*/ 11260603 w 12192000"/>
              <a:gd name="connsiteY3" fmla="*/ 678426 h 678426"/>
              <a:gd name="connsiteX4" fmla="*/ 11282934 w 12192000"/>
              <a:gd name="connsiteY4" fmla="*/ 637286 h 678426"/>
              <a:gd name="connsiteX5" fmla="*/ 11303409 w 12192000"/>
              <a:gd name="connsiteY5" fmla="*/ 535871 h 678426"/>
              <a:gd name="connsiteX6" fmla="*/ 11303409 w 12192000"/>
              <a:gd name="connsiteY6" fmla="*/ 415400 h 678426"/>
              <a:gd name="connsiteX7" fmla="*/ 11042867 w 12192000"/>
              <a:gd name="connsiteY7" fmla="*/ 154858 h 678426"/>
              <a:gd name="connsiteX8" fmla="*/ 1136432 w 12192000"/>
              <a:gd name="connsiteY8" fmla="*/ 154858 h 678426"/>
              <a:gd name="connsiteX9" fmla="*/ 875890 w 12192000"/>
              <a:gd name="connsiteY9" fmla="*/ 415400 h 678426"/>
              <a:gd name="connsiteX10" fmla="*/ 875890 w 12192000"/>
              <a:gd name="connsiteY10" fmla="*/ 535871 h 678426"/>
              <a:gd name="connsiteX11" fmla="*/ 896365 w 12192000"/>
              <a:gd name="connsiteY11" fmla="*/ 637286 h 678426"/>
              <a:gd name="connsiteX12" fmla="*/ 918696 w 12192000"/>
              <a:gd name="connsiteY12" fmla="*/ 678426 h 678426"/>
              <a:gd name="connsiteX13" fmla="*/ 0 w 12192000"/>
              <a:gd name="connsiteY13" fmla="*/ 678426 h 678426"/>
              <a:gd name="connsiteX14" fmla="*/ 0 w 12192000"/>
              <a:gd name="connsiteY14" fmla="*/ 0 h 6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78426">
                <a:moveTo>
                  <a:pt x="0" y="0"/>
                </a:moveTo>
                <a:lnTo>
                  <a:pt x="12192000" y="0"/>
                </a:lnTo>
                <a:lnTo>
                  <a:pt x="12192000" y="678426"/>
                </a:lnTo>
                <a:lnTo>
                  <a:pt x="11260603" y="678426"/>
                </a:lnTo>
                <a:lnTo>
                  <a:pt x="11282934" y="637286"/>
                </a:lnTo>
                <a:cubicBezTo>
                  <a:pt x="11296118" y="606115"/>
                  <a:pt x="11303409" y="571844"/>
                  <a:pt x="11303409" y="535871"/>
                </a:cubicBezTo>
                <a:lnTo>
                  <a:pt x="11303409" y="415400"/>
                </a:lnTo>
                <a:cubicBezTo>
                  <a:pt x="11303409" y="271507"/>
                  <a:pt x="11186760" y="154858"/>
                  <a:pt x="11042867" y="154858"/>
                </a:cubicBezTo>
                <a:lnTo>
                  <a:pt x="1136432" y="154858"/>
                </a:lnTo>
                <a:cubicBezTo>
                  <a:pt x="992539" y="154858"/>
                  <a:pt x="875890" y="271507"/>
                  <a:pt x="875890" y="415400"/>
                </a:cubicBezTo>
                <a:lnTo>
                  <a:pt x="875890" y="535871"/>
                </a:lnTo>
                <a:cubicBezTo>
                  <a:pt x="875890" y="571844"/>
                  <a:pt x="883181" y="606115"/>
                  <a:pt x="896365" y="637286"/>
                </a:cubicBezTo>
                <a:lnTo>
                  <a:pt x="918696" y="678426"/>
                </a:lnTo>
                <a:lnTo>
                  <a:pt x="0" y="678426"/>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8"/>
          <p:cNvSpPr/>
          <p:nvPr/>
        </p:nvSpPr>
        <p:spPr>
          <a:xfrm>
            <a:off x="918696" y="678426"/>
            <a:ext cx="10341907" cy="117987"/>
          </a:xfrm>
          <a:custGeom>
            <a:avLst/>
            <a:gdLst>
              <a:gd name="connsiteX0" fmla="*/ 0 w 10341907"/>
              <a:gd name="connsiteY0" fmla="*/ 0 h 117987"/>
              <a:gd name="connsiteX1" fmla="*/ 10341907 w 10341907"/>
              <a:gd name="connsiteY1" fmla="*/ 0 h 117987"/>
              <a:gd name="connsiteX2" fmla="*/ 10340216 w 10341907"/>
              <a:gd name="connsiteY2" fmla="*/ 3116 h 117987"/>
              <a:gd name="connsiteX3" fmla="*/ 10124171 w 10341907"/>
              <a:gd name="connsiteY3" fmla="*/ 117987 h 117987"/>
              <a:gd name="connsiteX4" fmla="*/ 217736 w 10341907"/>
              <a:gd name="connsiteY4" fmla="*/ 117987 h 117987"/>
              <a:gd name="connsiteX5" fmla="*/ 1691 w 10341907"/>
              <a:gd name="connsiteY5" fmla="*/ 3116 h 117987"/>
              <a:gd name="connsiteX6" fmla="*/ 0 w 10341907"/>
              <a:gd name="connsiteY6" fmla="*/ 0 h 11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1907" h="117987">
                <a:moveTo>
                  <a:pt x="0" y="0"/>
                </a:moveTo>
                <a:lnTo>
                  <a:pt x="10341907" y="0"/>
                </a:lnTo>
                <a:lnTo>
                  <a:pt x="10340216" y="3116"/>
                </a:lnTo>
                <a:cubicBezTo>
                  <a:pt x="10293395" y="72421"/>
                  <a:pt x="10214104" y="117987"/>
                  <a:pt x="10124171" y="117987"/>
                </a:cubicBezTo>
                <a:lnTo>
                  <a:pt x="217736" y="117987"/>
                </a:lnTo>
                <a:cubicBezTo>
                  <a:pt x="127803" y="117987"/>
                  <a:pt x="48512" y="72421"/>
                  <a:pt x="1691" y="3116"/>
                </a:cubicBezTo>
                <a:lnTo>
                  <a:pt x="0"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an 11"/>
          <p:cNvSpPr/>
          <p:nvPr/>
        </p:nvSpPr>
        <p:spPr>
          <a:xfrm>
            <a:off x="6657" y="-43261"/>
            <a:ext cx="828537" cy="721686"/>
          </a:xfrm>
          <a:prstGeom prst="can">
            <a:avLst>
              <a:gd name="adj" fmla="val 1195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Ngữ</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văn</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6</a:t>
            </a:r>
          </a:p>
        </p:txBody>
      </p:sp>
      <p:pic>
        <p:nvPicPr>
          <p:cNvPr id="4" name="Picture 3"/>
          <p:cNvPicPr>
            <a:picLocks noChangeAspect="1"/>
          </p:cNvPicPr>
          <p:nvPr/>
        </p:nvPicPr>
        <p:blipFill>
          <a:blip r:embed="rId2"/>
          <a:stretch>
            <a:fillRect/>
          </a:stretch>
        </p:blipFill>
        <p:spPr>
          <a:xfrm>
            <a:off x="11344104" y="0"/>
            <a:ext cx="835195" cy="721685"/>
          </a:xfrm>
          <a:prstGeom prst="rect">
            <a:avLst/>
          </a:prstGeom>
        </p:spPr>
      </p:pic>
      <p:sp>
        <p:nvSpPr>
          <p:cNvPr id="16" name="Plaque 15"/>
          <p:cNvSpPr/>
          <p:nvPr/>
        </p:nvSpPr>
        <p:spPr>
          <a:xfrm>
            <a:off x="4049713" y="833284"/>
            <a:ext cx="4105275" cy="405582"/>
          </a:xfrm>
          <a:prstGeom prst="plaque">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4113664" y="724299"/>
            <a:ext cx="397737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Cùng</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đọc</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và</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trải</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nghiệm</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998609" y="125708"/>
            <a:ext cx="10194779" cy="523220"/>
          </a:xfrm>
          <a:prstGeom prst="rect">
            <a:avLst/>
          </a:prstGeom>
        </p:spPr>
        <p:txBody>
          <a:bodyPr wrap="none">
            <a:spAutoFit/>
          </a:bodyPr>
          <a:lstStyle/>
          <a:p>
            <a:pPr marL="457200" marR="0" lvl="1" indent="0" algn="l" defTabSz="914400" rtl="0" eaLnBrk="1" fontAlgn="auto" latinLnBrk="0" hangingPunct="1">
              <a:lnSpc>
                <a:spcPct val="100000"/>
              </a:lnSpc>
              <a:spcBef>
                <a:spcPts val="0"/>
              </a:spcBef>
              <a:spcAft>
                <a:spcPts val="0"/>
              </a:spcAft>
              <a:buClr>
                <a:srgbClr val="000000"/>
              </a:buClr>
              <a:buSzPts val="1400"/>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GẶP GỠ TÁC GIẢ</a:t>
            </a:r>
            <a:r>
              <a:rPr kumimoji="0" lang="pt-BR"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Nhà</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thơ</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Lò</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Ngân</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Sủn</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người</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con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của</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núi</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Rectangle 12"/>
          <p:cNvSpPr/>
          <p:nvPr/>
        </p:nvSpPr>
        <p:spPr>
          <a:xfrm>
            <a:off x="558052" y="1171728"/>
            <a:ext cx="3491661" cy="522259"/>
          </a:xfrm>
          <a:prstGeom prst="rect">
            <a:avLst/>
          </a:prstGeom>
        </p:spPr>
        <p:txBody>
          <a:bodyPr wrap="non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2.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Khám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phá</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bản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18" name="Group 17"/>
          <p:cNvGrpSpPr/>
          <p:nvPr/>
        </p:nvGrpSpPr>
        <p:grpSpPr>
          <a:xfrm>
            <a:off x="558052" y="1879326"/>
            <a:ext cx="10182181" cy="3865473"/>
            <a:chOff x="1410680" y="942421"/>
            <a:chExt cx="10182181" cy="4865255"/>
          </a:xfrm>
        </p:grpSpPr>
        <p:sp>
          <p:nvSpPr>
            <p:cNvPr id="19" name="Isosceles Triangle 18"/>
            <p:cNvSpPr/>
            <p:nvPr/>
          </p:nvSpPr>
          <p:spPr>
            <a:xfrm>
              <a:off x="1410680" y="942421"/>
              <a:ext cx="5418667" cy="4351296"/>
            </a:xfrm>
            <a:prstGeom prst="triangle">
              <a:avLst>
                <a:gd name="adj" fmla="val 71502"/>
              </a:avLst>
            </a:prstGeom>
            <a:solidFill>
              <a:schemeClr val="accent5">
                <a:lumMod val="40000"/>
                <a:lumOff val="6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0" name="Freeform 19"/>
            <p:cNvSpPr/>
            <p:nvPr/>
          </p:nvSpPr>
          <p:spPr>
            <a:xfrm>
              <a:off x="3324736" y="988830"/>
              <a:ext cx="8210115" cy="1558315"/>
            </a:xfrm>
            <a:custGeom>
              <a:avLst/>
              <a:gdLst>
                <a:gd name="connsiteX0" fmla="*/ 0 w 3522133"/>
                <a:gd name="connsiteY0" fmla="*/ 213788 h 1282700"/>
                <a:gd name="connsiteX1" fmla="*/ 213788 w 3522133"/>
                <a:gd name="connsiteY1" fmla="*/ 0 h 1282700"/>
                <a:gd name="connsiteX2" fmla="*/ 3308345 w 3522133"/>
                <a:gd name="connsiteY2" fmla="*/ 0 h 1282700"/>
                <a:gd name="connsiteX3" fmla="*/ 3522133 w 3522133"/>
                <a:gd name="connsiteY3" fmla="*/ 213788 h 1282700"/>
                <a:gd name="connsiteX4" fmla="*/ 3522133 w 3522133"/>
                <a:gd name="connsiteY4" fmla="*/ 1068912 h 1282700"/>
                <a:gd name="connsiteX5" fmla="*/ 3308345 w 3522133"/>
                <a:gd name="connsiteY5" fmla="*/ 1282700 h 1282700"/>
                <a:gd name="connsiteX6" fmla="*/ 213788 w 3522133"/>
                <a:gd name="connsiteY6" fmla="*/ 1282700 h 1282700"/>
                <a:gd name="connsiteX7" fmla="*/ 0 w 3522133"/>
                <a:gd name="connsiteY7" fmla="*/ 1068912 h 1282700"/>
                <a:gd name="connsiteX8" fmla="*/ 0 w 3522133"/>
                <a:gd name="connsiteY8" fmla="*/ 213788 h 1282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22133" h="1282700">
                  <a:moveTo>
                    <a:pt x="0" y="213788"/>
                  </a:moveTo>
                  <a:cubicBezTo>
                    <a:pt x="0" y="95716"/>
                    <a:pt x="95716" y="0"/>
                    <a:pt x="213788" y="0"/>
                  </a:cubicBezTo>
                  <a:lnTo>
                    <a:pt x="3308345" y="0"/>
                  </a:lnTo>
                  <a:cubicBezTo>
                    <a:pt x="3426417" y="0"/>
                    <a:pt x="3522133" y="95716"/>
                    <a:pt x="3522133" y="213788"/>
                  </a:cubicBezTo>
                  <a:lnTo>
                    <a:pt x="3522133" y="1068912"/>
                  </a:lnTo>
                  <a:cubicBezTo>
                    <a:pt x="3522133" y="1186984"/>
                    <a:pt x="3426417" y="1282700"/>
                    <a:pt x="3308345" y="1282700"/>
                  </a:cubicBezTo>
                  <a:lnTo>
                    <a:pt x="213788" y="1282700"/>
                  </a:lnTo>
                  <a:cubicBezTo>
                    <a:pt x="95716" y="1282700"/>
                    <a:pt x="0" y="1186984"/>
                    <a:pt x="0" y="1068912"/>
                  </a:cubicBezTo>
                  <a:lnTo>
                    <a:pt x="0" y="213788"/>
                  </a:lnTo>
                  <a:close/>
                </a:path>
              </a:pathLst>
            </a:custGeom>
            <a:ln w="28575"/>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31196" tIns="131196" rIns="131196" bIns="131196" numCol="1" spcCol="1270" anchor="ctr" anchorCtr="0">
              <a:noAutofit/>
            </a:bodyPr>
            <a:lstStyle/>
            <a:p>
              <a:pPr lvl="0" algn="ctr" defTabSz="800100">
                <a:lnSpc>
                  <a:spcPct val="90000"/>
                </a:lnSpc>
                <a:spcBef>
                  <a:spcPct val="0"/>
                </a:spcBef>
                <a:spcAft>
                  <a:spcPct val="35000"/>
                </a:spcAft>
              </a:pPr>
              <a:r>
                <a:rPr lang="en-US" sz="2800" b="1" i="1" kern="1200" dirty="0" err="1">
                  <a:latin typeface="Times New Roman" panose="02020603050405020304" pitchFamily="18" charset="0"/>
                  <a:cs typeface="Times New Roman" panose="02020603050405020304" pitchFamily="18" charset="0"/>
                </a:rPr>
                <a:t>Bằng</a:t>
              </a:r>
              <a:r>
                <a:rPr lang="en-US" sz="2800" b="1" i="1" kern="1200" dirty="0">
                  <a:latin typeface="Times New Roman" panose="02020603050405020304" pitchFamily="18" charset="0"/>
                  <a:cs typeface="Times New Roman" panose="02020603050405020304" pitchFamily="18" charset="0"/>
                </a:rPr>
                <a:t> </a:t>
              </a:r>
              <a:r>
                <a:rPr lang="en-US" sz="2800" b="1" i="1" kern="1200" dirty="0" err="1">
                  <a:latin typeface="Times New Roman" panose="02020603050405020304" pitchFamily="18" charset="0"/>
                  <a:cs typeface="Times New Roman" panose="02020603050405020304" pitchFamily="18" charset="0"/>
                </a:rPr>
                <a:t>chứng</a:t>
              </a:r>
              <a:r>
                <a:rPr lang="en-US" sz="2800" b="1" i="1" kern="1200" dirty="0">
                  <a:latin typeface="Times New Roman" panose="02020603050405020304" pitchFamily="18" charset="0"/>
                  <a:cs typeface="Times New Roman" panose="02020603050405020304" pitchFamily="18" charset="0"/>
                </a:rPr>
                <a:t> </a:t>
              </a:r>
              <a:r>
                <a:rPr lang="en-US" sz="2800" b="1" i="1" kern="1200" dirty="0" err="1">
                  <a:latin typeface="Times New Roman" panose="02020603050405020304" pitchFamily="18" charset="0"/>
                  <a:cs typeface="Times New Roman" panose="02020603050405020304" pitchFamily="18" charset="0"/>
                </a:rPr>
                <a:t>của</a:t>
              </a:r>
              <a:r>
                <a:rPr lang="en-US" sz="2800" b="1" i="1" kern="1200" dirty="0">
                  <a:latin typeface="Times New Roman" panose="02020603050405020304" pitchFamily="18" charset="0"/>
                  <a:cs typeface="Times New Roman" panose="02020603050405020304" pitchFamily="18" charset="0"/>
                </a:rPr>
                <a:t> </a:t>
              </a:r>
              <a:r>
                <a:rPr lang="en-US" sz="2800" b="1" i="1" kern="1200" dirty="0" err="1">
                  <a:latin typeface="Times New Roman" panose="02020603050405020304" pitchFamily="18" charset="0"/>
                  <a:cs typeface="Times New Roman" panose="02020603050405020304" pitchFamily="18" charset="0"/>
                </a:rPr>
                <a:t>bài</a:t>
              </a:r>
              <a:r>
                <a:rPr lang="en-US" sz="2800" b="1" i="1" kern="1200" dirty="0">
                  <a:latin typeface="Times New Roman" panose="02020603050405020304" pitchFamily="18" charset="0"/>
                  <a:cs typeface="Times New Roman" panose="02020603050405020304" pitchFamily="18" charset="0"/>
                </a:rPr>
                <a:t> </a:t>
              </a:r>
              <a:r>
                <a:rPr lang="en-US" sz="2800" b="1" i="1" kern="1200" dirty="0" err="1">
                  <a:latin typeface="Times New Roman" panose="02020603050405020304" pitchFamily="18" charset="0"/>
                  <a:cs typeface="Times New Roman" panose="02020603050405020304" pitchFamily="18" charset="0"/>
                </a:rPr>
                <a:t>văn</a:t>
              </a:r>
              <a:r>
                <a:rPr lang="en-US" sz="2800" b="1" i="1" kern="1200" dirty="0">
                  <a:latin typeface="Times New Roman" panose="02020603050405020304" pitchFamily="18" charset="0"/>
                  <a:cs typeface="Times New Roman" panose="02020603050405020304" pitchFamily="18" charset="0"/>
                </a:rPr>
                <a:t> </a:t>
              </a:r>
              <a:r>
                <a:rPr lang="en-US" sz="2800" b="1" i="1" kern="1200" dirty="0" err="1">
                  <a:latin typeface="Times New Roman" panose="02020603050405020304" pitchFamily="18" charset="0"/>
                  <a:cs typeface="Times New Roman" panose="02020603050405020304" pitchFamily="18" charset="0"/>
                </a:rPr>
                <a:t>nghị</a:t>
              </a:r>
              <a:r>
                <a:rPr lang="en-US" sz="2800" b="1" i="1" kern="1200" dirty="0">
                  <a:latin typeface="Times New Roman" panose="02020603050405020304" pitchFamily="18" charset="0"/>
                  <a:cs typeface="Times New Roman" panose="02020603050405020304" pitchFamily="18" charset="0"/>
                </a:rPr>
                <a:t> </a:t>
              </a:r>
              <a:r>
                <a:rPr lang="en-US" sz="2800" b="1" i="1" kern="1200" dirty="0" err="1">
                  <a:latin typeface="Times New Roman" panose="02020603050405020304" pitchFamily="18" charset="0"/>
                  <a:cs typeface="Times New Roman" panose="02020603050405020304" pitchFamily="18" charset="0"/>
                </a:rPr>
                <a:t>luận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chính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là</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những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câu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thơ</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của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Lò</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Ngân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Sủn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được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trích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dẫn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trong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bài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viết</a:t>
              </a:r>
              <a:r>
                <a:rPr lang="en-US" sz="2800" kern="1200" dirty="0">
                  <a:latin typeface="Times New Roman" panose="02020603050405020304" pitchFamily="18" charset="0"/>
                  <a:cs typeface="Times New Roman" panose="02020603050405020304" pitchFamily="18" charset="0"/>
                </a:rPr>
                <a:t>.</a:t>
              </a:r>
            </a:p>
          </p:txBody>
        </p:sp>
        <p:sp>
          <p:nvSpPr>
            <p:cNvPr id="21" name="Freeform 20"/>
            <p:cNvSpPr/>
            <p:nvPr/>
          </p:nvSpPr>
          <p:spPr>
            <a:xfrm>
              <a:off x="3324737" y="2707479"/>
              <a:ext cx="8268124" cy="1657162"/>
            </a:xfrm>
            <a:custGeom>
              <a:avLst/>
              <a:gdLst>
                <a:gd name="connsiteX0" fmla="*/ 0 w 3522133"/>
                <a:gd name="connsiteY0" fmla="*/ 213788 h 1282700"/>
                <a:gd name="connsiteX1" fmla="*/ 213788 w 3522133"/>
                <a:gd name="connsiteY1" fmla="*/ 0 h 1282700"/>
                <a:gd name="connsiteX2" fmla="*/ 3308345 w 3522133"/>
                <a:gd name="connsiteY2" fmla="*/ 0 h 1282700"/>
                <a:gd name="connsiteX3" fmla="*/ 3522133 w 3522133"/>
                <a:gd name="connsiteY3" fmla="*/ 213788 h 1282700"/>
                <a:gd name="connsiteX4" fmla="*/ 3522133 w 3522133"/>
                <a:gd name="connsiteY4" fmla="*/ 1068912 h 1282700"/>
                <a:gd name="connsiteX5" fmla="*/ 3308345 w 3522133"/>
                <a:gd name="connsiteY5" fmla="*/ 1282700 h 1282700"/>
                <a:gd name="connsiteX6" fmla="*/ 213788 w 3522133"/>
                <a:gd name="connsiteY6" fmla="*/ 1282700 h 1282700"/>
                <a:gd name="connsiteX7" fmla="*/ 0 w 3522133"/>
                <a:gd name="connsiteY7" fmla="*/ 1068912 h 1282700"/>
                <a:gd name="connsiteX8" fmla="*/ 0 w 3522133"/>
                <a:gd name="connsiteY8" fmla="*/ 213788 h 1282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22133" h="1282700">
                  <a:moveTo>
                    <a:pt x="0" y="213788"/>
                  </a:moveTo>
                  <a:cubicBezTo>
                    <a:pt x="0" y="95716"/>
                    <a:pt x="95716" y="0"/>
                    <a:pt x="213788" y="0"/>
                  </a:cubicBezTo>
                  <a:lnTo>
                    <a:pt x="3308345" y="0"/>
                  </a:lnTo>
                  <a:cubicBezTo>
                    <a:pt x="3426417" y="0"/>
                    <a:pt x="3522133" y="95716"/>
                    <a:pt x="3522133" y="213788"/>
                  </a:cubicBezTo>
                  <a:lnTo>
                    <a:pt x="3522133" y="1068912"/>
                  </a:lnTo>
                  <a:cubicBezTo>
                    <a:pt x="3522133" y="1186984"/>
                    <a:pt x="3426417" y="1282700"/>
                    <a:pt x="3308345" y="1282700"/>
                  </a:cubicBezTo>
                  <a:lnTo>
                    <a:pt x="213788" y="1282700"/>
                  </a:lnTo>
                  <a:cubicBezTo>
                    <a:pt x="95716" y="1282700"/>
                    <a:pt x="0" y="1186984"/>
                    <a:pt x="0" y="1068912"/>
                  </a:cubicBezTo>
                  <a:lnTo>
                    <a:pt x="0" y="213788"/>
                  </a:lnTo>
                  <a:close/>
                </a:path>
              </a:pathLst>
            </a:custGeom>
            <a:ln w="28575"/>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31196" tIns="131196" rIns="131196" bIns="131196" numCol="1" spcCol="1270" anchor="ctr" anchorCtr="0">
              <a:noAutofit/>
            </a:bodyPr>
            <a:lstStyle/>
            <a:p>
              <a:pPr lvl="0" algn="ctr" defTabSz="800100">
                <a:lnSpc>
                  <a:spcPct val="90000"/>
                </a:lnSpc>
                <a:spcBef>
                  <a:spcPct val="0"/>
                </a:spcBef>
                <a:spcAft>
                  <a:spcPct val="35000"/>
                </a:spcAft>
              </a:pPr>
              <a:r>
                <a:rPr lang="en-US" sz="2800" kern="1200" dirty="0" err="1">
                  <a:latin typeface="Times New Roman" panose="02020603050405020304" pitchFamily="18" charset="0"/>
                  <a:cs typeface="Times New Roman" panose="02020603050405020304" pitchFamily="18" charset="0"/>
                </a:rPr>
                <a:t>Đoạn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văn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mở</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đầu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nêu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vấn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đề</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chính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được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bàn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luận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Đọc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thơ</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Lò</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Ngân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Sủn</a:t>
              </a:r>
              <a:r>
                <a:rPr lang="en-US" sz="2800" kern="1200" dirty="0">
                  <a:latin typeface="Times New Roman" panose="02020603050405020304" pitchFamily="18" charset="0"/>
                  <a:cs typeface="Times New Roman" panose="02020603050405020304" pitchFamily="18" charset="0"/>
                </a:rPr>
                <a:t> ta </a:t>
              </a:r>
              <a:r>
                <a:rPr lang="en-US" sz="2800" kern="1200" dirty="0" err="1">
                  <a:latin typeface="Times New Roman" panose="02020603050405020304" pitchFamily="18" charset="0"/>
                  <a:cs typeface="Times New Roman" panose="02020603050405020304" pitchFamily="18" charset="0"/>
                </a:rPr>
                <a:t>như</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được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khám</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phá</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những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đỉnh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núi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xa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thơ</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mộng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và</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mãnh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liệt</a:t>
              </a:r>
              <a:r>
                <a:rPr lang="en-US" sz="2800" kern="1200" dirty="0">
                  <a:latin typeface="Times New Roman" panose="02020603050405020304" pitchFamily="18" charset="0"/>
                  <a:cs typeface="Times New Roman" panose="02020603050405020304" pitchFamily="18" charset="0"/>
                </a:rPr>
                <a:t>”</a:t>
              </a:r>
            </a:p>
          </p:txBody>
        </p:sp>
        <p:sp>
          <p:nvSpPr>
            <p:cNvPr id="22" name="Freeform 21"/>
            <p:cNvSpPr/>
            <p:nvPr/>
          </p:nvSpPr>
          <p:spPr>
            <a:xfrm>
              <a:off x="3296679" y="4524977"/>
              <a:ext cx="8268124" cy="1282699"/>
            </a:xfrm>
            <a:custGeom>
              <a:avLst/>
              <a:gdLst>
                <a:gd name="connsiteX0" fmla="*/ 0 w 3522133"/>
                <a:gd name="connsiteY0" fmla="*/ 213788 h 1282700"/>
                <a:gd name="connsiteX1" fmla="*/ 213788 w 3522133"/>
                <a:gd name="connsiteY1" fmla="*/ 0 h 1282700"/>
                <a:gd name="connsiteX2" fmla="*/ 3308345 w 3522133"/>
                <a:gd name="connsiteY2" fmla="*/ 0 h 1282700"/>
                <a:gd name="connsiteX3" fmla="*/ 3522133 w 3522133"/>
                <a:gd name="connsiteY3" fmla="*/ 213788 h 1282700"/>
                <a:gd name="connsiteX4" fmla="*/ 3522133 w 3522133"/>
                <a:gd name="connsiteY4" fmla="*/ 1068912 h 1282700"/>
                <a:gd name="connsiteX5" fmla="*/ 3308345 w 3522133"/>
                <a:gd name="connsiteY5" fmla="*/ 1282700 h 1282700"/>
                <a:gd name="connsiteX6" fmla="*/ 213788 w 3522133"/>
                <a:gd name="connsiteY6" fmla="*/ 1282700 h 1282700"/>
                <a:gd name="connsiteX7" fmla="*/ 0 w 3522133"/>
                <a:gd name="connsiteY7" fmla="*/ 1068912 h 1282700"/>
                <a:gd name="connsiteX8" fmla="*/ 0 w 3522133"/>
                <a:gd name="connsiteY8" fmla="*/ 213788 h 1282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22133" h="1282700">
                  <a:moveTo>
                    <a:pt x="0" y="213788"/>
                  </a:moveTo>
                  <a:cubicBezTo>
                    <a:pt x="0" y="95716"/>
                    <a:pt x="95716" y="0"/>
                    <a:pt x="213788" y="0"/>
                  </a:cubicBezTo>
                  <a:lnTo>
                    <a:pt x="3308345" y="0"/>
                  </a:lnTo>
                  <a:cubicBezTo>
                    <a:pt x="3426417" y="0"/>
                    <a:pt x="3522133" y="95716"/>
                    <a:pt x="3522133" y="213788"/>
                  </a:cubicBezTo>
                  <a:lnTo>
                    <a:pt x="3522133" y="1068912"/>
                  </a:lnTo>
                  <a:cubicBezTo>
                    <a:pt x="3522133" y="1186984"/>
                    <a:pt x="3426417" y="1282700"/>
                    <a:pt x="3308345" y="1282700"/>
                  </a:cubicBezTo>
                  <a:lnTo>
                    <a:pt x="213788" y="1282700"/>
                  </a:lnTo>
                  <a:cubicBezTo>
                    <a:pt x="95716" y="1282700"/>
                    <a:pt x="0" y="1186984"/>
                    <a:pt x="0" y="1068912"/>
                  </a:cubicBezTo>
                  <a:lnTo>
                    <a:pt x="0" y="213788"/>
                  </a:lnTo>
                  <a:close/>
                </a:path>
              </a:pathLst>
            </a:custGeom>
            <a:ln w="28575"/>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31196" tIns="131196" rIns="131196" bIns="131196" numCol="1" spcCol="1270" anchor="ctr" anchorCtr="0">
              <a:noAutofit/>
            </a:bodyPr>
            <a:lstStyle/>
            <a:p>
              <a:pPr lvl="0" algn="ctr" defTabSz="800100">
                <a:lnSpc>
                  <a:spcPct val="90000"/>
                </a:lnSpc>
                <a:spcBef>
                  <a:spcPct val="0"/>
                </a:spcBef>
                <a:spcAft>
                  <a:spcPct val="35000"/>
                </a:spcAft>
              </a:pPr>
              <a:r>
                <a:rPr lang="en-US" sz="2800" kern="1200" dirty="0" err="1">
                  <a:latin typeface="Times New Roman" panose="02020603050405020304" pitchFamily="18" charset="0"/>
                  <a:cs typeface="Times New Roman" panose="02020603050405020304" pitchFamily="18" charset="0"/>
                </a:rPr>
                <a:t>Đoạn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văn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cuối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Tổng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hợp</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và</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kết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luận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về</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vấn</a:t>
              </a:r>
              <a:r>
                <a:rPr lang="en-US" sz="2800" kern="1200" dirty="0">
                  <a:latin typeface="Times New Roman" panose="02020603050405020304" pitchFamily="18" charset="0"/>
                  <a:cs typeface="Times New Roman" panose="02020603050405020304" pitchFamily="18" charset="0"/>
                </a:rPr>
                <a:t> </a:t>
              </a:r>
              <a:r>
                <a:rPr lang="en-US" sz="2800" kern="1200">
                  <a:latin typeface="Times New Roman" panose="02020603050405020304" pitchFamily="18" charset="0"/>
                  <a:cs typeface="Times New Roman" panose="02020603050405020304" pitchFamily="18" charset="0"/>
                </a:rPr>
                <a:t>đề </a:t>
              </a:r>
              <a:r>
                <a:rPr lang="en-US" sz="2800" kern="1200" dirty="0" err="1">
                  <a:latin typeface="Times New Roman" panose="02020603050405020304" pitchFamily="18" charset="0"/>
                  <a:cs typeface="Times New Roman" panose="02020603050405020304" pitchFamily="18" charset="0"/>
                </a:rPr>
                <a:t>đã</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được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nêu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ra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để</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bàn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luận</a:t>
              </a:r>
              <a:endParaRPr lang="en-US" sz="28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874900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331122" y="907024"/>
            <a:ext cx="11517055" cy="5740810"/>
          </a:xfrm>
          <a:prstGeom prst="frame">
            <a:avLst>
              <a:gd name="adj1" fmla="val 1596"/>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r="100000" b="100000"/>
            </a:path>
            <a:tileRect l="-100000" t="-100000"/>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p:nvPr/>
        </p:nvSpPr>
        <p:spPr>
          <a:xfrm>
            <a:off x="889200" y="154858"/>
            <a:ext cx="10427519" cy="523568"/>
          </a:xfrm>
          <a:custGeom>
            <a:avLst/>
            <a:gdLst>
              <a:gd name="connsiteX0" fmla="*/ 260542 w 10427519"/>
              <a:gd name="connsiteY0" fmla="*/ 0 h 523568"/>
              <a:gd name="connsiteX1" fmla="*/ 10166977 w 10427519"/>
              <a:gd name="connsiteY1" fmla="*/ 0 h 523568"/>
              <a:gd name="connsiteX2" fmla="*/ 10427519 w 10427519"/>
              <a:gd name="connsiteY2" fmla="*/ 260542 h 523568"/>
              <a:gd name="connsiteX3" fmla="*/ 10427519 w 10427519"/>
              <a:gd name="connsiteY3" fmla="*/ 381013 h 523568"/>
              <a:gd name="connsiteX4" fmla="*/ 10407044 w 10427519"/>
              <a:gd name="connsiteY4" fmla="*/ 482428 h 523568"/>
              <a:gd name="connsiteX5" fmla="*/ 10384713 w 10427519"/>
              <a:gd name="connsiteY5" fmla="*/ 523568 h 523568"/>
              <a:gd name="connsiteX6" fmla="*/ 42806 w 10427519"/>
              <a:gd name="connsiteY6" fmla="*/ 523568 h 523568"/>
              <a:gd name="connsiteX7" fmla="*/ 20475 w 10427519"/>
              <a:gd name="connsiteY7" fmla="*/ 482428 h 523568"/>
              <a:gd name="connsiteX8" fmla="*/ 0 w 10427519"/>
              <a:gd name="connsiteY8" fmla="*/ 381013 h 523568"/>
              <a:gd name="connsiteX9" fmla="*/ 0 w 10427519"/>
              <a:gd name="connsiteY9" fmla="*/ 260542 h 523568"/>
              <a:gd name="connsiteX10" fmla="*/ 260542 w 10427519"/>
              <a:gd name="connsiteY10" fmla="*/ 0 h 52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7519" h="523568">
                <a:moveTo>
                  <a:pt x="260542" y="0"/>
                </a:moveTo>
                <a:lnTo>
                  <a:pt x="10166977" y="0"/>
                </a:lnTo>
                <a:cubicBezTo>
                  <a:pt x="10310870" y="0"/>
                  <a:pt x="10427519" y="116649"/>
                  <a:pt x="10427519" y="260542"/>
                </a:cubicBezTo>
                <a:lnTo>
                  <a:pt x="10427519" y="381013"/>
                </a:lnTo>
                <a:cubicBezTo>
                  <a:pt x="10427519" y="416986"/>
                  <a:pt x="10420228" y="451257"/>
                  <a:pt x="10407044" y="482428"/>
                </a:cubicBezTo>
                <a:lnTo>
                  <a:pt x="10384713" y="523568"/>
                </a:lnTo>
                <a:lnTo>
                  <a:pt x="42806" y="523568"/>
                </a:lnTo>
                <a:lnTo>
                  <a:pt x="20475" y="482428"/>
                </a:lnTo>
                <a:cubicBezTo>
                  <a:pt x="7291" y="451257"/>
                  <a:pt x="0" y="416986"/>
                  <a:pt x="0" y="381013"/>
                </a:cubicBezTo>
                <a:lnTo>
                  <a:pt x="0" y="260542"/>
                </a:lnTo>
                <a:cubicBezTo>
                  <a:pt x="0" y="116649"/>
                  <a:pt x="116649" y="0"/>
                  <a:pt x="260542" y="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9"/>
          <p:cNvSpPr/>
          <p:nvPr/>
        </p:nvSpPr>
        <p:spPr>
          <a:xfrm>
            <a:off x="-1" y="-1"/>
            <a:ext cx="12192000" cy="678426"/>
          </a:xfrm>
          <a:custGeom>
            <a:avLst/>
            <a:gdLst>
              <a:gd name="connsiteX0" fmla="*/ 0 w 12192000"/>
              <a:gd name="connsiteY0" fmla="*/ 0 h 678426"/>
              <a:gd name="connsiteX1" fmla="*/ 12192000 w 12192000"/>
              <a:gd name="connsiteY1" fmla="*/ 0 h 678426"/>
              <a:gd name="connsiteX2" fmla="*/ 12192000 w 12192000"/>
              <a:gd name="connsiteY2" fmla="*/ 678426 h 678426"/>
              <a:gd name="connsiteX3" fmla="*/ 11260603 w 12192000"/>
              <a:gd name="connsiteY3" fmla="*/ 678426 h 678426"/>
              <a:gd name="connsiteX4" fmla="*/ 11282934 w 12192000"/>
              <a:gd name="connsiteY4" fmla="*/ 637286 h 678426"/>
              <a:gd name="connsiteX5" fmla="*/ 11303409 w 12192000"/>
              <a:gd name="connsiteY5" fmla="*/ 535871 h 678426"/>
              <a:gd name="connsiteX6" fmla="*/ 11303409 w 12192000"/>
              <a:gd name="connsiteY6" fmla="*/ 415400 h 678426"/>
              <a:gd name="connsiteX7" fmla="*/ 11042867 w 12192000"/>
              <a:gd name="connsiteY7" fmla="*/ 154858 h 678426"/>
              <a:gd name="connsiteX8" fmla="*/ 1136432 w 12192000"/>
              <a:gd name="connsiteY8" fmla="*/ 154858 h 678426"/>
              <a:gd name="connsiteX9" fmla="*/ 875890 w 12192000"/>
              <a:gd name="connsiteY9" fmla="*/ 415400 h 678426"/>
              <a:gd name="connsiteX10" fmla="*/ 875890 w 12192000"/>
              <a:gd name="connsiteY10" fmla="*/ 535871 h 678426"/>
              <a:gd name="connsiteX11" fmla="*/ 896365 w 12192000"/>
              <a:gd name="connsiteY11" fmla="*/ 637286 h 678426"/>
              <a:gd name="connsiteX12" fmla="*/ 918696 w 12192000"/>
              <a:gd name="connsiteY12" fmla="*/ 678426 h 678426"/>
              <a:gd name="connsiteX13" fmla="*/ 0 w 12192000"/>
              <a:gd name="connsiteY13" fmla="*/ 678426 h 678426"/>
              <a:gd name="connsiteX14" fmla="*/ 0 w 12192000"/>
              <a:gd name="connsiteY14" fmla="*/ 0 h 6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78426">
                <a:moveTo>
                  <a:pt x="0" y="0"/>
                </a:moveTo>
                <a:lnTo>
                  <a:pt x="12192000" y="0"/>
                </a:lnTo>
                <a:lnTo>
                  <a:pt x="12192000" y="678426"/>
                </a:lnTo>
                <a:lnTo>
                  <a:pt x="11260603" y="678426"/>
                </a:lnTo>
                <a:lnTo>
                  <a:pt x="11282934" y="637286"/>
                </a:lnTo>
                <a:cubicBezTo>
                  <a:pt x="11296118" y="606115"/>
                  <a:pt x="11303409" y="571844"/>
                  <a:pt x="11303409" y="535871"/>
                </a:cubicBezTo>
                <a:lnTo>
                  <a:pt x="11303409" y="415400"/>
                </a:lnTo>
                <a:cubicBezTo>
                  <a:pt x="11303409" y="271507"/>
                  <a:pt x="11186760" y="154858"/>
                  <a:pt x="11042867" y="154858"/>
                </a:cubicBezTo>
                <a:lnTo>
                  <a:pt x="1136432" y="154858"/>
                </a:lnTo>
                <a:cubicBezTo>
                  <a:pt x="992539" y="154858"/>
                  <a:pt x="875890" y="271507"/>
                  <a:pt x="875890" y="415400"/>
                </a:cubicBezTo>
                <a:lnTo>
                  <a:pt x="875890" y="535871"/>
                </a:lnTo>
                <a:cubicBezTo>
                  <a:pt x="875890" y="571844"/>
                  <a:pt x="883181" y="606115"/>
                  <a:pt x="896365" y="637286"/>
                </a:cubicBezTo>
                <a:lnTo>
                  <a:pt x="918696" y="678426"/>
                </a:lnTo>
                <a:lnTo>
                  <a:pt x="0" y="678426"/>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8"/>
          <p:cNvSpPr/>
          <p:nvPr/>
        </p:nvSpPr>
        <p:spPr>
          <a:xfrm>
            <a:off x="918696" y="678426"/>
            <a:ext cx="10341907" cy="117987"/>
          </a:xfrm>
          <a:custGeom>
            <a:avLst/>
            <a:gdLst>
              <a:gd name="connsiteX0" fmla="*/ 0 w 10341907"/>
              <a:gd name="connsiteY0" fmla="*/ 0 h 117987"/>
              <a:gd name="connsiteX1" fmla="*/ 10341907 w 10341907"/>
              <a:gd name="connsiteY1" fmla="*/ 0 h 117987"/>
              <a:gd name="connsiteX2" fmla="*/ 10340216 w 10341907"/>
              <a:gd name="connsiteY2" fmla="*/ 3116 h 117987"/>
              <a:gd name="connsiteX3" fmla="*/ 10124171 w 10341907"/>
              <a:gd name="connsiteY3" fmla="*/ 117987 h 117987"/>
              <a:gd name="connsiteX4" fmla="*/ 217736 w 10341907"/>
              <a:gd name="connsiteY4" fmla="*/ 117987 h 117987"/>
              <a:gd name="connsiteX5" fmla="*/ 1691 w 10341907"/>
              <a:gd name="connsiteY5" fmla="*/ 3116 h 117987"/>
              <a:gd name="connsiteX6" fmla="*/ 0 w 10341907"/>
              <a:gd name="connsiteY6" fmla="*/ 0 h 11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1907" h="117987">
                <a:moveTo>
                  <a:pt x="0" y="0"/>
                </a:moveTo>
                <a:lnTo>
                  <a:pt x="10341907" y="0"/>
                </a:lnTo>
                <a:lnTo>
                  <a:pt x="10340216" y="3116"/>
                </a:lnTo>
                <a:cubicBezTo>
                  <a:pt x="10293395" y="72421"/>
                  <a:pt x="10214104" y="117987"/>
                  <a:pt x="10124171" y="117987"/>
                </a:cubicBezTo>
                <a:lnTo>
                  <a:pt x="217736" y="117987"/>
                </a:lnTo>
                <a:cubicBezTo>
                  <a:pt x="127803" y="117987"/>
                  <a:pt x="48512" y="72421"/>
                  <a:pt x="1691" y="3116"/>
                </a:cubicBezTo>
                <a:lnTo>
                  <a:pt x="0"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an 11"/>
          <p:cNvSpPr/>
          <p:nvPr/>
        </p:nvSpPr>
        <p:spPr>
          <a:xfrm>
            <a:off x="6657" y="-43261"/>
            <a:ext cx="828537" cy="721686"/>
          </a:xfrm>
          <a:prstGeom prst="can">
            <a:avLst>
              <a:gd name="adj" fmla="val 1195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Ngữ</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văn</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6</a:t>
            </a:r>
          </a:p>
        </p:txBody>
      </p:sp>
      <p:pic>
        <p:nvPicPr>
          <p:cNvPr id="4" name="Picture 3"/>
          <p:cNvPicPr>
            <a:picLocks noChangeAspect="1"/>
          </p:cNvPicPr>
          <p:nvPr/>
        </p:nvPicPr>
        <p:blipFill>
          <a:blip r:embed="rId2"/>
          <a:stretch>
            <a:fillRect/>
          </a:stretch>
        </p:blipFill>
        <p:spPr>
          <a:xfrm>
            <a:off x="11344104" y="0"/>
            <a:ext cx="835195" cy="721685"/>
          </a:xfrm>
          <a:prstGeom prst="rect">
            <a:avLst/>
          </a:prstGeom>
        </p:spPr>
      </p:pic>
      <p:sp>
        <p:nvSpPr>
          <p:cNvPr id="16" name="Plaque 15"/>
          <p:cNvSpPr/>
          <p:nvPr/>
        </p:nvSpPr>
        <p:spPr>
          <a:xfrm>
            <a:off x="4049713" y="833284"/>
            <a:ext cx="4105275" cy="405582"/>
          </a:xfrm>
          <a:prstGeom prst="plaque">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4113664" y="724299"/>
            <a:ext cx="397737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Cùng</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đọc</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và</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trải</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nghiệm</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998609" y="125708"/>
            <a:ext cx="10194779" cy="523220"/>
          </a:xfrm>
          <a:prstGeom prst="rect">
            <a:avLst/>
          </a:prstGeom>
        </p:spPr>
        <p:txBody>
          <a:bodyPr wrap="none">
            <a:spAutoFit/>
          </a:bodyPr>
          <a:lstStyle/>
          <a:p>
            <a:pPr marL="457200" marR="0" lvl="1" indent="0" algn="l" defTabSz="914400" rtl="0" eaLnBrk="1" fontAlgn="auto" latinLnBrk="0" hangingPunct="1">
              <a:lnSpc>
                <a:spcPct val="100000"/>
              </a:lnSpc>
              <a:spcBef>
                <a:spcPts val="0"/>
              </a:spcBef>
              <a:spcAft>
                <a:spcPts val="0"/>
              </a:spcAft>
              <a:buClr>
                <a:srgbClr val="000000"/>
              </a:buClr>
              <a:buSzPts val="1400"/>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GẶP GỠ TÁC GIẢ</a:t>
            </a:r>
            <a:r>
              <a:rPr kumimoji="0" lang="pt-BR"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Nhà</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thơ</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Lò</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Ngân</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Sủn</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người</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con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của</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núi</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Rectangle 1"/>
          <p:cNvSpPr/>
          <p:nvPr/>
        </p:nvSpPr>
        <p:spPr>
          <a:xfrm>
            <a:off x="660400" y="1130300"/>
            <a:ext cx="2004010" cy="553357"/>
          </a:xfrm>
          <a:prstGeom prst="rect">
            <a:avLst/>
          </a:prstGeom>
        </p:spPr>
        <p:txBody>
          <a:bodyPr wrap="none">
            <a:spAutoFit/>
          </a:bodyPr>
          <a:lstStyle/>
          <a:p>
            <a:pPr algn="just">
              <a:lnSpc>
                <a:spcPct val="107000"/>
              </a:lnSpc>
              <a:spcAft>
                <a:spcPts val="800"/>
              </a:spcAft>
            </a:pPr>
            <a:r>
              <a:rPr lang="en-US" sz="2800" b="1" dirty="0">
                <a:latin typeface="Times New Roman" panose="02020603050405020304" pitchFamily="18" charset="0"/>
                <a:ea typeface="Calibri" panose="020F0502020204030204" pitchFamily="34" charset="0"/>
                <a:cs typeface="Times New Roman" panose="02020603050405020304" pitchFamily="18" charset="0"/>
              </a:rPr>
              <a:t>3.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Tổng</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kết</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Cloud Callout 2"/>
          <p:cNvSpPr/>
          <p:nvPr/>
        </p:nvSpPr>
        <p:spPr>
          <a:xfrm>
            <a:off x="2774947" y="1432858"/>
            <a:ext cx="7728155" cy="3419285"/>
          </a:xfrm>
          <a:prstGeom prst="cloudCallout">
            <a:avLst/>
          </a:prstGeom>
          <a:ln w="28575"/>
        </p:spPr>
        <p:style>
          <a:lnRef idx="2">
            <a:schemeClr val="accent2"/>
          </a:lnRef>
          <a:fillRef idx="1">
            <a:schemeClr val="lt1"/>
          </a:fillRef>
          <a:effectRef idx="0">
            <a:schemeClr val="accent2"/>
          </a:effectRef>
          <a:fontRef idx="minor">
            <a:schemeClr val="dk1"/>
          </a:fontRef>
        </p:style>
        <p:txBody>
          <a:bodyPr rtlCol="0" anchor="ctr"/>
          <a:lstStyle/>
          <a:p>
            <a:pPr marR="30480" algn="just">
              <a:lnSpc>
                <a:spcPct val="107000"/>
              </a:lnSpc>
              <a:spcAft>
                <a:spcPts val="1200"/>
              </a:spcAft>
            </a:pP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Chỉ</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ra</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yếu</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tố</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cơ</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bản</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cho</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thấy</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VB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Nhà</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thơ</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Lò</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Ngân</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Sủn</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con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núi</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marR="30480" algn="just">
              <a:lnSpc>
                <a:spcPct val="107000"/>
              </a:lnSpc>
              <a:spcAft>
                <a:spcPts val="1200"/>
              </a:spcAft>
            </a:pP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Tác</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giả</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bài</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viết</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đã</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giúp</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em</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gặp</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gỡ</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ai</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Em</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cảm</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nhận</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thêm</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gì</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về</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thơ</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ông</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Picture 7"/>
          <p:cNvPicPr>
            <a:picLocks noChangeAspect="1"/>
          </p:cNvPicPr>
          <p:nvPr/>
        </p:nvPicPr>
        <p:blipFill>
          <a:blip r:embed="rId3"/>
          <a:stretch>
            <a:fillRect/>
          </a:stretch>
        </p:blipFill>
        <p:spPr>
          <a:xfrm>
            <a:off x="1836630" y="4439660"/>
            <a:ext cx="1876633" cy="1876633"/>
          </a:xfrm>
          <a:prstGeom prst="rect">
            <a:avLst/>
          </a:prstGeom>
        </p:spPr>
      </p:pic>
    </p:spTree>
    <p:extLst>
      <p:ext uri="{BB962C8B-B14F-4D97-AF65-F5344CB8AC3E}">
        <p14:creationId xmlns:p14="http://schemas.microsoft.com/office/powerpoint/2010/main" val="41972622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331122" y="907024"/>
            <a:ext cx="11517055" cy="5740810"/>
          </a:xfrm>
          <a:prstGeom prst="frame">
            <a:avLst>
              <a:gd name="adj1" fmla="val 1596"/>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r="100000" b="100000"/>
            </a:path>
            <a:tileRect l="-100000" t="-100000"/>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p:nvPr/>
        </p:nvSpPr>
        <p:spPr>
          <a:xfrm>
            <a:off x="889200" y="154858"/>
            <a:ext cx="10427519" cy="523568"/>
          </a:xfrm>
          <a:custGeom>
            <a:avLst/>
            <a:gdLst>
              <a:gd name="connsiteX0" fmla="*/ 260542 w 10427519"/>
              <a:gd name="connsiteY0" fmla="*/ 0 h 523568"/>
              <a:gd name="connsiteX1" fmla="*/ 10166977 w 10427519"/>
              <a:gd name="connsiteY1" fmla="*/ 0 h 523568"/>
              <a:gd name="connsiteX2" fmla="*/ 10427519 w 10427519"/>
              <a:gd name="connsiteY2" fmla="*/ 260542 h 523568"/>
              <a:gd name="connsiteX3" fmla="*/ 10427519 w 10427519"/>
              <a:gd name="connsiteY3" fmla="*/ 381013 h 523568"/>
              <a:gd name="connsiteX4" fmla="*/ 10407044 w 10427519"/>
              <a:gd name="connsiteY4" fmla="*/ 482428 h 523568"/>
              <a:gd name="connsiteX5" fmla="*/ 10384713 w 10427519"/>
              <a:gd name="connsiteY5" fmla="*/ 523568 h 523568"/>
              <a:gd name="connsiteX6" fmla="*/ 42806 w 10427519"/>
              <a:gd name="connsiteY6" fmla="*/ 523568 h 523568"/>
              <a:gd name="connsiteX7" fmla="*/ 20475 w 10427519"/>
              <a:gd name="connsiteY7" fmla="*/ 482428 h 523568"/>
              <a:gd name="connsiteX8" fmla="*/ 0 w 10427519"/>
              <a:gd name="connsiteY8" fmla="*/ 381013 h 523568"/>
              <a:gd name="connsiteX9" fmla="*/ 0 w 10427519"/>
              <a:gd name="connsiteY9" fmla="*/ 260542 h 523568"/>
              <a:gd name="connsiteX10" fmla="*/ 260542 w 10427519"/>
              <a:gd name="connsiteY10" fmla="*/ 0 h 52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7519" h="523568">
                <a:moveTo>
                  <a:pt x="260542" y="0"/>
                </a:moveTo>
                <a:lnTo>
                  <a:pt x="10166977" y="0"/>
                </a:lnTo>
                <a:cubicBezTo>
                  <a:pt x="10310870" y="0"/>
                  <a:pt x="10427519" y="116649"/>
                  <a:pt x="10427519" y="260542"/>
                </a:cubicBezTo>
                <a:lnTo>
                  <a:pt x="10427519" y="381013"/>
                </a:lnTo>
                <a:cubicBezTo>
                  <a:pt x="10427519" y="416986"/>
                  <a:pt x="10420228" y="451257"/>
                  <a:pt x="10407044" y="482428"/>
                </a:cubicBezTo>
                <a:lnTo>
                  <a:pt x="10384713" y="523568"/>
                </a:lnTo>
                <a:lnTo>
                  <a:pt x="42806" y="523568"/>
                </a:lnTo>
                <a:lnTo>
                  <a:pt x="20475" y="482428"/>
                </a:lnTo>
                <a:cubicBezTo>
                  <a:pt x="7291" y="451257"/>
                  <a:pt x="0" y="416986"/>
                  <a:pt x="0" y="381013"/>
                </a:cubicBezTo>
                <a:lnTo>
                  <a:pt x="0" y="260542"/>
                </a:lnTo>
                <a:cubicBezTo>
                  <a:pt x="0" y="116649"/>
                  <a:pt x="116649" y="0"/>
                  <a:pt x="260542" y="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9"/>
          <p:cNvSpPr/>
          <p:nvPr/>
        </p:nvSpPr>
        <p:spPr>
          <a:xfrm>
            <a:off x="-1" y="-1"/>
            <a:ext cx="12192000" cy="678426"/>
          </a:xfrm>
          <a:custGeom>
            <a:avLst/>
            <a:gdLst>
              <a:gd name="connsiteX0" fmla="*/ 0 w 12192000"/>
              <a:gd name="connsiteY0" fmla="*/ 0 h 678426"/>
              <a:gd name="connsiteX1" fmla="*/ 12192000 w 12192000"/>
              <a:gd name="connsiteY1" fmla="*/ 0 h 678426"/>
              <a:gd name="connsiteX2" fmla="*/ 12192000 w 12192000"/>
              <a:gd name="connsiteY2" fmla="*/ 678426 h 678426"/>
              <a:gd name="connsiteX3" fmla="*/ 11260603 w 12192000"/>
              <a:gd name="connsiteY3" fmla="*/ 678426 h 678426"/>
              <a:gd name="connsiteX4" fmla="*/ 11282934 w 12192000"/>
              <a:gd name="connsiteY4" fmla="*/ 637286 h 678426"/>
              <a:gd name="connsiteX5" fmla="*/ 11303409 w 12192000"/>
              <a:gd name="connsiteY5" fmla="*/ 535871 h 678426"/>
              <a:gd name="connsiteX6" fmla="*/ 11303409 w 12192000"/>
              <a:gd name="connsiteY6" fmla="*/ 415400 h 678426"/>
              <a:gd name="connsiteX7" fmla="*/ 11042867 w 12192000"/>
              <a:gd name="connsiteY7" fmla="*/ 154858 h 678426"/>
              <a:gd name="connsiteX8" fmla="*/ 1136432 w 12192000"/>
              <a:gd name="connsiteY8" fmla="*/ 154858 h 678426"/>
              <a:gd name="connsiteX9" fmla="*/ 875890 w 12192000"/>
              <a:gd name="connsiteY9" fmla="*/ 415400 h 678426"/>
              <a:gd name="connsiteX10" fmla="*/ 875890 w 12192000"/>
              <a:gd name="connsiteY10" fmla="*/ 535871 h 678426"/>
              <a:gd name="connsiteX11" fmla="*/ 896365 w 12192000"/>
              <a:gd name="connsiteY11" fmla="*/ 637286 h 678426"/>
              <a:gd name="connsiteX12" fmla="*/ 918696 w 12192000"/>
              <a:gd name="connsiteY12" fmla="*/ 678426 h 678426"/>
              <a:gd name="connsiteX13" fmla="*/ 0 w 12192000"/>
              <a:gd name="connsiteY13" fmla="*/ 678426 h 678426"/>
              <a:gd name="connsiteX14" fmla="*/ 0 w 12192000"/>
              <a:gd name="connsiteY14" fmla="*/ 0 h 6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78426">
                <a:moveTo>
                  <a:pt x="0" y="0"/>
                </a:moveTo>
                <a:lnTo>
                  <a:pt x="12192000" y="0"/>
                </a:lnTo>
                <a:lnTo>
                  <a:pt x="12192000" y="678426"/>
                </a:lnTo>
                <a:lnTo>
                  <a:pt x="11260603" y="678426"/>
                </a:lnTo>
                <a:lnTo>
                  <a:pt x="11282934" y="637286"/>
                </a:lnTo>
                <a:cubicBezTo>
                  <a:pt x="11296118" y="606115"/>
                  <a:pt x="11303409" y="571844"/>
                  <a:pt x="11303409" y="535871"/>
                </a:cubicBezTo>
                <a:lnTo>
                  <a:pt x="11303409" y="415400"/>
                </a:lnTo>
                <a:cubicBezTo>
                  <a:pt x="11303409" y="271507"/>
                  <a:pt x="11186760" y="154858"/>
                  <a:pt x="11042867" y="154858"/>
                </a:cubicBezTo>
                <a:lnTo>
                  <a:pt x="1136432" y="154858"/>
                </a:lnTo>
                <a:cubicBezTo>
                  <a:pt x="992539" y="154858"/>
                  <a:pt x="875890" y="271507"/>
                  <a:pt x="875890" y="415400"/>
                </a:cubicBezTo>
                <a:lnTo>
                  <a:pt x="875890" y="535871"/>
                </a:lnTo>
                <a:cubicBezTo>
                  <a:pt x="875890" y="571844"/>
                  <a:pt x="883181" y="606115"/>
                  <a:pt x="896365" y="637286"/>
                </a:cubicBezTo>
                <a:lnTo>
                  <a:pt x="918696" y="678426"/>
                </a:lnTo>
                <a:lnTo>
                  <a:pt x="0" y="678426"/>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8"/>
          <p:cNvSpPr/>
          <p:nvPr/>
        </p:nvSpPr>
        <p:spPr>
          <a:xfrm>
            <a:off x="918696" y="678426"/>
            <a:ext cx="10341907" cy="117987"/>
          </a:xfrm>
          <a:custGeom>
            <a:avLst/>
            <a:gdLst>
              <a:gd name="connsiteX0" fmla="*/ 0 w 10341907"/>
              <a:gd name="connsiteY0" fmla="*/ 0 h 117987"/>
              <a:gd name="connsiteX1" fmla="*/ 10341907 w 10341907"/>
              <a:gd name="connsiteY1" fmla="*/ 0 h 117987"/>
              <a:gd name="connsiteX2" fmla="*/ 10340216 w 10341907"/>
              <a:gd name="connsiteY2" fmla="*/ 3116 h 117987"/>
              <a:gd name="connsiteX3" fmla="*/ 10124171 w 10341907"/>
              <a:gd name="connsiteY3" fmla="*/ 117987 h 117987"/>
              <a:gd name="connsiteX4" fmla="*/ 217736 w 10341907"/>
              <a:gd name="connsiteY4" fmla="*/ 117987 h 117987"/>
              <a:gd name="connsiteX5" fmla="*/ 1691 w 10341907"/>
              <a:gd name="connsiteY5" fmla="*/ 3116 h 117987"/>
              <a:gd name="connsiteX6" fmla="*/ 0 w 10341907"/>
              <a:gd name="connsiteY6" fmla="*/ 0 h 11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1907" h="117987">
                <a:moveTo>
                  <a:pt x="0" y="0"/>
                </a:moveTo>
                <a:lnTo>
                  <a:pt x="10341907" y="0"/>
                </a:lnTo>
                <a:lnTo>
                  <a:pt x="10340216" y="3116"/>
                </a:lnTo>
                <a:cubicBezTo>
                  <a:pt x="10293395" y="72421"/>
                  <a:pt x="10214104" y="117987"/>
                  <a:pt x="10124171" y="117987"/>
                </a:cubicBezTo>
                <a:lnTo>
                  <a:pt x="217736" y="117987"/>
                </a:lnTo>
                <a:cubicBezTo>
                  <a:pt x="127803" y="117987"/>
                  <a:pt x="48512" y="72421"/>
                  <a:pt x="1691" y="3116"/>
                </a:cubicBezTo>
                <a:lnTo>
                  <a:pt x="0"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an 11"/>
          <p:cNvSpPr/>
          <p:nvPr/>
        </p:nvSpPr>
        <p:spPr>
          <a:xfrm>
            <a:off x="6657" y="-43261"/>
            <a:ext cx="828537" cy="721686"/>
          </a:xfrm>
          <a:prstGeom prst="can">
            <a:avLst>
              <a:gd name="adj" fmla="val 1195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Ngữ</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văn</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6</a:t>
            </a:r>
          </a:p>
        </p:txBody>
      </p:sp>
      <p:pic>
        <p:nvPicPr>
          <p:cNvPr id="4" name="Picture 3"/>
          <p:cNvPicPr>
            <a:picLocks noChangeAspect="1"/>
          </p:cNvPicPr>
          <p:nvPr/>
        </p:nvPicPr>
        <p:blipFill>
          <a:blip r:embed="rId2"/>
          <a:stretch>
            <a:fillRect/>
          </a:stretch>
        </p:blipFill>
        <p:spPr>
          <a:xfrm>
            <a:off x="11344104" y="0"/>
            <a:ext cx="835195" cy="721685"/>
          </a:xfrm>
          <a:prstGeom prst="rect">
            <a:avLst/>
          </a:prstGeom>
        </p:spPr>
      </p:pic>
      <p:sp>
        <p:nvSpPr>
          <p:cNvPr id="16" name="Plaque 15"/>
          <p:cNvSpPr/>
          <p:nvPr/>
        </p:nvSpPr>
        <p:spPr>
          <a:xfrm>
            <a:off x="4049713" y="833284"/>
            <a:ext cx="4105275" cy="405582"/>
          </a:xfrm>
          <a:prstGeom prst="plaque">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4113664" y="724299"/>
            <a:ext cx="397737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Cùng</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đọc</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và</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trải</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nghiệm</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998609" y="125708"/>
            <a:ext cx="10194779" cy="523220"/>
          </a:xfrm>
          <a:prstGeom prst="rect">
            <a:avLst/>
          </a:prstGeom>
        </p:spPr>
        <p:txBody>
          <a:bodyPr wrap="none">
            <a:spAutoFit/>
          </a:bodyPr>
          <a:lstStyle/>
          <a:p>
            <a:pPr marL="457200" marR="0" lvl="1" indent="0" algn="l" defTabSz="914400" rtl="0" eaLnBrk="1" fontAlgn="auto" latinLnBrk="0" hangingPunct="1">
              <a:lnSpc>
                <a:spcPct val="100000"/>
              </a:lnSpc>
              <a:spcBef>
                <a:spcPts val="0"/>
              </a:spcBef>
              <a:spcAft>
                <a:spcPts val="0"/>
              </a:spcAft>
              <a:buClr>
                <a:srgbClr val="000000"/>
              </a:buClr>
              <a:buSzPts val="1400"/>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GẶP GỠ TÁC GIẢ</a:t>
            </a:r>
            <a:r>
              <a:rPr kumimoji="0" lang="pt-BR"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Nhà</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thơ</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Lò</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Ngân</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Sủn</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người</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con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của</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núi</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14" name="Group 13"/>
          <p:cNvGrpSpPr/>
          <p:nvPr/>
        </p:nvGrpSpPr>
        <p:grpSpPr>
          <a:xfrm>
            <a:off x="1967898" y="1566174"/>
            <a:ext cx="8488708" cy="3860792"/>
            <a:chOff x="3111910" y="1803204"/>
            <a:chExt cx="8488708" cy="3860792"/>
          </a:xfrm>
        </p:grpSpPr>
        <p:sp>
          <p:nvSpPr>
            <p:cNvPr id="15" name="Freeform 14"/>
            <p:cNvSpPr/>
            <p:nvPr/>
          </p:nvSpPr>
          <p:spPr>
            <a:xfrm>
              <a:off x="5726906" y="3428999"/>
              <a:ext cx="738187" cy="793551"/>
            </a:xfrm>
            <a:custGeom>
              <a:avLst/>
              <a:gdLst/>
              <a:ahLst/>
              <a:cxnLst/>
              <a:rect l="0" t="0" r="0" b="0"/>
              <a:pathLst>
                <a:path>
                  <a:moveTo>
                    <a:pt x="0" y="0"/>
                  </a:moveTo>
                  <a:lnTo>
                    <a:pt x="369093" y="0"/>
                  </a:lnTo>
                  <a:lnTo>
                    <a:pt x="369093" y="793551"/>
                  </a:lnTo>
                  <a:lnTo>
                    <a:pt x="738187" y="793551"/>
                  </a:lnTo>
                </a:path>
              </a:pathLst>
            </a:custGeom>
            <a:noFill/>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17" name="Freeform 16"/>
            <p:cNvSpPr/>
            <p:nvPr/>
          </p:nvSpPr>
          <p:spPr>
            <a:xfrm>
              <a:off x="5726906" y="2635447"/>
              <a:ext cx="738187" cy="793551"/>
            </a:xfrm>
            <a:custGeom>
              <a:avLst/>
              <a:gdLst/>
              <a:ahLst/>
              <a:cxnLst/>
              <a:rect l="0" t="0" r="0" b="0"/>
              <a:pathLst>
                <a:path>
                  <a:moveTo>
                    <a:pt x="0" y="793551"/>
                  </a:moveTo>
                  <a:lnTo>
                    <a:pt x="369093" y="793551"/>
                  </a:lnTo>
                  <a:lnTo>
                    <a:pt x="369093" y="0"/>
                  </a:lnTo>
                  <a:lnTo>
                    <a:pt x="738187" y="0"/>
                  </a:lnTo>
                </a:path>
              </a:pathLst>
            </a:custGeom>
            <a:noFill/>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18" name="Freeform 17"/>
            <p:cNvSpPr/>
            <p:nvPr/>
          </p:nvSpPr>
          <p:spPr>
            <a:xfrm>
              <a:off x="3111910" y="2866130"/>
              <a:ext cx="2747731" cy="1125735"/>
            </a:xfrm>
            <a:custGeom>
              <a:avLst/>
              <a:gdLst>
                <a:gd name="connsiteX0" fmla="*/ 0 w 3690937"/>
                <a:gd name="connsiteY0" fmla="*/ 0 h 1125735"/>
                <a:gd name="connsiteX1" fmla="*/ 3690937 w 3690937"/>
                <a:gd name="connsiteY1" fmla="*/ 0 h 1125735"/>
                <a:gd name="connsiteX2" fmla="*/ 3690937 w 3690937"/>
                <a:gd name="connsiteY2" fmla="*/ 1125735 h 1125735"/>
                <a:gd name="connsiteX3" fmla="*/ 0 w 3690937"/>
                <a:gd name="connsiteY3" fmla="*/ 1125735 h 1125735"/>
                <a:gd name="connsiteX4" fmla="*/ 0 w 3690937"/>
                <a:gd name="connsiteY4" fmla="*/ 0 h 1125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0937" h="1125735">
                  <a:moveTo>
                    <a:pt x="0" y="0"/>
                  </a:moveTo>
                  <a:lnTo>
                    <a:pt x="3690937" y="0"/>
                  </a:lnTo>
                  <a:lnTo>
                    <a:pt x="3690937" y="1125735"/>
                  </a:lnTo>
                  <a:lnTo>
                    <a:pt x="0" y="1125735"/>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b="1" kern="1200" dirty="0">
                  <a:latin typeface="Times New Roman" panose="02020603050405020304" pitchFamily="18" charset="0"/>
                  <a:cs typeface="Times New Roman" panose="02020603050405020304" pitchFamily="18" charset="0"/>
                </a:rPr>
                <a:t>3. </a:t>
              </a:r>
              <a:r>
                <a:rPr lang="en-US" sz="2800" b="1" kern="1200" dirty="0" err="1">
                  <a:latin typeface="Times New Roman" panose="02020603050405020304" pitchFamily="18" charset="0"/>
                  <a:cs typeface="Times New Roman" panose="02020603050405020304" pitchFamily="18" charset="0"/>
                </a:rPr>
                <a:t>Tổng</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kết</a:t>
              </a:r>
              <a:r>
                <a:rPr lang="en-US" sz="2800" kern="1200" dirty="0">
                  <a:latin typeface="Times New Roman" panose="02020603050405020304" pitchFamily="18" charset="0"/>
                  <a:cs typeface="Times New Roman" panose="02020603050405020304" pitchFamily="18" charset="0"/>
                </a:rPr>
                <a:t>:</a:t>
              </a:r>
            </a:p>
          </p:txBody>
        </p:sp>
        <p:sp>
          <p:nvSpPr>
            <p:cNvPr id="19" name="Freeform 18"/>
            <p:cNvSpPr/>
            <p:nvPr/>
          </p:nvSpPr>
          <p:spPr>
            <a:xfrm>
              <a:off x="6327005" y="1803204"/>
              <a:ext cx="5273613" cy="1664485"/>
            </a:xfrm>
            <a:custGeom>
              <a:avLst/>
              <a:gdLst>
                <a:gd name="connsiteX0" fmla="*/ 0 w 3690937"/>
                <a:gd name="connsiteY0" fmla="*/ 0 h 1125735"/>
                <a:gd name="connsiteX1" fmla="*/ 3690937 w 3690937"/>
                <a:gd name="connsiteY1" fmla="*/ 0 h 1125735"/>
                <a:gd name="connsiteX2" fmla="*/ 3690937 w 3690937"/>
                <a:gd name="connsiteY2" fmla="*/ 1125735 h 1125735"/>
                <a:gd name="connsiteX3" fmla="*/ 0 w 3690937"/>
                <a:gd name="connsiteY3" fmla="*/ 1125735 h 1125735"/>
                <a:gd name="connsiteX4" fmla="*/ 0 w 3690937"/>
                <a:gd name="connsiteY4" fmla="*/ 0 h 1125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0937" h="1125735">
                  <a:moveTo>
                    <a:pt x="0" y="0"/>
                  </a:moveTo>
                  <a:lnTo>
                    <a:pt x="3690937" y="0"/>
                  </a:lnTo>
                  <a:lnTo>
                    <a:pt x="3690937" y="1125735"/>
                  </a:lnTo>
                  <a:lnTo>
                    <a:pt x="0" y="1125735"/>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err="1">
                  <a:latin typeface="Times New Roman" panose="02020603050405020304" pitchFamily="18" charset="0"/>
                  <a:cs typeface="Times New Roman" panose="02020603050405020304" pitchFamily="18" charset="0"/>
                </a:rPr>
                <a:t>Nghệ</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thuật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lập</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luận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chặt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chẽ</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bằng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chứng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cụ</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thể</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lí</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lẽ</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thuyết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phục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lời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văn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giàu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cảm</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xúc</a:t>
              </a:r>
              <a:r>
                <a:rPr lang="en-US" sz="2800" kern="1200" dirty="0">
                  <a:latin typeface="Times New Roman" panose="02020603050405020304" pitchFamily="18" charset="0"/>
                  <a:cs typeface="Times New Roman" panose="02020603050405020304" pitchFamily="18" charset="0"/>
                </a:rPr>
                <a:t>.</a:t>
              </a:r>
            </a:p>
          </p:txBody>
        </p:sp>
        <p:sp>
          <p:nvSpPr>
            <p:cNvPr id="20" name="Freeform 19"/>
            <p:cNvSpPr/>
            <p:nvPr/>
          </p:nvSpPr>
          <p:spPr>
            <a:xfrm>
              <a:off x="6327006" y="3630802"/>
              <a:ext cx="5273612" cy="2033194"/>
            </a:xfrm>
            <a:custGeom>
              <a:avLst/>
              <a:gdLst>
                <a:gd name="connsiteX0" fmla="*/ 0 w 3690937"/>
                <a:gd name="connsiteY0" fmla="*/ 0 h 1125735"/>
                <a:gd name="connsiteX1" fmla="*/ 3690937 w 3690937"/>
                <a:gd name="connsiteY1" fmla="*/ 0 h 1125735"/>
                <a:gd name="connsiteX2" fmla="*/ 3690937 w 3690937"/>
                <a:gd name="connsiteY2" fmla="*/ 1125735 h 1125735"/>
                <a:gd name="connsiteX3" fmla="*/ 0 w 3690937"/>
                <a:gd name="connsiteY3" fmla="*/ 1125735 h 1125735"/>
                <a:gd name="connsiteX4" fmla="*/ 0 w 3690937"/>
                <a:gd name="connsiteY4" fmla="*/ 0 h 1125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0937" h="1125735">
                  <a:moveTo>
                    <a:pt x="0" y="0"/>
                  </a:moveTo>
                  <a:lnTo>
                    <a:pt x="3690937" y="0"/>
                  </a:lnTo>
                  <a:lnTo>
                    <a:pt x="3690937" y="1125735"/>
                  </a:lnTo>
                  <a:lnTo>
                    <a:pt x="0" y="1125735"/>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err="1">
                  <a:latin typeface="Times New Roman" panose="02020603050405020304" pitchFamily="18" charset="0"/>
                  <a:cs typeface="Times New Roman" panose="02020603050405020304" pitchFamily="18" charset="0"/>
                </a:rPr>
                <a:t>Nội</a:t>
              </a:r>
              <a:r>
                <a:rPr lang="en-US" sz="2800" kern="1200" dirty="0">
                  <a:latin typeface="Times New Roman" panose="02020603050405020304" pitchFamily="18" charset="0"/>
                  <a:cs typeface="Times New Roman" panose="02020603050405020304" pitchFamily="18" charset="0"/>
                </a:rPr>
                <a:t> dung: </a:t>
              </a:r>
              <a:r>
                <a:rPr lang="en-US" sz="2800" kern="1200" dirty="0" err="1">
                  <a:latin typeface="Times New Roman" panose="02020603050405020304" pitchFamily="18" charset="0"/>
                  <a:cs typeface="Times New Roman" panose="02020603050405020304" pitchFamily="18" charset="0"/>
                </a:rPr>
                <a:t>Bài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văn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nghị</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luận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bàn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về</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thơ</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của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Lò</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Ngân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Sủn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là</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hồn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thơ</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của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núi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rừng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thể</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hiện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sự</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gắn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bó</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và</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tình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yêu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mãnh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liệt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của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nhà</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thơ</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với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quê</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hương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mình</a:t>
              </a:r>
              <a:r>
                <a:rPr lang="en-US" sz="2800" kern="1200" dirty="0">
                  <a:latin typeface="Times New Roman" panose="02020603050405020304" pitchFamily="18" charset="0"/>
                  <a:cs typeface="Times New Roman" panose="02020603050405020304" pitchFamily="18" charset="0"/>
                </a:rPr>
                <a:t>.</a:t>
              </a:r>
            </a:p>
          </p:txBody>
        </p:sp>
      </p:grpSp>
      <p:pic>
        <p:nvPicPr>
          <p:cNvPr id="21" name="Picture 20"/>
          <p:cNvPicPr>
            <a:picLocks noChangeAspect="1"/>
          </p:cNvPicPr>
          <p:nvPr/>
        </p:nvPicPr>
        <p:blipFill>
          <a:blip r:embed="rId3"/>
          <a:stretch>
            <a:fillRect/>
          </a:stretch>
        </p:blipFill>
        <p:spPr>
          <a:xfrm>
            <a:off x="1935727" y="4059260"/>
            <a:ext cx="2767659" cy="1854843"/>
          </a:xfrm>
          <a:prstGeom prst="rect">
            <a:avLst/>
          </a:prstGeom>
        </p:spPr>
      </p:pic>
    </p:spTree>
    <p:extLst>
      <p:ext uri="{BB962C8B-B14F-4D97-AF65-F5344CB8AC3E}">
        <p14:creationId xmlns:p14="http://schemas.microsoft.com/office/powerpoint/2010/main" val="25620566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331122" y="907024"/>
            <a:ext cx="11517055" cy="5740810"/>
          </a:xfrm>
          <a:prstGeom prst="frame">
            <a:avLst>
              <a:gd name="adj1" fmla="val 1596"/>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r="100000" b="100000"/>
            </a:path>
            <a:tileRect l="-100000" t="-100000"/>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p:nvPr/>
        </p:nvSpPr>
        <p:spPr>
          <a:xfrm>
            <a:off x="889200" y="154858"/>
            <a:ext cx="10427519" cy="523568"/>
          </a:xfrm>
          <a:custGeom>
            <a:avLst/>
            <a:gdLst>
              <a:gd name="connsiteX0" fmla="*/ 260542 w 10427519"/>
              <a:gd name="connsiteY0" fmla="*/ 0 h 523568"/>
              <a:gd name="connsiteX1" fmla="*/ 10166977 w 10427519"/>
              <a:gd name="connsiteY1" fmla="*/ 0 h 523568"/>
              <a:gd name="connsiteX2" fmla="*/ 10427519 w 10427519"/>
              <a:gd name="connsiteY2" fmla="*/ 260542 h 523568"/>
              <a:gd name="connsiteX3" fmla="*/ 10427519 w 10427519"/>
              <a:gd name="connsiteY3" fmla="*/ 381013 h 523568"/>
              <a:gd name="connsiteX4" fmla="*/ 10407044 w 10427519"/>
              <a:gd name="connsiteY4" fmla="*/ 482428 h 523568"/>
              <a:gd name="connsiteX5" fmla="*/ 10384713 w 10427519"/>
              <a:gd name="connsiteY5" fmla="*/ 523568 h 523568"/>
              <a:gd name="connsiteX6" fmla="*/ 42806 w 10427519"/>
              <a:gd name="connsiteY6" fmla="*/ 523568 h 523568"/>
              <a:gd name="connsiteX7" fmla="*/ 20475 w 10427519"/>
              <a:gd name="connsiteY7" fmla="*/ 482428 h 523568"/>
              <a:gd name="connsiteX8" fmla="*/ 0 w 10427519"/>
              <a:gd name="connsiteY8" fmla="*/ 381013 h 523568"/>
              <a:gd name="connsiteX9" fmla="*/ 0 w 10427519"/>
              <a:gd name="connsiteY9" fmla="*/ 260542 h 523568"/>
              <a:gd name="connsiteX10" fmla="*/ 260542 w 10427519"/>
              <a:gd name="connsiteY10" fmla="*/ 0 h 52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7519" h="523568">
                <a:moveTo>
                  <a:pt x="260542" y="0"/>
                </a:moveTo>
                <a:lnTo>
                  <a:pt x="10166977" y="0"/>
                </a:lnTo>
                <a:cubicBezTo>
                  <a:pt x="10310870" y="0"/>
                  <a:pt x="10427519" y="116649"/>
                  <a:pt x="10427519" y="260542"/>
                </a:cubicBezTo>
                <a:lnTo>
                  <a:pt x="10427519" y="381013"/>
                </a:lnTo>
                <a:cubicBezTo>
                  <a:pt x="10427519" y="416986"/>
                  <a:pt x="10420228" y="451257"/>
                  <a:pt x="10407044" y="482428"/>
                </a:cubicBezTo>
                <a:lnTo>
                  <a:pt x="10384713" y="523568"/>
                </a:lnTo>
                <a:lnTo>
                  <a:pt x="42806" y="523568"/>
                </a:lnTo>
                <a:lnTo>
                  <a:pt x="20475" y="482428"/>
                </a:lnTo>
                <a:cubicBezTo>
                  <a:pt x="7291" y="451257"/>
                  <a:pt x="0" y="416986"/>
                  <a:pt x="0" y="381013"/>
                </a:cubicBezTo>
                <a:lnTo>
                  <a:pt x="0" y="260542"/>
                </a:lnTo>
                <a:cubicBezTo>
                  <a:pt x="0" y="116649"/>
                  <a:pt x="116649" y="0"/>
                  <a:pt x="260542" y="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9"/>
          <p:cNvSpPr/>
          <p:nvPr/>
        </p:nvSpPr>
        <p:spPr>
          <a:xfrm>
            <a:off x="-1" y="-1"/>
            <a:ext cx="12192000" cy="678426"/>
          </a:xfrm>
          <a:custGeom>
            <a:avLst/>
            <a:gdLst>
              <a:gd name="connsiteX0" fmla="*/ 0 w 12192000"/>
              <a:gd name="connsiteY0" fmla="*/ 0 h 678426"/>
              <a:gd name="connsiteX1" fmla="*/ 12192000 w 12192000"/>
              <a:gd name="connsiteY1" fmla="*/ 0 h 678426"/>
              <a:gd name="connsiteX2" fmla="*/ 12192000 w 12192000"/>
              <a:gd name="connsiteY2" fmla="*/ 678426 h 678426"/>
              <a:gd name="connsiteX3" fmla="*/ 11260603 w 12192000"/>
              <a:gd name="connsiteY3" fmla="*/ 678426 h 678426"/>
              <a:gd name="connsiteX4" fmla="*/ 11282934 w 12192000"/>
              <a:gd name="connsiteY4" fmla="*/ 637286 h 678426"/>
              <a:gd name="connsiteX5" fmla="*/ 11303409 w 12192000"/>
              <a:gd name="connsiteY5" fmla="*/ 535871 h 678426"/>
              <a:gd name="connsiteX6" fmla="*/ 11303409 w 12192000"/>
              <a:gd name="connsiteY6" fmla="*/ 415400 h 678426"/>
              <a:gd name="connsiteX7" fmla="*/ 11042867 w 12192000"/>
              <a:gd name="connsiteY7" fmla="*/ 154858 h 678426"/>
              <a:gd name="connsiteX8" fmla="*/ 1136432 w 12192000"/>
              <a:gd name="connsiteY8" fmla="*/ 154858 h 678426"/>
              <a:gd name="connsiteX9" fmla="*/ 875890 w 12192000"/>
              <a:gd name="connsiteY9" fmla="*/ 415400 h 678426"/>
              <a:gd name="connsiteX10" fmla="*/ 875890 w 12192000"/>
              <a:gd name="connsiteY10" fmla="*/ 535871 h 678426"/>
              <a:gd name="connsiteX11" fmla="*/ 896365 w 12192000"/>
              <a:gd name="connsiteY11" fmla="*/ 637286 h 678426"/>
              <a:gd name="connsiteX12" fmla="*/ 918696 w 12192000"/>
              <a:gd name="connsiteY12" fmla="*/ 678426 h 678426"/>
              <a:gd name="connsiteX13" fmla="*/ 0 w 12192000"/>
              <a:gd name="connsiteY13" fmla="*/ 678426 h 678426"/>
              <a:gd name="connsiteX14" fmla="*/ 0 w 12192000"/>
              <a:gd name="connsiteY14" fmla="*/ 0 h 6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78426">
                <a:moveTo>
                  <a:pt x="0" y="0"/>
                </a:moveTo>
                <a:lnTo>
                  <a:pt x="12192000" y="0"/>
                </a:lnTo>
                <a:lnTo>
                  <a:pt x="12192000" y="678426"/>
                </a:lnTo>
                <a:lnTo>
                  <a:pt x="11260603" y="678426"/>
                </a:lnTo>
                <a:lnTo>
                  <a:pt x="11282934" y="637286"/>
                </a:lnTo>
                <a:cubicBezTo>
                  <a:pt x="11296118" y="606115"/>
                  <a:pt x="11303409" y="571844"/>
                  <a:pt x="11303409" y="535871"/>
                </a:cubicBezTo>
                <a:lnTo>
                  <a:pt x="11303409" y="415400"/>
                </a:lnTo>
                <a:cubicBezTo>
                  <a:pt x="11303409" y="271507"/>
                  <a:pt x="11186760" y="154858"/>
                  <a:pt x="11042867" y="154858"/>
                </a:cubicBezTo>
                <a:lnTo>
                  <a:pt x="1136432" y="154858"/>
                </a:lnTo>
                <a:cubicBezTo>
                  <a:pt x="992539" y="154858"/>
                  <a:pt x="875890" y="271507"/>
                  <a:pt x="875890" y="415400"/>
                </a:cubicBezTo>
                <a:lnTo>
                  <a:pt x="875890" y="535871"/>
                </a:lnTo>
                <a:cubicBezTo>
                  <a:pt x="875890" y="571844"/>
                  <a:pt x="883181" y="606115"/>
                  <a:pt x="896365" y="637286"/>
                </a:cubicBezTo>
                <a:lnTo>
                  <a:pt x="918696" y="678426"/>
                </a:lnTo>
                <a:lnTo>
                  <a:pt x="0" y="678426"/>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8"/>
          <p:cNvSpPr/>
          <p:nvPr/>
        </p:nvSpPr>
        <p:spPr>
          <a:xfrm>
            <a:off x="918696" y="678426"/>
            <a:ext cx="10341907" cy="117987"/>
          </a:xfrm>
          <a:custGeom>
            <a:avLst/>
            <a:gdLst>
              <a:gd name="connsiteX0" fmla="*/ 0 w 10341907"/>
              <a:gd name="connsiteY0" fmla="*/ 0 h 117987"/>
              <a:gd name="connsiteX1" fmla="*/ 10341907 w 10341907"/>
              <a:gd name="connsiteY1" fmla="*/ 0 h 117987"/>
              <a:gd name="connsiteX2" fmla="*/ 10340216 w 10341907"/>
              <a:gd name="connsiteY2" fmla="*/ 3116 h 117987"/>
              <a:gd name="connsiteX3" fmla="*/ 10124171 w 10341907"/>
              <a:gd name="connsiteY3" fmla="*/ 117987 h 117987"/>
              <a:gd name="connsiteX4" fmla="*/ 217736 w 10341907"/>
              <a:gd name="connsiteY4" fmla="*/ 117987 h 117987"/>
              <a:gd name="connsiteX5" fmla="*/ 1691 w 10341907"/>
              <a:gd name="connsiteY5" fmla="*/ 3116 h 117987"/>
              <a:gd name="connsiteX6" fmla="*/ 0 w 10341907"/>
              <a:gd name="connsiteY6" fmla="*/ 0 h 11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1907" h="117987">
                <a:moveTo>
                  <a:pt x="0" y="0"/>
                </a:moveTo>
                <a:lnTo>
                  <a:pt x="10341907" y="0"/>
                </a:lnTo>
                <a:lnTo>
                  <a:pt x="10340216" y="3116"/>
                </a:lnTo>
                <a:cubicBezTo>
                  <a:pt x="10293395" y="72421"/>
                  <a:pt x="10214104" y="117987"/>
                  <a:pt x="10124171" y="117987"/>
                </a:cubicBezTo>
                <a:lnTo>
                  <a:pt x="217736" y="117987"/>
                </a:lnTo>
                <a:cubicBezTo>
                  <a:pt x="127803" y="117987"/>
                  <a:pt x="48512" y="72421"/>
                  <a:pt x="1691" y="3116"/>
                </a:cubicBezTo>
                <a:lnTo>
                  <a:pt x="0"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an 11"/>
          <p:cNvSpPr/>
          <p:nvPr/>
        </p:nvSpPr>
        <p:spPr>
          <a:xfrm>
            <a:off x="6657" y="-43261"/>
            <a:ext cx="828537" cy="721686"/>
          </a:xfrm>
          <a:prstGeom prst="can">
            <a:avLst>
              <a:gd name="adj" fmla="val 1195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Ngữ</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văn</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6</a:t>
            </a:r>
          </a:p>
        </p:txBody>
      </p:sp>
      <p:pic>
        <p:nvPicPr>
          <p:cNvPr id="4" name="Picture 3"/>
          <p:cNvPicPr>
            <a:picLocks noChangeAspect="1"/>
          </p:cNvPicPr>
          <p:nvPr/>
        </p:nvPicPr>
        <p:blipFill>
          <a:blip r:embed="rId2"/>
          <a:stretch>
            <a:fillRect/>
          </a:stretch>
        </p:blipFill>
        <p:spPr>
          <a:xfrm>
            <a:off x="11344104" y="0"/>
            <a:ext cx="835195" cy="721685"/>
          </a:xfrm>
          <a:prstGeom prst="rect">
            <a:avLst/>
          </a:prstGeom>
        </p:spPr>
      </p:pic>
      <p:sp>
        <p:nvSpPr>
          <p:cNvPr id="16" name="Plaque 15"/>
          <p:cNvSpPr/>
          <p:nvPr/>
        </p:nvSpPr>
        <p:spPr>
          <a:xfrm>
            <a:off x="4227564" y="833284"/>
            <a:ext cx="3749572" cy="405582"/>
          </a:xfrm>
          <a:prstGeom prst="plaque">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p:cNvSpPr/>
          <p:nvPr/>
        </p:nvSpPr>
        <p:spPr>
          <a:xfrm>
            <a:off x="1143588" y="136771"/>
            <a:ext cx="9917523" cy="523220"/>
          </a:xfrm>
          <a:prstGeom prst="rect">
            <a:avLst/>
          </a:prstGeom>
        </p:spPr>
        <p:txBody>
          <a:bodyPr wrap="none">
            <a:spAutoFit/>
          </a:bodyPr>
          <a:lstStyle/>
          <a:p>
            <a:r>
              <a:rPr lang="fr-FR" sz="2800" b="1" dirty="0">
                <a:solidFill>
                  <a:srgbClr val="002060"/>
                </a:solidFill>
                <a:latin typeface="Times New Roman" panose="02020603050405020304" pitchFamily="18" charset="0"/>
                <a:ea typeface="Times New Roman" panose="02020603050405020304" pitchFamily="18" charset="0"/>
              </a:rPr>
              <a:t>GIAI ĐOẠN 1:  KHỞI ĐỘNG DỰ ÁN </a:t>
            </a:r>
            <a:r>
              <a:rPr lang="en-US" sz="2800" b="1" dirty="0">
                <a:solidFill>
                  <a:srgbClr val="002060"/>
                </a:solidFill>
                <a:latin typeface="Times New Roman" panose="02020603050405020304" pitchFamily="18" charset="0"/>
                <a:ea typeface="Times New Roman" panose="02020603050405020304" pitchFamily="18" charset="0"/>
              </a:rPr>
              <a:t>CUỐN SÁCH TÔI YÊU</a:t>
            </a:r>
            <a:endParaRPr lang="en-US" sz="2800" dirty="0"/>
          </a:p>
        </p:txBody>
      </p:sp>
      <p:sp>
        <p:nvSpPr>
          <p:cNvPr id="6" name="Rectangle 5"/>
          <p:cNvSpPr/>
          <p:nvPr/>
        </p:nvSpPr>
        <p:spPr>
          <a:xfrm>
            <a:off x="4227564" y="777201"/>
            <a:ext cx="3833101" cy="461665"/>
          </a:xfrm>
          <a:prstGeom prst="rect">
            <a:avLst/>
          </a:prstGeom>
        </p:spPr>
        <p:txBody>
          <a:bodyPr wrap="none">
            <a:spAutoFit/>
          </a:bodyPr>
          <a:lstStyle/>
          <a:p>
            <a:r>
              <a:rPr lang="en-US" sz="2400" b="1" dirty="0" err="1">
                <a:solidFill>
                  <a:srgbClr val="0000FF"/>
                </a:solidFill>
                <a:latin typeface="Times New Roman" panose="02020603050405020304" pitchFamily="18" charset="0"/>
                <a:ea typeface="Times New Roman" panose="02020603050405020304" pitchFamily="18" charset="0"/>
              </a:rPr>
              <a:t>Khởi</a:t>
            </a:r>
            <a:r>
              <a:rPr lang="en-US" sz="2400" b="1" dirty="0">
                <a:solidFill>
                  <a:srgbClr val="0000FF"/>
                </a:solidFill>
                <a:latin typeface="Times New Roman" panose="02020603050405020304" pitchFamily="18" charset="0"/>
                <a:ea typeface="Times New Roman" panose="02020603050405020304" pitchFamily="18" charset="0"/>
              </a:rPr>
              <a:t> </a:t>
            </a:r>
            <a:r>
              <a:rPr lang="en-US" sz="2400" b="1" dirty="0" err="1">
                <a:solidFill>
                  <a:srgbClr val="0000FF"/>
                </a:solidFill>
                <a:latin typeface="Times New Roman" panose="02020603050405020304" pitchFamily="18" charset="0"/>
                <a:ea typeface="Times New Roman" panose="02020603050405020304" pitchFamily="18" charset="0"/>
              </a:rPr>
              <a:t>động</a:t>
            </a:r>
            <a:r>
              <a:rPr lang="en-US" sz="2400" b="1" dirty="0">
                <a:solidFill>
                  <a:srgbClr val="0000FF"/>
                </a:solidFill>
                <a:latin typeface="Times New Roman" panose="02020603050405020304" pitchFamily="18" charset="0"/>
                <a:ea typeface="Times New Roman" panose="02020603050405020304" pitchFamily="18" charset="0"/>
              </a:rPr>
              <a:t> </a:t>
            </a:r>
            <a:r>
              <a:rPr lang="en-US" sz="2400" b="1" dirty="0" err="1">
                <a:solidFill>
                  <a:srgbClr val="0000FF"/>
                </a:solidFill>
                <a:latin typeface="Times New Roman" panose="02020603050405020304" pitchFamily="18" charset="0"/>
                <a:ea typeface="Times New Roman" panose="02020603050405020304" pitchFamily="18" charset="0"/>
              </a:rPr>
              <a:t>chung</a:t>
            </a:r>
            <a:r>
              <a:rPr lang="en-US" sz="2400" b="1" dirty="0">
                <a:solidFill>
                  <a:srgbClr val="0000FF"/>
                </a:solidFill>
                <a:latin typeface="Times New Roman" panose="02020603050405020304" pitchFamily="18" charset="0"/>
                <a:ea typeface="Times New Roman" panose="02020603050405020304" pitchFamily="18" charset="0"/>
              </a:rPr>
              <a:t> </a:t>
            </a:r>
            <a:r>
              <a:rPr lang="en-US" sz="2400" b="1" dirty="0" err="1">
                <a:solidFill>
                  <a:srgbClr val="0000FF"/>
                </a:solidFill>
                <a:latin typeface="Times New Roman" panose="02020603050405020304" pitchFamily="18" charset="0"/>
                <a:ea typeface="Times New Roman" panose="02020603050405020304" pitchFamily="18" charset="0"/>
              </a:rPr>
              <a:t>cho</a:t>
            </a:r>
            <a:r>
              <a:rPr lang="en-US" sz="2400" b="1" dirty="0">
                <a:solidFill>
                  <a:srgbClr val="0000FF"/>
                </a:solidFill>
                <a:latin typeface="Times New Roman" panose="02020603050405020304" pitchFamily="18" charset="0"/>
                <a:ea typeface="Times New Roman" panose="02020603050405020304" pitchFamily="18" charset="0"/>
              </a:rPr>
              <a:t> </a:t>
            </a:r>
            <a:r>
              <a:rPr lang="en-US" sz="2400" b="1" dirty="0" err="1">
                <a:solidFill>
                  <a:srgbClr val="0000FF"/>
                </a:solidFill>
                <a:latin typeface="Times New Roman" panose="02020603050405020304" pitchFamily="18" charset="0"/>
                <a:ea typeface="Times New Roman" panose="02020603050405020304" pitchFamily="18" charset="0"/>
              </a:rPr>
              <a:t>dự</a:t>
            </a:r>
            <a:r>
              <a:rPr lang="en-US" sz="2400" b="1" dirty="0">
                <a:solidFill>
                  <a:srgbClr val="0000FF"/>
                </a:solidFill>
                <a:latin typeface="Times New Roman" panose="02020603050405020304" pitchFamily="18" charset="0"/>
                <a:ea typeface="Times New Roman" panose="02020603050405020304" pitchFamily="18" charset="0"/>
              </a:rPr>
              <a:t> </a:t>
            </a:r>
            <a:r>
              <a:rPr lang="en-US" sz="2400" b="1" dirty="0" err="1">
                <a:solidFill>
                  <a:srgbClr val="0000FF"/>
                </a:solidFill>
                <a:latin typeface="Times New Roman" panose="02020603050405020304" pitchFamily="18" charset="0"/>
                <a:ea typeface="Times New Roman" panose="02020603050405020304" pitchFamily="18" charset="0"/>
              </a:rPr>
              <a:t>án</a:t>
            </a:r>
            <a:endParaRPr lang="en-US" sz="2400" dirty="0"/>
          </a:p>
        </p:txBody>
      </p:sp>
      <p:pic>
        <p:nvPicPr>
          <p:cNvPr id="21" name="Picture 20"/>
          <p:cNvPicPr>
            <a:picLocks noChangeAspect="1"/>
          </p:cNvPicPr>
          <p:nvPr/>
        </p:nvPicPr>
        <p:blipFill>
          <a:blip r:embed="rId3"/>
          <a:srcRect l="92806" b="99030"/>
          <a:stretch>
            <a:fillRect/>
          </a:stretch>
        </p:blipFill>
        <p:spPr>
          <a:xfrm>
            <a:off x="6358923" y="1238867"/>
            <a:ext cx="452248" cy="48463"/>
          </a:xfrm>
          <a:custGeom>
            <a:avLst/>
            <a:gdLst>
              <a:gd name="connsiteX0" fmla="*/ 0 w 452248"/>
              <a:gd name="connsiteY0" fmla="*/ 0 h 48463"/>
              <a:gd name="connsiteX1" fmla="*/ 452248 w 452248"/>
              <a:gd name="connsiteY1" fmla="*/ 0 h 48463"/>
              <a:gd name="connsiteX2" fmla="*/ 452248 w 452248"/>
              <a:gd name="connsiteY2" fmla="*/ 48463 h 48463"/>
              <a:gd name="connsiteX3" fmla="*/ 236504 w 452248"/>
              <a:gd name="connsiteY3" fmla="*/ 12899 h 48463"/>
              <a:gd name="connsiteX4" fmla="*/ 0 w 452248"/>
              <a:gd name="connsiteY4" fmla="*/ 0 h 48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2248" h="48463">
                <a:moveTo>
                  <a:pt x="0" y="0"/>
                </a:moveTo>
                <a:lnTo>
                  <a:pt x="452248" y="0"/>
                </a:lnTo>
                <a:lnTo>
                  <a:pt x="452248" y="48463"/>
                </a:lnTo>
                <a:lnTo>
                  <a:pt x="236504" y="12899"/>
                </a:lnTo>
                <a:cubicBezTo>
                  <a:pt x="158744" y="4370"/>
                  <a:pt x="79844" y="0"/>
                  <a:pt x="0" y="0"/>
                </a:cubicBezTo>
                <a:close/>
              </a:path>
            </a:pathLst>
          </a:custGeom>
        </p:spPr>
      </p:pic>
      <p:pic>
        <p:nvPicPr>
          <p:cNvPr id="19" name="Picture 18"/>
          <p:cNvPicPr>
            <a:picLocks noChangeAspect="1"/>
          </p:cNvPicPr>
          <p:nvPr/>
        </p:nvPicPr>
        <p:blipFill>
          <a:blip r:embed="rId3"/>
          <a:srcRect l="92806" t="99030"/>
          <a:stretch>
            <a:fillRect/>
          </a:stretch>
        </p:blipFill>
        <p:spPr>
          <a:xfrm>
            <a:off x="6358923" y="6187238"/>
            <a:ext cx="452248" cy="48463"/>
          </a:xfrm>
          <a:custGeom>
            <a:avLst/>
            <a:gdLst>
              <a:gd name="connsiteX0" fmla="*/ 452248 w 452248"/>
              <a:gd name="connsiteY0" fmla="*/ 0 h 48463"/>
              <a:gd name="connsiteX1" fmla="*/ 452248 w 452248"/>
              <a:gd name="connsiteY1" fmla="*/ 48463 h 48463"/>
              <a:gd name="connsiteX2" fmla="*/ 0 w 452248"/>
              <a:gd name="connsiteY2" fmla="*/ 48463 h 48463"/>
              <a:gd name="connsiteX3" fmla="*/ 236504 w 452248"/>
              <a:gd name="connsiteY3" fmla="*/ 35564 h 48463"/>
              <a:gd name="connsiteX4" fmla="*/ 452248 w 452248"/>
              <a:gd name="connsiteY4" fmla="*/ 0 h 48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2248" h="48463">
                <a:moveTo>
                  <a:pt x="452248" y="0"/>
                </a:moveTo>
                <a:lnTo>
                  <a:pt x="452248" y="48463"/>
                </a:lnTo>
                <a:lnTo>
                  <a:pt x="0" y="48463"/>
                </a:lnTo>
                <a:cubicBezTo>
                  <a:pt x="79844" y="48463"/>
                  <a:pt x="158744" y="44094"/>
                  <a:pt x="236504" y="35564"/>
                </a:cubicBezTo>
                <a:lnTo>
                  <a:pt x="452248" y="0"/>
                </a:lnTo>
                <a:close/>
              </a:path>
            </a:pathLst>
          </a:custGeom>
        </p:spPr>
      </p:pic>
      <p:sp>
        <p:nvSpPr>
          <p:cNvPr id="13" name="Rectangle 12"/>
          <p:cNvSpPr/>
          <p:nvPr/>
        </p:nvSpPr>
        <p:spPr>
          <a:xfrm>
            <a:off x="4877046" y="1177091"/>
            <a:ext cx="2450607" cy="769441"/>
          </a:xfrm>
          <a:prstGeom prst="rect">
            <a:avLst/>
          </a:prstGeom>
          <a:noFill/>
        </p:spPr>
        <p:txBody>
          <a:bodyPr wrap="none" lIns="91440" tIns="45720" rIns="91440" bIns="45720">
            <a:spAutoFit/>
          </a:bodyPr>
          <a:lstStyle/>
          <a:p>
            <a:pPr algn="ctr"/>
            <a:r>
              <a:rPr lang="en-US" sz="4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TRÒ CHƠI</a:t>
            </a:r>
          </a:p>
        </p:txBody>
      </p:sp>
      <p:sp>
        <p:nvSpPr>
          <p:cNvPr id="14" name="Rectangle 13"/>
          <p:cNvSpPr/>
          <p:nvPr/>
        </p:nvSpPr>
        <p:spPr>
          <a:xfrm>
            <a:off x="1741416" y="1788700"/>
            <a:ext cx="8721868" cy="509909"/>
          </a:xfrm>
          <a:prstGeom prst="rect">
            <a:avLst/>
          </a:prstGeom>
          <a:noFill/>
        </p:spPr>
        <p:txBody>
          <a:bodyPr wrap="none" lIns="91440" tIns="45720" rIns="91440" bIns="45720">
            <a:prstTxWarp prst="textTriangleInverted">
              <a:avLst/>
            </a:prstTxWarp>
            <a:spAutoFit/>
            <a:scene3d>
              <a:camera prst="orthographicFront"/>
              <a:lightRig rig="soft" dir="t">
                <a:rot lat="0" lon="0" rev="15600000"/>
              </a:lightRig>
            </a:scene3d>
            <a:sp3d extrusionH="57150" prstMaterial="softEdge">
              <a:bevelT w="25400" h="38100"/>
            </a:sp3d>
          </a:bodyPr>
          <a:lstStyle/>
          <a:p>
            <a:pPr algn="ctr"/>
            <a:r>
              <a:rPr lang="en-US" sz="3600" b="1" cap="none" spc="0" dirty="0">
                <a:ln/>
                <a:solidFill>
                  <a:schemeClr val="accent4"/>
                </a:solidFill>
                <a:effectLst/>
              </a:rPr>
              <a:t>NGÔI NHÀ CHUNG CỦA NHỮNG NGƯỜI YÊU SÁCH</a:t>
            </a:r>
          </a:p>
        </p:txBody>
      </p:sp>
      <p:grpSp>
        <p:nvGrpSpPr>
          <p:cNvPr id="32" name="Group 31"/>
          <p:cNvGrpSpPr/>
          <p:nvPr/>
        </p:nvGrpSpPr>
        <p:grpSpPr>
          <a:xfrm>
            <a:off x="1171077" y="2567522"/>
            <a:ext cx="9946073" cy="2389666"/>
            <a:chOff x="1206302" y="3008637"/>
            <a:chExt cx="8820094" cy="1785094"/>
          </a:xfrm>
        </p:grpSpPr>
        <p:sp>
          <p:nvSpPr>
            <p:cNvPr id="33" name="Rectangle 32"/>
            <p:cNvSpPr/>
            <p:nvPr/>
          </p:nvSpPr>
          <p:spPr>
            <a:xfrm>
              <a:off x="1206302" y="3008637"/>
              <a:ext cx="2048330" cy="1755661"/>
            </a:xfrm>
            <a:prstGeom prst="rect">
              <a:avLst/>
            </a:prstGeom>
            <a:blipFill>
              <a:blip r:embed="rId4"/>
              <a:srcRect/>
              <a:stretch>
                <a:fillRect t="-47000" b="-47000"/>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34" name="Freeform 33"/>
            <p:cNvSpPr/>
            <p:nvPr/>
          </p:nvSpPr>
          <p:spPr>
            <a:xfrm>
              <a:off x="1206302" y="4372373"/>
              <a:ext cx="2048330" cy="421358"/>
            </a:xfrm>
            <a:custGeom>
              <a:avLst/>
              <a:gdLst>
                <a:gd name="connsiteX0" fmla="*/ 0 w 2048330"/>
                <a:gd name="connsiteY0" fmla="*/ 0 h 421358"/>
                <a:gd name="connsiteX1" fmla="*/ 2048330 w 2048330"/>
                <a:gd name="connsiteY1" fmla="*/ 0 h 421358"/>
                <a:gd name="connsiteX2" fmla="*/ 2048330 w 2048330"/>
                <a:gd name="connsiteY2" fmla="*/ 421358 h 421358"/>
                <a:gd name="connsiteX3" fmla="*/ 0 w 2048330"/>
                <a:gd name="connsiteY3" fmla="*/ 421358 h 421358"/>
                <a:gd name="connsiteX4" fmla="*/ 0 w 2048330"/>
                <a:gd name="connsiteY4" fmla="*/ 0 h 421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8330" h="421358">
                  <a:moveTo>
                    <a:pt x="0" y="0"/>
                  </a:moveTo>
                  <a:lnTo>
                    <a:pt x="2048330" y="0"/>
                  </a:lnTo>
                  <a:lnTo>
                    <a:pt x="2048330" y="421358"/>
                  </a:lnTo>
                  <a:lnTo>
                    <a:pt x="0" y="421358"/>
                  </a:lnTo>
                  <a:lnTo>
                    <a:pt x="0" y="0"/>
                  </a:lnTo>
                  <a:close/>
                </a:path>
              </a:pathLst>
            </a:custGeom>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55880" tIns="55880" rIns="55880" bIns="55880" numCol="1" spcCol="1270" anchor="ctr" anchorCtr="0">
              <a:noAutofit/>
            </a:bodyPr>
            <a:lstStyle/>
            <a:p>
              <a:pPr lvl="0" algn="ctr" defTabSz="977900">
                <a:lnSpc>
                  <a:spcPct val="90000"/>
                </a:lnSpc>
                <a:spcBef>
                  <a:spcPct val="0"/>
                </a:spcBef>
                <a:spcAft>
                  <a:spcPct val="35000"/>
                </a:spcAft>
              </a:pPr>
              <a:r>
                <a:rPr lang="en-US" sz="2200" b="1" kern="1200" dirty="0">
                  <a:solidFill>
                    <a:srgbClr val="FF0000"/>
                  </a:solidFill>
                </a:rPr>
                <a:t>1</a:t>
              </a:r>
            </a:p>
          </p:txBody>
        </p:sp>
        <p:sp>
          <p:nvSpPr>
            <p:cNvPr id="35" name="Rectangle 34"/>
            <p:cNvSpPr/>
            <p:nvPr/>
          </p:nvSpPr>
          <p:spPr>
            <a:xfrm>
              <a:off x="3463557" y="3008637"/>
              <a:ext cx="2048330" cy="1755661"/>
            </a:xfrm>
            <a:prstGeom prst="rect">
              <a:avLst/>
            </a:prstGeom>
            <a:blipFill>
              <a:blip r:embed="rId5"/>
              <a:srcRect/>
              <a:stretch>
                <a:fillRect l="-14000" r="-14000"/>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36" name="Freeform 35"/>
            <p:cNvSpPr/>
            <p:nvPr/>
          </p:nvSpPr>
          <p:spPr>
            <a:xfrm>
              <a:off x="3463557" y="4372373"/>
              <a:ext cx="2048330" cy="421358"/>
            </a:xfrm>
            <a:custGeom>
              <a:avLst/>
              <a:gdLst>
                <a:gd name="connsiteX0" fmla="*/ 0 w 2048330"/>
                <a:gd name="connsiteY0" fmla="*/ 0 h 421358"/>
                <a:gd name="connsiteX1" fmla="*/ 2048330 w 2048330"/>
                <a:gd name="connsiteY1" fmla="*/ 0 h 421358"/>
                <a:gd name="connsiteX2" fmla="*/ 2048330 w 2048330"/>
                <a:gd name="connsiteY2" fmla="*/ 421358 h 421358"/>
                <a:gd name="connsiteX3" fmla="*/ 0 w 2048330"/>
                <a:gd name="connsiteY3" fmla="*/ 421358 h 421358"/>
                <a:gd name="connsiteX4" fmla="*/ 0 w 2048330"/>
                <a:gd name="connsiteY4" fmla="*/ 0 h 421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8330" h="421358">
                  <a:moveTo>
                    <a:pt x="0" y="0"/>
                  </a:moveTo>
                  <a:lnTo>
                    <a:pt x="2048330" y="0"/>
                  </a:lnTo>
                  <a:lnTo>
                    <a:pt x="2048330" y="421358"/>
                  </a:lnTo>
                  <a:lnTo>
                    <a:pt x="0" y="421358"/>
                  </a:lnTo>
                  <a:lnTo>
                    <a:pt x="0" y="0"/>
                  </a:lnTo>
                  <a:close/>
                </a:path>
              </a:pathLst>
            </a:custGeom>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55880" tIns="55880" rIns="55880" bIns="55880" numCol="1" spcCol="1270" anchor="ctr" anchorCtr="0">
              <a:noAutofit/>
            </a:bodyPr>
            <a:lstStyle/>
            <a:p>
              <a:pPr lvl="0" algn="ctr" defTabSz="977900">
                <a:lnSpc>
                  <a:spcPct val="90000"/>
                </a:lnSpc>
                <a:spcBef>
                  <a:spcPct val="0"/>
                </a:spcBef>
                <a:spcAft>
                  <a:spcPct val="35000"/>
                </a:spcAft>
              </a:pPr>
              <a:r>
                <a:rPr lang="en-US" sz="2200" b="1" kern="1200" dirty="0">
                  <a:solidFill>
                    <a:srgbClr val="FF0000"/>
                  </a:solidFill>
                </a:rPr>
                <a:t>2</a:t>
              </a:r>
            </a:p>
          </p:txBody>
        </p:sp>
        <p:sp>
          <p:nvSpPr>
            <p:cNvPr id="37" name="Rectangle 36" descr="Quet diem lan 4"/>
            <p:cNvSpPr/>
            <p:nvPr/>
          </p:nvSpPr>
          <p:spPr>
            <a:xfrm>
              <a:off x="5720811" y="3008637"/>
              <a:ext cx="2048330" cy="1755661"/>
            </a:xfrm>
            <a:prstGeom prst="rect">
              <a:avLst/>
            </a:prstGeom>
            <a:blipFill>
              <a:blip r:embed="rId6"/>
              <a:srcRect/>
              <a:stretch>
                <a:fillRect l="-4000" r="-4000"/>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38" name="Freeform 37"/>
            <p:cNvSpPr/>
            <p:nvPr/>
          </p:nvSpPr>
          <p:spPr>
            <a:xfrm>
              <a:off x="5720811" y="4372373"/>
              <a:ext cx="2048330" cy="421358"/>
            </a:xfrm>
            <a:custGeom>
              <a:avLst/>
              <a:gdLst>
                <a:gd name="connsiteX0" fmla="*/ 0 w 2048330"/>
                <a:gd name="connsiteY0" fmla="*/ 0 h 421358"/>
                <a:gd name="connsiteX1" fmla="*/ 2048330 w 2048330"/>
                <a:gd name="connsiteY1" fmla="*/ 0 h 421358"/>
                <a:gd name="connsiteX2" fmla="*/ 2048330 w 2048330"/>
                <a:gd name="connsiteY2" fmla="*/ 421358 h 421358"/>
                <a:gd name="connsiteX3" fmla="*/ 0 w 2048330"/>
                <a:gd name="connsiteY3" fmla="*/ 421358 h 421358"/>
                <a:gd name="connsiteX4" fmla="*/ 0 w 2048330"/>
                <a:gd name="connsiteY4" fmla="*/ 0 h 421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8330" h="421358">
                  <a:moveTo>
                    <a:pt x="0" y="0"/>
                  </a:moveTo>
                  <a:lnTo>
                    <a:pt x="2048330" y="0"/>
                  </a:lnTo>
                  <a:lnTo>
                    <a:pt x="2048330" y="421358"/>
                  </a:lnTo>
                  <a:lnTo>
                    <a:pt x="0" y="421358"/>
                  </a:lnTo>
                  <a:lnTo>
                    <a:pt x="0" y="0"/>
                  </a:lnTo>
                  <a:close/>
                </a:path>
              </a:pathLst>
            </a:custGeom>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55880" tIns="55880" rIns="55880" bIns="55880" numCol="1" spcCol="1270" anchor="ctr" anchorCtr="0">
              <a:noAutofit/>
            </a:bodyPr>
            <a:lstStyle/>
            <a:p>
              <a:pPr lvl="0" algn="ctr" defTabSz="977900">
                <a:lnSpc>
                  <a:spcPct val="90000"/>
                </a:lnSpc>
                <a:spcBef>
                  <a:spcPct val="0"/>
                </a:spcBef>
                <a:spcAft>
                  <a:spcPct val="35000"/>
                </a:spcAft>
              </a:pPr>
              <a:r>
                <a:rPr lang="en-US" sz="2200" b="1" dirty="0">
                  <a:solidFill>
                    <a:srgbClr val="FF0000"/>
                  </a:solidFill>
                </a:rPr>
                <a:t>3</a:t>
              </a:r>
              <a:endParaRPr lang="en-US" sz="2200" b="1" kern="1200" dirty="0">
                <a:solidFill>
                  <a:srgbClr val="FF0000"/>
                </a:solidFill>
              </a:endParaRPr>
            </a:p>
          </p:txBody>
        </p:sp>
        <p:sp>
          <p:nvSpPr>
            <p:cNvPr id="39" name="Rectangle 38"/>
            <p:cNvSpPr/>
            <p:nvPr/>
          </p:nvSpPr>
          <p:spPr>
            <a:xfrm>
              <a:off x="7978066" y="3008637"/>
              <a:ext cx="2048330" cy="1755661"/>
            </a:xfrm>
            <a:prstGeom prst="rect">
              <a:avLst/>
            </a:prstGeom>
            <a:blipFill>
              <a:blip r:embed="rId7"/>
              <a:srcRect/>
              <a:stretch>
                <a:fillRect t="-56000" b="-56000"/>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40" name="Freeform 39"/>
            <p:cNvSpPr/>
            <p:nvPr/>
          </p:nvSpPr>
          <p:spPr>
            <a:xfrm>
              <a:off x="7978066" y="4372373"/>
              <a:ext cx="2048330" cy="421358"/>
            </a:xfrm>
            <a:custGeom>
              <a:avLst/>
              <a:gdLst>
                <a:gd name="connsiteX0" fmla="*/ 0 w 2048330"/>
                <a:gd name="connsiteY0" fmla="*/ 0 h 421358"/>
                <a:gd name="connsiteX1" fmla="*/ 2048330 w 2048330"/>
                <a:gd name="connsiteY1" fmla="*/ 0 h 421358"/>
                <a:gd name="connsiteX2" fmla="*/ 2048330 w 2048330"/>
                <a:gd name="connsiteY2" fmla="*/ 421358 h 421358"/>
                <a:gd name="connsiteX3" fmla="*/ 0 w 2048330"/>
                <a:gd name="connsiteY3" fmla="*/ 421358 h 421358"/>
                <a:gd name="connsiteX4" fmla="*/ 0 w 2048330"/>
                <a:gd name="connsiteY4" fmla="*/ 0 h 421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8330" h="421358">
                  <a:moveTo>
                    <a:pt x="0" y="0"/>
                  </a:moveTo>
                  <a:lnTo>
                    <a:pt x="2048330" y="0"/>
                  </a:lnTo>
                  <a:lnTo>
                    <a:pt x="2048330" y="421358"/>
                  </a:lnTo>
                  <a:lnTo>
                    <a:pt x="0" y="421358"/>
                  </a:lnTo>
                  <a:lnTo>
                    <a:pt x="0" y="0"/>
                  </a:lnTo>
                  <a:close/>
                </a:path>
              </a:pathLst>
            </a:custGeom>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55880" tIns="55880" rIns="55880" bIns="55880" numCol="1" spcCol="1270" anchor="ctr" anchorCtr="0">
              <a:noAutofit/>
            </a:bodyPr>
            <a:lstStyle/>
            <a:p>
              <a:pPr lvl="0" algn="ctr" defTabSz="977900">
                <a:lnSpc>
                  <a:spcPct val="90000"/>
                </a:lnSpc>
                <a:spcBef>
                  <a:spcPct val="0"/>
                </a:spcBef>
                <a:spcAft>
                  <a:spcPct val="35000"/>
                </a:spcAft>
              </a:pPr>
              <a:r>
                <a:rPr lang="en-US" sz="2200" b="1" kern="1200" dirty="0">
                  <a:solidFill>
                    <a:srgbClr val="FF0000"/>
                  </a:solidFill>
                </a:rPr>
                <a:t>4</a:t>
              </a:r>
            </a:p>
          </p:txBody>
        </p:sp>
      </p:grpSp>
      <p:sp>
        <p:nvSpPr>
          <p:cNvPr id="41" name="Plaque 40"/>
          <p:cNvSpPr/>
          <p:nvPr/>
        </p:nvSpPr>
        <p:spPr>
          <a:xfrm>
            <a:off x="918696" y="5117690"/>
            <a:ext cx="10600204" cy="1168810"/>
          </a:xfrm>
          <a:prstGeom prst="plaque">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0"/>
              </a:spcAft>
            </a:pPr>
            <a:r>
              <a:rPr lang="en-US" sz="2800" b="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Câu 1.</a:t>
            </a:r>
            <a:r>
              <a:rPr lang="en-US" sz="28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Những hình ảnh trên cho em liên tưởng đến những các văn bản, hay tác phẩm nào? Của ai? VB hay tác phẩm đó thuộc chủ đề gì?</a:t>
            </a:r>
            <a:endParaRPr lang="en-US" sz="280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113963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331122" y="907024"/>
            <a:ext cx="11517055" cy="5740810"/>
          </a:xfrm>
          <a:prstGeom prst="frame">
            <a:avLst>
              <a:gd name="adj1" fmla="val 1596"/>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r="100000" b="100000"/>
            </a:path>
            <a:tileRect l="-100000" t="-100000"/>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p:nvPr/>
        </p:nvSpPr>
        <p:spPr>
          <a:xfrm>
            <a:off x="889200" y="154858"/>
            <a:ext cx="10427519" cy="523568"/>
          </a:xfrm>
          <a:custGeom>
            <a:avLst/>
            <a:gdLst>
              <a:gd name="connsiteX0" fmla="*/ 260542 w 10427519"/>
              <a:gd name="connsiteY0" fmla="*/ 0 h 523568"/>
              <a:gd name="connsiteX1" fmla="*/ 10166977 w 10427519"/>
              <a:gd name="connsiteY1" fmla="*/ 0 h 523568"/>
              <a:gd name="connsiteX2" fmla="*/ 10427519 w 10427519"/>
              <a:gd name="connsiteY2" fmla="*/ 260542 h 523568"/>
              <a:gd name="connsiteX3" fmla="*/ 10427519 w 10427519"/>
              <a:gd name="connsiteY3" fmla="*/ 381013 h 523568"/>
              <a:gd name="connsiteX4" fmla="*/ 10407044 w 10427519"/>
              <a:gd name="connsiteY4" fmla="*/ 482428 h 523568"/>
              <a:gd name="connsiteX5" fmla="*/ 10384713 w 10427519"/>
              <a:gd name="connsiteY5" fmla="*/ 523568 h 523568"/>
              <a:gd name="connsiteX6" fmla="*/ 42806 w 10427519"/>
              <a:gd name="connsiteY6" fmla="*/ 523568 h 523568"/>
              <a:gd name="connsiteX7" fmla="*/ 20475 w 10427519"/>
              <a:gd name="connsiteY7" fmla="*/ 482428 h 523568"/>
              <a:gd name="connsiteX8" fmla="*/ 0 w 10427519"/>
              <a:gd name="connsiteY8" fmla="*/ 381013 h 523568"/>
              <a:gd name="connsiteX9" fmla="*/ 0 w 10427519"/>
              <a:gd name="connsiteY9" fmla="*/ 260542 h 523568"/>
              <a:gd name="connsiteX10" fmla="*/ 260542 w 10427519"/>
              <a:gd name="connsiteY10" fmla="*/ 0 h 52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7519" h="523568">
                <a:moveTo>
                  <a:pt x="260542" y="0"/>
                </a:moveTo>
                <a:lnTo>
                  <a:pt x="10166977" y="0"/>
                </a:lnTo>
                <a:cubicBezTo>
                  <a:pt x="10310870" y="0"/>
                  <a:pt x="10427519" y="116649"/>
                  <a:pt x="10427519" y="260542"/>
                </a:cubicBezTo>
                <a:lnTo>
                  <a:pt x="10427519" y="381013"/>
                </a:lnTo>
                <a:cubicBezTo>
                  <a:pt x="10427519" y="416986"/>
                  <a:pt x="10420228" y="451257"/>
                  <a:pt x="10407044" y="482428"/>
                </a:cubicBezTo>
                <a:lnTo>
                  <a:pt x="10384713" y="523568"/>
                </a:lnTo>
                <a:lnTo>
                  <a:pt x="42806" y="523568"/>
                </a:lnTo>
                <a:lnTo>
                  <a:pt x="20475" y="482428"/>
                </a:lnTo>
                <a:cubicBezTo>
                  <a:pt x="7291" y="451257"/>
                  <a:pt x="0" y="416986"/>
                  <a:pt x="0" y="381013"/>
                </a:cubicBezTo>
                <a:lnTo>
                  <a:pt x="0" y="260542"/>
                </a:lnTo>
                <a:cubicBezTo>
                  <a:pt x="0" y="116649"/>
                  <a:pt x="116649" y="0"/>
                  <a:pt x="260542" y="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9"/>
          <p:cNvSpPr/>
          <p:nvPr/>
        </p:nvSpPr>
        <p:spPr>
          <a:xfrm>
            <a:off x="-1" y="-1"/>
            <a:ext cx="12192000" cy="678426"/>
          </a:xfrm>
          <a:custGeom>
            <a:avLst/>
            <a:gdLst>
              <a:gd name="connsiteX0" fmla="*/ 0 w 12192000"/>
              <a:gd name="connsiteY0" fmla="*/ 0 h 678426"/>
              <a:gd name="connsiteX1" fmla="*/ 12192000 w 12192000"/>
              <a:gd name="connsiteY1" fmla="*/ 0 h 678426"/>
              <a:gd name="connsiteX2" fmla="*/ 12192000 w 12192000"/>
              <a:gd name="connsiteY2" fmla="*/ 678426 h 678426"/>
              <a:gd name="connsiteX3" fmla="*/ 11260603 w 12192000"/>
              <a:gd name="connsiteY3" fmla="*/ 678426 h 678426"/>
              <a:gd name="connsiteX4" fmla="*/ 11282934 w 12192000"/>
              <a:gd name="connsiteY4" fmla="*/ 637286 h 678426"/>
              <a:gd name="connsiteX5" fmla="*/ 11303409 w 12192000"/>
              <a:gd name="connsiteY5" fmla="*/ 535871 h 678426"/>
              <a:gd name="connsiteX6" fmla="*/ 11303409 w 12192000"/>
              <a:gd name="connsiteY6" fmla="*/ 415400 h 678426"/>
              <a:gd name="connsiteX7" fmla="*/ 11042867 w 12192000"/>
              <a:gd name="connsiteY7" fmla="*/ 154858 h 678426"/>
              <a:gd name="connsiteX8" fmla="*/ 1136432 w 12192000"/>
              <a:gd name="connsiteY8" fmla="*/ 154858 h 678426"/>
              <a:gd name="connsiteX9" fmla="*/ 875890 w 12192000"/>
              <a:gd name="connsiteY9" fmla="*/ 415400 h 678426"/>
              <a:gd name="connsiteX10" fmla="*/ 875890 w 12192000"/>
              <a:gd name="connsiteY10" fmla="*/ 535871 h 678426"/>
              <a:gd name="connsiteX11" fmla="*/ 896365 w 12192000"/>
              <a:gd name="connsiteY11" fmla="*/ 637286 h 678426"/>
              <a:gd name="connsiteX12" fmla="*/ 918696 w 12192000"/>
              <a:gd name="connsiteY12" fmla="*/ 678426 h 678426"/>
              <a:gd name="connsiteX13" fmla="*/ 0 w 12192000"/>
              <a:gd name="connsiteY13" fmla="*/ 678426 h 678426"/>
              <a:gd name="connsiteX14" fmla="*/ 0 w 12192000"/>
              <a:gd name="connsiteY14" fmla="*/ 0 h 6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78426">
                <a:moveTo>
                  <a:pt x="0" y="0"/>
                </a:moveTo>
                <a:lnTo>
                  <a:pt x="12192000" y="0"/>
                </a:lnTo>
                <a:lnTo>
                  <a:pt x="12192000" y="678426"/>
                </a:lnTo>
                <a:lnTo>
                  <a:pt x="11260603" y="678426"/>
                </a:lnTo>
                <a:lnTo>
                  <a:pt x="11282934" y="637286"/>
                </a:lnTo>
                <a:cubicBezTo>
                  <a:pt x="11296118" y="606115"/>
                  <a:pt x="11303409" y="571844"/>
                  <a:pt x="11303409" y="535871"/>
                </a:cubicBezTo>
                <a:lnTo>
                  <a:pt x="11303409" y="415400"/>
                </a:lnTo>
                <a:cubicBezTo>
                  <a:pt x="11303409" y="271507"/>
                  <a:pt x="11186760" y="154858"/>
                  <a:pt x="11042867" y="154858"/>
                </a:cubicBezTo>
                <a:lnTo>
                  <a:pt x="1136432" y="154858"/>
                </a:lnTo>
                <a:cubicBezTo>
                  <a:pt x="992539" y="154858"/>
                  <a:pt x="875890" y="271507"/>
                  <a:pt x="875890" y="415400"/>
                </a:cubicBezTo>
                <a:lnTo>
                  <a:pt x="875890" y="535871"/>
                </a:lnTo>
                <a:cubicBezTo>
                  <a:pt x="875890" y="571844"/>
                  <a:pt x="883181" y="606115"/>
                  <a:pt x="896365" y="637286"/>
                </a:cubicBezTo>
                <a:lnTo>
                  <a:pt x="918696" y="678426"/>
                </a:lnTo>
                <a:lnTo>
                  <a:pt x="0" y="678426"/>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8"/>
          <p:cNvSpPr/>
          <p:nvPr/>
        </p:nvSpPr>
        <p:spPr>
          <a:xfrm>
            <a:off x="918696" y="678426"/>
            <a:ext cx="10341907" cy="117987"/>
          </a:xfrm>
          <a:custGeom>
            <a:avLst/>
            <a:gdLst>
              <a:gd name="connsiteX0" fmla="*/ 0 w 10341907"/>
              <a:gd name="connsiteY0" fmla="*/ 0 h 117987"/>
              <a:gd name="connsiteX1" fmla="*/ 10341907 w 10341907"/>
              <a:gd name="connsiteY1" fmla="*/ 0 h 117987"/>
              <a:gd name="connsiteX2" fmla="*/ 10340216 w 10341907"/>
              <a:gd name="connsiteY2" fmla="*/ 3116 h 117987"/>
              <a:gd name="connsiteX3" fmla="*/ 10124171 w 10341907"/>
              <a:gd name="connsiteY3" fmla="*/ 117987 h 117987"/>
              <a:gd name="connsiteX4" fmla="*/ 217736 w 10341907"/>
              <a:gd name="connsiteY4" fmla="*/ 117987 h 117987"/>
              <a:gd name="connsiteX5" fmla="*/ 1691 w 10341907"/>
              <a:gd name="connsiteY5" fmla="*/ 3116 h 117987"/>
              <a:gd name="connsiteX6" fmla="*/ 0 w 10341907"/>
              <a:gd name="connsiteY6" fmla="*/ 0 h 11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1907" h="117987">
                <a:moveTo>
                  <a:pt x="0" y="0"/>
                </a:moveTo>
                <a:lnTo>
                  <a:pt x="10341907" y="0"/>
                </a:lnTo>
                <a:lnTo>
                  <a:pt x="10340216" y="3116"/>
                </a:lnTo>
                <a:cubicBezTo>
                  <a:pt x="10293395" y="72421"/>
                  <a:pt x="10214104" y="117987"/>
                  <a:pt x="10124171" y="117987"/>
                </a:cubicBezTo>
                <a:lnTo>
                  <a:pt x="217736" y="117987"/>
                </a:lnTo>
                <a:cubicBezTo>
                  <a:pt x="127803" y="117987"/>
                  <a:pt x="48512" y="72421"/>
                  <a:pt x="1691" y="3116"/>
                </a:cubicBezTo>
                <a:lnTo>
                  <a:pt x="0"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an 11"/>
          <p:cNvSpPr/>
          <p:nvPr/>
        </p:nvSpPr>
        <p:spPr>
          <a:xfrm>
            <a:off x="6657" y="-43261"/>
            <a:ext cx="828537" cy="721686"/>
          </a:xfrm>
          <a:prstGeom prst="can">
            <a:avLst>
              <a:gd name="adj" fmla="val 1195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Ngữ</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văn</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6</a:t>
            </a:r>
          </a:p>
        </p:txBody>
      </p:sp>
      <p:pic>
        <p:nvPicPr>
          <p:cNvPr id="4" name="Picture 3"/>
          <p:cNvPicPr>
            <a:picLocks noChangeAspect="1"/>
          </p:cNvPicPr>
          <p:nvPr/>
        </p:nvPicPr>
        <p:blipFill>
          <a:blip r:embed="rId2"/>
          <a:stretch>
            <a:fillRect/>
          </a:stretch>
        </p:blipFill>
        <p:spPr>
          <a:xfrm>
            <a:off x="11344104" y="0"/>
            <a:ext cx="835195" cy="721685"/>
          </a:xfrm>
          <a:prstGeom prst="rect">
            <a:avLst/>
          </a:prstGeom>
        </p:spPr>
      </p:pic>
      <p:sp>
        <p:nvSpPr>
          <p:cNvPr id="16" name="Plaque 15"/>
          <p:cNvSpPr/>
          <p:nvPr/>
        </p:nvSpPr>
        <p:spPr>
          <a:xfrm>
            <a:off x="4227564" y="833284"/>
            <a:ext cx="3749572" cy="405582"/>
          </a:xfrm>
          <a:prstGeom prst="plaque">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p:cNvSpPr/>
          <p:nvPr/>
        </p:nvSpPr>
        <p:spPr>
          <a:xfrm>
            <a:off x="1143588" y="136771"/>
            <a:ext cx="991752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GIAI ĐOẠN 1:  KHỞI ĐỘNG DỰ ÁN </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CUỐN SÁCH TÔI YÊU</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4227564" y="777201"/>
            <a:ext cx="3833101"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Khởi</a:t>
            </a:r>
            <a:r>
              <a:rPr kumimoji="0" 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động</a:t>
            </a:r>
            <a:r>
              <a:rPr kumimoji="0" 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chung</a:t>
            </a:r>
            <a:r>
              <a:rPr kumimoji="0" 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cho</a:t>
            </a:r>
            <a:r>
              <a:rPr kumimoji="0" 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dự</a:t>
            </a:r>
            <a:r>
              <a:rPr kumimoji="0" 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án</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1" name="Picture 20"/>
          <p:cNvPicPr>
            <a:picLocks noChangeAspect="1"/>
          </p:cNvPicPr>
          <p:nvPr/>
        </p:nvPicPr>
        <p:blipFill>
          <a:blip r:embed="rId3"/>
          <a:srcRect l="92806" b="99030"/>
          <a:stretch>
            <a:fillRect/>
          </a:stretch>
        </p:blipFill>
        <p:spPr>
          <a:xfrm>
            <a:off x="6358923" y="1238867"/>
            <a:ext cx="452248" cy="48463"/>
          </a:xfrm>
          <a:custGeom>
            <a:avLst/>
            <a:gdLst>
              <a:gd name="connsiteX0" fmla="*/ 0 w 452248"/>
              <a:gd name="connsiteY0" fmla="*/ 0 h 48463"/>
              <a:gd name="connsiteX1" fmla="*/ 452248 w 452248"/>
              <a:gd name="connsiteY1" fmla="*/ 0 h 48463"/>
              <a:gd name="connsiteX2" fmla="*/ 452248 w 452248"/>
              <a:gd name="connsiteY2" fmla="*/ 48463 h 48463"/>
              <a:gd name="connsiteX3" fmla="*/ 236504 w 452248"/>
              <a:gd name="connsiteY3" fmla="*/ 12899 h 48463"/>
              <a:gd name="connsiteX4" fmla="*/ 0 w 452248"/>
              <a:gd name="connsiteY4" fmla="*/ 0 h 48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2248" h="48463">
                <a:moveTo>
                  <a:pt x="0" y="0"/>
                </a:moveTo>
                <a:lnTo>
                  <a:pt x="452248" y="0"/>
                </a:lnTo>
                <a:lnTo>
                  <a:pt x="452248" y="48463"/>
                </a:lnTo>
                <a:lnTo>
                  <a:pt x="236504" y="12899"/>
                </a:lnTo>
                <a:cubicBezTo>
                  <a:pt x="158744" y="4370"/>
                  <a:pt x="79844" y="0"/>
                  <a:pt x="0" y="0"/>
                </a:cubicBezTo>
                <a:close/>
              </a:path>
            </a:pathLst>
          </a:custGeom>
        </p:spPr>
      </p:pic>
      <p:pic>
        <p:nvPicPr>
          <p:cNvPr id="19" name="Picture 18"/>
          <p:cNvPicPr>
            <a:picLocks noChangeAspect="1"/>
          </p:cNvPicPr>
          <p:nvPr/>
        </p:nvPicPr>
        <p:blipFill>
          <a:blip r:embed="rId3"/>
          <a:srcRect l="92806" t="99030"/>
          <a:stretch>
            <a:fillRect/>
          </a:stretch>
        </p:blipFill>
        <p:spPr>
          <a:xfrm>
            <a:off x="6358923" y="6187238"/>
            <a:ext cx="452248" cy="48463"/>
          </a:xfrm>
          <a:custGeom>
            <a:avLst/>
            <a:gdLst>
              <a:gd name="connsiteX0" fmla="*/ 452248 w 452248"/>
              <a:gd name="connsiteY0" fmla="*/ 0 h 48463"/>
              <a:gd name="connsiteX1" fmla="*/ 452248 w 452248"/>
              <a:gd name="connsiteY1" fmla="*/ 48463 h 48463"/>
              <a:gd name="connsiteX2" fmla="*/ 0 w 452248"/>
              <a:gd name="connsiteY2" fmla="*/ 48463 h 48463"/>
              <a:gd name="connsiteX3" fmla="*/ 236504 w 452248"/>
              <a:gd name="connsiteY3" fmla="*/ 35564 h 48463"/>
              <a:gd name="connsiteX4" fmla="*/ 452248 w 452248"/>
              <a:gd name="connsiteY4" fmla="*/ 0 h 48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2248" h="48463">
                <a:moveTo>
                  <a:pt x="452248" y="0"/>
                </a:moveTo>
                <a:lnTo>
                  <a:pt x="452248" y="48463"/>
                </a:lnTo>
                <a:lnTo>
                  <a:pt x="0" y="48463"/>
                </a:lnTo>
                <a:cubicBezTo>
                  <a:pt x="79844" y="48463"/>
                  <a:pt x="158744" y="44094"/>
                  <a:pt x="236504" y="35564"/>
                </a:cubicBezTo>
                <a:lnTo>
                  <a:pt x="452248" y="0"/>
                </a:lnTo>
                <a:close/>
              </a:path>
            </a:pathLst>
          </a:custGeom>
        </p:spPr>
      </p:pic>
      <p:sp>
        <p:nvSpPr>
          <p:cNvPr id="13" name="Rectangle 12"/>
          <p:cNvSpPr/>
          <p:nvPr/>
        </p:nvSpPr>
        <p:spPr>
          <a:xfrm>
            <a:off x="527463" y="1066800"/>
            <a:ext cx="2450607"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uLnTx/>
                <a:uFillTx/>
                <a:latin typeface="Calibri" panose="020F0502020204030204"/>
                <a:ea typeface="+mn-ea"/>
                <a:cs typeface="+mn-cs"/>
              </a:rPr>
              <a:t>TRÒ CHƠI</a:t>
            </a:r>
          </a:p>
        </p:txBody>
      </p:sp>
      <p:pic>
        <p:nvPicPr>
          <p:cNvPr id="3" name="Picture 2"/>
          <p:cNvPicPr>
            <a:picLocks noChangeAspect="1"/>
          </p:cNvPicPr>
          <p:nvPr/>
        </p:nvPicPr>
        <p:blipFill rotWithShape="1">
          <a:blip r:embed="rId4"/>
          <a:srcRect t="22955" b="20890"/>
          <a:stretch/>
        </p:blipFill>
        <p:spPr>
          <a:xfrm>
            <a:off x="3182170" y="1312606"/>
            <a:ext cx="5840361" cy="1415846"/>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7" name="Horizontal Scroll 6"/>
          <p:cNvSpPr/>
          <p:nvPr/>
        </p:nvSpPr>
        <p:spPr>
          <a:xfrm>
            <a:off x="2468919" y="3037076"/>
            <a:ext cx="7241458" cy="2647334"/>
          </a:xfrm>
          <a:prstGeom prst="horizontalScroll">
            <a:avLst>
              <a:gd name="adj" fmla="val 7424"/>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Wingdings" panose="05000000000000000000" pitchFamily="2" charset="2"/>
              <a:buChar char="v"/>
            </a:pPr>
            <a:r>
              <a:rPr lang="en-US" sz="2800" dirty="0">
                <a:solidFill>
                  <a:schemeClr val="tx1"/>
                </a:solidFill>
                <a:latin typeface="Times New Roman" panose="02020603050405020304" pitchFamily="18" charset="0"/>
                <a:ea typeface="Times New Roman" panose="02020603050405020304" pitchFamily="18" charset="0"/>
              </a:rPr>
              <a:t>Chia </a:t>
            </a:r>
            <a:r>
              <a:rPr lang="en-US" sz="2800" dirty="0" err="1">
                <a:solidFill>
                  <a:schemeClr val="tx1"/>
                </a:solidFill>
                <a:latin typeface="Times New Roman" panose="02020603050405020304" pitchFamily="18" charset="0"/>
                <a:ea typeface="Times New Roman" panose="02020603050405020304" pitchFamily="18" charset="0"/>
              </a:rPr>
              <a:t>lớp</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thành</a:t>
            </a:r>
            <a:r>
              <a:rPr lang="en-US" sz="2800" dirty="0">
                <a:solidFill>
                  <a:schemeClr val="tx1"/>
                </a:solidFill>
                <a:latin typeface="Times New Roman" panose="02020603050405020304" pitchFamily="18" charset="0"/>
                <a:ea typeface="Times New Roman" panose="02020603050405020304" pitchFamily="18" charset="0"/>
              </a:rPr>
              <a:t> 4 </a:t>
            </a:r>
            <a:r>
              <a:rPr lang="en-US" sz="2800" dirty="0" err="1">
                <a:solidFill>
                  <a:schemeClr val="tx1"/>
                </a:solidFill>
                <a:latin typeface="Times New Roman" panose="02020603050405020304" pitchFamily="18" charset="0"/>
                <a:ea typeface="Times New Roman" panose="02020603050405020304" pitchFamily="18" charset="0"/>
              </a:rPr>
              <a:t>nhóm</a:t>
            </a:r>
            <a:r>
              <a:rPr lang="en-US" sz="2800" dirty="0">
                <a:solidFill>
                  <a:schemeClr val="tx1"/>
                </a:solidFill>
                <a:latin typeface="Times New Roman" panose="02020603050405020304" pitchFamily="18" charset="0"/>
                <a:ea typeface="Times New Roman" panose="02020603050405020304" pitchFamily="18" charset="0"/>
              </a:rPr>
              <a:t>.</a:t>
            </a:r>
          </a:p>
          <a:p>
            <a:pPr marL="457200" indent="-457200">
              <a:buFont typeface="Wingdings" panose="05000000000000000000" pitchFamily="2" charset="2"/>
              <a:buChar char="v"/>
            </a:pPr>
            <a:r>
              <a:rPr lang="en-US" sz="2800" dirty="0" err="1">
                <a:solidFill>
                  <a:schemeClr val="tx1"/>
                </a:solidFill>
                <a:latin typeface="Times New Roman" panose="02020603050405020304" pitchFamily="18" charset="0"/>
                <a:ea typeface="Times New Roman" panose="02020603050405020304" pitchFamily="18" charset="0"/>
              </a:rPr>
              <a:t>Viết</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tên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các</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tác</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phẩm</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hoặc</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cuốn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sách</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mà</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em</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đã</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lựa</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chọn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đọc</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và</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em</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muốn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giới</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thiệu</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cho</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các</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bạn</a:t>
            </a:r>
            <a:r>
              <a:rPr lang="en-US" sz="2800" dirty="0">
                <a:solidFill>
                  <a:schemeClr val="tx1"/>
                </a:solidFill>
                <a:latin typeface="Times New Roman" panose="02020603050405020304" pitchFamily="18" charset="0"/>
                <a:ea typeface="Times New Roman" panose="02020603050405020304" pitchFamily="18" charset="0"/>
              </a:rPr>
              <a:t>?</a:t>
            </a:r>
            <a:endParaRPr lang="en-US" sz="2400" dirty="0">
              <a:solidFill>
                <a:schemeClr val="tx1"/>
              </a:solidFill>
              <a:latin typeface="Times New Roman" panose="02020603050405020304" pitchFamily="18" charset="0"/>
              <a:ea typeface="Times New Roman" panose="02020603050405020304" pitchFamily="18" charset="0"/>
            </a:endParaRPr>
          </a:p>
        </p:txBody>
      </p:sp>
      <p:pic>
        <p:nvPicPr>
          <p:cNvPr id="8" name="Picture 7"/>
          <p:cNvPicPr>
            <a:picLocks noChangeAspect="1"/>
          </p:cNvPicPr>
          <p:nvPr/>
        </p:nvPicPr>
        <p:blipFill rotWithShape="1">
          <a:blip r:embed="rId5"/>
          <a:srcRect t="9467" b="74282"/>
          <a:stretch/>
        </p:blipFill>
        <p:spPr>
          <a:xfrm>
            <a:off x="4944489" y="2839063"/>
            <a:ext cx="2598098" cy="621009"/>
          </a:xfrm>
          <a:prstGeom prst="rect">
            <a:avLst/>
          </a:prstGeom>
        </p:spPr>
      </p:pic>
    </p:spTree>
    <p:extLst>
      <p:ext uri="{BB962C8B-B14F-4D97-AF65-F5344CB8AC3E}">
        <p14:creationId xmlns:p14="http://schemas.microsoft.com/office/powerpoint/2010/main" val="32093667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331122" y="907024"/>
            <a:ext cx="11517055" cy="5740810"/>
          </a:xfrm>
          <a:prstGeom prst="frame">
            <a:avLst>
              <a:gd name="adj1" fmla="val 1596"/>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r="100000" b="100000"/>
            </a:path>
            <a:tileRect l="-100000" t="-100000"/>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p:nvPr/>
        </p:nvSpPr>
        <p:spPr>
          <a:xfrm>
            <a:off x="889200" y="154858"/>
            <a:ext cx="10427519" cy="523568"/>
          </a:xfrm>
          <a:custGeom>
            <a:avLst/>
            <a:gdLst>
              <a:gd name="connsiteX0" fmla="*/ 260542 w 10427519"/>
              <a:gd name="connsiteY0" fmla="*/ 0 h 523568"/>
              <a:gd name="connsiteX1" fmla="*/ 10166977 w 10427519"/>
              <a:gd name="connsiteY1" fmla="*/ 0 h 523568"/>
              <a:gd name="connsiteX2" fmla="*/ 10427519 w 10427519"/>
              <a:gd name="connsiteY2" fmla="*/ 260542 h 523568"/>
              <a:gd name="connsiteX3" fmla="*/ 10427519 w 10427519"/>
              <a:gd name="connsiteY3" fmla="*/ 381013 h 523568"/>
              <a:gd name="connsiteX4" fmla="*/ 10407044 w 10427519"/>
              <a:gd name="connsiteY4" fmla="*/ 482428 h 523568"/>
              <a:gd name="connsiteX5" fmla="*/ 10384713 w 10427519"/>
              <a:gd name="connsiteY5" fmla="*/ 523568 h 523568"/>
              <a:gd name="connsiteX6" fmla="*/ 42806 w 10427519"/>
              <a:gd name="connsiteY6" fmla="*/ 523568 h 523568"/>
              <a:gd name="connsiteX7" fmla="*/ 20475 w 10427519"/>
              <a:gd name="connsiteY7" fmla="*/ 482428 h 523568"/>
              <a:gd name="connsiteX8" fmla="*/ 0 w 10427519"/>
              <a:gd name="connsiteY8" fmla="*/ 381013 h 523568"/>
              <a:gd name="connsiteX9" fmla="*/ 0 w 10427519"/>
              <a:gd name="connsiteY9" fmla="*/ 260542 h 523568"/>
              <a:gd name="connsiteX10" fmla="*/ 260542 w 10427519"/>
              <a:gd name="connsiteY10" fmla="*/ 0 h 52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7519" h="523568">
                <a:moveTo>
                  <a:pt x="260542" y="0"/>
                </a:moveTo>
                <a:lnTo>
                  <a:pt x="10166977" y="0"/>
                </a:lnTo>
                <a:cubicBezTo>
                  <a:pt x="10310870" y="0"/>
                  <a:pt x="10427519" y="116649"/>
                  <a:pt x="10427519" y="260542"/>
                </a:cubicBezTo>
                <a:lnTo>
                  <a:pt x="10427519" y="381013"/>
                </a:lnTo>
                <a:cubicBezTo>
                  <a:pt x="10427519" y="416986"/>
                  <a:pt x="10420228" y="451257"/>
                  <a:pt x="10407044" y="482428"/>
                </a:cubicBezTo>
                <a:lnTo>
                  <a:pt x="10384713" y="523568"/>
                </a:lnTo>
                <a:lnTo>
                  <a:pt x="42806" y="523568"/>
                </a:lnTo>
                <a:lnTo>
                  <a:pt x="20475" y="482428"/>
                </a:lnTo>
                <a:cubicBezTo>
                  <a:pt x="7291" y="451257"/>
                  <a:pt x="0" y="416986"/>
                  <a:pt x="0" y="381013"/>
                </a:cubicBezTo>
                <a:lnTo>
                  <a:pt x="0" y="260542"/>
                </a:lnTo>
                <a:cubicBezTo>
                  <a:pt x="0" y="116649"/>
                  <a:pt x="116649" y="0"/>
                  <a:pt x="260542" y="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9"/>
          <p:cNvSpPr/>
          <p:nvPr/>
        </p:nvSpPr>
        <p:spPr>
          <a:xfrm>
            <a:off x="-1" y="-1"/>
            <a:ext cx="12192000" cy="678426"/>
          </a:xfrm>
          <a:custGeom>
            <a:avLst/>
            <a:gdLst>
              <a:gd name="connsiteX0" fmla="*/ 0 w 12192000"/>
              <a:gd name="connsiteY0" fmla="*/ 0 h 678426"/>
              <a:gd name="connsiteX1" fmla="*/ 12192000 w 12192000"/>
              <a:gd name="connsiteY1" fmla="*/ 0 h 678426"/>
              <a:gd name="connsiteX2" fmla="*/ 12192000 w 12192000"/>
              <a:gd name="connsiteY2" fmla="*/ 678426 h 678426"/>
              <a:gd name="connsiteX3" fmla="*/ 11260603 w 12192000"/>
              <a:gd name="connsiteY3" fmla="*/ 678426 h 678426"/>
              <a:gd name="connsiteX4" fmla="*/ 11282934 w 12192000"/>
              <a:gd name="connsiteY4" fmla="*/ 637286 h 678426"/>
              <a:gd name="connsiteX5" fmla="*/ 11303409 w 12192000"/>
              <a:gd name="connsiteY5" fmla="*/ 535871 h 678426"/>
              <a:gd name="connsiteX6" fmla="*/ 11303409 w 12192000"/>
              <a:gd name="connsiteY6" fmla="*/ 415400 h 678426"/>
              <a:gd name="connsiteX7" fmla="*/ 11042867 w 12192000"/>
              <a:gd name="connsiteY7" fmla="*/ 154858 h 678426"/>
              <a:gd name="connsiteX8" fmla="*/ 1136432 w 12192000"/>
              <a:gd name="connsiteY8" fmla="*/ 154858 h 678426"/>
              <a:gd name="connsiteX9" fmla="*/ 875890 w 12192000"/>
              <a:gd name="connsiteY9" fmla="*/ 415400 h 678426"/>
              <a:gd name="connsiteX10" fmla="*/ 875890 w 12192000"/>
              <a:gd name="connsiteY10" fmla="*/ 535871 h 678426"/>
              <a:gd name="connsiteX11" fmla="*/ 896365 w 12192000"/>
              <a:gd name="connsiteY11" fmla="*/ 637286 h 678426"/>
              <a:gd name="connsiteX12" fmla="*/ 918696 w 12192000"/>
              <a:gd name="connsiteY12" fmla="*/ 678426 h 678426"/>
              <a:gd name="connsiteX13" fmla="*/ 0 w 12192000"/>
              <a:gd name="connsiteY13" fmla="*/ 678426 h 678426"/>
              <a:gd name="connsiteX14" fmla="*/ 0 w 12192000"/>
              <a:gd name="connsiteY14" fmla="*/ 0 h 6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78426">
                <a:moveTo>
                  <a:pt x="0" y="0"/>
                </a:moveTo>
                <a:lnTo>
                  <a:pt x="12192000" y="0"/>
                </a:lnTo>
                <a:lnTo>
                  <a:pt x="12192000" y="678426"/>
                </a:lnTo>
                <a:lnTo>
                  <a:pt x="11260603" y="678426"/>
                </a:lnTo>
                <a:lnTo>
                  <a:pt x="11282934" y="637286"/>
                </a:lnTo>
                <a:cubicBezTo>
                  <a:pt x="11296118" y="606115"/>
                  <a:pt x="11303409" y="571844"/>
                  <a:pt x="11303409" y="535871"/>
                </a:cubicBezTo>
                <a:lnTo>
                  <a:pt x="11303409" y="415400"/>
                </a:lnTo>
                <a:cubicBezTo>
                  <a:pt x="11303409" y="271507"/>
                  <a:pt x="11186760" y="154858"/>
                  <a:pt x="11042867" y="154858"/>
                </a:cubicBezTo>
                <a:lnTo>
                  <a:pt x="1136432" y="154858"/>
                </a:lnTo>
                <a:cubicBezTo>
                  <a:pt x="992539" y="154858"/>
                  <a:pt x="875890" y="271507"/>
                  <a:pt x="875890" y="415400"/>
                </a:cubicBezTo>
                <a:lnTo>
                  <a:pt x="875890" y="535871"/>
                </a:lnTo>
                <a:cubicBezTo>
                  <a:pt x="875890" y="571844"/>
                  <a:pt x="883181" y="606115"/>
                  <a:pt x="896365" y="637286"/>
                </a:cubicBezTo>
                <a:lnTo>
                  <a:pt x="918696" y="678426"/>
                </a:lnTo>
                <a:lnTo>
                  <a:pt x="0" y="678426"/>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8"/>
          <p:cNvSpPr/>
          <p:nvPr/>
        </p:nvSpPr>
        <p:spPr>
          <a:xfrm>
            <a:off x="918696" y="678426"/>
            <a:ext cx="10341907" cy="117987"/>
          </a:xfrm>
          <a:custGeom>
            <a:avLst/>
            <a:gdLst>
              <a:gd name="connsiteX0" fmla="*/ 0 w 10341907"/>
              <a:gd name="connsiteY0" fmla="*/ 0 h 117987"/>
              <a:gd name="connsiteX1" fmla="*/ 10341907 w 10341907"/>
              <a:gd name="connsiteY1" fmla="*/ 0 h 117987"/>
              <a:gd name="connsiteX2" fmla="*/ 10340216 w 10341907"/>
              <a:gd name="connsiteY2" fmla="*/ 3116 h 117987"/>
              <a:gd name="connsiteX3" fmla="*/ 10124171 w 10341907"/>
              <a:gd name="connsiteY3" fmla="*/ 117987 h 117987"/>
              <a:gd name="connsiteX4" fmla="*/ 217736 w 10341907"/>
              <a:gd name="connsiteY4" fmla="*/ 117987 h 117987"/>
              <a:gd name="connsiteX5" fmla="*/ 1691 w 10341907"/>
              <a:gd name="connsiteY5" fmla="*/ 3116 h 117987"/>
              <a:gd name="connsiteX6" fmla="*/ 0 w 10341907"/>
              <a:gd name="connsiteY6" fmla="*/ 0 h 11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1907" h="117987">
                <a:moveTo>
                  <a:pt x="0" y="0"/>
                </a:moveTo>
                <a:lnTo>
                  <a:pt x="10341907" y="0"/>
                </a:lnTo>
                <a:lnTo>
                  <a:pt x="10340216" y="3116"/>
                </a:lnTo>
                <a:cubicBezTo>
                  <a:pt x="10293395" y="72421"/>
                  <a:pt x="10214104" y="117987"/>
                  <a:pt x="10124171" y="117987"/>
                </a:cubicBezTo>
                <a:lnTo>
                  <a:pt x="217736" y="117987"/>
                </a:lnTo>
                <a:cubicBezTo>
                  <a:pt x="127803" y="117987"/>
                  <a:pt x="48512" y="72421"/>
                  <a:pt x="1691" y="3116"/>
                </a:cubicBezTo>
                <a:lnTo>
                  <a:pt x="0"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an 11"/>
          <p:cNvSpPr/>
          <p:nvPr/>
        </p:nvSpPr>
        <p:spPr>
          <a:xfrm>
            <a:off x="6657" y="-43261"/>
            <a:ext cx="828537" cy="721686"/>
          </a:xfrm>
          <a:prstGeom prst="can">
            <a:avLst>
              <a:gd name="adj" fmla="val 1195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Ngữ</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văn</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6</a:t>
            </a:r>
          </a:p>
        </p:txBody>
      </p:sp>
      <p:pic>
        <p:nvPicPr>
          <p:cNvPr id="4" name="Picture 3"/>
          <p:cNvPicPr>
            <a:picLocks noChangeAspect="1"/>
          </p:cNvPicPr>
          <p:nvPr/>
        </p:nvPicPr>
        <p:blipFill>
          <a:blip r:embed="rId2"/>
          <a:stretch>
            <a:fillRect/>
          </a:stretch>
        </p:blipFill>
        <p:spPr>
          <a:xfrm>
            <a:off x="11344104" y="0"/>
            <a:ext cx="835195" cy="721685"/>
          </a:xfrm>
          <a:prstGeom prst="rect">
            <a:avLst/>
          </a:prstGeom>
        </p:spPr>
      </p:pic>
      <p:sp>
        <p:nvSpPr>
          <p:cNvPr id="16" name="Plaque 15"/>
          <p:cNvSpPr/>
          <p:nvPr/>
        </p:nvSpPr>
        <p:spPr>
          <a:xfrm>
            <a:off x="4227564" y="833284"/>
            <a:ext cx="3749572" cy="405582"/>
          </a:xfrm>
          <a:prstGeom prst="plaque">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p:cNvSpPr/>
          <p:nvPr/>
        </p:nvSpPr>
        <p:spPr>
          <a:xfrm>
            <a:off x="1143588" y="136771"/>
            <a:ext cx="991752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GIAI ĐOẠN 1:  KHỞI ĐỘNG DỰ ÁN </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CUỐN SÁCH TÔI YÊU</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1" name="Picture 20"/>
          <p:cNvPicPr>
            <a:picLocks noChangeAspect="1"/>
          </p:cNvPicPr>
          <p:nvPr/>
        </p:nvPicPr>
        <p:blipFill>
          <a:blip r:embed="rId3"/>
          <a:srcRect l="92806" b="99030"/>
          <a:stretch>
            <a:fillRect/>
          </a:stretch>
        </p:blipFill>
        <p:spPr>
          <a:xfrm>
            <a:off x="6358923" y="1238867"/>
            <a:ext cx="452248" cy="48463"/>
          </a:xfrm>
          <a:custGeom>
            <a:avLst/>
            <a:gdLst>
              <a:gd name="connsiteX0" fmla="*/ 0 w 452248"/>
              <a:gd name="connsiteY0" fmla="*/ 0 h 48463"/>
              <a:gd name="connsiteX1" fmla="*/ 452248 w 452248"/>
              <a:gd name="connsiteY1" fmla="*/ 0 h 48463"/>
              <a:gd name="connsiteX2" fmla="*/ 452248 w 452248"/>
              <a:gd name="connsiteY2" fmla="*/ 48463 h 48463"/>
              <a:gd name="connsiteX3" fmla="*/ 236504 w 452248"/>
              <a:gd name="connsiteY3" fmla="*/ 12899 h 48463"/>
              <a:gd name="connsiteX4" fmla="*/ 0 w 452248"/>
              <a:gd name="connsiteY4" fmla="*/ 0 h 48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2248" h="48463">
                <a:moveTo>
                  <a:pt x="0" y="0"/>
                </a:moveTo>
                <a:lnTo>
                  <a:pt x="452248" y="0"/>
                </a:lnTo>
                <a:lnTo>
                  <a:pt x="452248" y="48463"/>
                </a:lnTo>
                <a:lnTo>
                  <a:pt x="236504" y="12899"/>
                </a:lnTo>
                <a:cubicBezTo>
                  <a:pt x="158744" y="4370"/>
                  <a:pt x="79844" y="0"/>
                  <a:pt x="0" y="0"/>
                </a:cubicBezTo>
                <a:close/>
              </a:path>
            </a:pathLst>
          </a:custGeom>
        </p:spPr>
      </p:pic>
      <p:pic>
        <p:nvPicPr>
          <p:cNvPr id="19" name="Picture 18"/>
          <p:cNvPicPr>
            <a:picLocks noChangeAspect="1"/>
          </p:cNvPicPr>
          <p:nvPr/>
        </p:nvPicPr>
        <p:blipFill>
          <a:blip r:embed="rId3"/>
          <a:srcRect l="92806" t="99030"/>
          <a:stretch>
            <a:fillRect/>
          </a:stretch>
        </p:blipFill>
        <p:spPr>
          <a:xfrm>
            <a:off x="6358923" y="6187238"/>
            <a:ext cx="452248" cy="48463"/>
          </a:xfrm>
          <a:custGeom>
            <a:avLst/>
            <a:gdLst>
              <a:gd name="connsiteX0" fmla="*/ 452248 w 452248"/>
              <a:gd name="connsiteY0" fmla="*/ 0 h 48463"/>
              <a:gd name="connsiteX1" fmla="*/ 452248 w 452248"/>
              <a:gd name="connsiteY1" fmla="*/ 48463 h 48463"/>
              <a:gd name="connsiteX2" fmla="*/ 0 w 452248"/>
              <a:gd name="connsiteY2" fmla="*/ 48463 h 48463"/>
              <a:gd name="connsiteX3" fmla="*/ 236504 w 452248"/>
              <a:gd name="connsiteY3" fmla="*/ 35564 h 48463"/>
              <a:gd name="connsiteX4" fmla="*/ 452248 w 452248"/>
              <a:gd name="connsiteY4" fmla="*/ 0 h 48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2248" h="48463">
                <a:moveTo>
                  <a:pt x="452248" y="0"/>
                </a:moveTo>
                <a:lnTo>
                  <a:pt x="452248" y="48463"/>
                </a:lnTo>
                <a:lnTo>
                  <a:pt x="0" y="48463"/>
                </a:lnTo>
                <a:cubicBezTo>
                  <a:pt x="79844" y="48463"/>
                  <a:pt x="158744" y="44094"/>
                  <a:pt x="236504" y="35564"/>
                </a:cubicBezTo>
                <a:lnTo>
                  <a:pt x="452248" y="0"/>
                </a:lnTo>
                <a:close/>
              </a:path>
            </a:pathLst>
          </a:custGeom>
        </p:spPr>
      </p:pic>
      <p:sp>
        <p:nvSpPr>
          <p:cNvPr id="14" name="Rectangle 13"/>
          <p:cNvSpPr/>
          <p:nvPr/>
        </p:nvSpPr>
        <p:spPr>
          <a:xfrm>
            <a:off x="4198684" y="752435"/>
            <a:ext cx="3794629" cy="461665"/>
          </a:xfrm>
          <a:prstGeom prst="rect">
            <a:avLst/>
          </a:prstGeom>
        </p:spPr>
        <p:txBody>
          <a:bodyPr wrap="none">
            <a:spAutoFit/>
          </a:bodyPr>
          <a:lstStyle/>
          <a:p>
            <a:r>
              <a:rPr lang="vi-VN" sz="2400" b="1" dirty="0">
                <a:solidFill>
                  <a:srgbClr val="0000FF"/>
                </a:solidFill>
                <a:latin typeface="Times New Roman" panose="02020603050405020304" pitchFamily="18" charset="0"/>
                <a:ea typeface="Times New Roman" panose="02020603050405020304" pitchFamily="18" charset="0"/>
              </a:rPr>
              <a:t>Khám phá tri thức ngữ văn</a:t>
            </a:r>
            <a:endParaRPr lang="en-US" sz="2400" dirty="0"/>
          </a:p>
        </p:txBody>
      </p:sp>
      <p:sp>
        <p:nvSpPr>
          <p:cNvPr id="15" name="Rectangle 14"/>
          <p:cNvSpPr/>
          <p:nvPr/>
        </p:nvSpPr>
        <p:spPr>
          <a:xfrm>
            <a:off x="660400" y="1130300"/>
            <a:ext cx="6096000" cy="1014380"/>
          </a:xfrm>
          <a:prstGeom prst="rect">
            <a:avLst/>
          </a:prstGeom>
        </p:spPr>
        <p:txBody>
          <a:bodyPr>
            <a:spAutoFit/>
          </a:bodyPr>
          <a:lstStyle/>
          <a:p>
            <a:pPr>
              <a:lnSpc>
                <a:spcPct val="107000"/>
              </a:lnSpc>
              <a:spcAft>
                <a:spcPts val="0"/>
              </a:spcAft>
            </a:pP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I. Tri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ngữ</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văn</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vi-VN" sz="2800" b="1" dirty="0">
                <a:latin typeface="Times New Roman" panose="02020603050405020304" pitchFamily="18" charset="0"/>
                <a:ea typeface="Times New Roman" panose="02020603050405020304" pitchFamily="18" charset="0"/>
                <a:cs typeface="Times New Roman" panose="02020603050405020304" pitchFamily="18" charset="0"/>
              </a:rPr>
              <a:t>1. V</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ăn</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nghị</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luận</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văn</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học</a:t>
            </a:r>
            <a:r>
              <a:rPr lang="vi-VN" sz="2800" b="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8" name="Horizontal Scroll 17"/>
          <p:cNvSpPr/>
          <p:nvPr/>
        </p:nvSpPr>
        <p:spPr>
          <a:xfrm>
            <a:off x="2050026" y="2005782"/>
            <a:ext cx="7934632" cy="3982064"/>
          </a:xfrm>
          <a:prstGeom prst="horizontalScroll">
            <a:avLst>
              <a:gd name="adj" fmla="val 91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0"/>
              </a:spcAft>
            </a:pPr>
            <a:r>
              <a:rPr lang="vi-VN" sz="32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Là một loại văn bản nghị luận, có nội dung bàn về một vấn đề văn học như tác giả, tác phẩm, thể loại, ...Nghị luận văn học sử dụng lí lẽ và bằng chứng để làm sáng tỏ vấn đề văn học được nói tới.</a:t>
            </a:r>
            <a:endParaRPr lang="en-US" sz="320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0" name="Cloud Callout 19"/>
          <p:cNvSpPr/>
          <p:nvPr/>
        </p:nvSpPr>
        <p:spPr>
          <a:xfrm>
            <a:off x="2153264" y="2079012"/>
            <a:ext cx="7610167" cy="3525375"/>
          </a:xfrm>
          <a:prstGeom prst="cloudCallout">
            <a:avLst/>
          </a:prstGeom>
        </p:spPr>
        <p:style>
          <a:lnRef idx="2">
            <a:schemeClr val="accent2"/>
          </a:lnRef>
          <a:fillRef idx="1">
            <a:schemeClr val="lt1"/>
          </a:fillRef>
          <a:effectRef idx="0">
            <a:schemeClr val="accent2"/>
          </a:effectRef>
          <a:fontRef idx="minor">
            <a:schemeClr val="dk1"/>
          </a:fontRef>
        </p:style>
        <p:txBody>
          <a:bodyPr rtlCol="0" anchor="ctr"/>
          <a:lstStyle/>
          <a:p>
            <a:pPr>
              <a:lnSpc>
                <a:spcPct val="107000"/>
              </a:lnSpc>
              <a:spcAft>
                <a:spcPts val="0"/>
              </a:spcAft>
            </a:pPr>
            <a:r>
              <a:rPr lang="de-DE" sz="28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 </a:t>
            </a:r>
            <a:r>
              <a:rPr lang="vi-VN" sz="2800" i="1" dirty="0">
                <a:latin typeface="Times New Roman" panose="02020603050405020304" pitchFamily="18" charset="0"/>
                <a:ea typeface="Calibri" panose="020F0502020204030204" pitchFamily="34" charset="0"/>
                <a:cs typeface="Times New Roman" panose="02020603050405020304" pitchFamily="18" charset="0"/>
              </a:rPr>
              <a:t>Văn bản nghị luận văn học là kiểu văn bản bàn luận về đối tượng nào?</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vi-VN" sz="2800" i="1" dirty="0">
                <a:latin typeface="Times New Roman" panose="02020603050405020304" pitchFamily="18" charset="0"/>
                <a:ea typeface="Calibri" panose="020F0502020204030204" pitchFamily="34" charset="0"/>
                <a:cs typeface="Times New Roman" panose="02020603050405020304" pitchFamily="18" charset="0"/>
              </a:rPr>
              <a:t>+ Lí lẽ, bằng chứng trong văn bản nghị luận văn học có đặc điểm gì? </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97233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20"/>
                                        </p:tgtEl>
                                      </p:cBhvr>
                                    </p:animEffect>
                                    <p:set>
                                      <p:cBhvr>
                                        <p:cTn id="7" dur="1" fill="hold">
                                          <p:stCondLst>
                                            <p:cond delay="1999"/>
                                          </p:stCondLst>
                                        </p:cTn>
                                        <p:tgtEl>
                                          <p:spTgt spid="2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circle(in)">
                                      <p:cBhvr>
                                        <p:cTn id="12"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331122" y="907024"/>
            <a:ext cx="11517055" cy="5740810"/>
          </a:xfrm>
          <a:prstGeom prst="frame">
            <a:avLst>
              <a:gd name="adj1" fmla="val 1596"/>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r="100000" b="100000"/>
            </a:path>
            <a:tileRect l="-100000" t="-100000"/>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p:nvPr/>
        </p:nvSpPr>
        <p:spPr>
          <a:xfrm>
            <a:off x="889200" y="154858"/>
            <a:ext cx="10427519" cy="523568"/>
          </a:xfrm>
          <a:custGeom>
            <a:avLst/>
            <a:gdLst>
              <a:gd name="connsiteX0" fmla="*/ 260542 w 10427519"/>
              <a:gd name="connsiteY0" fmla="*/ 0 h 523568"/>
              <a:gd name="connsiteX1" fmla="*/ 10166977 w 10427519"/>
              <a:gd name="connsiteY1" fmla="*/ 0 h 523568"/>
              <a:gd name="connsiteX2" fmla="*/ 10427519 w 10427519"/>
              <a:gd name="connsiteY2" fmla="*/ 260542 h 523568"/>
              <a:gd name="connsiteX3" fmla="*/ 10427519 w 10427519"/>
              <a:gd name="connsiteY3" fmla="*/ 381013 h 523568"/>
              <a:gd name="connsiteX4" fmla="*/ 10407044 w 10427519"/>
              <a:gd name="connsiteY4" fmla="*/ 482428 h 523568"/>
              <a:gd name="connsiteX5" fmla="*/ 10384713 w 10427519"/>
              <a:gd name="connsiteY5" fmla="*/ 523568 h 523568"/>
              <a:gd name="connsiteX6" fmla="*/ 42806 w 10427519"/>
              <a:gd name="connsiteY6" fmla="*/ 523568 h 523568"/>
              <a:gd name="connsiteX7" fmla="*/ 20475 w 10427519"/>
              <a:gd name="connsiteY7" fmla="*/ 482428 h 523568"/>
              <a:gd name="connsiteX8" fmla="*/ 0 w 10427519"/>
              <a:gd name="connsiteY8" fmla="*/ 381013 h 523568"/>
              <a:gd name="connsiteX9" fmla="*/ 0 w 10427519"/>
              <a:gd name="connsiteY9" fmla="*/ 260542 h 523568"/>
              <a:gd name="connsiteX10" fmla="*/ 260542 w 10427519"/>
              <a:gd name="connsiteY10" fmla="*/ 0 h 52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7519" h="523568">
                <a:moveTo>
                  <a:pt x="260542" y="0"/>
                </a:moveTo>
                <a:lnTo>
                  <a:pt x="10166977" y="0"/>
                </a:lnTo>
                <a:cubicBezTo>
                  <a:pt x="10310870" y="0"/>
                  <a:pt x="10427519" y="116649"/>
                  <a:pt x="10427519" y="260542"/>
                </a:cubicBezTo>
                <a:lnTo>
                  <a:pt x="10427519" y="381013"/>
                </a:lnTo>
                <a:cubicBezTo>
                  <a:pt x="10427519" y="416986"/>
                  <a:pt x="10420228" y="451257"/>
                  <a:pt x="10407044" y="482428"/>
                </a:cubicBezTo>
                <a:lnTo>
                  <a:pt x="10384713" y="523568"/>
                </a:lnTo>
                <a:lnTo>
                  <a:pt x="42806" y="523568"/>
                </a:lnTo>
                <a:lnTo>
                  <a:pt x="20475" y="482428"/>
                </a:lnTo>
                <a:cubicBezTo>
                  <a:pt x="7291" y="451257"/>
                  <a:pt x="0" y="416986"/>
                  <a:pt x="0" y="381013"/>
                </a:cubicBezTo>
                <a:lnTo>
                  <a:pt x="0" y="260542"/>
                </a:lnTo>
                <a:cubicBezTo>
                  <a:pt x="0" y="116649"/>
                  <a:pt x="116649" y="0"/>
                  <a:pt x="260542" y="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9"/>
          <p:cNvSpPr/>
          <p:nvPr/>
        </p:nvSpPr>
        <p:spPr>
          <a:xfrm>
            <a:off x="-1" y="-1"/>
            <a:ext cx="12192000" cy="678426"/>
          </a:xfrm>
          <a:custGeom>
            <a:avLst/>
            <a:gdLst>
              <a:gd name="connsiteX0" fmla="*/ 0 w 12192000"/>
              <a:gd name="connsiteY0" fmla="*/ 0 h 678426"/>
              <a:gd name="connsiteX1" fmla="*/ 12192000 w 12192000"/>
              <a:gd name="connsiteY1" fmla="*/ 0 h 678426"/>
              <a:gd name="connsiteX2" fmla="*/ 12192000 w 12192000"/>
              <a:gd name="connsiteY2" fmla="*/ 678426 h 678426"/>
              <a:gd name="connsiteX3" fmla="*/ 11260603 w 12192000"/>
              <a:gd name="connsiteY3" fmla="*/ 678426 h 678426"/>
              <a:gd name="connsiteX4" fmla="*/ 11282934 w 12192000"/>
              <a:gd name="connsiteY4" fmla="*/ 637286 h 678426"/>
              <a:gd name="connsiteX5" fmla="*/ 11303409 w 12192000"/>
              <a:gd name="connsiteY5" fmla="*/ 535871 h 678426"/>
              <a:gd name="connsiteX6" fmla="*/ 11303409 w 12192000"/>
              <a:gd name="connsiteY6" fmla="*/ 415400 h 678426"/>
              <a:gd name="connsiteX7" fmla="*/ 11042867 w 12192000"/>
              <a:gd name="connsiteY7" fmla="*/ 154858 h 678426"/>
              <a:gd name="connsiteX8" fmla="*/ 1136432 w 12192000"/>
              <a:gd name="connsiteY8" fmla="*/ 154858 h 678426"/>
              <a:gd name="connsiteX9" fmla="*/ 875890 w 12192000"/>
              <a:gd name="connsiteY9" fmla="*/ 415400 h 678426"/>
              <a:gd name="connsiteX10" fmla="*/ 875890 w 12192000"/>
              <a:gd name="connsiteY10" fmla="*/ 535871 h 678426"/>
              <a:gd name="connsiteX11" fmla="*/ 896365 w 12192000"/>
              <a:gd name="connsiteY11" fmla="*/ 637286 h 678426"/>
              <a:gd name="connsiteX12" fmla="*/ 918696 w 12192000"/>
              <a:gd name="connsiteY12" fmla="*/ 678426 h 678426"/>
              <a:gd name="connsiteX13" fmla="*/ 0 w 12192000"/>
              <a:gd name="connsiteY13" fmla="*/ 678426 h 678426"/>
              <a:gd name="connsiteX14" fmla="*/ 0 w 12192000"/>
              <a:gd name="connsiteY14" fmla="*/ 0 h 6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78426">
                <a:moveTo>
                  <a:pt x="0" y="0"/>
                </a:moveTo>
                <a:lnTo>
                  <a:pt x="12192000" y="0"/>
                </a:lnTo>
                <a:lnTo>
                  <a:pt x="12192000" y="678426"/>
                </a:lnTo>
                <a:lnTo>
                  <a:pt x="11260603" y="678426"/>
                </a:lnTo>
                <a:lnTo>
                  <a:pt x="11282934" y="637286"/>
                </a:lnTo>
                <a:cubicBezTo>
                  <a:pt x="11296118" y="606115"/>
                  <a:pt x="11303409" y="571844"/>
                  <a:pt x="11303409" y="535871"/>
                </a:cubicBezTo>
                <a:lnTo>
                  <a:pt x="11303409" y="415400"/>
                </a:lnTo>
                <a:cubicBezTo>
                  <a:pt x="11303409" y="271507"/>
                  <a:pt x="11186760" y="154858"/>
                  <a:pt x="11042867" y="154858"/>
                </a:cubicBezTo>
                <a:lnTo>
                  <a:pt x="1136432" y="154858"/>
                </a:lnTo>
                <a:cubicBezTo>
                  <a:pt x="992539" y="154858"/>
                  <a:pt x="875890" y="271507"/>
                  <a:pt x="875890" y="415400"/>
                </a:cubicBezTo>
                <a:lnTo>
                  <a:pt x="875890" y="535871"/>
                </a:lnTo>
                <a:cubicBezTo>
                  <a:pt x="875890" y="571844"/>
                  <a:pt x="883181" y="606115"/>
                  <a:pt x="896365" y="637286"/>
                </a:cubicBezTo>
                <a:lnTo>
                  <a:pt x="918696" y="678426"/>
                </a:lnTo>
                <a:lnTo>
                  <a:pt x="0" y="678426"/>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8"/>
          <p:cNvSpPr/>
          <p:nvPr/>
        </p:nvSpPr>
        <p:spPr>
          <a:xfrm>
            <a:off x="918696" y="678426"/>
            <a:ext cx="10341907" cy="117987"/>
          </a:xfrm>
          <a:custGeom>
            <a:avLst/>
            <a:gdLst>
              <a:gd name="connsiteX0" fmla="*/ 0 w 10341907"/>
              <a:gd name="connsiteY0" fmla="*/ 0 h 117987"/>
              <a:gd name="connsiteX1" fmla="*/ 10341907 w 10341907"/>
              <a:gd name="connsiteY1" fmla="*/ 0 h 117987"/>
              <a:gd name="connsiteX2" fmla="*/ 10340216 w 10341907"/>
              <a:gd name="connsiteY2" fmla="*/ 3116 h 117987"/>
              <a:gd name="connsiteX3" fmla="*/ 10124171 w 10341907"/>
              <a:gd name="connsiteY3" fmla="*/ 117987 h 117987"/>
              <a:gd name="connsiteX4" fmla="*/ 217736 w 10341907"/>
              <a:gd name="connsiteY4" fmla="*/ 117987 h 117987"/>
              <a:gd name="connsiteX5" fmla="*/ 1691 w 10341907"/>
              <a:gd name="connsiteY5" fmla="*/ 3116 h 117987"/>
              <a:gd name="connsiteX6" fmla="*/ 0 w 10341907"/>
              <a:gd name="connsiteY6" fmla="*/ 0 h 11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1907" h="117987">
                <a:moveTo>
                  <a:pt x="0" y="0"/>
                </a:moveTo>
                <a:lnTo>
                  <a:pt x="10341907" y="0"/>
                </a:lnTo>
                <a:lnTo>
                  <a:pt x="10340216" y="3116"/>
                </a:lnTo>
                <a:cubicBezTo>
                  <a:pt x="10293395" y="72421"/>
                  <a:pt x="10214104" y="117987"/>
                  <a:pt x="10124171" y="117987"/>
                </a:cubicBezTo>
                <a:lnTo>
                  <a:pt x="217736" y="117987"/>
                </a:lnTo>
                <a:cubicBezTo>
                  <a:pt x="127803" y="117987"/>
                  <a:pt x="48512" y="72421"/>
                  <a:pt x="1691" y="3116"/>
                </a:cubicBezTo>
                <a:lnTo>
                  <a:pt x="0"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an 11"/>
          <p:cNvSpPr/>
          <p:nvPr/>
        </p:nvSpPr>
        <p:spPr>
          <a:xfrm>
            <a:off x="6657" y="-43261"/>
            <a:ext cx="828537" cy="721686"/>
          </a:xfrm>
          <a:prstGeom prst="can">
            <a:avLst>
              <a:gd name="adj" fmla="val 1195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Ngữ</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văn</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6</a:t>
            </a:r>
          </a:p>
        </p:txBody>
      </p:sp>
      <p:pic>
        <p:nvPicPr>
          <p:cNvPr id="4" name="Picture 3"/>
          <p:cNvPicPr>
            <a:picLocks noChangeAspect="1"/>
          </p:cNvPicPr>
          <p:nvPr/>
        </p:nvPicPr>
        <p:blipFill>
          <a:blip r:embed="rId2"/>
          <a:stretch>
            <a:fillRect/>
          </a:stretch>
        </p:blipFill>
        <p:spPr>
          <a:xfrm>
            <a:off x="11344104" y="0"/>
            <a:ext cx="835195" cy="721685"/>
          </a:xfrm>
          <a:prstGeom prst="rect">
            <a:avLst/>
          </a:prstGeom>
        </p:spPr>
      </p:pic>
      <p:sp>
        <p:nvSpPr>
          <p:cNvPr id="16" name="Plaque 15"/>
          <p:cNvSpPr/>
          <p:nvPr/>
        </p:nvSpPr>
        <p:spPr>
          <a:xfrm>
            <a:off x="4227564" y="833284"/>
            <a:ext cx="3749572" cy="405582"/>
          </a:xfrm>
          <a:prstGeom prst="plaque">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p:cNvSpPr/>
          <p:nvPr/>
        </p:nvSpPr>
        <p:spPr>
          <a:xfrm>
            <a:off x="1143588" y="136771"/>
            <a:ext cx="991752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GIAI ĐOẠN 1:  KHỞI ĐỘNG DỰ ÁN </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CUỐN SÁCH TÔI YÊU</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1" name="Picture 20"/>
          <p:cNvPicPr>
            <a:picLocks noChangeAspect="1"/>
          </p:cNvPicPr>
          <p:nvPr/>
        </p:nvPicPr>
        <p:blipFill>
          <a:blip r:embed="rId3"/>
          <a:srcRect l="92806" b="99030"/>
          <a:stretch>
            <a:fillRect/>
          </a:stretch>
        </p:blipFill>
        <p:spPr>
          <a:xfrm>
            <a:off x="6358923" y="1238867"/>
            <a:ext cx="452248" cy="48463"/>
          </a:xfrm>
          <a:custGeom>
            <a:avLst/>
            <a:gdLst>
              <a:gd name="connsiteX0" fmla="*/ 0 w 452248"/>
              <a:gd name="connsiteY0" fmla="*/ 0 h 48463"/>
              <a:gd name="connsiteX1" fmla="*/ 452248 w 452248"/>
              <a:gd name="connsiteY1" fmla="*/ 0 h 48463"/>
              <a:gd name="connsiteX2" fmla="*/ 452248 w 452248"/>
              <a:gd name="connsiteY2" fmla="*/ 48463 h 48463"/>
              <a:gd name="connsiteX3" fmla="*/ 236504 w 452248"/>
              <a:gd name="connsiteY3" fmla="*/ 12899 h 48463"/>
              <a:gd name="connsiteX4" fmla="*/ 0 w 452248"/>
              <a:gd name="connsiteY4" fmla="*/ 0 h 48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2248" h="48463">
                <a:moveTo>
                  <a:pt x="0" y="0"/>
                </a:moveTo>
                <a:lnTo>
                  <a:pt x="452248" y="0"/>
                </a:lnTo>
                <a:lnTo>
                  <a:pt x="452248" y="48463"/>
                </a:lnTo>
                <a:lnTo>
                  <a:pt x="236504" y="12899"/>
                </a:lnTo>
                <a:cubicBezTo>
                  <a:pt x="158744" y="4370"/>
                  <a:pt x="79844" y="0"/>
                  <a:pt x="0" y="0"/>
                </a:cubicBezTo>
                <a:close/>
              </a:path>
            </a:pathLst>
          </a:custGeom>
        </p:spPr>
      </p:pic>
      <p:pic>
        <p:nvPicPr>
          <p:cNvPr id="19" name="Picture 18"/>
          <p:cNvPicPr>
            <a:picLocks noChangeAspect="1"/>
          </p:cNvPicPr>
          <p:nvPr/>
        </p:nvPicPr>
        <p:blipFill>
          <a:blip r:embed="rId3"/>
          <a:srcRect l="92806" t="99030"/>
          <a:stretch>
            <a:fillRect/>
          </a:stretch>
        </p:blipFill>
        <p:spPr>
          <a:xfrm>
            <a:off x="6358923" y="6187238"/>
            <a:ext cx="452248" cy="48463"/>
          </a:xfrm>
          <a:custGeom>
            <a:avLst/>
            <a:gdLst>
              <a:gd name="connsiteX0" fmla="*/ 452248 w 452248"/>
              <a:gd name="connsiteY0" fmla="*/ 0 h 48463"/>
              <a:gd name="connsiteX1" fmla="*/ 452248 w 452248"/>
              <a:gd name="connsiteY1" fmla="*/ 48463 h 48463"/>
              <a:gd name="connsiteX2" fmla="*/ 0 w 452248"/>
              <a:gd name="connsiteY2" fmla="*/ 48463 h 48463"/>
              <a:gd name="connsiteX3" fmla="*/ 236504 w 452248"/>
              <a:gd name="connsiteY3" fmla="*/ 35564 h 48463"/>
              <a:gd name="connsiteX4" fmla="*/ 452248 w 452248"/>
              <a:gd name="connsiteY4" fmla="*/ 0 h 48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2248" h="48463">
                <a:moveTo>
                  <a:pt x="452248" y="0"/>
                </a:moveTo>
                <a:lnTo>
                  <a:pt x="452248" y="48463"/>
                </a:lnTo>
                <a:lnTo>
                  <a:pt x="0" y="48463"/>
                </a:lnTo>
                <a:cubicBezTo>
                  <a:pt x="79844" y="48463"/>
                  <a:pt x="158744" y="44094"/>
                  <a:pt x="236504" y="35564"/>
                </a:cubicBezTo>
                <a:lnTo>
                  <a:pt x="452248" y="0"/>
                </a:lnTo>
                <a:close/>
              </a:path>
            </a:pathLst>
          </a:custGeom>
        </p:spPr>
      </p:pic>
      <p:sp>
        <p:nvSpPr>
          <p:cNvPr id="14" name="Rectangle 13"/>
          <p:cNvSpPr/>
          <p:nvPr/>
        </p:nvSpPr>
        <p:spPr>
          <a:xfrm>
            <a:off x="4198684" y="752435"/>
            <a:ext cx="3794629"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Khám phá tri thức ngữ văn</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p:nvPr/>
        </p:nvSpPr>
        <p:spPr>
          <a:xfrm>
            <a:off x="660400" y="1361070"/>
            <a:ext cx="7043916" cy="553357"/>
          </a:xfrm>
          <a:prstGeom prst="rect">
            <a:avLst/>
          </a:prstGeom>
        </p:spPr>
        <p:txBody>
          <a:bodyPr wrap="none">
            <a:spAutoFit/>
          </a:bodyPr>
          <a:lstStyle/>
          <a:p>
            <a:pPr>
              <a:lnSpc>
                <a:spcPct val="107000"/>
              </a:lnSpc>
              <a:spcAft>
                <a:spcPts val="800"/>
              </a:spcAft>
            </a:pP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2.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yếu</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tố</a:t>
            </a:r>
            <a:r>
              <a:rPr lang="vi-VN" sz="2800" b="1" dirty="0">
                <a:latin typeface="Times New Roman" panose="02020603050405020304" pitchFamily="18" charset="0"/>
                <a:ea typeface="Times New Roman" panose="02020603050405020304" pitchFamily="18" charset="0"/>
                <a:cs typeface="Times New Roman" panose="02020603050405020304" pitchFamily="18" charset="0"/>
              </a:rPr>
              <a:t> của văn bản nghị luận văn học:</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ound Diagonal Corner Rectangle 5"/>
          <p:cNvSpPr/>
          <p:nvPr/>
        </p:nvSpPr>
        <p:spPr>
          <a:xfrm>
            <a:off x="1996447" y="2368474"/>
            <a:ext cx="3797122" cy="2852456"/>
          </a:xfrm>
          <a:prstGeom prst="round2DiagRect">
            <a:avLst>
              <a:gd name="adj1" fmla="val 39838"/>
              <a:gd name="adj2" fmla="val 0"/>
            </a:avLst>
          </a:prstGeom>
          <a:solidFill>
            <a:schemeClr val="accent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vi-VN"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Lí lẽ: chính là những nhận xét cụ thể của người viết tác giả, tác phẩm, thể loại, ...</a:t>
            </a:r>
            <a:endPar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Round Diagonal Corner Rectangle 16"/>
          <p:cNvSpPr/>
          <p:nvPr/>
        </p:nvSpPr>
        <p:spPr>
          <a:xfrm>
            <a:off x="6411131" y="2227805"/>
            <a:ext cx="3797122" cy="2852456"/>
          </a:xfrm>
          <a:prstGeom prst="round2DiagRect">
            <a:avLst>
              <a:gd name="adj1" fmla="val 39838"/>
              <a:gd name="adj2" fmla="val 0"/>
            </a:avLst>
          </a:prstGeom>
          <a:solidFill>
            <a:schemeClr val="accent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vi-VN" sz="28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Bằng chứng: thường lấy từ tác phẩm văn học.</a:t>
            </a:r>
            <a:endParaRPr lang="en-US" sz="280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91593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331122" y="907024"/>
            <a:ext cx="11517055" cy="5740810"/>
          </a:xfrm>
          <a:prstGeom prst="frame">
            <a:avLst>
              <a:gd name="adj1" fmla="val 1596"/>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r="100000" b="100000"/>
            </a:path>
            <a:tileRect l="-100000" t="-100000"/>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p:nvPr/>
        </p:nvSpPr>
        <p:spPr>
          <a:xfrm>
            <a:off x="889200" y="154858"/>
            <a:ext cx="10427519" cy="523568"/>
          </a:xfrm>
          <a:custGeom>
            <a:avLst/>
            <a:gdLst>
              <a:gd name="connsiteX0" fmla="*/ 260542 w 10427519"/>
              <a:gd name="connsiteY0" fmla="*/ 0 h 523568"/>
              <a:gd name="connsiteX1" fmla="*/ 10166977 w 10427519"/>
              <a:gd name="connsiteY1" fmla="*/ 0 h 523568"/>
              <a:gd name="connsiteX2" fmla="*/ 10427519 w 10427519"/>
              <a:gd name="connsiteY2" fmla="*/ 260542 h 523568"/>
              <a:gd name="connsiteX3" fmla="*/ 10427519 w 10427519"/>
              <a:gd name="connsiteY3" fmla="*/ 381013 h 523568"/>
              <a:gd name="connsiteX4" fmla="*/ 10407044 w 10427519"/>
              <a:gd name="connsiteY4" fmla="*/ 482428 h 523568"/>
              <a:gd name="connsiteX5" fmla="*/ 10384713 w 10427519"/>
              <a:gd name="connsiteY5" fmla="*/ 523568 h 523568"/>
              <a:gd name="connsiteX6" fmla="*/ 42806 w 10427519"/>
              <a:gd name="connsiteY6" fmla="*/ 523568 h 523568"/>
              <a:gd name="connsiteX7" fmla="*/ 20475 w 10427519"/>
              <a:gd name="connsiteY7" fmla="*/ 482428 h 523568"/>
              <a:gd name="connsiteX8" fmla="*/ 0 w 10427519"/>
              <a:gd name="connsiteY8" fmla="*/ 381013 h 523568"/>
              <a:gd name="connsiteX9" fmla="*/ 0 w 10427519"/>
              <a:gd name="connsiteY9" fmla="*/ 260542 h 523568"/>
              <a:gd name="connsiteX10" fmla="*/ 260542 w 10427519"/>
              <a:gd name="connsiteY10" fmla="*/ 0 h 52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7519" h="523568">
                <a:moveTo>
                  <a:pt x="260542" y="0"/>
                </a:moveTo>
                <a:lnTo>
                  <a:pt x="10166977" y="0"/>
                </a:lnTo>
                <a:cubicBezTo>
                  <a:pt x="10310870" y="0"/>
                  <a:pt x="10427519" y="116649"/>
                  <a:pt x="10427519" y="260542"/>
                </a:cubicBezTo>
                <a:lnTo>
                  <a:pt x="10427519" y="381013"/>
                </a:lnTo>
                <a:cubicBezTo>
                  <a:pt x="10427519" y="416986"/>
                  <a:pt x="10420228" y="451257"/>
                  <a:pt x="10407044" y="482428"/>
                </a:cubicBezTo>
                <a:lnTo>
                  <a:pt x="10384713" y="523568"/>
                </a:lnTo>
                <a:lnTo>
                  <a:pt x="42806" y="523568"/>
                </a:lnTo>
                <a:lnTo>
                  <a:pt x="20475" y="482428"/>
                </a:lnTo>
                <a:cubicBezTo>
                  <a:pt x="7291" y="451257"/>
                  <a:pt x="0" y="416986"/>
                  <a:pt x="0" y="381013"/>
                </a:cubicBezTo>
                <a:lnTo>
                  <a:pt x="0" y="260542"/>
                </a:lnTo>
                <a:cubicBezTo>
                  <a:pt x="0" y="116649"/>
                  <a:pt x="116649" y="0"/>
                  <a:pt x="260542" y="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9"/>
          <p:cNvSpPr/>
          <p:nvPr/>
        </p:nvSpPr>
        <p:spPr>
          <a:xfrm>
            <a:off x="-1" y="-1"/>
            <a:ext cx="12192000" cy="678426"/>
          </a:xfrm>
          <a:custGeom>
            <a:avLst/>
            <a:gdLst>
              <a:gd name="connsiteX0" fmla="*/ 0 w 12192000"/>
              <a:gd name="connsiteY0" fmla="*/ 0 h 678426"/>
              <a:gd name="connsiteX1" fmla="*/ 12192000 w 12192000"/>
              <a:gd name="connsiteY1" fmla="*/ 0 h 678426"/>
              <a:gd name="connsiteX2" fmla="*/ 12192000 w 12192000"/>
              <a:gd name="connsiteY2" fmla="*/ 678426 h 678426"/>
              <a:gd name="connsiteX3" fmla="*/ 11260603 w 12192000"/>
              <a:gd name="connsiteY3" fmla="*/ 678426 h 678426"/>
              <a:gd name="connsiteX4" fmla="*/ 11282934 w 12192000"/>
              <a:gd name="connsiteY4" fmla="*/ 637286 h 678426"/>
              <a:gd name="connsiteX5" fmla="*/ 11303409 w 12192000"/>
              <a:gd name="connsiteY5" fmla="*/ 535871 h 678426"/>
              <a:gd name="connsiteX6" fmla="*/ 11303409 w 12192000"/>
              <a:gd name="connsiteY6" fmla="*/ 415400 h 678426"/>
              <a:gd name="connsiteX7" fmla="*/ 11042867 w 12192000"/>
              <a:gd name="connsiteY7" fmla="*/ 154858 h 678426"/>
              <a:gd name="connsiteX8" fmla="*/ 1136432 w 12192000"/>
              <a:gd name="connsiteY8" fmla="*/ 154858 h 678426"/>
              <a:gd name="connsiteX9" fmla="*/ 875890 w 12192000"/>
              <a:gd name="connsiteY9" fmla="*/ 415400 h 678426"/>
              <a:gd name="connsiteX10" fmla="*/ 875890 w 12192000"/>
              <a:gd name="connsiteY10" fmla="*/ 535871 h 678426"/>
              <a:gd name="connsiteX11" fmla="*/ 896365 w 12192000"/>
              <a:gd name="connsiteY11" fmla="*/ 637286 h 678426"/>
              <a:gd name="connsiteX12" fmla="*/ 918696 w 12192000"/>
              <a:gd name="connsiteY12" fmla="*/ 678426 h 678426"/>
              <a:gd name="connsiteX13" fmla="*/ 0 w 12192000"/>
              <a:gd name="connsiteY13" fmla="*/ 678426 h 678426"/>
              <a:gd name="connsiteX14" fmla="*/ 0 w 12192000"/>
              <a:gd name="connsiteY14" fmla="*/ 0 h 6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78426">
                <a:moveTo>
                  <a:pt x="0" y="0"/>
                </a:moveTo>
                <a:lnTo>
                  <a:pt x="12192000" y="0"/>
                </a:lnTo>
                <a:lnTo>
                  <a:pt x="12192000" y="678426"/>
                </a:lnTo>
                <a:lnTo>
                  <a:pt x="11260603" y="678426"/>
                </a:lnTo>
                <a:lnTo>
                  <a:pt x="11282934" y="637286"/>
                </a:lnTo>
                <a:cubicBezTo>
                  <a:pt x="11296118" y="606115"/>
                  <a:pt x="11303409" y="571844"/>
                  <a:pt x="11303409" y="535871"/>
                </a:cubicBezTo>
                <a:lnTo>
                  <a:pt x="11303409" y="415400"/>
                </a:lnTo>
                <a:cubicBezTo>
                  <a:pt x="11303409" y="271507"/>
                  <a:pt x="11186760" y="154858"/>
                  <a:pt x="11042867" y="154858"/>
                </a:cubicBezTo>
                <a:lnTo>
                  <a:pt x="1136432" y="154858"/>
                </a:lnTo>
                <a:cubicBezTo>
                  <a:pt x="992539" y="154858"/>
                  <a:pt x="875890" y="271507"/>
                  <a:pt x="875890" y="415400"/>
                </a:cubicBezTo>
                <a:lnTo>
                  <a:pt x="875890" y="535871"/>
                </a:lnTo>
                <a:cubicBezTo>
                  <a:pt x="875890" y="571844"/>
                  <a:pt x="883181" y="606115"/>
                  <a:pt x="896365" y="637286"/>
                </a:cubicBezTo>
                <a:lnTo>
                  <a:pt x="918696" y="678426"/>
                </a:lnTo>
                <a:lnTo>
                  <a:pt x="0" y="678426"/>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8"/>
          <p:cNvSpPr/>
          <p:nvPr/>
        </p:nvSpPr>
        <p:spPr>
          <a:xfrm>
            <a:off x="918696" y="678426"/>
            <a:ext cx="10341907" cy="117987"/>
          </a:xfrm>
          <a:custGeom>
            <a:avLst/>
            <a:gdLst>
              <a:gd name="connsiteX0" fmla="*/ 0 w 10341907"/>
              <a:gd name="connsiteY0" fmla="*/ 0 h 117987"/>
              <a:gd name="connsiteX1" fmla="*/ 10341907 w 10341907"/>
              <a:gd name="connsiteY1" fmla="*/ 0 h 117987"/>
              <a:gd name="connsiteX2" fmla="*/ 10340216 w 10341907"/>
              <a:gd name="connsiteY2" fmla="*/ 3116 h 117987"/>
              <a:gd name="connsiteX3" fmla="*/ 10124171 w 10341907"/>
              <a:gd name="connsiteY3" fmla="*/ 117987 h 117987"/>
              <a:gd name="connsiteX4" fmla="*/ 217736 w 10341907"/>
              <a:gd name="connsiteY4" fmla="*/ 117987 h 117987"/>
              <a:gd name="connsiteX5" fmla="*/ 1691 w 10341907"/>
              <a:gd name="connsiteY5" fmla="*/ 3116 h 117987"/>
              <a:gd name="connsiteX6" fmla="*/ 0 w 10341907"/>
              <a:gd name="connsiteY6" fmla="*/ 0 h 11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1907" h="117987">
                <a:moveTo>
                  <a:pt x="0" y="0"/>
                </a:moveTo>
                <a:lnTo>
                  <a:pt x="10341907" y="0"/>
                </a:lnTo>
                <a:lnTo>
                  <a:pt x="10340216" y="3116"/>
                </a:lnTo>
                <a:cubicBezTo>
                  <a:pt x="10293395" y="72421"/>
                  <a:pt x="10214104" y="117987"/>
                  <a:pt x="10124171" y="117987"/>
                </a:cubicBezTo>
                <a:lnTo>
                  <a:pt x="217736" y="117987"/>
                </a:lnTo>
                <a:cubicBezTo>
                  <a:pt x="127803" y="117987"/>
                  <a:pt x="48512" y="72421"/>
                  <a:pt x="1691" y="3116"/>
                </a:cubicBezTo>
                <a:lnTo>
                  <a:pt x="0"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an 11"/>
          <p:cNvSpPr/>
          <p:nvPr/>
        </p:nvSpPr>
        <p:spPr>
          <a:xfrm>
            <a:off x="6657" y="-43261"/>
            <a:ext cx="828537" cy="721686"/>
          </a:xfrm>
          <a:prstGeom prst="can">
            <a:avLst>
              <a:gd name="adj" fmla="val 1195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Ngữ</a:t>
            </a:r>
            <a:r>
              <a:rPr kumimoji="0" lang="en-US" sz="18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1800" b="1"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văn</a:t>
            </a:r>
            <a:r>
              <a:rPr kumimoji="0" lang="en-US" sz="18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6</a:t>
            </a:r>
            <a:endPar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3" name="Rectangle 2"/>
          <p:cNvSpPr/>
          <p:nvPr/>
        </p:nvSpPr>
        <p:spPr>
          <a:xfrm>
            <a:off x="2068554" y="132734"/>
            <a:ext cx="8067593" cy="522259"/>
          </a:xfrm>
          <a:prstGeom prst="rect">
            <a:avLst/>
          </a:prstGeom>
        </p:spPr>
        <p:txBody>
          <a:bodyPr wrap="none">
            <a:spAutoFit/>
          </a:bodyPr>
          <a:lstStyle/>
          <a:p>
            <a:pPr indent="342265" algn="ctr">
              <a:lnSpc>
                <a:spcPct val="107000"/>
              </a:lnSpc>
              <a:spcAft>
                <a:spcPts val="0"/>
              </a:spcAft>
            </a:pPr>
            <a:r>
              <a:rPr lang="en-US" sz="2800" b="1" i="1" dirty="0" err="1">
                <a:solidFill>
                  <a:srgbClr val="385623"/>
                </a:solidFill>
                <a:latin typeface="Times New Roman" panose="02020603050405020304" pitchFamily="18" charset="0"/>
                <a:ea typeface="Times New Roman" panose="02020603050405020304" pitchFamily="18" charset="0"/>
                <a:cs typeface="Times New Roman" panose="02020603050405020304" pitchFamily="18" charset="0"/>
              </a:rPr>
              <a:t>Thách</a:t>
            </a:r>
            <a:r>
              <a:rPr lang="en-US" sz="2800" b="1" i="1" dirty="0">
                <a:solidFill>
                  <a:srgbClr val="38562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385623"/>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b="1" i="1" dirty="0">
                <a:solidFill>
                  <a:srgbClr val="38562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385623"/>
                </a:solidFill>
                <a:latin typeface="Times New Roman" panose="02020603050405020304" pitchFamily="18" charset="0"/>
                <a:ea typeface="Times New Roman" panose="02020603050405020304" pitchFamily="18" charset="0"/>
                <a:cs typeface="Times New Roman" panose="02020603050405020304" pitchFamily="18" charset="0"/>
              </a:rPr>
              <a:t>lần</a:t>
            </a:r>
            <a:r>
              <a:rPr lang="en-US" sz="2800" b="1" i="1" dirty="0">
                <a:solidFill>
                  <a:srgbClr val="38562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385623"/>
                </a:solidFill>
                <a:latin typeface="Times New Roman" panose="02020603050405020304" pitchFamily="18" charset="0"/>
                <a:ea typeface="Times New Roman" panose="02020603050405020304" pitchFamily="18" charset="0"/>
                <a:cs typeface="Times New Roman" panose="02020603050405020304" pitchFamily="18" charset="0"/>
              </a:rPr>
              <a:t>đầu</a:t>
            </a:r>
            <a:r>
              <a:rPr lang="en-US" sz="2800" b="1" i="1" dirty="0">
                <a:solidFill>
                  <a:srgbClr val="38562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385623"/>
                </a:solidFill>
                <a:latin typeface="Times New Roman" panose="02020603050405020304" pitchFamily="18" charset="0"/>
                <a:ea typeface="Times New Roman" panose="02020603050405020304" pitchFamily="18" charset="0"/>
                <a:cs typeface="Times New Roman" panose="02020603050405020304" pitchFamily="18" charset="0"/>
              </a:rPr>
              <a:t>tiên</a:t>
            </a:r>
            <a:r>
              <a:rPr lang="en-US" sz="2800" b="1" i="1" dirty="0">
                <a:solidFill>
                  <a:srgbClr val="38562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385623"/>
                </a:solidFill>
                <a:latin typeface="Times New Roman" panose="02020603050405020304" pitchFamily="18" charset="0"/>
                <a:ea typeface="Times New Roman" panose="02020603050405020304" pitchFamily="18" charset="0"/>
                <a:cs typeface="Times New Roman" panose="02020603050405020304" pitchFamily="18" charset="0"/>
              </a:rPr>
              <a:t>Mỗi</a:t>
            </a:r>
            <a:r>
              <a:rPr lang="en-US" sz="2800" b="1" i="1" dirty="0">
                <a:solidFill>
                  <a:srgbClr val="38562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385623"/>
                </a:solidFill>
                <a:latin typeface="Times New Roman" panose="02020603050405020304" pitchFamily="18" charset="0"/>
                <a:ea typeface="Times New Roman" panose="02020603050405020304" pitchFamily="18" charset="0"/>
                <a:cs typeface="Times New Roman" panose="02020603050405020304" pitchFamily="18" charset="0"/>
              </a:rPr>
              <a:t>ngày</a:t>
            </a:r>
            <a:r>
              <a:rPr lang="en-US" sz="2800" b="1" i="1" dirty="0">
                <a:solidFill>
                  <a:srgbClr val="38562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385623"/>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b="1" i="1" dirty="0">
                <a:solidFill>
                  <a:srgbClr val="38562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385623"/>
                </a:solidFill>
                <a:latin typeface="Times New Roman" panose="02020603050405020304" pitchFamily="18" charset="0"/>
                <a:ea typeface="Times New Roman" panose="02020603050405020304" pitchFamily="18" charset="0"/>
                <a:cs typeface="Times New Roman" panose="02020603050405020304" pitchFamily="18" charset="0"/>
              </a:rPr>
              <a:t>cuốn</a:t>
            </a:r>
            <a:r>
              <a:rPr lang="en-US" sz="2800" b="1" i="1" dirty="0">
                <a:solidFill>
                  <a:srgbClr val="38562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385623"/>
                </a:solidFill>
                <a:latin typeface="Times New Roman" panose="02020603050405020304" pitchFamily="18" charset="0"/>
                <a:ea typeface="Times New Roman" panose="02020603050405020304" pitchFamily="18" charset="0"/>
                <a:cs typeface="Times New Roman" panose="02020603050405020304" pitchFamily="18" charset="0"/>
              </a:rPr>
              <a:t>sách</a:t>
            </a:r>
            <a:r>
              <a:rPr lang="en-US" sz="2800" b="1" dirty="0">
                <a:solidFill>
                  <a:srgbClr val="385623"/>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1344104" y="0"/>
            <a:ext cx="835195" cy="721685"/>
          </a:xfrm>
          <a:prstGeom prst="rect">
            <a:avLst/>
          </a:prstGeom>
        </p:spPr>
      </p:pic>
      <p:sp>
        <p:nvSpPr>
          <p:cNvPr id="16" name="Plaque 15"/>
          <p:cNvSpPr/>
          <p:nvPr/>
        </p:nvSpPr>
        <p:spPr>
          <a:xfrm>
            <a:off x="4227564" y="833284"/>
            <a:ext cx="3749572" cy="405582"/>
          </a:xfrm>
          <a:prstGeom prst="plaque">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4929305" y="700549"/>
            <a:ext cx="2346091" cy="523220"/>
          </a:xfrm>
          <a:prstGeom prst="rect">
            <a:avLst/>
          </a:prstGeom>
        </p:spPr>
        <p:txBody>
          <a:bodyPr wrap="none">
            <a:spAutoFit/>
          </a:bodyPr>
          <a:lstStyle/>
          <a:p>
            <a:r>
              <a:rPr lang="vi-VN" sz="2800" b="1" dirty="0">
                <a:solidFill>
                  <a:srgbClr val="0000FF"/>
                </a:solidFill>
                <a:latin typeface="Times New Roman" panose="02020603050405020304" pitchFamily="18" charset="0"/>
                <a:ea typeface="Times New Roman" panose="02020603050405020304" pitchFamily="18" charset="0"/>
              </a:rPr>
              <a:t>Trước khi đọc</a:t>
            </a:r>
            <a:endParaRPr lang="en-US" sz="2800" dirty="0"/>
          </a:p>
        </p:txBody>
      </p:sp>
      <p:pic>
        <p:nvPicPr>
          <p:cNvPr id="23" name="Picture 22"/>
          <p:cNvPicPr>
            <a:picLocks noChangeAspect="1"/>
          </p:cNvPicPr>
          <p:nvPr/>
        </p:nvPicPr>
        <p:blipFill>
          <a:blip r:embed="rId3"/>
          <a:srcRect r="10861"/>
          <a:stretch>
            <a:fillRect/>
          </a:stretch>
        </p:blipFill>
        <p:spPr>
          <a:xfrm>
            <a:off x="498318" y="1297509"/>
            <a:ext cx="4430987" cy="5147535"/>
          </a:xfrm>
          <a:custGeom>
            <a:avLst/>
            <a:gdLst>
              <a:gd name="connsiteX0" fmla="*/ 0 w 4430987"/>
              <a:gd name="connsiteY0" fmla="*/ 0 h 4877391"/>
              <a:gd name="connsiteX1" fmla="*/ 4141553 w 4430987"/>
              <a:gd name="connsiteY1" fmla="*/ 0 h 4877391"/>
              <a:gd name="connsiteX2" fmla="*/ 3993809 w 4430987"/>
              <a:gd name="connsiteY2" fmla="*/ 37080 h 4877391"/>
              <a:gd name="connsiteX3" fmla="*/ 2203584 w 4430987"/>
              <a:gd name="connsiteY3" fmla="*/ 2412219 h 4877391"/>
              <a:gd name="connsiteX4" fmla="*/ 4237985 w 4430987"/>
              <a:gd name="connsiteY4" fmla="*/ 4848640 h 4877391"/>
              <a:gd name="connsiteX5" fmla="*/ 4430987 w 4430987"/>
              <a:gd name="connsiteY5" fmla="*/ 4877391 h 4877391"/>
              <a:gd name="connsiteX6" fmla="*/ 0 w 4430987"/>
              <a:gd name="connsiteY6" fmla="*/ 4877391 h 4877391"/>
              <a:gd name="connsiteX7" fmla="*/ 0 w 4430987"/>
              <a:gd name="connsiteY7" fmla="*/ 0 h 4877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30987" h="4877391">
                <a:moveTo>
                  <a:pt x="0" y="0"/>
                </a:moveTo>
                <a:lnTo>
                  <a:pt x="4141553" y="0"/>
                </a:lnTo>
                <a:lnTo>
                  <a:pt x="3993809" y="37080"/>
                </a:lnTo>
                <a:cubicBezTo>
                  <a:pt x="2956644" y="351956"/>
                  <a:pt x="2203584" y="1296248"/>
                  <a:pt x="2203584" y="2412219"/>
                </a:cubicBezTo>
                <a:cubicBezTo>
                  <a:pt x="2203584" y="3614034"/>
                  <a:pt x="3076955" y="4616742"/>
                  <a:pt x="4237985" y="4848640"/>
                </a:cubicBezTo>
                <a:lnTo>
                  <a:pt x="4430987" y="4877391"/>
                </a:lnTo>
                <a:lnTo>
                  <a:pt x="0" y="4877391"/>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26" name="Plaque 25"/>
          <p:cNvSpPr/>
          <p:nvPr/>
        </p:nvSpPr>
        <p:spPr>
          <a:xfrm>
            <a:off x="4100865" y="1719338"/>
            <a:ext cx="6930928" cy="1259714"/>
          </a:xfrm>
          <a:prstGeom prst="plaque">
            <a:avLst/>
          </a:prstGeom>
          <a:blipFill>
            <a:blip r:embed="rId4"/>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i="1" dirty="0">
                <a:solidFill>
                  <a:schemeClr val="tx1"/>
                </a:solidFill>
                <a:latin typeface="Times New Roman" panose="02020603050405020304" pitchFamily="18" charset="0"/>
                <a:ea typeface="Times New Roman" panose="02020603050405020304" pitchFamily="18" charset="0"/>
              </a:rPr>
              <a:t>1. </a:t>
            </a:r>
            <a:r>
              <a:rPr lang="en-US" sz="2800" i="1" dirty="0" err="1">
                <a:solidFill>
                  <a:schemeClr val="tx1"/>
                </a:solidFill>
                <a:latin typeface="Times New Roman" panose="02020603050405020304" pitchFamily="18" charset="0"/>
                <a:ea typeface="Times New Roman" panose="02020603050405020304" pitchFamily="18" charset="0"/>
              </a:rPr>
              <a:t>Cùng</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thiết</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kế</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một</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góc</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đọc</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sách</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nhỏ</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trong</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lớp</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học</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Hãy</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mang</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đến</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lớp</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một</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vài</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cuốn</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sách</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mà</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em</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muốn</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cùng</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đọc</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với</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các</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bạn</a:t>
            </a:r>
            <a:r>
              <a:rPr lang="en-US" sz="2800" i="1" dirty="0">
                <a:solidFill>
                  <a:schemeClr val="tx1"/>
                </a:solidFill>
                <a:latin typeface="Times New Roman" panose="02020603050405020304" pitchFamily="18" charset="0"/>
                <a:ea typeface="Times New Roman" panose="02020603050405020304" pitchFamily="18" charset="0"/>
              </a:rPr>
              <a:t>.</a:t>
            </a:r>
            <a:endParaRPr lang="en-US" sz="2800" dirty="0">
              <a:solidFill>
                <a:schemeClr val="tx1"/>
              </a:solidFill>
              <a:effectLst/>
              <a:latin typeface="Times New Roman" panose="02020603050405020304" pitchFamily="18" charset="0"/>
              <a:ea typeface="Calibri" panose="020F0502020204030204" pitchFamily="34" charset="0"/>
            </a:endParaRPr>
          </a:p>
        </p:txBody>
      </p:sp>
      <p:sp>
        <p:nvSpPr>
          <p:cNvPr id="27" name="Plaque 26"/>
          <p:cNvSpPr/>
          <p:nvPr/>
        </p:nvSpPr>
        <p:spPr>
          <a:xfrm>
            <a:off x="3480618" y="3216366"/>
            <a:ext cx="7153377" cy="1092691"/>
          </a:xfrm>
          <a:prstGeom prst="plaque">
            <a:avLst/>
          </a:prstGeom>
          <a:blipFill>
            <a:blip r:embed="rId4"/>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en-US" sz="28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2. Chia </a:t>
            </a:r>
            <a:r>
              <a:rPr lang="en-US" sz="28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sẻ</a:t>
            </a:r>
            <a:r>
              <a:rPr lang="en-US" sz="28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8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điều</a:t>
            </a:r>
            <a:r>
              <a:rPr lang="en-US" sz="28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thú</a:t>
            </a:r>
            <a:r>
              <a:rPr lang="en-US" sz="28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vị</a:t>
            </a:r>
            <a:r>
              <a:rPr lang="en-US" sz="28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nhất</a:t>
            </a:r>
            <a:r>
              <a:rPr lang="en-US" sz="28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mà</a:t>
            </a:r>
            <a:r>
              <a:rPr lang="en-US" sz="28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em</a:t>
            </a:r>
            <a:r>
              <a:rPr lang="en-US" sz="28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cảm</a:t>
            </a:r>
            <a:r>
              <a:rPr lang="en-US" sz="28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nhận</a:t>
            </a:r>
            <a:r>
              <a:rPr lang="en-US" sz="28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8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từ</a:t>
            </a:r>
            <a:r>
              <a:rPr lang="en-US" sz="28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cuốn</a:t>
            </a:r>
            <a:r>
              <a:rPr lang="en-US" sz="28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sách</a:t>
            </a:r>
            <a:r>
              <a:rPr lang="en-US" sz="28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mới</a:t>
            </a:r>
            <a:r>
              <a:rPr lang="en-US" sz="28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đọc</a:t>
            </a:r>
            <a:r>
              <a:rPr lang="en-US" sz="28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8" name="Plaque 27"/>
          <p:cNvSpPr/>
          <p:nvPr/>
        </p:nvSpPr>
        <p:spPr>
          <a:xfrm>
            <a:off x="4100865" y="4546372"/>
            <a:ext cx="7153377" cy="1266249"/>
          </a:xfrm>
          <a:prstGeom prst="plaque">
            <a:avLst/>
          </a:prstGeom>
          <a:blipFill>
            <a:blip r:embed="rId4"/>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en-US" sz="28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3. </a:t>
            </a:r>
            <a:r>
              <a:rPr lang="en-US" sz="28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Kể</a:t>
            </a:r>
            <a:r>
              <a:rPr lang="en-US" sz="28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tên</a:t>
            </a:r>
            <a:r>
              <a:rPr lang="en-US" sz="28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một</a:t>
            </a:r>
            <a:r>
              <a:rPr lang="en-US" sz="28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cuốn</a:t>
            </a:r>
            <a:r>
              <a:rPr lang="en-US" sz="28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sách</a:t>
            </a:r>
            <a:r>
              <a:rPr lang="en-US" sz="28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mà</a:t>
            </a:r>
            <a:r>
              <a:rPr lang="en-US" sz="28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em</a:t>
            </a:r>
            <a:r>
              <a:rPr lang="en-US" sz="28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cho</a:t>
            </a:r>
            <a:r>
              <a:rPr lang="en-US" sz="28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là</a:t>
            </a:r>
            <a:r>
              <a:rPr lang="en-US" sz="28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cần</a:t>
            </a:r>
            <a:r>
              <a:rPr lang="en-US" sz="28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đọc</a:t>
            </a:r>
            <a:r>
              <a:rPr lang="en-US" sz="28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trong</a:t>
            </a:r>
            <a:r>
              <a:rPr lang="en-US" sz="28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tuần</a:t>
            </a:r>
            <a:r>
              <a:rPr lang="en-US" sz="28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này</a:t>
            </a:r>
            <a:r>
              <a:rPr lang="en-US" sz="28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thuyết</a:t>
            </a:r>
            <a:r>
              <a:rPr lang="en-US" sz="28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phục</a:t>
            </a:r>
            <a:r>
              <a:rPr lang="en-US" sz="28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bạn</a:t>
            </a:r>
            <a:r>
              <a:rPr lang="en-US" sz="28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cùng</a:t>
            </a:r>
            <a:r>
              <a:rPr lang="en-US" sz="28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đọc</a:t>
            </a:r>
            <a:r>
              <a:rPr lang="en-US" sz="2800" i="1" dirty="0">
                <a:solidFill>
                  <a:schemeClr val="tx1"/>
                </a:solidFill>
                <a:latin typeface="Open Sans" panose="020B0606030504020204" pitchFamily="34" charset="0"/>
                <a:ea typeface="Calibri" panose="020F0502020204030204" pitchFamily="34" charset="0"/>
                <a:cs typeface="Times New Roman" panose="02020603050405020304" pitchFamily="18" charset="0"/>
              </a:rPr>
              <a:t>.</a:t>
            </a:r>
            <a:endPar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TextBox 1"/>
          <p:cNvSpPr txBox="1"/>
          <p:nvPr/>
        </p:nvSpPr>
        <p:spPr>
          <a:xfrm>
            <a:off x="1152510" y="66889"/>
            <a:ext cx="942887" cy="523220"/>
          </a:xfrm>
          <a:prstGeom prst="rect">
            <a:avLst/>
          </a:prstGeom>
          <a:noFill/>
        </p:spPr>
        <p:txBody>
          <a:bodyPr wrap="none" rtlCol="0">
            <a:spAutoFit/>
          </a:bodyPr>
          <a:lstStyle/>
          <a:p>
            <a:r>
              <a:rPr lang="en-US" sz="2800" dirty="0">
                <a:solidFill>
                  <a:srgbClr val="C00000"/>
                </a:solidFill>
                <a:latin typeface="Times New Roman" panose="02020603050405020304" pitchFamily="18" charset="0"/>
                <a:cs typeface="Times New Roman" panose="02020603050405020304" pitchFamily="18" charset="0"/>
              </a:rPr>
              <a:t>ĐỌC</a:t>
            </a:r>
          </a:p>
        </p:txBody>
      </p:sp>
    </p:spTree>
    <p:extLst>
      <p:ext uri="{BB962C8B-B14F-4D97-AF65-F5344CB8AC3E}">
        <p14:creationId xmlns:p14="http://schemas.microsoft.com/office/powerpoint/2010/main" val="4008256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right)">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right)">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right)">
                                      <p:cBhvr>
                                        <p:cTn id="1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331122" y="907024"/>
            <a:ext cx="11517055" cy="5740810"/>
          </a:xfrm>
          <a:prstGeom prst="frame">
            <a:avLst>
              <a:gd name="adj1" fmla="val 1596"/>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r="100000" b="100000"/>
            </a:path>
            <a:tileRect l="-100000" t="-100000"/>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p:nvPr/>
        </p:nvSpPr>
        <p:spPr>
          <a:xfrm>
            <a:off x="889200" y="154858"/>
            <a:ext cx="10427519" cy="523568"/>
          </a:xfrm>
          <a:custGeom>
            <a:avLst/>
            <a:gdLst>
              <a:gd name="connsiteX0" fmla="*/ 260542 w 10427519"/>
              <a:gd name="connsiteY0" fmla="*/ 0 h 523568"/>
              <a:gd name="connsiteX1" fmla="*/ 10166977 w 10427519"/>
              <a:gd name="connsiteY1" fmla="*/ 0 h 523568"/>
              <a:gd name="connsiteX2" fmla="*/ 10427519 w 10427519"/>
              <a:gd name="connsiteY2" fmla="*/ 260542 h 523568"/>
              <a:gd name="connsiteX3" fmla="*/ 10427519 w 10427519"/>
              <a:gd name="connsiteY3" fmla="*/ 381013 h 523568"/>
              <a:gd name="connsiteX4" fmla="*/ 10407044 w 10427519"/>
              <a:gd name="connsiteY4" fmla="*/ 482428 h 523568"/>
              <a:gd name="connsiteX5" fmla="*/ 10384713 w 10427519"/>
              <a:gd name="connsiteY5" fmla="*/ 523568 h 523568"/>
              <a:gd name="connsiteX6" fmla="*/ 42806 w 10427519"/>
              <a:gd name="connsiteY6" fmla="*/ 523568 h 523568"/>
              <a:gd name="connsiteX7" fmla="*/ 20475 w 10427519"/>
              <a:gd name="connsiteY7" fmla="*/ 482428 h 523568"/>
              <a:gd name="connsiteX8" fmla="*/ 0 w 10427519"/>
              <a:gd name="connsiteY8" fmla="*/ 381013 h 523568"/>
              <a:gd name="connsiteX9" fmla="*/ 0 w 10427519"/>
              <a:gd name="connsiteY9" fmla="*/ 260542 h 523568"/>
              <a:gd name="connsiteX10" fmla="*/ 260542 w 10427519"/>
              <a:gd name="connsiteY10" fmla="*/ 0 h 52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7519" h="523568">
                <a:moveTo>
                  <a:pt x="260542" y="0"/>
                </a:moveTo>
                <a:lnTo>
                  <a:pt x="10166977" y="0"/>
                </a:lnTo>
                <a:cubicBezTo>
                  <a:pt x="10310870" y="0"/>
                  <a:pt x="10427519" y="116649"/>
                  <a:pt x="10427519" y="260542"/>
                </a:cubicBezTo>
                <a:lnTo>
                  <a:pt x="10427519" y="381013"/>
                </a:lnTo>
                <a:cubicBezTo>
                  <a:pt x="10427519" y="416986"/>
                  <a:pt x="10420228" y="451257"/>
                  <a:pt x="10407044" y="482428"/>
                </a:cubicBezTo>
                <a:lnTo>
                  <a:pt x="10384713" y="523568"/>
                </a:lnTo>
                <a:lnTo>
                  <a:pt x="42806" y="523568"/>
                </a:lnTo>
                <a:lnTo>
                  <a:pt x="20475" y="482428"/>
                </a:lnTo>
                <a:cubicBezTo>
                  <a:pt x="7291" y="451257"/>
                  <a:pt x="0" y="416986"/>
                  <a:pt x="0" y="381013"/>
                </a:cubicBezTo>
                <a:lnTo>
                  <a:pt x="0" y="260542"/>
                </a:lnTo>
                <a:cubicBezTo>
                  <a:pt x="0" y="116649"/>
                  <a:pt x="116649" y="0"/>
                  <a:pt x="260542" y="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9"/>
          <p:cNvSpPr/>
          <p:nvPr/>
        </p:nvSpPr>
        <p:spPr>
          <a:xfrm>
            <a:off x="-1" y="-1"/>
            <a:ext cx="12192000" cy="678426"/>
          </a:xfrm>
          <a:custGeom>
            <a:avLst/>
            <a:gdLst>
              <a:gd name="connsiteX0" fmla="*/ 0 w 12192000"/>
              <a:gd name="connsiteY0" fmla="*/ 0 h 678426"/>
              <a:gd name="connsiteX1" fmla="*/ 12192000 w 12192000"/>
              <a:gd name="connsiteY1" fmla="*/ 0 h 678426"/>
              <a:gd name="connsiteX2" fmla="*/ 12192000 w 12192000"/>
              <a:gd name="connsiteY2" fmla="*/ 678426 h 678426"/>
              <a:gd name="connsiteX3" fmla="*/ 11260603 w 12192000"/>
              <a:gd name="connsiteY3" fmla="*/ 678426 h 678426"/>
              <a:gd name="connsiteX4" fmla="*/ 11282934 w 12192000"/>
              <a:gd name="connsiteY4" fmla="*/ 637286 h 678426"/>
              <a:gd name="connsiteX5" fmla="*/ 11303409 w 12192000"/>
              <a:gd name="connsiteY5" fmla="*/ 535871 h 678426"/>
              <a:gd name="connsiteX6" fmla="*/ 11303409 w 12192000"/>
              <a:gd name="connsiteY6" fmla="*/ 415400 h 678426"/>
              <a:gd name="connsiteX7" fmla="*/ 11042867 w 12192000"/>
              <a:gd name="connsiteY7" fmla="*/ 154858 h 678426"/>
              <a:gd name="connsiteX8" fmla="*/ 1136432 w 12192000"/>
              <a:gd name="connsiteY8" fmla="*/ 154858 h 678426"/>
              <a:gd name="connsiteX9" fmla="*/ 875890 w 12192000"/>
              <a:gd name="connsiteY9" fmla="*/ 415400 h 678426"/>
              <a:gd name="connsiteX10" fmla="*/ 875890 w 12192000"/>
              <a:gd name="connsiteY10" fmla="*/ 535871 h 678426"/>
              <a:gd name="connsiteX11" fmla="*/ 896365 w 12192000"/>
              <a:gd name="connsiteY11" fmla="*/ 637286 h 678426"/>
              <a:gd name="connsiteX12" fmla="*/ 918696 w 12192000"/>
              <a:gd name="connsiteY12" fmla="*/ 678426 h 678426"/>
              <a:gd name="connsiteX13" fmla="*/ 0 w 12192000"/>
              <a:gd name="connsiteY13" fmla="*/ 678426 h 678426"/>
              <a:gd name="connsiteX14" fmla="*/ 0 w 12192000"/>
              <a:gd name="connsiteY14" fmla="*/ 0 h 6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78426">
                <a:moveTo>
                  <a:pt x="0" y="0"/>
                </a:moveTo>
                <a:lnTo>
                  <a:pt x="12192000" y="0"/>
                </a:lnTo>
                <a:lnTo>
                  <a:pt x="12192000" y="678426"/>
                </a:lnTo>
                <a:lnTo>
                  <a:pt x="11260603" y="678426"/>
                </a:lnTo>
                <a:lnTo>
                  <a:pt x="11282934" y="637286"/>
                </a:lnTo>
                <a:cubicBezTo>
                  <a:pt x="11296118" y="606115"/>
                  <a:pt x="11303409" y="571844"/>
                  <a:pt x="11303409" y="535871"/>
                </a:cubicBezTo>
                <a:lnTo>
                  <a:pt x="11303409" y="415400"/>
                </a:lnTo>
                <a:cubicBezTo>
                  <a:pt x="11303409" y="271507"/>
                  <a:pt x="11186760" y="154858"/>
                  <a:pt x="11042867" y="154858"/>
                </a:cubicBezTo>
                <a:lnTo>
                  <a:pt x="1136432" y="154858"/>
                </a:lnTo>
                <a:cubicBezTo>
                  <a:pt x="992539" y="154858"/>
                  <a:pt x="875890" y="271507"/>
                  <a:pt x="875890" y="415400"/>
                </a:cubicBezTo>
                <a:lnTo>
                  <a:pt x="875890" y="535871"/>
                </a:lnTo>
                <a:cubicBezTo>
                  <a:pt x="875890" y="571844"/>
                  <a:pt x="883181" y="606115"/>
                  <a:pt x="896365" y="637286"/>
                </a:cubicBezTo>
                <a:lnTo>
                  <a:pt x="918696" y="678426"/>
                </a:lnTo>
                <a:lnTo>
                  <a:pt x="0" y="678426"/>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8"/>
          <p:cNvSpPr/>
          <p:nvPr/>
        </p:nvSpPr>
        <p:spPr>
          <a:xfrm>
            <a:off x="918696" y="678426"/>
            <a:ext cx="10341907" cy="117987"/>
          </a:xfrm>
          <a:custGeom>
            <a:avLst/>
            <a:gdLst>
              <a:gd name="connsiteX0" fmla="*/ 0 w 10341907"/>
              <a:gd name="connsiteY0" fmla="*/ 0 h 117987"/>
              <a:gd name="connsiteX1" fmla="*/ 10341907 w 10341907"/>
              <a:gd name="connsiteY1" fmla="*/ 0 h 117987"/>
              <a:gd name="connsiteX2" fmla="*/ 10340216 w 10341907"/>
              <a:gd name="connsiteY2" fmla="*/ 3116 h 117987"/>
              <a:gd name="connsiteX3" fmla="*/ 10124171 w 10341907"/>
              <a:gd name="connsiteY3" fmla="*/ 117987 h 117987"/>
              <a:gd name="connsiteX4" fmla="*/ 217736 w 10341907"/>
              <a:gd name="connsiteY4" fmla="*/ 117987 h 117987"/>
              <a:gd name="connsiteX5" fmla="*/ 1691 w 10341907"/>
              <a:gd name="connsiteY5" fmla="*/ 3116 h 117987"/>
              <a:gd name="connsiteX6" fmla="*/ 0 w 10341907"/>
              <a:gd name="connsiteY6" fmla="*/ 0 h 11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1907" h="117987">
                <a:moveTo>
                  <a:pt x="0" y="0"/>
                </a:moveTo>
                <a:lnTo>
                  <a:pt x="10341907" y="0"/>
                </a:lnTo>
                <a:lnTo>
                  <a:pt x="10340216" y="3116"/>
                </a:lnTo>
                <a:cubicBezTo>
                  <a:pt x="10293395" y="72421"/>
                  <a:pt x="10214104" y="117987"/>
                  <a:pt x="10124171" y="117987"/>
                </a:cubicBezTo>
                <a:lnTo>
                  <a:pt x="217736" y="117987"/>
                </a:lnTo>
                <a:cubicBezTo>
                  <a:pt x="127803" y="117987"/>
                  <a:pt x="48512" y="72421"/>
                  <a:pt x="1691" y="3116"/>
                </a:cubicBezTo>
                <a:lnTo>
                  <a:pt x="0"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an 11"/>
          <p:cNvSpPr/>
          <p:nvPr/>
        </p:nvSpPr>
        <p:spPr>
          <a:xfrm>
            <a:off x="6657" y="-43261"/>
            <a:ext cx="828537" cy="721686"/>
          </a:xfrm>
          <a:prstGeom prst="can">
            <a:avLst>
              <a:gd name="adj" fmla="val 1195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Ngữ</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văn</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6</a:t>
            </a:r>
          </a:p>
        </p:txBody>
      </p:sp>
      <p:sp>
        <p:nvSpPr>
          <p:cNvPr id="3" name="Rectangle 2"/>
          <p:cNvSpPr/>
          <p:nvPr/>
        </p:nvSpPr>
        <p:spPr>
          <a:xfrm>
            <a:off x="2068554" y="132734"/>
            <a:ext cx="8067593" cy="522259"/>
          </a:xfrm>
          <a:prstGeom prst="rect">
            <a:avLst/>
          </a:prstGeom>
        </p:spPr>
        <p:txBody>
          <a:bodyPr wrap="none">
            <a:spAutoFit/>
          </a:bodyPr>
          <a:lstStyle/>
          <a:p>
            <a:pPr marL="0" marR="0" lvl="0" indent="342265" algn="ctr" defTabSz="914400" rtl="0" eaLnBrk="1" fontAlgn="auto" latinLnBrk="0" hangingPunct="1">
              <a:lnSpc>
                <a:spcPct val="107000"/>
              </a:lnSpc>
              <a:spcBef>
                <a:spcPts val="0"/>
              </a:spcBef>
              <a:spcAft>
                <a:spcPts val="0"/>
              </a:spcAft>
              <a:buClrTx/>
              <a:buSzTx/>
              <a:buFontTx/>
              <a:buNone/>
              <a:tabLst/>
              <a:defRPr/>
            </a:pP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Thách</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thức</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lần</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đầu</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tiên</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Mỗi</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ngày</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cuốn</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sách</a:t>
            </a:r>
            <a:r>
              <a:rPr kumimoji="0" lang="en-US" sz="2800" b="1" i="0"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1344104" y="0"/>
            <a:ext cx="835195" cy="721685"/>
          </a:xfrm>
          <a:prstGeom prst="rect">
            <a:avLst/>
          </a:prstGeom>
        </p:spPr>
      </p:pic>
      <p:sp>
        <p:nvSpPr>
          <p:cNvPr id="16" name="Plaque 15"/>
          <p:cNvSpPr/>
          <p:nvPr/>
        </p:nvSpPr>
        <p:spPr>
          <a:xfrm>
            <a:off x="4227564" y="833284"/>
            <a:ext cx="3749572" cy="405582"/>
          </a:xfrm>
          <a:prstGeom prst="plaque">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p:cNvSpPr/>
          <p:nvPr/>
        </p:nvSpPr>
        <p:spPr>
          <a:xfrm>
            <a:off x="4929305" y="700549"/>
            <a:ext cx="234609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Trước khi đọc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3" name="Picture 22"/>
          <p:cNvPicPr>
            <a:picLocks noChangeAspect="1"/>
          </p:cNvPicPr>
          <p:nvPr/>
        </p:nvPicPr>
        <p:blipFill>
          <a:blip r:embed="rId3"/>
          <a:srcRect r="10861"/>
          <a:stretch>
            <a:fillRect/>
          </a:stretch>
        </p:blipFill>
        <p:spPr>
          <a:xfrm>
            <a:off x="498318" y="1297509"/>
            <a:ext cx="4430987" cy="5147535"/>
          </a:xfrm>
          <a:custGeom>
            <a:avLst/>
            <a:gdLst>
              <a:gd name="connsiteX0" fmla="*/ 0 w 4430987"/>
              <a:gd name="connsiteY0" fmla="*/ 0 h 4877391"/>
              <a:gd name="connsiteX1" fmla="*/ 4141553 w 4430987"/>
              <a:gd name="connsiteY1" fmla="*/ 0 h 4877391"/>
              <a:gd name="connsiteX2" fmla="*/ 3993809 w 4430987"/>
              <a:gd name="connsiteY2" fmla="*/ 37080 h 4877391"/>
              <a:gd name="connsiteX3" fmla="*/ 2203584 w 4430987"/>
              <a:gd name="connsiteY3" fmla="*/ 2412219 h 4877391"/>
              <a:gd name="connsiteX4" fmla="*/ 4237985 w 4430987"/>
              <a:gd name="connsiteY4" fmla="*/ 4848640 h 4877391"/>
              <a:gd name="connsiteX5" fmla="*/ 4430987 w 4430987"/>
              <a:gd name="connsiteY5" fmla="*/ 4877391 h 4877391"/>
              <a:gd name="connsiteX6" fmla="*/ 0 w 4430987"/>
              <a:gd name="connsiteY6" fmla="*/ 4877391 h 4877391"/>
              <a:gd name="connsiteX7" fmla="*/ 0 w 4430987"/>
              <a:gd name="connsiteY7" fmla="*/ 0 h 4877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30987" h="4877391">
                <a:moveTo>
                  <a:pt x="0" y="0"/>
                </a:moveTo>
                <a:lnTo>
                  <a:pt x="4141553" y="0"/>
                </a:lnTo>
                <a:lnTo>
                  <a:pt x="3993809" y="37080"/>
                </a:lnTo>
                <a:cubicBezTo>
                  <a:pt x="2956644" y="351956"/>
                  <a:pt x="2203584" y="1296248"/>
                  <a:pt x="2203584" y="2412219"/>
                </a:cubicBezTo>
                <a:cubicBezTo>
                  <a:pt x="2203584" y="3614034"/>
                  <a:pt x="3076955" y="4616742"/>
                  <a:pt x="4237985" y="4848640"/>
                </a:cubicBezTo>
                <a:lnTo>
                  <a:pt x="4430987" y="4877391"/>
                </a:lnTo>
                <a:lnTo>
                  <a:pt x="0" y="4877391"/>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2" name="Picture 1"/>
          <p:cNvPicPr>
            <a:picLocks noChangeAspect="1"/>
          </p:cNvPicPr>
          <p:nvPr/>
        </p:nvPicPr>
        <p:blipFill>
          <a:blip r:embed="rId4"/>
          <a:stretch>
            <a:fillRect/>
          </a:stretch>
        </p:blipFill>
        <p:spPr>
          <a:xfrm>
            <a:off x="8351001" y="1297508"/>
            <a:ext cx="3237477" cy="5147535"/>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6" name="Pentagon 5"/>
          <p:cNvSpPr/>
          <p:nvPr/>
        </p:nvSpPr>
        <p:spPr>
          <a:xfrm>
            <a:off x="3229895" y="2405827"/>
            <a:ext cx="5032614" cy="2861187"/>
          </a:xfrm>
          <a:prstGeom prst="homePlate">
            <a:avLst>
              <a:gd name="adj" fmla="val 26289"/>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900"/>
              </a:spcAft>
            </a:pPr>
            <a:r>
              <a:rPr lang="en-US" sz="3600" dirty="0">
                <a:solidFill>
                  <a:srgbClr val="FF0000"/>
                </a:solidFill>
                <a:latin typeface="Times New Roman" panose="02020603050405020304" pitchFamily="18" charset="0"/>
                <a:ea typeface="Calibri" panose="020F0502020204030204" pitchFamily="34" charset="0"/>
              </a:rPr>
              <a:t>Chia </a:t>
            </a:r>
            <a:r>
              <a:rPr lang="en-US" sz="3600" dirty="0" err="1">
                <a:solidFill>
                  <a:srgbClr val="FF0000"/>
                </a:solidFill>
                <a:latin typeface="Times New Roman" panose="02020603050405020304" pitchFamily="18" charset="0"/>
                <a:ea typeface="Calibri" panose="020F0502020204030204" pitchFamily="34" charset="0"/>
              </a:rPr>
              <a:t>sẻ</a:t>
            </a:r>
            <a:r>
              <a:rPr lang="en-US" sz="3600" dirty="0">
                <a:solidFill>
                  <a:srgbClr val="FF0000"/>
                </a:solidFill>
                <a:latin typeface="Times New Roman" panose="02020603050405020304" pitchFamily="18" charset="0"/>
                <a:ea typeface="Calibri" panose="020F0502020204030204" pitchFamily="34" charset="0"/>
              </a:rPr>
              <a:t> </a:t>
            </a:r>
            <a:r>
              <a:rPr lang="en-US" sz="3600" dirty="0" err="1">
                <a:solidFill>
                  <a:srgbClr val="FF0000"/>
                </a:solidFill>
                <a:latin typeface="Times New Roman" panose="02020603050405020304" pitchFamily="18" charset="0"/>
                <a:ea typeface="Calibri" panose="020F0502020204030204" pitchFamily="34" charset="0"/>
              </a:rPr>
              <a:t>về</a:t>
            </a:r>
            <a:r>
              <a:rPr lang="en-US" sz="3600" dirty="0">
                <a:solidFill>
                  <a:srgbClr val="FF0000"/>
                </a:solidFill>
                <a:latin typeface="Times New Roman" panose="02020603050405020304" pitchFamily="18" charset="0"/>
                <a:ea typeface="Calibri" panose="020F0502020204030204" pitchFamily="34" charset="0"/>
              </a:rPr>
              <a:t> </a:t>
            </a:r>
            <a:r>
              <a:rPr lang="en-US" sz="3600" dirty="0" err="1">
                <a:solidFill>
                  <a:srgbClr val="FF0000"/>
                </a:solidFill>
                <a:latin typeface="Times New Roman" panose="02020603050405020304" pitchFamily="18" charset="0"/>
                <a:ea typeface="Calibri" panose="020F0502020204030204" pitchFamily="34" charset="0"/>
              </a:rPr>
              <a:t>việc</a:t>
            </a:r>
            <a:r>
              <a:rPr lang="en-US" sz="3600" dirty="0">
                <a:solidFill>
                  <a:srgbClr val="FF0000"/>
                </a:solidFill>
                <a:latin typeface="Times New Roman" panose="02020603050405020304" pitchFamily="18" charset="0"/>
                <a:ea typeface="Calibri" panose="020F0502020204030204" pitchFamily="34" charset="0"/>
              </a:rPr>
              <a:t> </a:t>
            </a:r>
            <a:r>
              <a:rPr lang="en-US" sz="3600" dirty="0" err="1">
                <a:solidFill>
                  <a:srgbClr val="FF0000"/>
                </a:solidFill>
                <a:latin typeface="Times New Roman" panose="02020603050405020304" pitchFamily="18" charset="0"/>
                <a:ea typeface="Calibri" panose="020F0502020204030204" pitchFamily="34" charset="0"/>
              </a:rPr>
              <a:t>mình</a:t>
            </a:r>
            <a:r>
              <a:rPr lang="en-US" sz="3600" dirty="0">
                <a:solidFill>
                  <a:srgbClr val="FF0000"/>
                </a:solidFill>
                <a:latin typeface="Times New Roman" panose="02020603050405020304" pitchFamily="18" charset="0"/>
                <a:ea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rPr>
              <a:t>và</a:t>
            </a:r>
            <a:r>
              <a:rPr lang="en-US" sz="3600" dirty="0">
                <a:solidFill>
                  <a:srgbClr val="FF0000"/>
                </a:solidFill>
                <a:latin typeface="Times New Roman" panose="02020603050405020304" pitchFamily="18" charset="0"/>
                <a:ea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rPr>
              <a:t>các</a:t>
            </a:r>
            <a:r>
              <a:rPr lang="en-US" sz="3600" dirty="0">
                <a:solidFill>
                  <a:srgbClr val="FF0000"/>
                </a:solidFill>
                <a:latin typeface="Times New Roman" panose="02020603050405020304" pitchFamily="18" charset="0"/>
                <a:ea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rPr>
              <a:t>bạn</a:t>
            </a:r>
            <a:r>
              <a:rPr lang="en-US" sz="3600" dirty="0">
                <a:solidFill>
                  <a:srgbClr val="FF0000"/>
                </a:solidFill>
                <a:latin typeface="Times New Roman" panose="02020603050405020304" pitchFamily="18" charset="0"/>
                <a:ea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rPr>
              <a:t>thiết</a:t>
            </a:r>
            <a:r>
              <a:rPr lang="en-US" sz="3600" dirty="0">
                <a:solidFill>
                  <a:srgbClr val="FF0000"/>
                </a:solidFill>
                <a:latin typeface="Times New Roman" panose="02020603050405020304" pitchFamily="18" charset="0"/>
                <a:ea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rPr>
              <a:t>kế</a:t>
            </a:r>
            <a:r>
              <a:rPr lang="en-US" sz="3600" dirty="0">
                <a:solidFill>
                  <a:srgbClr val="FF0000"/>
                </a:solidFill>
                <a:latin typeface="Times New Roman" panose="02020603050405020304" pitchFamily="18" charset="0"/>
                <a:ea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rPr>
              <a:t>một</a:t>
            </a:r>
            <a:r>
              <a:rPr lang="en-US" sz="3600" dirty="0">
                <a:solidFill>
                  <a:srgbClr val="FF0000"/>
                </a:solidFill>
                <a:latin typeface="Times New Roman" panose="02020603050405020304" pitchFamily="18" charset="0"/>
                <a:ea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rPr>
              <a:t>không</a:t>
            </a:r>
            <a:r>
              <a:rPr lang="en-US" sz="3600" dirty="0">
                <a:solidFill>
                  <a:srgbClr val="FF0000"/>
                </a:solidFill>
                <a:latin typeface="Times New Roman" panose="02020603050405020304" pitchFamily="18" charset="0"/>
                <a:ea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rPr>
              <a:t>gian</a:t>
            </a:r>
            <a:r>
              <a:rPr lang="en-US" sz="3600" dirty="0">
                <a:solidFill>
                  <a:srgbClr val="FF0000"/>
                </a:solidFill>
                <a:latin typeface="Times New Roman" panose="02020603050405020304" pitchFamily="18" charset="0"/>
                <a:ea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rPr>
              <a:t>nhỏ</a:t>
            </a:r>
            <a:r>
              <a:rPr lang="en-US" sz="3600" dirty="0">
                <a:solidFill>
                  <a:srgbClr val="FF0000"/>
                </a:solidFill>
                <a:latin typeface="Times New Roman" panose="02020603050405020304" pitchFamily="18" charset="0"/>
                <a:ea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rPr>
              <a:t>trong</a:t>
            </a:r>
            <a:r>
              <a:rPr lang="en-US" sz="3600" dirty="0">
                <a:solidFill>
                  <a:srgbClr val="FF0000"/>
                </a:solidFill>
                <a:latin typeface="Times New Roman" panose="02020603050405020304" pitchFamily="18" charset="0"/>
                <a:ea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rPr>
              <a:t>lớp</a:t>
            </a:r>
            <a:r>
              <a:rPr lang="en-US" sz="3600" dirty="0">
                <a:solidFill>
                  <a:srgbClr val="FF0000"/>
                </a:solidFill>
                <a:latin typeface="Times New Roman" panose="02020603050405020304" pitchFamily="18" charset="0"/>
                <a:ea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rPr>
              <a:t>để</a:t>
            </a:r>
            <a:r>
              <a:rPr lang="en-US" sz="3600" dirty="0">
                <a:solidFill>
                  <a:srgbClr val="FF0000"/>
                </a:solidFill>
                <a:latin typeface="Times New Roman" panose="02020603050405020304" pitchFamily="18" charset="0"/>
                <a:ea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rPr>
              <a:t>chứa</a:t>
            </a:r>
            <a:r>
              <a:rPr lang="en-US" sz="3600" dirty="0">
                <a:solidFill>
                  <a:srgbClr val="FF0000"/>
                </a:solidFill>
                <a:latin typeface="Times New Roman" panose="02020603050405020304" pitchFamily="18" charset="0"/>
                <a:ea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rPr>
              <a:t>sách</a:t>
            </a:r>
            <a:r>
              <a:rPr lang="en-US" sz="3600" dirty="0">
                <a:solidFill>
                  <a:srgbClr val="FF0000"/>
                </a:solidFill>
                <a:latin typeface="Times New Roman" panose="02020603050405020304" pitchFamily="18" charset="0"/>
                <a:ea typeface="Times New Roman" panose="02020603050405020304" pitchFamily="18" charset="0"/>
              </a:rPr>
              <a:t>.</a:t>
            </a:r>
            <a:endParaRPr lang="en-US" sz="3600" dirty="0">
              <a:solidFill>
                <a:srgbClr val="FF0000"/>
              </a:solidFill>
              <a:effectLst/>
              <a:latin typeface="Times New Roman" panose="02020603050405020304" pitchFamily="18" charset="0"/>
              <a:ea typeface="Calibri" panose="020F0502020204030204" pitchFamily="34" charset="0"/>
            </a:endParaRPr>
          </a:p>
        </p:txBody>
      </p:sp>
      <p:sp>
        <p:nvSpPr>
          <p:cNvPr id="7" name="Rectangle 6"/>
          <p:cNvSpPr/>
          <p:nvPr/>
        </p:nvSpPr>
        <p:spPr>
          <a:xfrm>
            <a:off x="2398933" y="1499649"/>
            <a:ext cx="1221809" cy="352019"/>
          </a:xfrm>
          <a:prstGeom prst="rect">
            <a:avLst/>
          </a:prstGeom>
        </p:spPr>
        <p:txBody>
          <a:bodyPr wrap="none">
            <a:spAutoFit/>
          </a:bodyPr>
          <a:lstStyle/>
          <a:p>
            <a:pPr>
              <a:lnSpc>
                <a:spcPts val="1650"/>
              </a:lnSpc>
              <a:spcAft>
                <a:spcPts val="900"/>
              </a:spcAft>
            </a:pPr>
            <a:r>
              <a:rPr lang="vi-VN" sz="3200" b="1" dirty="0">
                <a:latin typeface="Times New Roman" panose="02020603050405020304" pitchFamily="18" charset="0"/>
                <a:ea typeface="Calibri" panose="020F0502020204030204" pitchFamily="34" charset="0"/>
              </a:rPr>
              <a:t>Câu 1</a:t>
            </a:r>
            <a:endParaRPr lang="en-US" sz="32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1590988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331122" y="907024"/>
            <a:ext cx="11517055" cy="5740810"/>
          </a:xfrm>
          <a:prstGeom prst="frame">
            <a:avLst>
              <a:gd name="adj1" fmla="val 1596"/>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r="100000" b="100000"/>
            </a:path>
            <a:tileRect l="-100000" t="-100000"/>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p:nvPr/>
        </p:nvSpPr>
        <p:spPr>
          <a:xfrm>
            <a:off x="889200" y="154858"/>
            <a:ext cx="10427519" cy="523568"/>
          </a:xfrm>
          <a:custGeom>
            <a:avLst/>
            <a:gdLst>
              <a:gd name="connsiteX0" fmla="*/ 260542 w 10427519"/>
              <a:gd name="connsiteY0" fmla="*/ 0 h 523568"/>
              <a:gd name="connsiteX1" fmla="*/ 10166977 w 10427519"/>
              <a:gd name="connsiteY1" fmla="*/ 0 h 523568"/>
              <a:gd name="connsiteX2" fmla="*/ 10427519 w 10427519"/>
              <a:gd name="connsiteY2" fmla="*/ 260542 h 523568"/>
              <a:gd name="connsiteX3" fmla="*/ 10427519 w 10427519"/>
              <a:gd name="connsiteY3" fmla="*/ 381013 h 523568"/>
              <a:gd name="connsiteX4" fmla="*/ 10407044 w 10427519"/>
              <a:gd name="connsiteY4" fmla="*/ 482428 h 523568"/>
              <a:gd name="connsiteX5" fmla="*/ 10384713 w 10427519"/>
              <a:gd name="connsiteY5" fmla="*/ 523568 h 523568"/>
              <a:gd name="connsiteX6" fmla="*/ 42806 w 10427519"/>
              <a:gd name="connsiteY6" fmla="*/ 523568 h 523568"/>
              <a:gd name="connsiteX7" fmla="*/ 20475 w 10427519"/>
              <a:gd name="connsiteY7" fmla="*/ 482428 h 523568"/>
              <a:gd name="connsiteX8" fmla="*/ 0 w 10427519"/>
              <a:gd name="connsiteY8" fmla="*/ 381013 h 523568"/>
              <a:gd name="connsiteX9" fmla="*/ 0 w 10427519"/>
              <a:gd name="connsiteY9" fmla="*/ 260542 h 523568"/>
              <a:gd name="connsiteX10" fmla="*/ 260542 w 10427519"/>
              <a:gd name="connsiteY10" fmla="*/ 0 h 52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7519" h="523568">
                <a:moveTo>
                  <a:pt x="260542" y="0"/>
                </a:moveTo>
                <a:lnTo>
                  <a:pt x="10166977" y="0"/>
                </a:lnTo>
                <a:cubicBezTo>
                  <a:pt x="10310870" y="0"/>
                  <a:pt x="10427519" y="116649"/>
                  <a:pt x="10427519" y="260542"/>
                </a:cubicBezTo>
                <a:lnTo>
                  <a:pt x="10427519" y="381013"/>
                </a:lnTo>
                <a:cubicBezTo>
                  <a:pt x="10427519" y="416986"/>
                  <a:pt x="10420228" y="451257"/>
                  <a:pt x="10407044" y="482428"/>
                </a:cubicBezTo>
                <a:lnTo>
                  <a:pt x="10384713" y="523568"/>
                </a:lnTo>
                <a:lnTo>
                  <a:pt x="42806" y="523568"/>
                </a:lnTo>
                <a:lnTo>
                  <a:pt x="20475" y="482428"/>
                </a:lnTo>
                <a:cubicBezTo>
                  <a:pt x="7291" y="451257"/>
                  <a:pt x="0" y="416986"/>
                  <a:pt x="0" y="381013"/>
                </a:cubicBezTo>
                <a:lnTo>
                  <a:pt x="0" y="260542"/>
                </a:lnTo>
                <a:cubicBezTo>
                  <a:pt x="0" y="116649"/>
                  <a:pt x="116649" y="0"/>
                  <a:pt x="260542" y="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9"/>
          <p:cNvSpPr/>
          <p:nvPr/>
        </p:nvSpPr>
        <p:spPr>
          <a:xfrm>
            <a:off x="-1" y="-1"/>
            <a:ext cx="12192000" cy="678426"/>
          </a:xfrm>
          <a:custGeom>
            <a:avLst/>
            <a:gdLst>
              <a:gd name="connsiteX0" fmla="*/ 0 w 12192000"/>
              <a:gd name="connsiteY0" fmla="*/ 0 h 678426"/>
              <a:gd name="connsiteX1" fmla="*/ 12192000 w 12192000"/>
              <a:gd name="connsiteY1" fmla="*/ 0 h 678426"/>
              <a:gd name="connsiteX2" fmla="*/ 12192000 w 12192000"/>
              <a:gd name="connsiteY2" fmla="*/ 678426 h 678426"/>
              <a:gd name="connsiteX3" fmla="*/ 11260603 w 12192000"/>
              <a:gd name="connsiteY3" fmla="*/ 678426 h 678426"/>
              <a:gd name="connsiteX4" fmla="*/ 11282934 w 12192000"/>
              <a:gd name="connsiteY4" fmla="*/ 637286 h 678426"/>
              <a:gd name="connsiteX5" fmla="*/ 11303409 w 12192000"/>
              <a:gd name="connsiteY5" fmla="*/ 535871 h 678426"/>
              <a:gd name="connsiteX6" fmla="*/ 11303409 w 12192000"/>
              <a:gd name="connsiteY6" fmla="*/ 415400 h 678426"/>
              <a:gd name="connsiteX7" fmla="*/ 11042867 w 12192000"/>
              <a:gd name="connsiteY7" fmla="*/ 154858 h 678426"/>
              <a:gd name="connsiteX8" fmla="*/ 1136432 w 12192000"/>
              <a:gd name="connsiteY8" fmla="*/ 154858 h 678426"/>
              <a:gd name="connsiteX9" fmla="*/ 875890 w 12192000"/>
              <a:gd name="connsiteY9" fmla="*/ 415400 h 678426"/>
              <a:gd name="connsiteX10" fmla="*/ 875890 w 12192000"/>
              <a:gd name="connsiteY10" fmla="*/ 535871 h 678426"/>
              <a:gd name="connsiteX11" fmla="*/ 896365 w 12192000"/>
              <a:gd name="connsiteY11" fmla="*/ 637286 h 678426"/>
              <a:gd name="connsiteX12" fmla="*/ 918696 w 12192000"/>
              <a:gd name="connsiteY12" fmla="*/ 678426 h 678426"/>
              <a:gd name="connsiteX13" fmla="*/ 0 w 12192000"/>
              <a:gd name="connsiteY13" fmla="*/ 678426 h 678426"/>
              <a:gd name="connsiteX14" fmla="*/ 0 w 12192000"/>
              <a:gd name="connsiteY14" fmla="*/ 0 h 6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78426">
                <a:moveTo>
                  <a:pt x="0" y="0"/>
                </a:moveTo>
                <a:lnTo>
                  <a:pt x="12192000" y="0"/>
                </a:lnTo>
                <a:lnTo>
                  <a:pt x="12192000" y="678426"/>
                </a:lnTo>
                <a:lnTo>
                  <a:pt x="11260603" y="678426"/>
                </a:lnTo>
                <a:lnTo>
                  <a:pt x="11282934" y="637286"/>
                </a:lnTo>
                <a:cubicBezTo>
                  <a:pt x="11296118" y="606115"/>
                  <a:pt x="11303409" y="571844"/>
                  <a:pt x="11303409" y="535871"/>
                </a:cubicBezTo>
                <a:lnTo>
                  <a:pt x="11303409" y="415400"/>
                </a:lnTo>
                <a:cubicBezTo>
                  <a:pt x="11303409" y="271507"/>
                  <a:pt x="11186760" y="154858"/>
                  <a:pt x="11042867" y="154858"/>
                </a:cubicBezTo>
                <a:lnTo>
                  <a:pt x="1136432" y="154858"/>
                </a:lnTo>
                <a:cubicBezTo>
                  <a:pt x="992539" y="154858"/>
                  <a:pt x="875890" y="271507"/>
                  <a:pt x="875890" y="415400"/>
                </a:cubicBezTo>
                <a:lnTo>
                  <a:pt x="875890" y="535871"/>
                </a:lnTo>
                <a:cubicBezTo>
                  <a:pt x="875890" y="571844"/>
                  <a:pt x="883181" y="606115"/>
                  <a:pt x="896365" y="637286"/>
                </a:cubicBezTo>
                <a:lnTo>
                  <a:pt x="918696" y="678426"/>
                </a:lnTo>
                <a:lnTo>
                  <a:pt x="0" y="678426"/>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8"/>
          <p:cNvSpPr/>
          <p:nvPr/>
        </p:nvSpPr>
        <p:spPr>
          <a:xfrm>
            <a:off x="918696" y="678426"/>
            <a:ext cx="10341907" cy="117987"/>
          </a:xfrm>
          <a:custGeom>
            <a:avLst/>
            <a:gdLst>
              <a:gd name="connsiteX0" fmla="*/ 0 w 10341907"/>
              <a:gd name="connsiteY0" fmla="*/ 0 h 117987"/>
              <a:gd name="connsiteX1" fmla="*/ 10341907 w 10341907"/>
              <a:gd name="connsiteY1" fmla="*/ 0 h 117987"/>
              <a:gd name="connsiteX2" fmla="*/ 10340216 w 10341907"/>
              <a:gd name="connsiteY2" fmla="*/ 3116 h 117987"/>
              <a:gd name="connsiteX3" fmla="*/ 10124171 w 10341907"/>
              <a:gd name="connsiteY3" fmla="*/ 117987 h 117987"/>
              <a:gd name="connsiteX4" fmla="*/ 217736 w 10341907"/>
              <a:gd name="connsiteY4" fmla="*/ 117987 h 117987"/>
              <a:gd name="connsiteX5" fmla="*/ 1691 w 10341907"/>
              <a:gd name="connsiteY5" fmla="*/ 3116 h 117987"/>
              <a:gd name="connsiteX6" fmla="*/ 0 w 10341907"/>
              <a:gd name="connsiteY6" fmla="*/ 0 h 11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1907" h="117987">
                <a:moveTo>
                  <a:pt x="0" y="0"/>
                </a:moveTo>
                <a:lnTo>
                  <a:pt x="10341907" y="0"/>
                </a:lnTo>
                <a:lnTo>
                  <a:pt x="10340216" y="3116"/>
                </a:lnTo>
                <a:cubicBezTo>
                  <a:pt x="10293395" y="72421"/>
                  <a:pt x="10214104" y="117987"/>
                  <a:pt x="10124171" y="117987"/>
                </a:cubicBezTo>
                <a:lnTo>
                  <a:pt x="217736" y="117987"/>
                </a:lnTo>
                <a:cubicBezTo>
                  <a:pt x="127803" y="117987"/>
                  <a:pt x="48512" y="72421"/>
                  <a:pt x="1691" y="3116"/>
                </a:cubicBezTo>
                <a:lnTo>
                  <a:pt x="0"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an 11"/>
          <p:cNvSpPr/>
          <p:nvPr/>
        </p:nvSpPr>
        <p:spPr>
          <a:xfrm>
            <a:off x="6657" y="-43261"/>
            <a:ext cx="828537" cy="721686"/>
          </a:xfrm>
          <a:prstGeom prst="can">
            <a:avLst>
              <a:gd name="adj" fmla="val 1195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Ngữ</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văn</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6</a:t>
            </a:r>
          </a:p>
        </p:txBody>
      </p:sp>
      <p:sp>
        <p:nvSpPr>
          <p:cNvPr id="3" name="Rectangle 2"/>
          <p:cNvSpPr/>
          <p:nvPr/>
        </p:nvSpPr>
        <p:spPr>
          <a:xfrm>
            <a:off x="2068554" y="132734"/>
            <a:ext cx="8067593" cy="522259"/>
          </a:xfrm>
          <a:prstGeom prst="rect">
            <a:avLst/>
          </a:prstGeom>
        </p:spPr>
        <p:txBody>
          <a:bodyPr wrap="none">
            <a:spAutoFit/>
          </a:bodyPr>
          <a:lstStyle/>
          <a:p>
            <a:pPr marL="0" marR="0" lvl="0" indent="342265" algn="ctr" defTabSz="914400" rtl="0" eaLnBrk="1" fontAlgn="auto" latinLnBrk="0" hangingPunct="1">
              <a:lnSpc>
                <a:spcPct val="107000"/>
              </a:lnSpc>
              <a:spcBef>
                <a:spcPts val="0"/>
              </a:spcBef>
              <a:spcAft>
                <a:spcPts val="0"/>
              </a:spcAft>
              <a:buClrTx/>
              <a:buSzTx/>
              <a:buFontTx/>
              <a:buNone/>
              <a:tabLst/>
              <a:defRPr/>
            </a:pP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Thách</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thức</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lần</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đầu</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tiên</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Mỗi</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ngày</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cuốn</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sách</a:t>
            </a:r>
            <a:r>
              <a:rPr kumimoji="0" lang="en-US" sz="2800" b="1" i="0"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1344104" y="0"/>
            <a:ext cx="835195" cy="721685"/>
          </a:xfrm>
          <a:prstGeom prst="rect">
            <a:avLst/>
          </a:prstGeom>
        </p:spPr>
      </p:pic>
      <p:sp>
        <p:nvSpPr>
          <p:cNvPr id="16" name="Plaque 15"/>
          <p:cNvSpPr/>
          <p:nvPr/>
        </p:nvSpPr>
        <p:spPr>
          <a:xfrm>
            <a:off x="4227564" y="833284"/>
            <a:ext cx="3749572" cy="405582"/>
          </a:xfrm>
          <a:prstGeom prst="plaque">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p:cNvSpPr/>
          <p:nvPr/>
        </p:nvSpPr>
        <p:spPr>
          <a:xfrm>
            <a:off x="4929305" y="700549"/>
            <a:ext cx="234609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Trước khi đọc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3" name="Picture 22"/>
          <p:cNvPicPr>
            <a:picLocks noChangeAspect="1"/>
          </p:cNvPicPr>
          <p:nvPr/>
        </p:nvPicPr>
        <p:blipFill>
          <a:blip r:embed="rId3"/>
          <a:srcRect r="10861"/>
          <a:stretch>
            <a:fillRect/>
          </a:stretch>
        </p:blipFill>
        <p:spPr>
          <a:xfrm>
            <a:off x="498318" y="1297509"/>
            <a:ext cx="4430987" cy="5147535"/>
          </a:xfrm>
          <a:custGeom>
            <a:avLst/>
            <a:gdLst>
              <a:gd name="connsiteX0" fmla="*/ 0 w 4430987"/>
              <a:gd name="connsiteY0" fmla="*/ 0 h 4877391"/>
              <a:gd name="connsiteX1" fmla="*/ 4141553 w 4430987"/>
              <a:gd name="connsiteY1" fmla="*/ 0 h 4877391"/>
              <a:gd name="connsiteX2" fmla="*/ 3993809 w 4430987"/>
              <a:gd name="connsiteY2" fmla="*/ 37080 h 4877391"/>
              <a:gd name="connsiteX3" fmla="*/ 2203584 w 4430987"/>
              <a:gd name="connsiteY3" fmla="*/ 2412219 h 4877391"/>
              <a:gd name="connsiteX4" fmla="*/ 4237985 w 4430987"/>
              <a:gd name="connsiteY4" fmla="*/ 4848640 h 4877391"/>
              <a:gd name="connsiteX5" fmla="*/ 4430987 w 4430987"/>
              <a:gd name="connsiteY5" fmla="*/ 4877391 h 4877391"/>
              <a:gd name="connsiteX6" fmla="*/ 0 w 4430987"/>
              <a:gd name="connsiteY6" fmla="*/ 4877391 h 4877391"/>
              <a:gd name="connsiteX7" fmla="*/ 0 w 4430987"/>
              <a:gd name="connsiteY7" fmla="*/ 0 h 4877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30987" h="4877391">
                <a:moveTo>
                  <a:pt x="0" y="0"/>
                </a:moveTo>
                <a:lnTo>
                  <a:pt x="4141553" y="0"/>
                </a:lnTo>
                <a:lnTo>
                  <a:pt x="3993809" y="37080"/>
                </a:lnTo>
                <a:cubicBezTo>
                  <a:pt x="2956644" y="351956"/>
                  <a:pt x="2203584" y="1296248"/>
                  <a:pt x="2203584" y="2412219"/>
                </a:cubicBezTo>
                <a:cubicBezTo>
                  <a:pt x="2203584" y="3614034"/>
                  <a:pt x="3076955" y="4616742"/>
                  <a:pt x="4237985" y="4848640"/>
                </a:cubicBezTo>
                <a:lnTo>
                  <a:pt x="4430987" y="4877391"/>
                </a:lnTo>
                <a:lnTo>
                  <a:pt x="0" y="4877391"/>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6" name="Pentagon 5"/>
          <p:cNvSpPr/>
          <p:nvPr/>
        </p:nvSpPr>
        <p:spPr>
          <a:xfrm>
            <a:off x="3229895" y="2405827"/>
            <a:ext cx="5032614" cy="2861187"/>
          </a:xfrm>
          <a:prstGeom prst="homePlate">
            <a:avLst>
              <a:gd name="adj" fmla="val 26289"/>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900"/>
              </a:spcAft>
            </a:pPr>
            <a:r>
              <a:rPr lang="en-US" sz="36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Có thể mang đến lớp vài cuốn sách em yêu thích và muốn các bạn cùng đọc.</a:t>
            </a:r>
            <a:endParaRPr lang="en-US" sz="36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8" name="Picture 17"/>
          <p:cNvPicPr>
            <a:picLocks noChangeAspect="1"/>
          </p:cNvPicPr>
          <p:nvPr/>
        </p:nvPicPr>
        <p:blipFill>
          <a:blip r:embed="rId4"/>
          <a:stretch>
            <a:fillRect/>
          </a:stretch>
        </p:blipFill>
        <p:spPr>
          <a:xfrm>
            <a:off x="8366467" y="1223769"/>
            <a:ext cx="3206545" cy="4954112"/>
          </a:xfrm>
          <a:prstGeom prst="rect">
            <a:avLst/>
          </a:prstGeom>
        </p:spPr>
      </p:pic>
      <p:pic>
        <p:nvPicPr>
          <p:cNvPr id="19" name="Picture 18"/>
          <p:cNvPicPr>
            <a:picLocks noChangeAspect="1"/>
          </p:cNvPicPr>
          <p:nvPr/>
        </p:nvPicPr>
        <p:blipFill rotWithShape="1">
          <a:blip r:embed="rId5"/>
          <a:srcRect l="14547" r="14958"/>
          <a:stretch/>
        </p:blipFill>
        <p:spPr>
          <a:xfrm>
            <a:off x="9291484" y="3937818"/>
            <a:ext cx="2308742" cy="2556808"/>
          </a:xfrm>
          <a:prstGeom prst="rect">
            <a:avLst/>
          </a:prstGeom>
        </p:spPr>
      </p:pic>
    </p:spTree>
    <p:extLst>
      <p:ext uri="{BB962C8B-B14F-4D97-AF65-F5344CB8AC3E}">
        <p14:creationId xmlns:p14="http://schemas.microsoft.com/office/powerpoint/2010/main" val="39273168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2096</Words>
  <Application>Microsoft Office PowerPoint</Application>
  <PresentationFormat>Widescreen</PresentationFormat>
  <Paragraphs>249</Paragraphs>
  <Slides>28</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Arial</vt:lpstr>
      <vt:lpstr>Calibri</vt:lpstr>
      <vt:lpstr>Calibri Light</vt:lpstr>
      <vt:lpstr>Open Sans</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cp:revision>
  <dcterms:created xsi:type="dcterms:W3CDTF">2024-05-22T04:35:55Z</dcterms:created>
  <dcterms:modified xsi:type="dcterms:W3CDTF">2024-05-22T04:36:38Z</dcterms:modified>
</cp:coreProperties>
</file>