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91" r:id="rId2"/>
  </p:sldMasterIdLst>
  <p:notesMasterIdLst>
    <p:notesMasterId r:id="rId17"/>
  </p:notesMasterIdLst>
  <p:sldIdLst>
    <p:sldId id="305" r:id="rId3"/>
    <p:sldId id="256" r:id="rId4"/>
    <p:sldId id="259" r:id="rId5"/>
    <p:sldId id="257" r:id="rId6"/>
    <p:sldId id="289" r:id="rId7"/>
    <p:sldId id="314" r:id="rId8"/>
    <p:sldId id="290" r:id="rId9"/>
    <p:sldId id="315" r:id="rId10"/>
    <p:sldId id="319" r:id="rId11"/>
    <p:sldId id="320" r:id="rId12"/>
    <p:sldId id="291" r:id="rId13"/>
    <p:sldId id="321" r:id="rId14"/>
    <p:sldId id="292" r:id="rId15"/>
    <p:sldId id="323" r:id="rId16"/>
  </p:sldIdLst>
  <p:sldSz cx="9144000" cy="5143500" type="screen16x9"/>
  <p:notesSz cx="6858000" cy="9144000"/>
  <p:embeddedFontLst>
    <p:embeddedFont>
      <p:font typeface="Lato" panose="020B060402020202020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Roboto Condensed" panose="020B060402020202020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Indie Flower" panose="020B0604020202020204" charset="0"/>
      <p:regular r:id="rId34"/>
    </p:embeddedFont>
    <p:embeddedFont>
      <p:font typeface="Montserra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A9B994-1EB0-4E6D-BB6A-EAA4F8A714FD}">
  <a:tblStyle styleId="{50A9B994-1EB0-4E6D-BB6A-EAA4F8A714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9626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6b5fdf5ce3_0_2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6b5fdf5ce3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48973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74ed90e5f7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74ed90e5f7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313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8896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5727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2977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1427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713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754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6770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5138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775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98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8848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8294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83023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DD1F-5C14-4F73-98CB-D9283BC8DB38}" type="slidenum">
              <a:rPr lang="en-US" smtClean="0"/>
              <a:pPr/>
              <a:t>‹#›</a:t>
            </a:fld>
            <a:endParaRPr lang="en-US"/>
          </a:p>
        </p:txBody>
      </p:sp>
    </p:spTree>
    <p:extLst>
      <p:ext uri="{BB962C8B-B14F-4D97-AF65-F5344CB8AC3E}">
        <p14:creationId xmlns:p14="http://schemas.microsoft.com/office/powerpoint/2010/main" val="206525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1571200" y="2248025"/>
            <a:ext cx="6001500" cy="6474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4000"/>
              <a:buFont typeface="Montserrat"/>
              <a:buNone/>
              <a:defRPr sz="4000" b="1">
                <a:solidFill>
                  <a:schemeClr val="lt2"/>
                </a:solidFill>
                <a:latin typeface="Indie Flower"/>
                <a:ea typeface="Indie Flower"/>
                <a:cs typeface="Indie Flower"/>
                <a:sym typeface="Indie Flower"/>
              </a:defRPr>
            </a:lvl1pPr>
          </a:lstStyle>
          <a:p>
            <a:endParaRPr/>
          </a:p>
        </p:txBody>
      </p:sp>
      <p:sp>
        <p:nvSpPr>
          <p:cNvPr id="112" name="Google Shape;112;p10"/>
          <p:cNvSpPr txBox="1">
            <a:spLocks noGrp="1"/>
          </p:cNvSpPr>
          <p:nvPr>
            <p:ph type="title"/>
          </p:nvPr>
        </p:nvSpPr>
        <p:spPr>
          <a:xfrm>
            <a:off x="1551975" y="2255102"/>
            <a:ext cx="6036300" cy="631800"/>
          </a:xfrm>
          <a:prstGeom prst="rect">
            <a:avLst/>
          </a:prstGeom>
        </p:spPr>
        <p:txBody>
          <a:bodyPr spcFirstLastPara="1" wrap="square" lIns="91425" tIns="91425" rIns="91425" bIns="91425" anchor="ctr" anchorCtr="0">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endParaRPr/>
          </a:p>
        </p:txBody>
      </p:sp>
    </p:spTree>
    <p:extLst>
      <p:ext uri="{BB962C8B-B14F-4D97-AF65-F5344CB8AC3E}">
        <p14:creationId xmlns:p14="http://schemas.microsoft.com/office/powerpoint/2010/main" val="40823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580075" y="2360779"/>
            <a:ext cx="3992100" cy="2266200"/>
          </a:xfrm>
          <a:prstGeom prst="rect">
            <a:avLst/>
          </a:prstGeom>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Char char="●"/>
              <a:defRPr sz="1200"/>
            </a:lvl1pPr>
            <a:lvl2pPr marL="914400" lvl="1" indent="-311150">
              <a:spcBef>
                <a:spcPts val="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sp>
        <p:nvSpPr>
          <p:cNvPr id="43" name="Google Shape;43;p5"/>
          <p:cNvSpPr txBox="1">
            <a:spLocks noGrp="1"/>
          </p:cNvSpPr>
          <p:nvPr>
            <p:ph type="body" idx="2"/>
          </p:nvPr>
        </p:nvSpPr>
        <p:spPr>
          <a:xfrm>
            <a:off x="4572125" y="2360775"/>
            <a:ext cx="3992100" cy="2256300"/>
          </a:xfrm>
          <a:prstGeom prst="rect">
            <a:avLst/>
          </a:prstGeom>
        </p:spPr>
        <p:txBody>
          <a:bodyPr spcFirstLastPara="1" wrap="square" lIns="91425" tIns="91425" rIns="91425" bIns="91425" anchor="t" anchorCtr="0">
            <a:noAutofit/>
          </a:bodyPr>
          <a:lstStyle>
            <a:lvl1pPr marL="457200" lvl="0" indent="-311150">
              <a:lnSpc>
                <a:spcPct val="115000"/>
              </a:lnSpc>
              <a:spcBef>
                <a:spcPts val="0"/>
              </a:spcBef>
              <a:spcAft>
                <a:spcPts val="0"/>
              </a:spcAft>
              <a:buSzPts val="1300"/>
              <a:buChar char="●"/>
              <a:defRPr sz="1200"/>
            </a:lvl1pPr>
            <a:lvl2pPr marL="914400" lvl="1" indent="-311150">
              <a:spcBef>
                <a:spcPts val="0"/>
              </a:spcBef>
              <a:spcAft>
                <a:spcPts val="0"/>
              </a:spcAft>
              <a:buClr>
                <a:schemeClr val="dk1"/>
              </a:buClr>
              <a:buSzPts val="1300"/>
              <a:buChar char="○"/>
              <a:defRPr sz="1300"/>
            </a:lvl2pPr>
            <a:lvl3pPr marL="1371600" lvl="2" indent="-311150">
              <a:spcBef>
                <a:spcPts val="1600"/>
              </a:spcBef>
              <a:spcAft>
                <a:spcPts val="0"/>
              </a:spcAft>
              <a:buClr>
                <a:schemeClr val="dk1"/>
              </a:buClr>
              <a:buSzPts val="1300"/>
              <a:buChar char="■"/>
              <a:defRPr sz="1300"/>
            </a:lvl3pPr>
            <a:lvl4pPr marL="1828800" lvl="3" indent="-311150">
              <a:spcBef>
                <a:spcPts val="1600"/>
              </a:spcBef>
              <a:spcAft>
                <a:spcPts val="0"/>
              </a:spcAft>
              <a:buClr>
                <a:schemeClr val="dk1"/>
              </a:buClr>
              <a:buSzPts val="1300"/>
              <a:buChar char="●"/>
              <a:defRPr sz="1300"/>
            </a:lvl4pPr>
            <a:lvl5pPr marL="2286000" lvl="4" indent="-311150">
              <a:spcBef>
                <a:spcPts val="1600"/>
              </a:spcBef>
              <a:spcAft>
                <a:spcPts val="0"/>
              </a:spcAft>
              <a:buClr>
                <a:schemeClr val="dk1"/>
              </a:buClr>
              <a:buSzPts val="1300"/>
              <a:buChar char="○"/>
              <a:defRPr sz="1300"/>
            </a:lvl5pPr>
            <a:lvl6pPr marL="2743200" lvl="5" indent="-311150">
              <a:spcBef>
                <a:spcPts val="1600"/>
              </a:spcBef>
              <a:spcAft>
                <a:spcPts val="0"/>
              </a:spcAft>
              <a:buClr>
                <a:schemeClr val="dk1"/>
              </a:buClr>
              <a:buSzPts val="1300"/>
              <a:buChar char="■"/>
              <a:defRPr sz="1300"/>
            </a:lvl6pPr>
            <a:lvl7pPr marL="3200400" lvl="6" indent="-311150">
              <a:spcBef>
                <a:spcPts val="1600"/>
              </a:spcBef>
              <a:spcAft>
                <a:spcPts val="0"/>
              </a:spcAft>
              <a:buClr>
                <a:schemeClr val="dk1"/>
              </a:buClr>
              <a:buSzPts val="1300"/>
              <a:buChar char="●"/>
              <a:defRPr sz="1300"/>
            </a:lvl7pPr>
            <a:lvl8pPr marL="3657600" lvl="7" indent="-311150">
              <a:spcBef>
                <a:spcPts val="1600"/>
              </a:spcBef>
              <a:spcAft>
                <a:spcPts val="0"/>
              </a:spcAft>
              <a:buClr>
                <a:schemeClr val="dk1"/>
              </a:buClr>
              <a:buSzPts val="1300"/>
              <a:buChar char="○"/>
              <a:defRPr sz="1300"/>
            </a:lvl8pPr>
            <a:lvl9pPr marL="4114800" lvl="8" indent="-311150">
              <a:spcBef>
                <a:spcPts val="1600"/>
              </a:spcBef>
              <a:spcAft>
                <a:spcPts val="1600"/>
              </a:spcAft>
              <a:buClr>
                <a:schemeClr val="dk1"/>
              </a:buClr>
              <a:buSzPts val="1300"/>
              <a:buChar char="■"/>
              <a:defRPr sz="1300"/>
            </a:lvl9pPr>
          </a:lstStyle>
          <a:p>
            <a:endParaRPr/>
          </a:p>
        </p:txBody>
      </p:sp>
      <p:sp>
        <p:nvSpPr>
          <p:cNvPr id="44" name="Google Shape;44;p5"/>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 name="Google Shape;45;p5"/>
          <p:cNvGrpSpPr/>
          <p:nvPr/>
        </p:nvGrpSpPr>
        <p:grpSpPr>
          <a:xfrm>
            <a:off x="597281" y="476583"/>
            <a:ext cx="8041552" cy="775837"/>
            <a:chOff x="6344700" y="3084975"/>
            <a:chExt cx="6268750" cy="604800"/>
          </a:xfrm>
        </p:grpSpPr>
        <p:sp>
          <p:nvSpPr>
            <p:cNvPr id="46" name="Google Shape;46;p5"/>
            <p:cNvSpPr/>
            <p:nvPr/>
          </p:nvSpPr>
          <p:spPr>
            <a:xfrm>
              <a:off x="12017375" y="3120050"/>
              <a:ext cx="209825" cy="195375"/>
            </a:xfrm>
            <a:custGeom>
              <a:avLst/>
              <a:gdLst/>
              <a:ahLst/>
              <a:cxnLst/>
              <a:rect l="l" t="t" r="r" b="b"/>
              <a:pathLst>
                <a:path w="8393" h="7815" extrusionOk="0">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47;p5"/>
            <p:cNvSpPr/>
            <p:nvPr/>
          </p:nvSpPr>
          <p:spPr>
            <a:xfrm>
              <a:off x="12104450" y="3161075"/>
              <a:ext cx="80000" cy="38425"/>
            </a:xfrm>
            <a:custGeom>
              <a:avLst/>
              <a:gdLst/>
              <a:ahLst/>
              <a:cxnLst/>
              <a:rect l="l" t="t" r="r" b="b"/>
              <a:pathLst>
                <a:path w="3200" h="1537" extrusionOk="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48;p5"/>
            <p:cNvSpPr/>
            <p:nvPr/>
          </p:nvSpPr>
          <p:spPr>
            <a:xfrm>
              <a:off x="12018150" y="3137400"/>
              <a:ext cx="198750" cy="159800"/>
            </a:xfrm>
            <a:custGeom>
              <a:avLst/>
              <a:gdLst/>
              <a:ahLst/>
              <a:cxnLst/>
              <a:rect l="l" t="t" r="r" b="b"/>
              <a:pathLst>
                <a:path w="7950" h="6392" extrusionOk="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 name="Google Shape;49;p5"/>
            <p:cNvSpPr/>
            <p:nvPr/>
          </p:nvSpPr>
          <p:spPr>
            <a:xfrm>
              <a:off x="12461525" y="3556925"/>
              <a:ext cx="151925" cy="115450"/>
            </a:xfrm>
            <a:custGeom>
              <a:avLst/>
              <a:gdLst/>
              <a:ahLst/>
              <a:cxnLst/>
              <a:rect l="l" t="t" r="r" b="b"/>
              <a:pathLst>
                <a:path w="6077" h="4618" extrusionOk="0">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 name="Google Shape;50;p5"/>
            <p:cNvSpPr/>
            <p:nvPr/>
          </p:nvSpPr>
          <p:spPr>
            <a:xfrm>
              <a:off x="12454400" y="3541350"/>
              <a:ext cx="156000" cy="148425"/>
            </a:xfrm>
            <a:custGeom>
              <a:avLst/>
              <a:gdLst/>
              <a:ahLst/>
              <a:cxnLst/>
              <a:rect l="l" t="t" r="r" b="b"/>
              <a:pathLst>
                <a:path w="6240" h="5937" extrusionOk="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1;p5"/>
            <p:cNvSpPr/>
            <p:nvPr/>
          </p:nvSpPr>
          <p:spPr>
            <a:xfrm>
              <a:off x="12494775" y="3635200"/>
              <a:ext cx="53075" cy="19900"/>
            </a:xfrm>
            <a:custGeom>
              <a:avLst/>
              <a:gdLst/>
              <a:ahLst/>
              <a:cxnLst/>
              <a:rect l="l" t="t" r="r" b="b"/>
              <a:pathLst>
                <a:path w="2123" h="796" extrusionOk="0">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2;p5"/>
            <p:cNvSpPr/>
            <p:nvPr/>
          </p:nvSpPr>
          <p:spPr>
            <a:xfrm>
              <a:off x="11570050" y="3407300"/>
              <a:ext cx="150325" cy="115700"/>
            </a:xfrm>
            <a:custGeom>
              <a:avLst/>
              <a:gdLst/>
              <a:ahLst/>
              <a:cxnLst/>
              <a:rect l="l" t="t" r="r" b="b"/>
              <a:pathLst>
                <a:path w="6013" h="4628" extrusionOk="0">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 name="Google Shape;53;p5"/>
            <p:cNvSpPr/>
            <p:nvPr/>
          </p:nvSpPr>
          <p:spPr>
            <a:xfrm>
              <a:off x="11561325" y="3391725"/>
              <a:ext cx="157575" cy="148425"/>
            </a:xfrm>
            <a:custGeom>
              <a:avLst/>
              <a:gdLst/>
              <a:ahLst/>
              <a:cxnLst/>
              <a:rect l="l" t="t" r="r" b="b"/>
              <a:pathLst>
                <a:path w="6303" h="5937" extrusionOk="0">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4;p5"/>
            <p:cNvSpPr/>
            <p:nvPr/>
          </p:nvSpPr>
          <p:spPr>
            <a:xfrm>
              <a:off x="11601700" y="3485650"/>
              <a:ext cx="54650" cy="19825"/>
            </a:xfrm>
            <a:custGeom>
              <a:avLst/>
              <a:gdLst/>
              <a:ahLst/>
              <a:cxnLst/>
              <a:rect l="l" t="t" r="r" b="b"/>
              <a:pathLst>
                <a:path w="2186" h="793" extrusionOk="0">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5;p5"/>
            <p:cNvSpPr/>
            <p:nvPr/>
          </p:nvSpPr>
          <p:spPr>
            <a:xfrm>
              <a:off x="6751600" y="3100825"/>
              <a:ext cx="151250" cy="115500"/>
            </a:xfrm>
            <a:custGeom>
              <a:avLst/>
              <a:gdLst/>
              <a:ahLst/>
              <a:cxnLst/>
              <a:rect l="l" t="t" r="r" b="b"/>
              <a:pathLst>
                <a:path w="6050" h="4620" extrusionOk="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6" name="Google Shape;56;p5"/>
            <p:cNvSpPr/>
            <p:nvPr/>
          </p:nvSpPr>
          <p:spPr>
            <a:xfrm>
              <a:off x="6743675" y="3084975"/>
              <a:ext cx="156000" cy="148350"/>
            </a:xfrm>
            <a:custGeom>
              <a:avLst/>
              <a:gdLst/>
              <a:ahLst/>
              <a:cxnLst/>
              <a:rect l="l" t="t" r="r" b="b"/>
              <a:pathLst>
                <a:path w="6240" h="5934" extrusionOk="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57;p5"/>
            <p:cNvSpPr/>
            <p:nvPr/>
          </p:nvSpPr>
          <p:spPr>
            <a:xfrm>
              <a:off x="6784050" y="3178850"/>
              <a:ext cx="53850" cy="20225"/>
            </a:xfrm>
            <a:custGeom>
              <a:avLst/>
              <a:gdLst/>
              <a:ahLst/>
              <a:cxnLst/>
              <a:rect l="l" t="t" r="r" b="b"/>
              <a:pathLst>
                <a:path w="2154" h="809" extrusionOk="0">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6878275" y="3276550"/>
              <a:ext cx="156775" cy="117825"/>
            </a:xfrm>
            <a:custGeom>
              <a:avLst/>
              <a:gdLst/>
              <a:ahLst/>
              <a:cxnLst/>
              <a:rect l="l" t="t" r="r" b="b"/>
              <a:pathLst>
                <a:path w="6271" h="4713" extrusionOk="0">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6882225" y="3262550"/>
              <a:ext cx="160750" cy="147825"/>
            </a:xfrm>
            <a:custGeom>
              <a:avLst/>
              <a:gdLst/>
              <a:ahLst/>
              <a:cxnLst/>
              <a:rect l="l" t="t" r="r" b="b"/>
              <a:pathLst>
                <a:path w="6430" h="5913" extrusionOk="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60;p5"/>
            <p:cNvSpPr/>
            <p:nvPr/>
          </p:nvSpPr>
          <p:spPr>
            <a:xfrm>
              <a:off x="6942400" y="3296350"/>
              <a:ext cx="52275" cy="25350"/>
            </a:xfrm>
            <a:custGeom>
              <a:avLst/>
              <a:gdLst/>
              <a:ahLst/>
              <a:cxnLst/>
              <a:rect l="l" t="t" r="r" b="b"/>
              <a:pathLst>
                <a:path w="2091" h="1014" extrusionOk="0">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61;p5"/>
            <p:cNvSpPr/>
            <p:nvPr/>
          </p:nvSpPr>
          <p:spPr>
            <a:xfrm>
              <a:off x="6344700" y="3276550"/>
              <a:ext cx="156725" cy="117825"/>
            </a:xfrm>
            <a:custGeom>
              <a:avLst/>
              <a:gdLst/>
              <a:ahLst/>
              <a:cxnLst/>
              <a:rect l="l" t="t" r="r" b="b"/>
              <a:pathLst>
                <a:path w="6269" h="4713" extrusionOk="0">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2" name="Google Shape;62;p5"/>
            <p:cNvSpPr/>
            <p:nvPr/>
          </p:nvSpPr>
          <p:spPr>
            <a:xfrm>
              <a:off x="6348600" y="3261750"/>
              <a:ext cx="161525" cy="147700"/>
            </a:xfrm>
            <a:custGeom>
              <a:avLst/>
              <a:gdLst/>
              <a:ahLst/>
              <a:cxnLst/>
              <a:rect l="l" t="t" r="r" b="b"/>
              <a:pathLst>
                <a:path w="6461" h="5908" extrusionOk="0">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63;p5"/>
            <p:cNvSpPr/>
            <p:nvPr/>
          </p:nvSpPr>
          <p:spPr>
            <a:xfrm>
              <a:off x="6409575" y="3295300"/>
              <a:ext cx="52275" cy="24825"/>
            </a:xfrm>
            <a:custGeom>
              <a:avLst/>
              <a:gdLst/>
              <a:ahLst/>
              <a:cxnLst/>
              <a:rect l="l" t="t" r="r" b="b"/>
              <a:pathLst>
                <a:path w="2091" h="993" extrusionOk="0">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7135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5" name="Google Shape;295;p23"/>
          <p:cNvGrpSpPr/>
          <p:nvPr/>
        </p:nvGrpSpPr>
        <p:grpSpPr>
          <a:xfrm>
            <a:off x="424961" y="3626898"/>
            <a:ext cx="753999" cy="1062116"/>
            <a:chOff x="-14106400" y="3679425"/>
            <a:chExt cx="593000" cy="835325"/>
          </a:xfrm>
        </p:grpSpPr>
        <p:sp>
          <p:nvSpPr>
            <p:cNvPr id="296" name="Google Shape;296;p23"/>
            <p:cNvSpPr/>
            <p:nvPr/>
          </p:nvSpPr>
          <p:spPr>
            <a:xfrm>
              <a:off x="-14086725" y="3694375"/>
              <a:ext cx="126025" cy="115600"/>
            </a:xfrm>
            <a:custGeom>
              <a:avLst/>
              <a:gdLst/>
              <a:ahLst/>
              <a:cxnLst/>
              <a:rect l="l" t="t" r="r" b="b"/>
              <a:pathLst>
                <a:path w="5041" h="4624" extrusionOk="0">
                  <a:moveTo>
                    <a:pt x="2552" y="0"/>
                  </a:moveTo>
                  <a:cubicBezTo>
                    <a:pt x="1510" y="0"/>
                    <a:pt x="587" y="677"/>
                    <a:pt x="69" y="1566"/>
                  </a:cubicBezTo>
                  <a:cubicBezTo>
                    <a:pt x="69" y="1629"/>
                    <a:pt x="6" y="1629"/>
                    <a:pt x="6" y="1629"/>
                  </a:cubicBezTo>
                  <a:cubicBezTo>
                    <a:pt x="69" y="1661"/>
                    <a:pt x="101" y="1756"/>
                    <a:pt x="101" y="1819"/>
                  </a:cubicBezTo>
                  <a:cubicBezTo>
                    <a:pt x="1" y="3416"/>
                    <a:pt x="1373" y="4623"/>
                    <a:pt x="2671" y="4623"/>
                  </a:cubicBezTo>
                  <a:cubicBezTo>
                    <a:pt x="3432" y="4623"/>
                    <a:pt x="4168" y="4208"/>
                    <a:pt x="4566" y="3213"/>
                  </a:cubicBezTo>
                  <a:cubicBezTo>
                    <a:pt x="5041" y="2105"/>
                    <a:pt x="4693" y="648"/>
                    <a:pt x="3458" y="173"/>
                  </a:cubicBezTo>
                  <a:cubicBezTo>
                    <a:pt x="3151" y="54"/>
                    <a:pt x="2847" y="0"/>
                    <a:pt x="25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7" name="Google Shape;297;p23"/>
            <p:cNvSpPr/>
            <p:nvPr/>
          </p:nvSpPr>
          <p:spPr>
            <a:xfrm>
              <a:off x="-14106400" y="3679425"/>
              <a:ext cx="156000" cy="147500"/>
            </a:xfrm>
            <a:custGeom>
              <a:avLst/>
              <a:gdLst/>
              <a:ahLst/>
              <a:cxnLst/>
              <a:rect l="l" t="t" r="r" b="b"/>
              <a:pathLst>
                <a:path w="6240" h="5900" extrusionOk="0">
                  <a:moveTo>
                    <a:pt x="3381" y="656"/>
                  </a:moveTo>
                  <a:cubicBezTo>
                    <a:pt x="3651" y="656"/>
                    <a:pt x="3929" y="702"/>
                    <a:pt x="4213" y="802"/>
                  </a:cubicBezTo>
                  <a:cubicBezTo>
                    <a:pt x="4688" y="992"/>
                    <a:pt x="5068" y="1309"/>
                    <a:pt x="5290" y="1816"/>
                  </a:cubicBezTo>
                  <a:cubicBezTo>
                    <a:pt x="5543" y="2417"/>
                    <a:pt x="5543" y="3178"/>
                    <a:pt x="5290" y="3811"/>
                  </a:cubicBezTo>
                  <a:cubicBezTo>
                    <a:pt x="4922" y="4704"/>
                    <a:pt x="4249" y="5205"/>
                    <a:pt x="3451" y="5205"/>
                  </a:cubicBezTo>
                  <a:cubicBezTo>
                    <a:pt x="3288" y="5205"/>
                    <a:pt x="3119" y="5184"/>
                    <a:pt x="2946" y="5141"/>
                  </a:cubicBezTo>
                  <a:cubicBezTo>
                    <a:pt x="1869" y="4919"/>
                    <a:pt x="793" y="3874"/>
                    <a:pt x="888" y="2449"/>
                  </a:cubicBezTo>
                  <a:cubicBezTo>
                    <a:pt x="888" y="2386"/>
                    <a:pt x="856" y="2291"/>
                    <a:pt x="793" y="2259"/>
                  </a:cubicBezTo>
                  <a:cubicBezTo>
                    <a:pt x="1351" y="1397"/>
                    <a:pt x="2295" y="656"/>
                    <a:pt x="3381" y="656"/>
                  </a:cubicBezTo>
                  <a:close/>
                  <a:moveTo>
                    <a:pt x="3372" y="1"/>
                  </a:moveTo>
                  <a:cubicBezTo>
                    <a:pt x="2863" y="1"/>
                    <a:pt x="2332" y="120"/>
                    <a:pt x="1838" y="359"/>
                  </a:cubicBezTo>
                  <a:cubicBezTo>
                    <a:pt x="1078" y="707"/>
                    <a:pt x="603" y="1341"/>
                    <a:pt x="476" y="2069"/>
                  </a:cubicBezTo>
                  <a:lnTo>
                    <a:pt x="476" y="2132"/>
                  </a:lnTo>
                  <a:cubicBezTo>
                    <a:pt x="413" y="2196"/>
                    <a:pt x="318" y="2259"/>
                    <a:pt x="286" y="2354"/>
                  </a:cubicBezTo>
                  <a:cubicBezTo>
                    <a:pt x="286" y="2386"/>
                    <a:pt x="286" y="2417"/>
                    <a:pt x="254" y="2481"/>
                  </a:cubicBezTo>
                  <a:cubicBezTo>
                    <a:pt x="1" y="3969"/>
                    <a:pt x="1173" y="5299"/>
                    <a:pt x="2376" y="5743"/>
                  </a:cubicBezTo>
                  <a:cubicBezTo>
                    <a:pt x="2675" y="5849"/>
                    <a:pt x="2979" y="5900"/>
                    <a:pt x="3276" y="5900"/>
                  </a:cubicBezTo>
                  <a:cubicBezTo>
                    <a:pt x="4396" y="5900"/>
                    <a:pt x="5434" y="5184"/>
                    <a:pt x="5860" y="4033"/>
                  </a:cubicBezTo>
                  <a:cubicBezTo>
                    <a:pt x="5955" y="3811"/>
                    <a:pt x="6050" y="3558"/>
                    <a:pt x="6081" y="3336"/>
                  </a:cubicBezTo>
                  <a:cubicBezTo>
                    <a:pt x="6240" y="2132"/>
                    <a:pt x="5796" y="834"/>
                    <a:pt x="4593" y="264"/>
                  </a:cubicBezTo>
                  <a:cubicBezTo>
                    <a:pt x="4227" y="89"/>
                    <a:pt x="3808" y="1"/>
                    <a:pt x="33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8" name="Google Shape;298;p23"/>
            <p:cNvSpPr/>
            <p:nvPr/>
          </p:nvSpPr>
          <p:spPr>
            <a:xfrm>
              <a:off x="-14063650" y="3727175"/>
              <a:ext cx="30925" cy="51700"/>
            </a:xfrm>
            <a:custGeom>
              <a:avLst/>
              <a:gdLst/>
              <a:ahLst/>
              <a:cxnLst/>
              <a:rect l="l" t="t" r="r" b="b"/>
              <a:pathLst>
                <a:path w="1237" h="2068" extrusionOk="0">
                  <a:moveTo>
                    <a:pt x="476" y="1"/>
                  </a:moveTo>
                  <a:cubicBezTo>
                    <a:pt x="413" y="32"/>
                    <a:pt x="318" y="64"/>
                    <a:pt x="254" y="159"/>
                  </a:cubicBezTo>
                  <a:cubicBezTo>
                    <a:pt x="33" y="507"/>
                    <a:pt x="1" y="983"/>
                    <a:pt x="191" y="1394"/>
                  </a:cubicBezTo>
                  <a:cubicBezTo>
                    <a:pt x="381" y="1743"/>
                    <a:pt x="666" y="1964"/>
                    <a:pt x="1046" y="2059"/>
                  </a:cubicBezTo>
                  <a:cubicBezTo>
                    <a:pt x="1063" y="2065"/>
                    <a:pt x="1080" y="2067"/>
                    <a:pt x="1096" y="2067"/>
                  </a:cubicBezTo>
                  <a:cubicBezTo>
                    <a:pt x="1172" y="2067"/>
                    <a:pt x="1236" y="2011"/>
                    <a:pt x="1236" y="1933"/>
                  </a:cubicBezTo>
                  <a:lnTo>
                    <a:pt x="1236" y="1901"/>
                  </a:lnTo>
                  <a:cubicBezTo>
                    <a:pt x="1236" y="1806"/>
                    <a:pt x="1236" y="1743"/>
                    <a:pt x="1109" y="1711"/>
                  </a:cubicBezTo>
                  <a:cubicBezTo>
                    <a:pt x="824" y="1584"/>
                    <a:pt x="634" y="1331"/>
                    <a:pt x="571" y="1046"/>
                  </a:cubicBezTo>
                  <a:cubicBezTo>
                    <a:pt x="476" y="824"/>
                    <a:pt x="476" y="539"/>
                    <a:pt x="634" y="349"/>
                  </a:cubicBezTo>
                  <a:cubicBezTo>
                    <a:pt x="729" y="222"/>
                    <a:pt x="634" y="96"/>
                    <a:pt x="571" y="32"/>
                  </a:cubicBezTo>
                  <a:cubicBezTo>
                    <a:pt x="508" y="32"/>
                    <a:pt x="508" y="1"/>
                    <a:pt x="47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9" name="Google Shape;299;p23"/>
            <p:cNvSpPr/>
            <p:nvPr/>
          </p:nvSpPr>
          <p:spPr>
            <a:xfrm>
              <a:off x="-13958350" y="4188325"/>
              <a:ext cx="132925" cy="116825"/>
            </a:xfrm>
            <a:custGeom>
              <a:avLst/>
              <a:gdLst/>
              <a:ahLst/>
              <a:cxnLst/>
              <a:rect l="l" t="t" r="r" b="b"/>
              <a:pathLst>
                <a:path w="5317" h="4673" extrusionOk="0">
                  <a:moveTo>
                    <a:pt x="2478" y="0"/>
                  </a:moveTo>
                  <a:cubicBezTo>
                    <a:pt x="1892" y="0"/>
                    <a:pt x="1291" y="275"/>
                    <a:pt x="793" y="936"/>
                  </a:cubicBezTo>
                  <a:cubicBezTo>
                    <a:pt x="33" y="1950"/>
                    <a:pt x="1" y="3438"/>
                    <a:pt x="1046" y="4198"/>
                  </a:cubicBezTo>
                  <a:cubicBezTo>
                    <a:pt x="1520" y="4526"/>
                    <a:pt x="2027" y="4673"/>
                    <a:pt x="2529" y="4673"/>
                  </a:cubicBezTo>
                  <a:cubicBezTo>
                    <a:pt x="3334" y="4673"/>
                    <a:pt x="4127" y="4296"/>
                    <a:pt x="4751" y="3691"/>
                  </a:cubicBezTo>
                  <a:lnTo>
                    <a:pt x="4783" y="3691"/>
                  </a:lnTo>
                  <a:cubicBezTo>
                    <a:pt x="4751" y="3596"/>
                    <a:pt x="4688" y="3533"/>
                    <a:pt x="4751" y="3438"/>
                  </a:cubicBezTo>
                  <a:cubicBezTo>
                    <a:pt x="5317" y="1719"/>
                    <a:pt x="3944" y="0"/>
                    <a:pt x="247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0" name="Google Shape;300;p23"/>
            <p:cNvSpPr/>
            <p:nvPr/>
          </p:nvSpPr>
          <p:spPr>
            <a:xfrm>
              <a:off x="-13971800" y="4172625"/>
              <a:ext cx="161550" cy="146850"/>
            </a:xfrm>
            <a:custGeom>
              <a:avLst/>
              <a:gdLst/>
              <a:ahLst/>
              <a:cxnLst/>
              <a:rect l="l" t="t" r="r" b="b"/>
              <a:pathLst>
                <a:path w="6462" h="5874" extrusionOk="0">
                  <a:moveTo>
                    <a:pt x="3030" y="640"/>
                  </a:moveTo>
                  <a:cubicBezTo>
                    <a:pt x="3327" y="640"/>
                    <a:pt x="3631" y="714"/>
                    <a:pt x="3928" y="867"/>
                  </a:cubicBezTo>
                  <a:cubicBezTo>
                    <a:pt x="4878" y="1374"/>
                    <a:pt x="5669" y="2641"/>
                    <a:pt x="5226" y="4003"/>
                  </a:cubicBezTo>
                  <a:cubicBezTo>
                    <a:pt x="5194" y="4066"/>
                    <a:pt x="5226" y="4161"/>
                    <a:pt x="5226" y="4193"/>
                  </a:cubicBezTo>
                  <a:cubicBezTo>
                    <a:pt x="4676" y="4804"/>
                    <a:pt x="3849" y="5245"/>
                    <a:pt x="3010" y="5245"/>
                  </a:cubicBezTo>
                  <a:cubicBezTo>
                    <a:pt x="2545" y="5245"/>
                    <a:pt x="2076" y="5110"/>
                    <a:pt x="1647" y="4794"/>
                  </a:cubicBezTo>
                  <a:cubicBezTo>
                    <a:pt x="1204" y="4478"/>
                    <a:pt x="919" y="4034"/>
                    <a:pt x="856" y="3528"/>
                  </a:cubicBezTo>
                  <a:cubicBezTo>
                    <a:pt x="729" y="2894"/>
                    <a:pt x="919" y="2166"/>
                    <a:pt x="1362" y="1564"/>
                  </a:cubicBezTo>
                  <a:cubicBezTo>
                    <a:pt x="1812" y="964"/>
                    <a:pt x="2407" y="640"/>
                    <a:pt x="3030" y="640"/>
                  </a:cubicBezTo>
                  <a:close/>
                  <a:moveTo>
                    <a:pt x="3154" y="0"/>
                  </a:moveTo>
                  <a:cubicBezTo>
                    <a:pt x="2280" y="0"/>
                    <a:pt x="1412" y="421"/>
                    <a:pt x="856" y="1216"/>
                  </a:cubicBezTo>
                  <a:cubicBezTo>
                    <a:pt x="697" y="1406"/>
                    <a:pt x="571" y="1627"/>
                    <a:pt x="476" y="1849"/>
                  </a:cubicBezTo>
                  <a:cubicBezTo>
                    <a:pt x="1" y="2926"/>
                    <a:pt x="96" y="4319"/>
                    <a:pt x="1109" y="5174"/>
                  </a:cubicBezTo>
                  <a:cubicBezTo>
                    <a:pt x="1595" y="5636"/>
                    <a:pt x="2342" y="5874"/>
                    <a:pt x="3106" y="5874"/>
                  </a:cubicBezTo>
                  <a:cubicBezTo>
                    <a:pt x="3339" y="5874"/>
                    <a:pt x="3572" y="5852"/>
                    <a:pt x="3801" y="5808"/>
                  </a:cubicBezTo>
                  <a:cubicBezTo>
                    <a:pt x="4593" y="5649"/>
                    <a:pt x="5226" y="5174"/>
                    <a:pt x="5543" y="4509"/>
                  </a:cubicBezTo>
                  <a:lnTo>
                    <a:pt x="5543" y="4414"/>
                  </a:lnTo>
                  <a:cubicBezTo>
                    <a:pt x="5638" y="4414"/>
                    <a:pt x="5701" y="4383"/>
                    <a:pt x="5796" y="4256"/>
                  </a:cubicBezTo>
                  <a:cubicBezTo>
                    <a:pt x="5828" y="4224"/>
                    <a:pt x="5828" y="4193"/>
                    <a:pt x="5859" y="4161"/>
                  </a:cubicBezTo>
                  <a:cubicBezTo>
                    <a:pt x="6461" y="2768"/>
                    <a:pt x="5701" y="1216"/>
                    <a:pt x="4656" y="456"/>
                  </a:cubicBezTo>
                  <a:cubicBezTo>
                    <a:pt x="4196" y="149"/>
                    <a:pt x="3674" y="0"/>
                    <a:pt x="315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 name="Google Shape;301;p23"/>
            <p:cNvSpPr/>
            <p:nvPr/>
          </p:nvSpPr>
          <p:spPr>
            <a:xfrm>
              <a:off x="-13882325" y="4224500"/>
              <a:ext cx="24550" cy="53350"/>
            </a:xfrm>
            <a:custGeom>
              <a:avLst/>
              <a:gdLst/>
              <a:ahLst/>
              <a:cxnLst/>
              <a:rect l="l" t="t" r="r" b="b"/>
              <a:pathLst>
                <a:path w="982" h="2134" extrusionOk="0">
                  <a:moveTo>
                    <a:pt x="177" y="0"/>
                  </a:moveTo>
                  <a:cubicBezTo>
                    <a:pt x="106" y="0"/>
                    <a:pt x="54" y="37"/>
                    <a:pt x="32" y="59"/>
                  </a:cubicBezTo>
                  <a:lnTo>
                    <a:pt x="32" y="91"/>
                  </a:lnTo>
                  <a:cubicBezTo>
                    <a:pt x="0" y="186"/>
                    <a:pt x="0" y="249"/>
                    <a:pt x="64" y="281"/>
                  </a:cubicBezTo>
                  <a:cubicBezTo>
                    <a:pt x="317" y="439"/>
                    <a:pt x="444" y="756"/>
                    <a:pt x="475" y="1041"/>
                  </a:cubicBezTo>
                  <a:cubicBezTo>
                    <a:pt x="475" y="1326"/>
                    <a:pt x="380" y="1548"/>
                    <a:pt x="254" y="1706"/>
                  </a:cubicBezTo>
                  <a:cubicBezTo>
                    <a:pt x="127" y="1833"/>
                    <a:pt x="159" y="1959"/>
                    <a:pt x="254" y="2023"/>
                  </a:cubicBezTo>
                  <a:cubicBezTo>
                    <a:pt x="254" y="2023"/>
                    <a:pt x="285" y="2086"/>
                    <a:pt x="317" y="2086"/>
                  </a:cubicBezTo>
                  <a:cubicBezTo>
                    <a:pt x="349" y="2118"/>
                    <a:pt x="388" y="2133"/>
                    <a:pt x="428" y="2133"/>
                  </a:cubicBezTo>
                  <a:cubicBezTo>
                    <a:pt x="467" y="2133"/>
                    <a:pt x="507" y="2118"/>
                    <a:pt x="539" y="2086"/>
                  </a:cubicBezTo>
                  <a:cubicBezTo>
                    <a:pt x="824" y="1801"/>
                    <a:pt x="982" y="1326"/>
                    <a:pt x="919" y="883"/>
                  </a:cubicBezTo>
                  <a:cubicBezTo>
                    <a:pt x="824" y="503"/>
                    <a:pt x="634" y="186"/>
                    <a:pt x="285" y="28"/>
                  </a:cubicBezTo>
                  <a:cubicBezTo>
                    <a:pt x="246" y="8"/>
                    <a:pt x="210" y="0"/>
                    <a:pt x="1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2" name="Google Shape;302;p23"/>
            <p:cNvSpPr/>
            <p:nvPr/>
          </p:nvSpPr>
          <p:spPr>
            <a:xfrm>
              <a:off x="-13738250" y="4319550"/>
              <a:ext cx="223850" cy="195200"/>
            </a:xfrm>
            <a:custGeom>
              <a:avLst/>
              <a:gdLst/>
              <a:ahLst/>
              <a:cxnLst/>
              <a:rect l="l" t="t" r="r" b="b"/>
              <a:pathLst>
                <a:path w="8954" h="7808" extrusionOk="0">
                  <a:moveTo>
                    <a:pt x="3837" y="657"/>
                  </a:moveTo>
                  <a:cubicBezTo>
                    <a:pt x="4531" y="657"/>
                    <a:pt x="5237" y="861"/>
                    <a:pt x="5828" y="1229"/>
                  </a:cubicBezTo>
                  <a:cubicBezTo>
                    <a:pt x="8954" y="3226"/>
                    <a:pt x="6710" y="7101"/>
                    <a:pt x="3666" y="7101"/>
                  </a:cubicBezTo>
                  <a:cubicBezTo>
                    <a:pt x="3379" y="7101"/>
                    <a:pt x="3085" y="7067"/>
                    <a:pt x="2788" y="6993"/>
                  </a:cubicBezTo>
                  <a:cubicBezTo>
                    <a:pt x="2751" y="6974"/>
                    <a:pt x="2714" y="6967"/>
                    <a:pt x="2678" y="6967"/>
                  </a:cubicBezTo>
                  <a:cubicBezTo>
                    <a:pt x="2592" y="6967"/>
                    <a:pt x="2516" y="7011"/>
                    <a:pt x="2471" y="7056"/>
                  </a:cubicBezTo>
                  <a:cubicBezTo>
                    <a:pt x="2471" y="7056"/>
                    <a:pt x="2471" y="7025"/>
                    <a:pt x="2439" y="7025"/>
                  </a:cubicBezTo>
                  <a:cubicBezTo>
                    <a:pt x="951" y="5790"/>
                    <a:pt x="254" y="3731"/>
                    <a:pt x="1331" y="1989"/>
                  </a:cubicBezTo>
                  <a:cubicBezTo>
                    <a:pt x="1905" y="1063"/>
                    <a:pt x="2859" y="657"/>
                    <a:pt x="3837" y="657"/>
                  </a:cubicBezTo>
                  <a:close/>
                  <a:moveTo>
                    <a:pt x="3779" y="0"/>
                  </a:moveTo>
                  <a:cubicBezTo>
                    <a:pt x="2707" y="0"/>
                    <a:pt x="1635" y="412"/>
                    <a:pt x="919" y="1388"/>
                  </a:cubicBezTo>
                  <a:cubicBezTo>
                    <a:pt x="254" y="2401"/>
                    <a:pt x="1" y="3826"/>
                    <a:pt x="381" y="5093"/>
                  </a:cubicBezTo>
                  <a:cubicBezTo>
                    <a:pt x="698" y="6106"/>
                    <a:pt x="1363" y="6898"/>
                    <a:pt x="2218" y="7246"/>
                  </a:cubicBezTo>
                  <a:lnTo>
                    <a:pt x="2313" y="7246"/>
                  </a:lnTo>
                  <a:cubicBezTo>
                    <a:pt x="2313" y="7373"/>
                    <a:pt x="2408" y="7500"/>
                    <a:pt x="2535" y="7531"/>
                  </a:cubicBezTo>
                  <a:cubicBezTo>
                    <a:pt x="2630" y="7563"/>
                    <a:pt x="2661" y="7563"/>
                    <a:pt x="2756" y="7626"/>
                  </a:cubicBezTo>
                  <a:cubicBezTo>
                    <a:pt x="3116" y="7751"/>
                    <a:pt x="3484" y="7808"/>
                    <a:pt x="3849" y="7808"/>
                  </a:cubicBezTo>
                  <a:cubicBezTo>
                    <a:pt x="5344" y="7808"/>
                    <a:pt x="6794" y="6847"/>
                    <a:pt x="7507" y="5600"/>
                  </a:cubicBezTo>
                  <a:cubicBezTo>
                    <a:pt x="8488" y="3858"/>
                    <a:pt x="7887" y="1768"/>
                    <a:pt x="6113" y="659"/>
                  </a:cubicBezTo>
                  <a:cubicBezTo>
                    <a:pt x="5828" y="501"/>
                    <a:pt x="5543" y="342"/>
                    <a:pt x="5226" y="247"/>
                  </a:cubicBezTo>
                  <a:cubicBezTo>
                    <a:pt x="4767" y="88"/>
                    <a:pt x="4273" y="0"/>
                    <a:pt x="37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303;p23"/>
            <p:cNvSpPr/>
            <p:nvPr/>
          </p:nvSpPr>
          <p:spPr>
            <a:xfrm>
              <a:off x="-13681225" y="4439025"/>
              <a:ext cx="81550" cy="34700"/>
            </a:xfrm>
            <a:custGeom>
              <a:avLst/>
              <a:gdLst/>
              <a:ahLst/>
              <a:cxnLst/>
              <a:rect l="l" t="t" r="r" b="b"/>
              <a:pathLst>
                <a:path w="3262" h="1388" extrusionOk="0">
                  <a:moveTo>
                    <a:pt x="3063" y="0"/>
                  </a:moveTo>
                  <a:cubicBezTo>
                    <a:pt x="3000" y="0"/>
                    <a:pt x="2933" y="28"/>
                    <a:pt x="2882" y="92"/>
                  </a:cubicBezTo>
                  <a:cubicBezTo>
                    <a:pt x="2568" y="564"/>
                    <a:pt x="1997" y="852"/>
                    <a:pt x="1443" y="852"/>
                  </a:cubicBezTo>
                  <a:cubicBezTo>
                    <a:pt x="1104" y="852"/>
                    <a:pt x="771" y="744"/>
                    <a:pt x="507" y="504"/>
                  </a:cubicBezTo>
                  <a:cubicBezTo>
                    <a:pt x="447" y="454"/>
                    <a:pt x="383" y="432"/>
                    <a:pt x="323" y="432"/>
                  </a:cubicBezTo>
                  <a:cubicBezTo>
                    <a:pt x="192" y="432"/>
                    <a:pt x="75" y="532"/>
                    <a:pt x="32" y="662"/>
                  </a:cubicBezTo>
                  <a:cubicBezTo>
                    <a:pt x="0" y="725"/>
                    <a:pt x="32" y="821"/>
                    <a:pt x="95" y="884"/>
                  </a:cubicBezTo>
                  <a:cubicBezTo>
                    <a:pt x="450" y="1215"/>
                    <a:pt x="946" y="1387"/>
                    <a:pt x="1451" y="1387"/>
                  </a:cubicBezTo>
                  <a:cubicBezTo>
                    <a:pt x="1623" y="1387"/>
                    <a:pt x="1795" y="1367"/>
                    <a:pt x="1964" y="1327"/>
                  </a:cubicBezTo>
                  <a:cubicBezTo>
                    <a:pt x="2565" y="1201"/>
                    <a:pt x="3009" y="821"/>
                    <a:pt x="3230" y="314"/>
                  </a:cubicBezTo>
                  <a:cubicBezTo>
                    <a:pt x="3262" y="250"/>
                    <a:pt x="3262" y="219"/>
                    <a:pt x="3262" y="155"/>
                  </a:cubicBezTo>
                  <a:cubicBezTo>
                    <a:pt x="3243" y="61"/>
                    <a:pt x="3157" y="0"/>
                    <a:pt x="30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4" name="Google Shape;304;p23"/>
            <p:cNvSpPr/>
            <p:nvPr/>
          </p:nvSpPr>
          <p:spPr>
            <a:xfrm>
              <a:off x="-13731125" y="4335950"/>
              <a:ext cx="217725" cy="160975"/>
            </a:xfrm>
            <a:custGeom>
              <a:avLst/>
              <a:gdLst/>
              <a:ahLst/>
              <a:cxnLst/>
              <a:rect l="l" t="t" r="r" b="b"/>
              <a:pathLst>
                <a:path w="8709" h="6439" extrusionOk="0">
                  <a:moveTo>
                    <a:pt x="5005" y="4123"/>
                  </a:moveTo>
                  <a:cubicBezTo>
                    <a:pt x="5095" y="4123"/>
                    <a:pt x="5189" y="4184"/>
                    <a:pt x="5226" y="4278"/>
                  </a:cubicBezTo>
                  <a:cubicBezTo>
                    <a:pt x="5258" y="4310"/>
                    <a:pt x="5258" y="4373"/>
                    <a:pt x="5226" y="4437"/>
                  </a:cubicBezTo>
                  <a:cubicBezTo>
                    <a:pt x="4900" y="5167"/>
                    <a:pt x="4153" y="5536"/>
                    <a:pt x="3404" y="5536"/>
                  </a:cubicBezTo>
                  <a:cubicBezTo>
                    <a:pt x="2919" y="5536"/>
                    <a:pt x="2433" y="5381"/>
                    <a:pt x="2059" y="5070"/>
                  </a:cubicBezTo>
                  <a:cubicBezTo>
                    <a:pt x="1996" y="4975"/>
                    <a:pt x="1933" y="4912"/>
                    <a:pt x="1996" y="4785"/>
                  </a:cubicBezTo>
                  <a:cubicBezTo>
                    <a:pt x="2019" y="4673"/>
                    <a:pt x="2136" y="4561"/>
                    <a:pt x="2281" y="4561"/>
                  </a:cubicBezTo>
                  <a:cubicBezTo>
                    <a:pt x="2341" y="4561"/>
                    <a:pt x="2406" y="4580"/>
                    <a:pt x="2471" y="4627"/>
                  </a:cubicBezTo>
                  <a:cubicBezTo>
                    <a:pt x="2736" y="4867"/>
                    <a:pt x="3064" y="4975"/>
                    <a:pt x="3399" y="4975"/>
                  </a:cubicBezTo>
                  <a:cubicBezTo>
                    <a:pt x="3947" y="4975"/>
                    <a:pt x="4512" y="4687"/>
                    <a:pt x="4846" y="4215"/>
                  </a:cubicBezTo>
                  <a:cubicBezTo>
                    <a:pt x="4885" y="4151"/>
                    <a:pt x="4944" y="4123"/>
                    <a:pt x="5005" y="4123"/>
                  </a:cubicBezTo>
                  <a:close/>
                  <a:moveTo>
                    <a:pt x="3586" y="1"/>
                  </a:moveTo>
                  <a:cubicBezTo>
                    <a:pt x="2611" y="1"/>
                    <a:pt x="1665" y="407"/>
                    <a:pt x="1109" y="1333"/>
                  </a:cubicBezTo>
                  <a:cubicBezTo>
                    <a:pt x="1" y="3075"/>
                    <a:pt x="729" y="5134"/>
                    <a:pt x="2186" y="6369"/>
                  </a:cubicBezTo>
                  <a:cubicBezTo>
                    <a:pt x="2186" y="6369"/>
                    <a:pt x="2186" y="6400"/>
                    <a:pt x="2218" y="6400"/>
                  </a:cubicBezTo>
                  <a:cubicBezTo>
                    <a:pt x="2285" y="6355"/>
                    <a:pt x="2352" y="6311"/>
                    <a:pt x="2431" y="6311"/>
                  </a:cubicBezTo>
                  <a:cubicBezTo>
                    <a:pt x="2463" y="6311"/>
                    <a:pt x="2497" y="6318"/>
                    <a:pt x="2535" y="6337"/>
                  </a:cubicBezTo>
                  <a:cubicBezTo>
                    <a:pt x="2821" y="6406"/>
                    <a:pt x="3105" y="6438"/>
                    <a:pt x="3383" y="6438"/>
                  </a:cubicBezTo>
                  <a:cubicBezTo>
                    <a:pt x="6419" y="6438"/>
                    <a:pt x="8708" y="2575"/>
                    <a:pt x="5575" y="573"/>
                  </a:cubicBezTo>
                  <a:cubicBezTo>
                    <a:pt x="4983" y="205"/>
                    <a:pt x="4277" y="1"/>
                    <a:pt x="358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05" name="Google Shape;305;p23"/>
          <p:cNvGrpSpPr/>
          <p:nvPr/>
        </p:nvGrpSpPr>
        <p:grpSpPr>
          <a:xfrm>
            <a:off x="8002242" y="503713"/>
            <a:ext cx="732893" cy="1092250"/>
            <a:chOff x="-8147075" y="1223125"/>
            <a:chExt cx="576400" cy="859025"/>
          </a:xfrm>
        </p:grpSpPr>
        <p:sp>
          <p:nvSpPr>
            <p:cNvPr id="306" name="Google Shape;306;p23"/>
            <p:cNvSpPr/>
            <p:nvPr/>
          </p:nvSpPr>
          <p:spPr>
            <a:xfrm>
              <a:off x="-7849375" y="1433925"/>
              <a:ext cx="132925" cy="116275"/>
            </a:xfrm>
            <a:custGeom>
              <a:avLst/>
              <a:gdLst/>
              <a:ahLst/>
              <a:cxnLst/>
              <a:rect l="l" t="t" r="r" b="b"/>
              <a:pathLst>
                <a:path w="5317" h="4651" extrusionOk="0">
                  <a:moveTo>
                    <a:pt x="2478" y="0"/>
                  </a:moveTo>
                  <a:cubicBezTo>
                    <a:pt x="1891" y="0"/>
                    <a:pt x="1290" y="275"/>
                    <a:pt x="792" y="936"/>
                  </a:cubicBezTo>
                  <a:cubicBezTo>
                    <a:pt x="32" y="1949"/>
                    <a:pt x="0" y="3438"/>
                    <a:pt x="1077" y="4198"/>
                  </a:cubicBezTo>
                  <a:cubicBezTo>
                    <a:pt x="1523" y="4511"/>
                    <a:pt x="2018" y="4650"/>
                    <a:pt x="2516" y="4650"/>
                  </a:cubicBezTo>
                  <a:cubicBezTo>
                    <a:pt x="3327" y="4650"/>
                    <a:pt x="4142" y="4280"/>
                    <a:pt x="4751" y="3691"/>
                  </a:cubicBezTo>
                  <a:lnTo>
                    <a:pt x="4783" y="3691"/>
                  </a:lnTo>
                  <a:cubicBezTo>
                    <a:pt x="4751" y="3596"/>
                    <a:pt x="4719" y="3533"/>
                    <a:pt x="4751" y="3438"/>
                  </a:cubicBezTo>
                  <a:cubicBezTo>
                    <a:pt x="5316" y="1719"/>
                    <a:pt x="3943" y="0"/>
                    <a:pt x="247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7" name="Google Shape;307;p23"/>
            <p:cNvSpPr/>
            <p:nvPr/>
          </p:nvSpPr>
          <p:spPr>
            <a:xfrm>
              <a:off x="-7862050" y="1418400"/>
              <a:ext cx="160750" cy="147000"/>
            </a:xfrm>
            <a:custGeom>
              <a:avLst/>
              <a:gdLst/>
              <a:ahLst/>
              <a:cxnLst/>
              <a:rect l="l" t="t" r="r" b="b"/>
              <a:pathLst>
                <a:path w="6430" h="5880" extrusionOk="0">
                  <a:moveTo>
                    <a:pt x="3018" y="634"/>
                  </a:moveTo>
                  <a:cubicBezTo>
                    <a:pt x="3314" y="634"/>
                    <a:pt x="3611" y="708"/>
                    <a:pt x="3896" y="860"/>
                  </a:cubicBezTo>
                  <a:cubicBezTo>
                    <a:pt x="4846" y="1367"/>
                    <a:pt x="5638" y="2634"/>
                    <a:pt x="5226" y="3996"/>
                  </a:cubicBezTo>
                  <a:cubicBezTo>
                    <a:pt x="5163" y="4059"/>
                    <a:pt x="5226" y="4154"/>
                    <a:pt x="5226" y="4186"/>
                  </a:cubicBezTo>
                  <a:cubicBezTo>
                    <a:pt x="4651" y="4781"/>
                    <a:pt x="3824" y="5216"/>
                    <a:pt x="2976" y="5216"/>
                  </a:cubicBezTo>
                  <a:cubicBezTo>
                    <a:pt x="2516" y="5216"/>
                    <a:pt x="2050" y="5088"/>
                    <a:pt x="1616" y="4787"/>
                  </a:cubicBezTo>
                  <a:cubicBezTo>
                    <a:pt x="1173" y="4471"/>
                    <a:pt x="888" y="4027"/>
                    <a:pt x="824" y="3521"/>
                  </a:cubicBezTo>
                  <a:cubicBezTo>
                    <a:pt x="698" y="2887"/>
                    <a:pt x="888" y="2159"/>
                    <a:pt x="1331" y="1589"/>
                  </a:cubicBezTo>
                  <a:cubicBezTo>
                    <a:pt x="1782" y="965"/>
                    <a:pt x="2394" y="634"/>
                    <a:pt x="3018" y="634"/>
                  </a:cubicBezTo>
                  <a:close/>
                  <a:moveTo>
                    <a:pt x="3107" y="1"/>
                  </a:moveTo>
                  <a:cubicBezTo>
                    <a:pt x="2247" y="1"/>
                    <a:pt x="1395" y="421"/>
                    <a:pt x="824" y="1209"/>
                  </a:cubicBezTo>
                  <a:cubicBezTo>
                    <a:pt x="666" y="1430"/>
                    <a:pt x="539" y="1620"/>
                    <a:pt x="476" y="1842"/>
                  </a:cubicBezTo>
                  <a:cubicBezTo>
                    <a:pt x="1" y="2919"/>
                    <a:pt x="64" y="4312"/>
                    <a:pt x="1109" y="5167"/>
                  </a:cubicBezTo>
                  <a:cubicBezTo>
                    <a:pt x="1590" y="5624"/>
                    <a:pt x="2308" y="5880"/>
                    <a:pt x="3069" y="5880"/>
                  </a:cubicBezTo>
                  <a:cubicBezTo>
                    <a:pt x="3311" y="5880"/>
                    <a:pt x="3557" y="5854"/>
                    <a:pt x="3801" y="5801"/>
                  </a:cubicBezTo>
                  <a:cubicBezTo>
                    <a:pt x="4593" y="5642"/>
                    <a:pt x="5226" y="5167"/>
                    <a:pt x="5543" y="4502"/>
                  </a:cubicBezTo>
                  <a:lnTo>
                    <a:pt x="5543" y="4439"/>
                  </a:lnTo>
                  <a:cubicBezTo>
                    <a:pt x="5606" y="4439"/>
                    <a:pt x="5701" y="4376"/>
                    <a:pt x="5765" y="4249"/>
                  </a:cubicBezTo>
                  <a:cubicBezTo>
                    <a:pt x="5796" y="4217"/>
                    <a:pt x="5796" y="4186"/>
                    <a:pt x="5860" y="4154"/>
                  </a:cubicBezTo>
                  <a:cubicBezTo>
                    <a:pt x="6430" y="2760"/>
                    <a:pt x="5701" y="1209"/>
                    <a:pt x="4624" y="480"/>
                  </a:cubicBezTo>
                  <a:cubicBezTo>
                    <a:pt x="4157" y="157"/>
                    <a:pt x="3631" y="1"/>
                    <a:pt x="31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8" name="Google Shape;308;p23"/>
            <p:cNvSpPr/>
            <p:nvPr/>
          </p:nvSpPr>
          <p:spPr>
            <a:xfrm>
              <a:off x="-7773375" y="1470100"/>
              <a:ext cx="24575" cy="53350"/>
            </a:xfrm>
            <a:custGeom>
              <a:avLst/>
              <a:gdLst/>
              <a:ahLst/>
              <a:cxnLst/>
              <a:rect l="l" t="t" r="r" b="b"/>
              <a:pathLst>
                <a:path w="983" h="2134" extrusionOk="0">
                  <a:moveTo>
                    <a:pt x="184" y="0"/>
                  </a:moveTo>
                  <a:cubicBezTo>
                    <a:pt x="120" y="0"/>
                    <a:pt x="76" y="37"/>
                    <a:pt x="32" y="59"/>
                  </a:cubicBezTo>
                  <a:lnTo>
                    <a:pt x="32" y="91"/>
                  </a:lnTo>
                  <a:cubicBezTo>
                    <a:pt x="1" y="186"/>
                    <a:pt x="1" y="249"/>
                    <a:pt x="96" y="281"/>
                  </a:cubicBezTo>
                  <a:cubicBezTo>
                    <a:pt x="317" y="471"/>
                    <a:pt x="444" y="787"/>
                    <a:pt x="476" y="1041"/>
                  </a:cubicBezTo>
                  <a:cubicBezTo>
                    <a:pt x="476" y="1326"/>
                    <a:pt x="412" y="1579"/>
                    <a:pt x="254" y="1738"/>
                  </a:cubicBezTo>
                  <a:cubicBezTo>
                    <a:pt x="127" y="1833"/>
                    <a:pt x="159" y="1959"/>
                    <a:pt x="254" y="2054"/>
                  </a:cubicBezTo>
                  <a:cubicBezTo>
                    <a:pt x="254" y="2054"/>
                    <a:pt x="286" y="2086"/>
                    <a:pt x="317" y="2086"/>
                  </a:cubicBezTo>
                  <a:cubicBezTo>
                    <a:pt x="333" y="2118"/>
                    <a:pt x="373" y="2133"/>
                    <a:pt x="420" y="2133"/>
                  </a:cubicBezTo>
                  <a:cubicBezTo>
                    <a:pt x="468" y="2133"/>
                    <a:pt x="523" y="2118"/>
                    <a:pt x="571" y="2086"/>
                  </a:cubicBezTo>
                  <a:cubicBezTo>
                    <a:pt x="824" y="1801"/>
                    <a:pt x="982" y="1326"/>
                    <a:pt x="919" y="883"/>
                  </a:cubicBezTo>
                  <a:cubicBezTo>
                    <a:pt x="824" y="502"/>
                    <a:pt x="634" y="186"/>
                    <a:pt x="286" y="27"/>
                  </a:cubicBezTo>
                  <a:cubicBezTo>
                    <a:pt x="246" y="8"/>
                    <a:pt x="213" y="0"/>
                    <a:pt x="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9" name="Google Shape;309;p23"/>
            <p:cNvSpPr/>
            <p:nvPr/>
          </p:nvSpPr>
          <p:spPr>
            <a:xfrm>
              <a:off x="-7776525" y="1887075"/>
              <a:ext cx="195575" cy="194150"/>
            </a:xfrm>
            <a:custGeom>
              <a:avLst/>
              <a:gdLst/>
              <a:ahLst/>
              <a:cxnLst/>
              <a:rect l="l" t="t" r="r" b="b"/>
              <a:pathLst>
                <a:path w="7823" h="7766" extrusionOk="0">
                  <a:moveTo>
                    <a:pt x="4247" y="671"/>
                  </a:moveTo>
                  <a:cubicBezTo>
                    <a:pt x="4267" y="671"/>
                    <a:pt x="4287" y="671"/>
                    <a:pt x="4307" y="671"/>
                  </a:cubicBezTo>
                  <a:cubicBezTo>
                    <a:pt x="6144" y="735"/>
                    <a:pt x="7221" y="2508"/>
                    <a:pt x="7126" y="4218"/>
                  </a:cubicBezTo>
                  <a:cubicBezTo>
                    <a:pt x="7032" y="6190"/>
                    <a:pt x="5698" y="7081"/>
                    <a:pt x="4250" y="7081"/>
                  </a:cubicBezTo>
                  <a:cubicBezTo>
                    <a:pt x="2745" y="7081"/>
                    <a:pt x="1118" y="6119"/>
                    <a:pt x="633" y="4408"/>
                  </a:cubicBezTo>
                  <a:cubicBezTo>
                    <a:pt x="602" y="4282"/>
                    <a:pt x="538" y="4218"/>
                    <a:pt x="412" y="4155"/>
                  </a:cubicBezTo>
                  <a:lnTo>
                    <a:pt x="443" y="4123"/>
                  </a:lnTo>
                  <a:cubicBezTo>
                    <a:pt x="788" y="2273"/>
                    <a:pt x="2189" y="671"/>
                    <a:pt x="4247" y="671"/>
                  </a:cubicBezTo>
                  <a:close/>
                  <a:moveTo>
                    <a:pt x="4389" y="1"/>
                  </a:moveTo>
                  <a:cubicBezTo>
                    <a:pt x="3238" y="1"/>
                    <a:pt x="1975" y="501"/>
                    <a:pt x="1108" y="1368"/>
                  </a:cubicBezTo>
                  <a:cubicBezTo>
                    <a:pt x="380" y="2160"/>
                    <a:pt x="0" y="3110"/>
                    <a:pt x="158" y="4060"/>
                  </a:cubicBezTo>
                  <a:cubicBezTo>
                    <a:pt x="158" y="4092"/>
                    <a:pt x="158" y="4123"/>
                    <a:pt x="222" y="4123"/>
                  </a:cubicBezTo>
                  <a:cubicBezTo>
                    <a:pt x="95" y="4218"/>
                    <a:pt x="63" y="4313"/>
                    <a:pt x="63" y="4440"/>
                  </a:cubicBezTo>
                  <a:cubicBezTo>
                    <a:pt x="63" y="4535"/>
                    <a:pt x="63" y="4567"/>
                    <a:pt x="95" y="4630"/>
                  </a:cubicBezTo>
                  <a:cubicBezTo>
                    <a:pt x="443" y="6593"/>
                    <a:pt x="2439" y="7765"/>
                    <a:pt x="4180" y="7765"/>
                  </a:cubicBezTo>
                  <a:cubicBezTo>
                    <a:pt x="6144" y="7765"/>
                    <a:pt x="7727" y="6213"/>
                    <a:pt x="7822" y="4123"/>
                  </a:cubicBezTo>
                  <a:cubicBezTo>
                    <a:pt x="7822" y="3807"/>
                    <a:pt x="7822" y="3490"/>
                    <a:pt x="7727" y="3173"/>
                  </a:cubicBezTo>
                  <a:cubicBezTo>
                    <a:pt x="7442" y="1621"/>
                    <a:pt x="6334" y="196"/>
                    <a:pt x="4592" y="6"/>
                  </a:cubicBezTo>
                  <a:cubicBezTo>
                    <a:pt x="4525" y="3"/>
                    <a:pt x="4457" y="1"/>
                    <a:pt x="4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0" name="Google Shape;310;p23"/>
            <p:cNvSpPr/>
            <p:nvPr/>
          </p:nvSpPr>
          <p:spPr>
            <a:xfrm>
              <a:off x="-7739325" y="1967075"/>
              <a:ext cx="59400" cy="65300"/>
            </a:xfrm>
            <a:custGeom>
              <a:avLst/>
              <a:gdLst/>
              <a:ahLst/>
              <a:cxnLst/>
              <a:rect l="l" t="t" r="r" b="b"/>
              <a:pathLst>
                <a:path w="2376" h="2612" extrusionOk="0">
                  <a:moveTo>
                    <a:pt x="273" y="0"/>
                  </a:moveTo>
                  <a:cubicBezTo>
                    <a:pt x="255" y="0"/>
                    <a:pt x="238" y="2"/>
                    <a:pt x="222" y="5"/>
                  </a:cubicBezTo>
                  <a:cubicBezTo>
                    <a:pt x="191" y="5"/>
                    <a:pt x="159" y="100"/>
                    <a:pt x="95" y="163"/>
                  </a:cubicBezTo>
                  <a:cubicBezTo>
                    <a:pt x="0" y="797"/>
                    <a:pt x="191" y="1493"/>
                    <a:pt x="634" y="2000"/>
                  </a:cubicBezTo>
                  <a:cubicBezTo>
                    <a:pt x="975" y="2369"/>
                    <a:pt x="1469" y="2611"/>
                    <a:pt x="1979" y="2611"/>
                  </a:cubicBezTo>
                  <a:cubicBezTo>
                    <a:pt x="2037" y="2611"/>
                    <a:pt x="2095" y="2608"/>
                    <a:pt x="2154" y="2602"/>
                  </a:cubicBezTo>
                  <a:cubicBezTo>
                    <a:pt x="2217" y="2602"/>
                    <a:pt x="2249" y="2538"/>
                    <a:pt x="2281" y="2538"/>
                  </a:cubicBezTo>
                  <a:cubicBezTo>
                    <a:pt x="2376" y="2443"/>
                    <a:pt x="2312" y="2222"/>
                    <a:pt x="2122" y="2190"/>
                  </a:cubicBezTo>
                  <a:cubicBezTo>
                    <a:pt x="1204" y="2127"/>
                    <a:pt x="381" y="1240"/>
                    <a:pt x="571" y="322"/>
                  </a:cubicBezTo>
                  <a:cubicBezTo>
                    <a:pt x="627" y="122"/>
                    <a:pt x="429" y="0"/>
                    <a:pt x="2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1" name="Google Shape;311;p23"/>
            <p:cNvSpPr/>
            <p:nvPr/>
          </p:nvSpPr>
          <p:spPr>
            <a:xfrm>
              <a:off x="-7766250" y="1903825"/>
              <a:ext cx="170250" cy="160575"/>
            </a:xfrm>
            <a:custGeom>
              <a:avLst/>
              <a:gdLst/>
              <a:ahLst/>
              <a:cxnLst/>
              <a:rect l="l" t="t" r="r" b="b"/>
              <a:pathLst>
                <a:path w="6810" h="6423" extrusionOk="0">
                  <a:moveTo>
                    <a:pt x="1374" y="2499"/>
                  </a:moveTo>
                  <a:cubicBezTo>
                    <a:pt x="1531" y="2499"/>
                    <a:pt x="1740" y="2646"/>
                    <a:pt x="1711" y="2820"/>
                  </a:cubicBezTo>
                  <a:cubicBezTo>
                    <a:pt x="1489" y="3770"/>
                    <a:pt x="2281" y="4657"/>
                    <a:pt x="3231" y="4688"/>
                  </a:cubicBezTo>
                  <a:cubicBezTo>
                    <a:pt x="3453" y="4688"/>
                    <a:pt x="3484" y="4910"/>
                    <a:pt x="3389" y="5037"/>
                  </a:cubicBezTo>
                  <a:cubicBezTo>
                    <a:pt x="3358" y="5068"/>
                    <a:pt x="3326" y="5132"/>
                    <a:pt x="3231" y="5132"/>
                  </a:cubicBezTo>
                  <a:cubicBezTo>
                    <a:pt x="3148" y="5143"/>
                    <a:pt x="3067" y="5149"/>
                    <a:pt x="2987" y="5149"/>
                  </a:cubicBezTo>
                  <a:cubicBezTo>
                    <a:pt x="1784" y="5149"/>
                    <a:pt x="933" y="3852"/>
                    <a:pt x="1141" y="2693"/>
                  </a:cubicBezTo>
                  <a:cubicBezTo>
                    <a:pt x="1172" y="2598"/>
                    <a:pt x="1268" y="2535"/>
                    <a:pt x="1331" y="2503"/>
                  </a:cubicBezTo>
                  <a:cubicBezTo>
                    <a:pt x="1345" y="2500"/>
                    <a:pt x="1359" y="2499"/>
                    <a:pt x="1374" y="2499"/>
                  </a:cubicBezTo>
                  <a:close/>
                  <a:moveTo>
                    <a:pt x="3807" y="1"/>
                  </a:moveTo>
                  <a:cubicBezTo>
                    <a:pt x="1842" y="1"/>
                    <a:pt x="440" y="1603"/>
                    <a:pt x="32" y="3453"/>
                  </a:cubicBezTo>
                  <a:cubicBezTo>
                    <a:pt x="32" y="3485"/>
                    <a:pt x="1" y="3485"/>
                    <a:pt x="1" y="3485"/>
                  </a:cubicBezTo>
                  <a:cubicBezTo>
                    <a:pt x="127" y="3548"/>
                    <a:pt x="191" y="3612"/>
                    <a:pt x="222" y="3738"/>
                  </a:cubicBezTo>
                  <a:cubicBezTo>
                    <a:pt x="706" y="5461"/>
                    <a:pt x="2327" y="6423"/>
                    <a:pt x="3829" y="6423"/>
                  </a:cubicBezTo>
                  <a:cubicBezTo>
                    <a:pt x="5281" y="6423"/>
                    <a:pt x="6621" y="5525"/>
                    <a:pt x="6715" y="3548"/>
                  </a:cubicBezTo>
                  <a:cubicBezTo>
                    <a:pt x="6810" y="1838"/>
                    <a:pt x="5733" y="65"/>
                    <a:pt x="3864" y="1"/>
                  </a:cubicBezTo>
                  <a:cubicBezTo>
                    <a:pt x="3845" y="1"/>
                    <a:pt x="3826" y="1"/>
                    <a:pt x="380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2" name="Google Shape;312;p23"/>
            <p:cNvSpPr/>
            <p:nvPr/>
          </p:nvSpPr>
          <p:spPr>
            <a:xfrm>
              <a:off x="-8147075" y="1223125"/>
              <a:ext cx="222025" cy="194425"/>
            </a:xfrm>
            <a:custGeom>
              <a:avLst/>
              <a:gdLst/>
              <a:ahLst/>
              <a:cxnLst/>
              <a:rect l="l" t="t" r="r" b="b"/>
              <a:pathLst>
                <a:path w="8881" h="7777" extrusionOk="0">
                  <a:moveTo>
                    <a:pt x="3783" y="643"/>
                  </a:moveTo>
                  <a:cubicBezTo>
                    <a:pt x="4474" y="643"/>
                    <a:pt x="5176" y="850"/>
                    <a:pt x="5765" y="1229"/>
                  </a:cubicBezTo>
                  <a:cubicBezTo>
                    <a:pt x="8881" y="3220"/>
                    <a:pt x="6661" y="7077"/>
                    <a:pt x="3631" y="7077"/>
                  </a:cubicBezTo>
                  <a:cubicBezTo>
                    <a:pt x="3335" y="7077"/>
                    <a:pt x="3032" y="7040"/>
                    <a:pt x="2724" y="6961"/>
                  </a:cubicBezTo>
                  <a:cubicBezTo>
                    <a:pt x="2693" y="6953"/>
                    <a:pt x="2661" y="6949"/>
                    <a:pt x="2630" y="6949"/>
                  </a:cubicBezTo>
                  <a:cubicBezTo>
                    <a:pt x="2538" y="6949"/>
                    <a:pt x="2455" y="6985"/>
                    <a:pt x="2408" y="7056"/>
                  </a:cubicBezTo>
                  <a:cubicBezTo>
                    <a:pt x="2408" y="7056"/>
                    <a:pt x="2408" y="7025"/>
                    <a:pt x="2376" y="7025"/>
                  </a:cubicBezTo>
                  <a:cubicBezTo>
                    <a:pt x="888" y="5789"/>
                    <a:pt x="191" y="3731"/>
                    <a:pt x="1268" y="1989"/>
                  </a:cubicBezTo>
                  <a:cubicBezTo>
                    <a:pt x="1844" y="1060"/>
                    <a:pt x="2802" y="643"/>
                    <a:pt x="3783" y="643"/>
                  </a:cubicBezTo>
                  <a:close/>
                  <a:moveTo>
                    <a:pt x="3758" y="0"/>
                  </a:moveTo>
                  <a:cubicBezTo>
                    <a:pt x="2678" y="0"/>
                    <a:pt x="1613" y="412"/>
                    <a:pt x="919" y="1388"/>
                  </a:cubicBezTo>
                  <a:cubicBezTo>
                    <a:pt x="191" y="2369"/>
                    <a:pt x="1" y="3794"/>
                    <a:pt x="349" y="5061"/>
                  </a:cubicBezTo>
                  <a:cubicBezTo>
                    <a:pt x="666" y="6106"/>
                    <a:pt x="1331" y="6898"/>
                    <a:pt x="2218" y="7246"/>
                  </a:cubicBezTo>
                  <a:lnTo>
                    <a:pt x="2281" y="7246"/>
                  </a:lnTo>
                  <a:cubicBezTo>
                    <a:pt x="2281" y="7373"/>
                    <a:pt x="2376" y="7500"/>
                    <a:pt x="2534" y="7531"/>
                  </a:cubicBezTo>
                  <a:cubicBezTo>
                    <a:pt x="2598" y="7563"/>
                    <a:pt x="2661" y="7563"/>
                    <a:pt x="2724" y="7595"/>
                  </a:cubicBezTo>
                  <a:cubicBezTo>
                    <a:pt x="3092" y="7719"/>
                    <a:pt x="3465" y="7776"/>
                    <a:pt x="3835" y="7776"/>
                  </a:cubicBezTo>
                  <a:cubicBezTo>
                    <a:pt x="5344" y="7776"/>
                    <a:pt x="6788" y="6821"/>
                    <a:pt x="7475" y="5599"/>
                  </a:cubicBezTo>
                  <a:cubicBezTo>
                    <a:pt x="8457" y="3858"/>
                    <a:pt x="7887" y="1736"/>
                    <a:pt x="6081" y="627"/>
                  </a:cubicBezTo>
                  <a:cubicBezTo>
                    <a:pt x="5828" y="469"/>
                    <a:pt x="5543" y="311"/>
                    <a:pt x="5226" y="247"/>
                  </a:cubicBezTo>
                  <a:cubicBezTo>
                    <a:pt x="4757" y="88"/>
                    <a:pt x="4256" y="0"/>
                    <a:pt x="37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 name="Google Shape;313;p23"/>
            <p:cNvSpPr/>
            <p:nvPr/>
          </p:nvSpPr>
          <p:spPr>
            <a:xfrm>
              <a:off x="-8091650" y="1342275"/>
              <a:ext cx="82375" cy="35025"/>
            </a:xfrm>
            <a:custGeom>
              <a:avLst/>
              <a:gdLst/>
              <a:ahLst/>
              <a:cxnLst/>
              <a:rect l="l" t="t" r="r" b="b"/>
              <a:pathLst>
                <a:path w="3295" h="1401" extrusionOk="0">
                  <a:moveTo>
                    <a:pt x="3089" y="1"/>
                  </a:moveTo>
                  <a:cubicBezTo>
                    <a:pt x="3016" y="1"/>
                    <a:pt x="2940" y="34"/>
                    <a:pt x="2883" y="105"/>
                  </a:cubicBezTo>
                  <a:cubicBezTo>
                    <a:pt x="2568" y="577"/>
                    <a:pt x="2010" y="865"/>
                    <a:pt x="1458" y="865"/>
                  </a:cubicBezTo>
                  <a:cubicBezTo>
                    <a:pt x="1120" y="865"/>
                    <a:pt x="784" y="757"/>
                    <a:pt x="507" y="517"/>
                  </a:cubicBezTo>
                  <a:cubicBezTo>
                    <a:pt x="443" y="463"/>
                    <a:pt x="378" y="438"/>
                    <a:pt x="316" y="438"/>
                  </a:cubicBezTo>
                  <a:cubicBezTo>
                    <a:pt x="199" y="438"/>
                    <a:pt x="95" y="529"/>
                    <a:pt x="32" y="675"/>
                  </a:cubicBezTo>
                  <a:cubicBezTo>
                    <a:pt x="1" y="738"/>
                    <a:pt x="32" y="833"/>
                    <a:pt x="96" y="897"/>
                  </a:cubicBezTo>
                  <a:cubicBezTo>
                    <a:pt x="451" y="1228"/>
                    <a:pt x="947" y="1400"/>
                    <a:pt x="1452" y="1400"/>
                  </a:cubicBezTo>
                  <a:cubicBezTo>
                    <a:pt x="1623" y="1400"/>
                    <a:pt x="1796" y="1380"/>
                    <a:pt x="1964" y="1340"/>
                  </a:cubicBezTo>
                  <a:cubicBezTo>
                    <a:pt x="2566" y="1214"/>
                    <a:pt x="3009" y="833"/>
                    <a:pt x="3231" y="295"/>
                  </a:cubicBezTo>
                  <a:cubicBezTo>
                    <a:pt x="3294" y="263"/>
                    <a:pt x="3294" y="232"/>
                    <a:pt x="3294" y="137"/>
                  </a:cubicBezTo>
                  <a:cubicBezTo>
                    <a:pt x="3260" y="50"/>
                    <a:pt x="3177" y="1"/>
                    <a:pt x="30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 name="Google Shape;314;p23"/>
            <p:cNvSpPr/>
            <p:nvPr/>
          </p:nvSpPr>
          <p:spPr>
            <a:xfrm>
              <a:off x="-8140725" y="1239200"/>
              <a:ext cx="216675" cy="160675"/>
            </a:xfrm>
            <a:custGeom>
              <a:avLst/>
              <a:gdLst/>
              <a:ahLst/>
              <a:cxnLst/>
              <a:rect l="l" t="t" r="r" b="b"/>
              <a:pathLst>
                <a:path w="8667" h="6427" extrusionOk="0">
                  <a:moveTo>
                    <a:pt x="4993" y="4124"/>
                  </a:moveTo>
                  <a:cubicBezTo>
                    <a:pt x="5077" y="4124"/>
                    <a:pt x="5159" y="4173"/>
                    <a:pt x="5194" y="4260"/>
                  </a:cubicBezTo>
                  <a:cubicBezTo>
                    <a:pt x="5226" y="4323"/>
                    <a:pt x="5226" y="4386"/>
                    <a:pt x="5194" y="4418"/>
                  </a:cubicBezTo>
                  <a:cubicBezTo>
                    <a:pt x="4889" y="5161"/>
                    <a:pt x="4148" y="5526"/>
                    <a:pt x="3399" y="5526"/>
                  </a:cubicBezTo>
                  <a:cubicBezTo>
                    <a:pt x="2904" y="5526"/>
                    <a:pt x="2405" y="5367"/>
                    <a:pt x="2027" y="5051"/>
                  </a:cubicBezTo>
                  <a:cubicBezTo>
                    <a:pt x="1964" y="4988"/>
                    <a:pt x="1900" y="4893"/>
                    <a:pt x="1964" y="4766"/>
                  </a:cubicBezTo>
                  <a:cubicBezTo>
                    <a:pt x="1986" y="4678"/>
                    <a:pt x="2101" y="4573"/>
                    <a:pt x="2245" y="4573"/>
                  </a:cubicBezTo>
                  <a:cubicBezTo>
                    <a:pt x="2306" y="4573"/>
                    <a:pt x="2372" y="4592"/>
                    <a:pt x="2439" y="4640"/>
                  </a:cubicBezTo>
                  <a:cubicBezTo>
                    <a:pt x="2703" y="4880"/>
                    <a:pt x="3032" y="4988"/>
                    <a:pt x="3367" y="4988"/>
                  </a:cubicBezTo>
                  <a:cubicBezTo>
                    <a:pt x="3914" y="4988"/>
                    <a:pt x="4480" y="4700"/>
                    <a:pt x="4814" y="4228"/>
                  </a:cubicBezTo>
                  <a:cubicBezTo>
                    <a:pt x="4857" y="4157"/>
                    <a:pt x="4925" y="4124"/>
                    <a:pt x="4993" y="4124"/>
                  </a:cubicBezTo>
                  <a:close/>
                  <a:moveTo>
                    <a:pt x="3563" y="0"/>
                  </a:moveTo>
                  <a:cubicBezTo>
                    <a:pt x="2585" y="0"/>
                    <a:pt x="1635" y="417"/>
                    <a:pt x="1077" y="1346"/>
                  </a:cubicBezTo>
                  <a:cubicBezTo>
                    <a:pt x="0" y="3088"/>
                    <a:pt x="729" y="5146"/>
                    <a:pt x="2154" y="6382"/>
                  </a:cubicBezTo>
                  <a:cubicBezTo>
                    <a:pt x="2154" y="6382"/>
                    <a:pt x="2154" y="6413"/>
                    <a:pt x="2185" y="6413"/>
                  </a:cubicBezTo>
                  <a:cubicBezTo>
                    <a:pt x="2257" y="6342"/>
                    <a:pt x="2328" y="6306"/>
                    <a:pt x="2413" y="6306"/>
                  </a:cubicBezTo>
                  <a:cubicBezTo>
                    <a:pt x="2441" y="6306"/>
                    <a:pt x="2470" y="6310"/>
                    <a:pt x="2502" y="6318"/>
                  </a:cubicBezTo>
                  <a:cubicBezTo>
                    <a:pt x="2799" y="6392"/>
                    <a:pt x="3092" y="6427"/>
                    <a:pt x="3379" y="6427"/>
                  </a:cubicBezTo>
                  <a:cubicBezTo>
                    <a:pt x="6401" y="6427"/>
                    <a:pt x="8666" y="2582"/>
                    <a:pt x="5542" y="586"/>
                  </a:cubicBezTo>
                  <a:cubicBezTo>
                    <a:pt x="4954" y="207"/>
                    <a:pt x="4251" y="0"/>
                    <a:pt x="356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5" name="Google Shape;315;p23"/>
            <p:cNvSpPr/>
            <p:nvPr/>
          </p:nvSpPr>
          <p:spPr>
            <a:xfrm>
              <a:off x="-7778125" y="1887525"/>
              <a:ext cx="207450" cy="194625"/>
            </a:xfrm>
            <a:custGeom>
              <a:avLst/>
              <a:gdLst/>
              <a:ahLst/>
              <a:cxnLst/>
              <a:rect l="l" t="t" r="r" b="b"/>
              <a:pathLst>
                <a:path w="8298" h="7785" extrusionOk="0">
                  <a:moveTo>
                    <a:pt x="4323" y="658"/>
                  </a:moveTo>
                  <a:cubicBezTo>
                    <a:pt x="4741" y="658"/>
                    <a:pt x="5172" y="736"/>
                    <a:pt x="5606" y="907"/>
                  </a:cubicBezTo>
                  <a:cubicBezTo>
                    <a:pt x="7316" y="1540"/>
                    <a:pt x="7760" y="3599"/>
                    <a:pt x="7095" y="5182"/>
                  </a:cubicBezTo>
                  <a:cubicBezTo>
                    <a:pt x="6519" y="6529"/>
                    <a:pt x="5508" y="7089"/>
                    <a:pt x="4468" y="7089"/>
                  </a:cubicBezTo>
                  <a:cubicBezTo>
                    <a:pt x="2647" y="7089"/>
                    <a:pt x="738" y="5372"/>
                    <a:pt x="919" y="3155"/>
                  </a:cubicBezTo>
                  <a:cubicBezTo>
                    <a:pt x="919" y="3028"/>
                    <a:pt x="856" y="2965"/>
                    <a:pt x="792" y="2870"/>
                  </a:cubicBezTo>
                  <a:cubicBezTo>
                    <a:pt x="792" y="2870"/>
                    <a:pt x="824" y="2870"/>
                    <a:pt x="824" y="2838"/>
                  </a:cubicBezTo>
                  <a:cubicBezTo>
                    <a:pt x="1585" y="1586"/>
                    <a:pt x="2879" y="658"/>
                    <a:pt x="4323" y="658"/>
                  </a:cubicBezTo>
                  <a:close/>
                  <a:moveTo>
                    <a:pt x="4343" y="0"/>
                  </a:moveTo>
                  <a:cubicBezTo>
                    <a:pt x="3685" y="0"/>
                    <a:pt x="3018" y="143"/>
                    <a:pt x="2408" y="432"/>
                  </a:cubicBezTo>
                  <a:cubicBezTo>
                    <a:pt x="1426" y="907"/>
                    <a:pt x="792" y="1698"/>
                    <a:pt x="602" y="2648"/>
                  </a:cubicBezTo>
                  <a:lnTo>
                    <a:pt x="602" y="2712"/>
                  </a:lnTo>
                  <a:cubicBezTo>
                    <a:pt x="476" y="2743"/>
                    <a:pt x="381" y="2838"/>
                    <a:pt x="349" y="2997"/>
                  </a:cubicBezTo>
                  <a:cubicBezTo>
                    <a:pt x="349" y="3092"/>
                    <a:pt x="317" y="3124"/>
                    <a:pt x="317" y="3187"/>
                  </a:cubicBezTo>
                  <a:cubicBezTo>
                    <a:pt x="1" y="5150"/>
                    <a:pt x="1426" y="6924"/>
                    <a:pt x="3073" y="7557"/>
                  </a:cubicBezTo>
                  <a:cubicBezTo>
                    <a:pt x="3486" y="7711"/>
                    <a:pt x="3908" y="7785"/>
                    <a:pt x="4322" y="7785"/>
                  </a:cubicBezTo>
                  <a:cubicBezTo>
                    <a:pt x="5778" y="7785"/>
                    <a:pt x="7143" y="6876"/>
                    <a:pt x="7760" y="5372"/>
                  </a:cubicBezTo>
                  <a:cubicBezTo>
                    <a:pt x="7886" y="5087"/>
                    <a:pt x="7950" y="4770"/>
                    <a:pt x="8045" y="4454"/>
                  </a:cubicBezTo>
                  <a:cubicBezTo>
                    <a:pt x="8298" y="2933"/>
                    <a:pt x="7760" y="1192"/>
                    <a:pt x="6176" y="400"/>
                  </a:cubicBezTo>
                  <a:cubicBezTo>
                    <a:pt x="5614" y="135"/>
                    <a:pt x="4983" y="0"/>
                    <a:pt x="43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6" name="Google Shape;316;p23"/>
            <p:cNvSpPr/>
            <p:nvPr/>
          </p:nvSpPr>
          <p:spPr>
            <a:xfrm>
              <a:off x="-7733775" y="1945800"/>
              <a:ext cx="45925" cy="78400"/>
            </a:xfrm>
            <a:custGeom>
              <a:avLst/>
              <a:gdLst/>
              <a:ahLst/>
              <a:cxnLst/>
              <a:rect l="l" t="t" r="r" b="b"/>
              <a:pathLst>
                <a:path w="1837" h="3136" extrusionOk="0">
                  <a:moveTo>
                    <a:pt x="602" y="1"/>
                  </a:moveTo>
                  <a:cubicBezTo>
                    <a:pt x="507" y="32"/>
                    <a:pt x="444" y="64"/>
                    <a:pt x="412" y="159"/>
                  </a:cubicBezTo>
                  <a:cubicBezTo>
                    <a:pt x="95" y="697"/>
                    <a:pt x="0" y="1426"/>
                    <a:pt x="285" y="2059"/>
                  </a:cubicBezTo>
                  <a:cubicBezTo>
                    <a:pt x="507" y="2598"/>
                    <a:pt x="950" y="3009"/>
                    <a:pt x="1520" y="3136"/>
                  </a:cubicBezTo>
                  <a:lnTo>
                    <a:pt x="1679" y="3136"/>
                  </a:lnTo>
                  <a:cubicBezTo>
                    <a:pt x="1774" y="3041"/>
                    <a:pt x="1837" y="2819"/>
                    <a:pt x="1615" y="2724"/>
                  </a:cubicBezTo>
                  <a:cubicBezTo>
                    <a:pt x="792" y="2344"/>
                    <a:pt x="317" y="1268"/>
                    <a:pt x="824" y="444"/>
                  </a:cubicBezTo>
                  <a:cubicBezTo>
                    <a:pt x="950" y="222"/>
                    <a:pt x="792" y="32"/>
                    <a:pt x="6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 name="Google Shape;317;p23"/>
            <p:cNvSpPr/>
            <p:nvPr/>
          </p:nvSpPr>
          <p:spPr>
            <a:xfrm>
              <a:off x="-7759675" y="1903100"/>
              <a:ext cx="175550" cy="161225"/>
            </a:xfrm>
            <a:custGeom>
              <a:avLst/>
              <a:gdLst/>
              <a:ahLst/>
              <a:cxnLst/>
              <a:rect l="l" t="t" r="r" b="b"/>
              <a:pathLst>
                <a:path w="7022" h="6449" extrusionOk="0">
                  <a:moveTo>
                    <a:pt x="1638" y="1740"/>
                  </a:moveTo>
                  <a:cubicBezTo>
                    <a:pt x="1828" y="1772"/>
                    <a:pt x="1986" y="1994"/>
                    <a:pt x="1860" y="2184"/>
                  </a:cubicBezTo>
                  <a:cubicBezTo>
                    <a:pt x="1353" y="3007"/>
                    <a:pt x="1828" y="4084"/>
                    <a:pt x="2651" y="4464"/>
                  </a:cubicBezTo>
                  <a:cubicBezTo>
                    <a:pt x="2873" y="4559"/>
                    <a:pt x="2810" y="4781"/>
                    <a:pt x="2715" y="4876"/>
                  </a:cubicBezTo>
                  <a:cubicBezTo>
                    <a:pt x="2651" y="4907"/>
                    <a:pt x="2588" y="4907"/>
                    <a:pt x="2556" y="4907"/>
                  </a:cubicBezTo>
                  <a:cubicBezTo>
                    <a:pt x="1195" y="4559"/>
                    <a:pt x="719" y="2944"/>
                    <a:pt x="1385" y="1867"/>
                  </a:cubicBezTo>
                  <a:cubicBezTo>
                    <a:pt x="1480" y="1740"/>
                    <a:pt x="1543" y="1740"/>
                    <a:pt x="1638" y="1740"/>
                  </a:cubicBezTo>
                  <a:close/>
                  <a:moveTo>
                    <a:pt x="3648" y="1"/>
                  </a:moveTo>
                  <a:cubicBezTo>
                    <a:pt x="2191" y="1"/>
                    <a:pt x="856" y="917"/>
                    <a:pt x="86" y="2184"/>
                  </a:cubicBezTo>
                  <a:cubicBezTo>
                    <a:pt x="86" y="2215"/>
                    <a:pt x="54" y="2215"/>
                    <a:pt x="54" y="2215"/>
                  </a:cubicBezTo>
                  <a:cubicBezTo>
                    <a:pt x="118" y="2310"/>
                    <a:pt x="181" y="2374"/>
                    <a:pt x="181" y="2501"/>
                  </a:cubicBezTo>
                  <a:cubicBezTo>
                    <a:pt x="0" y="4729"/>
                    <a:pt x="1894" y="6448"/>
                    <a:pt x="3708" y="6448"/>
                  </a:cubicBezTo>
                  <a:cubicBezTo>
                    <a:pt x="4756" y="6448"/>
                    <a:pt x="5777" y="5875"/>
                    <a:pt x="6357" y="4496"/>
                  </a:cubicBezTo>
                  <a:cubicBezTo>
                    <a:pt x="7022" y="2976"/>
                    <a:pt x="6578" y="854"/>
                    <a:pt x="4868" y="220"/>
                  </a:cubicBezTo>
                  <a:cubicBezTo>
                    <a:pt x="4458" y="70"/>
                    <a:pt x="4049" y="1"/>
                    <a:pt x="364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4212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1571200" y="2248025"/>
            <a:ext cx="6001500" cy="6474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4000"/>
              <a:buFont typeface="Montserrat"/>
              <a:buNone/>
              <a:defRPr sz="4000" b="1">
                <a:solidFill>
                  <a:schemeClr val="lt2"/>
                </a:solidFill>
                <a:latin typeface="Indie Flower"/>
                <a:ea typeface="Indie Flower"/>
                <a:cs typeface="Indie Flower"/>
                <a:sym typeface="Indie Flower"/>
              </a:defRPr>
            </a:lvl1pPr>
          </a:lstStyle>
          <a:p>
            <a:endParaRPr/>
          </a:p>
        </p:txBody>
      </p:sp>
      <p:sp>
        <p:nvSpPr>
          <p:cNvPr id="112" name="Google Shape;112;p10"/>
          <p:cNvSpPr txBox="1">
            <a:spLocks noGrp="1"/>
          </p:cNvSpPr>
          <p:nvPr>
            <p:ph type="title"/>
          </p:nvPr>
        </p:nvSpPr>
        <p:spPr>
          <a:xfrm>
            <a:off x="1551975" y="2255102"/>
            <a:ext cx="6036300" cy="631800"/>
          </a:xfrm>
          <a:prstGeom prst="rect">
            <a:avLst/>
          </a:prstGeom>
        </p:spPr>
        <p:txBody>
          <a:bodyPr spcFirstLastPara="1" wrap="square" lIns="91425" tIns="91425" rIns="91425" bIns="91425" anchor="ctr" anchorCtr="0">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endParaRPr/>
          </a:p>
        </p:txBody>
      </p:sp>
    </p:spTree>
    <p:extLst>
      <p:ext uri="{BB962C8B-B14F-4D97-AF65-F5344CB8AC3E}">
        <p14:creationId xmlns:p14="http://schemas.microsoft.com/office/powerpoint/2010/main" val="69514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extLst>
      <p:ext uri="{BB962C8B-B14F-4D97-AF65-F5344CB8AC3E}">
        <p14:creationId xmlns:p14="http://schemas.microsoft.com/office/powerpoint/2010/main" val="185083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31237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50786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1749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7">
            <a:alphaModFix/>
          </a:blip>
          <a:stretch>
            <a:fill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8"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1">
            <a:alphaModFix/>
          </a:blip>
          <a:stretch>
            <a:fill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41296841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7.sv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30" y="-589421"/>
            <a:ext cx="6021532" cy="6021532"/>
          </a:xfrm>
          <a:prstGeom prst="rect">
            <a:avLst/>
          </a:prstGeom>
        </p:spPr>
      </p:pic>
      <p:sp>
        <p:nvSpPr>
          <p:cNvPr id="6" name="Rectangle 5"/>
          <p:cNvSpPr/>
          <p:nvPr/>
        </p:nvSpPr>
        <p:spPr>
          <a:xfrm>
            <a:off x="4613098" y="230065"/>
            <a:ext cx="4342116" cy="4832092"/>
          </a:xfrm>
          <a:prstGeom prst="rect">
            <a:avLst/>
          </a:prstGeom>
        </p:spPr>
        <p:txBody>
          <a:bodyPr wrap="square">
            <a:spAutoFit/>
          </a:bodyPr>
          <a:lstStyle/>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C</a:t>
            </a:r>
            <a:r>
              <a:rPr lang="vi-VN" sz="2400" dirty="0" smtClean="0">
                <a:latin typeface="Times New Roman" panose="02020603050405020304" pitchFamily="18" charset="0"/>
                <a:cs typeface="Times New Roman" panose="02020603050405020304" pitchFamily="18" charset="0"/>
              </a:rPr>
              <a:t>hia </a:t>
            </a:r>
            <a:r>
              <a:rPr lang="vi-VN" sz="2400" dirty="0">
                <a:latin typeface="Times New Roman" panose="02020603050405020304" pitchFamily="18" charset="0"/>
                <a:cs typeface="Times New Roman" panose="02020603050405020304" pitchFamily="18" charset="0"/>
              </a:rPr>
              <a:t>lớp thành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đội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nhóm lớn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5 </a:t>
            </a:r>
            <a:r>
              <a:rPr lang="en-US" sz="2400" dirty="0" err="1" smtClean="0">
                <a:latin typeface="Times New Roman" panose="02020603050405020304" pitchFamily="18" charset="0"/>
                <a:cs typeface="Times New Roman" panose="02020603050405020304" pitchFamily="18" charset="0"/>
              </a:rPr>
              <a:t>bức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tốt</a:t>
            </a:r>
            <a:r>
              <a:rPr lang="en-US" sz="2400" dirty="0" smtClean="0">
                <a:latin typeface="Times New Roman" panose="02020603050405020304" pitchFamily="18" charset="0"/>
                <a:cs typeface="Times New Roman" panose="02020603050405020304" pitchFamily="18" charset="0"/>
              </a:rPr>
              <a:t>)</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ý)</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854131" y="2522822"/>
            <a:ext cx="2761727" cy="2092926"/>
          </a:xfrm>
          <a:prstGeom prst="rect">
            <a:avLst/>
          </a:prstGeom>
        </p:spPr>
      </p:pic>
    </p:spTree>
    <p:extLst>
      <p:ext uri="{BB962C8B-B14F-4D97-AF65-F5344CB8AC3E}">
        <p14:creationId xmlns:p14="http://schemas.microsoft.com/office/powerpoint/2010/main" val="3948981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8" name="Rectangle 7"/>
          <p:cNvSpPr/>
          <p:nvPr/>
        </p:nvSpPr>
        <p:spPr>
          <a:xfrm>
            <a:off x="209106" y="3762031"/>
            <a:ext cx="8669080" cy="1261884"/>
          </a:xfrm>
          <a:prstGeom prst="rect">
            <a:avLst/>
          </a:prstGeom>
          <a:solidFill>
            <a:schemeClr val="bg1"/>
          </a:solidFill>
        </p:spPr>
        <p:txBody>
          <a:bodyPr wrap="square">
            <a:spAutoFit/>
          </a:bodyPr>
          <a:lstStyle/>
          <a:p>
            <a:pPr algn="ctr"/>
            <a:r>
              <a:rPr lang="en-US" sz="2800" b="1" dirty="0" err="1" smtClean="0">
                <a:solidFill>
                  <a:srgbClr val="FF0000"/>
                </a:solidFill>
                <a:latin typeface="Times New Roman" panose="02020603050405020304" pitchFamily="18" charset="0"/>
              </a:rPr>
              <a:t>Kỹ</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thuật</a:t>
            </a:r>
            <a:r>
              <a:rPr lang="en-US" sz="2800" b="1" dirty="0" smtClean="0">
                <a:solidFill>
                  <a:srgbClr val="FF0000"/>
                </a:solidFill>
                <a:latin typeface="Times New Roman" panose="02020603050405020304" pitchFamily="18" charset="0"/>
              </a:rPr>
              <a:t>:  3 </a:t>
            </a:r>
            <a:r>
              <a:rPr lang="en-US" sz="2800" b="1" dirty="0" err="1" smtClean="0">
                <a:solidFill>
                  <a:srgbClr val="FF0000"/>
                </a:solidFill>
                <a:latin typeface="Times New Roman" panose="02020603050405020304" pitchFamily="18" charset="0"/>
              </a:rPr>
              <a:t>lần</a:t>
            </a:r>
            <a:r>
              <a:rPr lang="en-US" sz="2800" b="1" dirty="0" smtClean="0">
                <a:solidFill>
                  <a:srgbClr val="FF0000"/>
                </a:solidFill>
                <a:latin typeface="Times New Roman" panose="02020603050405020304" pitchFamily="18" charset="0"/>
              </a:rPr>
              <a:t> 3</a:t>
            </a:r>
            <a:endParaRPr lang="vi-VN" sz="2800" b="1" dirty="0">
              <a:solidFill>
                <a:srgbClr val="FF0000"/>
              </a:solidFill>
              <a:latin typeface="Times New Roman" panose="02020603050405020304" pitchFamily="18" charset="0"/>
            </a:endParaRPr>
          </a:p>
          <a:p>
            <a:pPr algn="ctr"/>
            <a:r>
              <a:rPr lang="en-US" sz="2400" dirty="0" err="1" smtClean="0">
                <a:latin typeface="Times New Roman" panose="02020603050405020304" pitchFamily="18" charset="0"/>
                <a:ea typeface="Cambria"/>
                <a:cs typeface="Cambria"/>
                <a:sym typeface="Cambria"/>
              </a:rPr>
              <a:t>Nhận</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xét</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về</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bài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nói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của</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nhóm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bạn</a:t>
            </a:r>
            <a:r>
              <a:rPr lang="en-US" sz="2400" dirty="0" smtClean="0">
                <a:latin typeface="Times New Roman" panose="02020603050405020304" pitchFamily="18" charset="0"/>
                <a:ea typeface="Cambria"/>
                <a:cs typeface="Cambria"/>
                <a:sym typeface="Cambria"/>
              </a:rPr>
              <a:t> </a:t>
            </a:r>
          </a:p>
          <a:p>
            <a:pPr algn="ctr"/>
            <a:r>
              <a:rPr lang="en-US" sz="2400" dirty="0" smtClean="0">
                <a:latin typeface="Times New Roman" panose="02020603050405020304" pitchFamily="18" charset="0"/>
                <a:ea typeface="Cambria"/>
                <a:cs typeface="Cambria"/>
                <a:sym typeface="Cambria"/>
              </a:rPr>
              <a:t>(3 </a:t>
            </a:r>
            <a:r>
              <a:rPr lang="en-US" sz="2400" dirty="0" err="1" smtClean="0">
                <a:latin typeface="Times New Roman" panose="02020603050405020304" pitchFamily="18" charset="0"/>
                <a:ea typeface="Cambria"/>
                <a:cs typeface="Cambria"/>
                <a:sym typeface="Cambria"/>
              </a:rPr>
              <a:t>điểm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tốt</a:t>
            </a:r>
            <a:r>
              <a:rPr lang="en-US" sz="2400" dirty="0" smtClean="0">
                <a:latin typeface="Times New Roman" panose="02020603050405020304" pitchFamily="18" charset="0"/>
                <a:ea typeface="Cambria"/>
                <a:cs typeface="Cambria"/>
                <a:sym typeface="Cambria"/>
              </a:rPr>
              <a:t>, 3 </a:t>
            </a:r>
            <a:r>
              <a:rPr lang="en-US" sz="2400" dirty="0" err="1" smtClean="0">
                <a:latin typeface="Times New Roman" panose="02020603050405020304" pitchFamily="18" charset="0"/>
                <a:ea typeface="Cambria"/>
                <a:cs typeface="Cambria"/>
                <a:sym typeface="Cambria"/>
              </a:rPr>
              <a:t>điểm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chưa</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tốt</a:t>
            </a:r>
            <a:r>
              <a:rPr lang="en-US" sz="2400" dirty="0" smtClean="0">
                <a:latin typeface="Times New Roman" panose="02020603050405020304" pitchFamily="18" charset="0"/>
                <a:ea typeface="Cambria"/>
                <a:cs typeface="Cambria"/>
                <a:sym typeface="Cambria"/>
              </a:rPr>
              <a:t>, 3 </a:t>
            </a:r>
            <a:r>
              <a:rPr lang="en-US" sz="2400" dirty="0" err="1" smtClean="0">
                <a:latin typeface="Times New Roman" panose="02020603050405020304" pitchFamily="18" charset="0"/>
                <a:ea typeface="Cambria"/>
                <a:cs typeface="Cambria"/>
                <a:sym typeface="Cambria"/>
              </a:rPr>
              <a:t>đề</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nghị</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cải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tiến</a:t>
            </a:r>
            <a:r>
              <a:rPr lang="en-US" sz="2400" dirty="0" smtClean="0">
                <a:latin typeface="Times New Roman" panose="02020603050405020304" pitchFamily="18" charset="0"/>
                <a:ea typeface="Cambria"/>
                <a:cs typeface="Cambria"/>
                <a:sym typeface="Cambria"/>
              </a:rPr>
              <a:t>)</a:t>
            </a:r>
            <a:endParaRPr lang="vi-VN" sz="2400" dirty="0">
              <a:latin typeface="Times New Roman" panose="02020603050405020304" pitchFamily="18" charset="0"/>
              <a:ea typeface="Cambria"/>
              <a:cs typeface="Cambria"/>
              <a:sym typeface="Cambria"/>
            </a:endParaRPr>
          </a:p>
        </p:txBody>
      </p:sp>
      <p:pic>
        <p:nvPicPr>
          <p:cNvPr id="9" name="Picture 8"/>
          <p:cNvPicPr>
            <a:picLocks noChangeAspect="1"/>
          </p:cNvPicPr>
          <p:nvPr/>
        </p:nvPicPr>
        <p:blipFill>
          <a:blip r:embed="rId3"/>
          <a:stretch>
            <a:fillRect/>
          </a:stretch>
        </p:blipFill>
        <p:spPr>
          <a:xfrm>
            <a:off x="5752216" y="-72541"/>
            <a:ext cx="3505504" cy="4038488"/>
          </a:xfrm>
          <a:prstGeom prst="rect">
            <a:avLst/>
          </a:prstGeom>
        </p:spPr>
      </p:pic>
      <p:pic>
        <p:nvPicPr>
          <p:cNvPr id="12" name="Picture 2" descr="pe0119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58" y="316532"/>
            <a:ext cx="5536455" cy="311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9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1" name="Freeform 5"/>
          <p:cNvSpPr/>
          <p:nvPr/>
        </p:nvSpPr>
        <p:spPr>
          <a:xfrm>
            <a:off x="149488" y="282517"/>
            <a:ext cx="8839200" cy="775722"/>
          </a:xfrm>
          <a:custGeom>
            <a:avLst/>
            <a:gdLst/>
            <a:ahLst/>
            <a:cxnLst/>
            <a:rect l="l" t="t" r="r" b="b"/>
            <a:pathLst>
              <a:path w="2977923" h="1040892">
                <a:moveTo>
                  <a:pt x="13010" y="0"/>
                </a:moveTo>
                <a:lnTo>
                  <a:pt x="2964913" y="0"/>
                </a:lnTo>
                <a:cubicBezTo>
                  <a:pt x="2972098" y="0"/>
                  <a:pt x="2977923" y="5825"/>
                  <a:pt x="2977923" y="13010"/>
                </a:cubicBezTo>
                <a:lnTo>
                  <a:pt x="2977923" y="1027882"/>
                </a:lnTo>
                <a:cubicBezTo>
                  <a:pt x="2977923" y="1031333"/>
                  <a:pt x="2976552" y="1034642"/>
                  <a:pt x="2974112" y="1037081"/>
                </a:cubicBezTo>
                <a:cubicBezTo>
                  <a:pt x="2971672" y="1039521"/>
                  <a:pt x="2968363" y="1040892"/>
                  <a:pt x="2964913" y="1040892"/>
                </a:cubicBezTo>
                <a:lnTo>
                  <a:pt x="13010" y="1040892"/>
                </a:lnTo>
                <a:cubicBezTo>
                  <a:pt x="5825" y="1040892"/>
                  <a:pt x="0" y="1035067"/>
                  <a:pt x="0" y="1027882"/>
                </a:cubicBezTo>
                <a:lnTo>
                  <a:pt x="0" y="13010"/>
                </a:lnTo>
                <a:cubicBezTo>
                  <a:pt x="0" y="5825"/>
                  <a:pt x="5825" y="0"/>
                  <a:pt x="13010" y="0"/>
                </a:cubicBezTo>
                <a:close/>
              </a:path>
            </a:pathLst>
          </a:custGeom>
        </p:spPr>
        <p:style>
          <a:lnRef idx="2">
            <a:schemeClr val="accent2"/>
          </a:lnRef>
          <a:fillRef idx="1">
            <a:schemeClr val="lt1"/>
          </a:fillRef>
          <a:effectRef idx="0">
            <a:schemeClr val="accent2"/>
          </a:effectRef>
          <a:fontRef idx="minor">
            <a:schemeClr val="dk1"/>
          </a:fontRef>
        </p:style>
      </p:sp>
      <p:pic>
        <p:nvPicPr>
          <p:cNvPr id="14" name="Picture 13"/>
          <p:cNvPicPr>
            <a:picLocks noChangeAspect="1"/>
          </p:cNvPicPr>
          <p:nvPr/>
        </p:nvPicPr>
        <p:blipFill>
          <a:blip r:embed="rId3"/>
          <a:stretch>
            <a:fillRect/>
          </a:stretch>
        </p:blipFill>
        <p:spPr>
          <a:xfrm>
            <a:off x="2491025" y="105508"/>
            <a:ext cx="4156125" cy="1129740"/>
          </a:xfrm>
          <a:prstGeom prst="rect">
            <a:avLst/>
          </a:prstGeom>
        </p:spPr>
      </p:pic>
      <p:sp>
        <p:nvSpPr>
          <p:cNvPr id="15" name="Rectangle 14"/>
          <p:cNvSpPr/>
          <p:nvPr/>
        </p:nvSpPr>
        <p:spPr>
          <a:xfrm>
            <a:off x="165412" y="1235248"/>
            <a:ext cx="88392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26720" algn="just"/>
            <a:r>
              <a:rPr lang="vi-VN" sz="2000" dirty="0">
                <a:solidFill>
                  <a:schemeClr val="tx1">
                    <a:lumMod val="50000"/>
                  </a:schemeClr>
                </a:solidFill>
                <a:latin typeface="+mj-lt"/>
              </a:rPr>
              <a:t>Kính chào thầy cô và các bạn. Tôi tên là............học sinh.........trường......... Học sinh là những cánh chim non, những chủ nhân tương lai của đất nước và trong tương lai sẽ đưa đất nước phát triển đi lên sánh vai với các cường quốc năm châu. Chính vì vậy mà ngay từ bây giờ việc học tập của học sinh đang được Đảng và Nhà nước quan tâm, chú trọng. Tuy nhiên, nhiều bạn vẫn chưa xác định đúng đắn được mục đích và động cơ học tập nên vẫn còn tình trạng học lệch diễn ra.</a:t>
            </a:r>
          </a:p>
          <a:p>
            <a:pPr indent="426720" algn="just"/>
            <a:r>
              <a:rPr lang="vi-VN" sz="2000" dirty="0">
                <a:solidFill>
                  <a:schemeClr val="tx1">
                    <a:lumMod val="50000"/>
                  </a:schemeClr>
                </a:solidFill>
                <a:latin typeface="+mj-lt"/>
              </a:rPr>
              <a:t>Học lệch là việc học không cân đối, không đều các môn, chú trọng môn này mà xao lãng môn khác, chỉ chú tâm đến môn mình sẽ thi đại học hay là đi theo sở thích cá nhân chứ không phải học để có kiến thức toàn diện.</a:t>
            </a:r>
          </a:p>
          <a:p>
            <a:pPr indent="426720" algn="just"/>
            <a:r>
              <a:rPr lang="vi-VN" sz="2000" dirty="0">
                <a:solidFill>
                  <a:schemeClr val="tx1">
                    <a:lumMod val="50000"/>
                  </a:schemeClr>
                </a:solidFill>
                <a:latin typeface="+mj-lt"/>
              </a:rPr>
              <a:t>Biểu hiện của việc học lệch rất rõ ràng nhận ra trong suốt quá trình học tập và qua những lần kiểm tra, thi cử. Có những bạn chỉ thích học các môn tự nhiên vì chúng không đòi hỏi phải học thuộc quá nhiều và cũng không cần ghi chép đến </a:t>
            </a:r>
            <a:r>
              <a:rPr lang="vi-VN" sz="2000" dirty="0" smtClean="0">
                <a:solidFill>
                  <a:schemeClr val="tx1">
                    <a:lumMod val="50000"/>
                  </a:schemeClr>
                </a:solidFill>
                <a:latin typeface="+mj-lt"/>
              </a:rPr>
              <a:t>mức</a:t>
            </a:r>
            <a:endParaRPr lang="vi-VN" sz="2000" dirty="0">
              <a:solidFill>
                <a:schemeClr val="tx1">
                  <a:lumMod val="50000"/>
                </a:schemeClr>
              </a:solidFill>
              <a:latin typeface="+mj-lt"/>
            </a:endParaRPr>
          </a:p>
        </p:txBody>
      </p:sp>
      <p:pic>
        <p:nvPicPr>
          <p:cNvPr id="1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34679">
            <a:off x="7424655" y="74000"/>
            <a:ext cx="1585460" cy="980103"/>
          </a:xfrm>
          <a:prstGeom prst="rect">
            <a:avLst/>
          </a:prstGeom>
        </p:spPr>
      </p:pic>
    </p:spTree>
    <p:extLst>
      <p:ext uri="{BB962C8B-B14F-4D97-AF65-F5344CB8AC3E}">
        <p14:creationId xmlns:p14="http://schemas.microsoft.com/office/powerpoint/2010/main" val="218859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4" name="Rectangle 13"/>
          <p:cNvSpPr/>
          <p:nvPr/>
        </p:nvSpPr>
        <p:spPr>
          <a:xfrm>
            <a:off x="185960" y="248929"/>
            <a:ext cx="8839200"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26720" algn="just"/>
            <a:r>
              <a:rPr lang="vi-VN" sz="2000" dirty="0" smtClean="0">
                <a:solidFill>
                  <a:schemeClr val="tx1">
                    <a:lumMod val="50000"/>
                  </a:schemeClr>
                </a:solidFill>
                <a:latin typeface="Times New Roman" panose="02020603050405020304" pitchFamily="18" charset="0"/>
              </a:rPr>
              <a:t>mỏi </a:t>
            </a:r>
            <a:r>
              <a:rPr lang="vi-VN" sz="2000" dirty="0">
                <a:solidFill>
                  <a:schemeClr val="tx1">
                    <a:lumMod val="50000"/>
                  </a:schemeClr>
                </a:solidFill>
                <a:latin typeface="Times New Roman" panose="02020603050405020304" pitchFamily="18" charset="0"/>
              </a:rPr>
              <a:t>tay mà chỉ cần có một bộ não tư duy sắc bén. Hay có những bạn lại thích học các môn xã hội vì nó không khô khan như công thức toán lí hóa và chỉ cần chăm chỉ là có thể học tốt. Bên cạnh đó còn có xu hướng chuyên tâm học Ngoại ngữ mà quên đi các môn học còn lại. Vì sao vậy? Vì trong bối cảnh đất nước đang trên đà giao lưu, hội nhập có khả năng ngoại ngữ tốt là một hành trang vô cùng hữu ích cho những ai muốn nâng cao vị trí, tầm quan trọng của mình trong xã hội.</a:t>
            </a:r>
          </a:p>
          <a:p>
            <a:pPr indent="426720" algn="just"/>
            <a:r>
              <a:rPr lang="vi-VN" sz="2000" dirty="0">
                <a:solidFill>
                  <a:schemeClr val="tx1">
                    <a:lumMod val="50000"/>
                  </a:schemeClr>
                </a:solidFill>
                <a:latin typeface="Times New Roman" panose="02020603050405020304" pitchFamily="18" charset="0"/>
              </a:rPr>
              <a:t>Có rất nhiều hậu quả của việc học lệch. Nhiều bạn mải học các môn tự nhiên mà không để ý đến các môn xã hội. Sau này các bạn trở thành những nhà khoa học giỏi nhưng lại thiếu kinh nghiệm sống, có những bạn tốt nghiệp bằng giỏi trường quản trị kinh doanh, nhưng do giao tiếp kém nên không xin được một công việc tốt. Hiện tượng học lệch cũng dẫn đến tư duy lệch. Các bạn học giỏi và thiên về các môn tự nhiên sẽ có ý xem thường các môn xã hội, cho đó chỉ là các môn phù phiếm, dẫn đến “thiếu cân bằng” về tư duy</a:t>
            </a:r>
            <a:r>
              <a:rPr lang="vi-VN" sz="2000" dirty="0" smtClean="0">
                <a:solidFill>
                  <a:schemeClr val="tx1">
                    <a:lumMod val="50000"/>
                  </a:schemeClr>
                </a:solidFill>
                <a:latin typeface="Times New Roman" panose="02020603050405020304" pitchFamily="18" charset="0"/>
              </a:rPr>
              <a:t>.</a:t>
            </a:r>
            <a:endParaRPr lang="vi-VN" sz="2000" dirty="0">
              <a:solidFill>
                <a:schemeClr val="tx1">
                  <a:lumMod val="50000"/>
                </a:schemeClr>
              </a:solidFill>
              <a:latin typeface="Times New Roman" panose="02020603050405020304" pitchFamily="18" charset="0"/>
            </a:endParaRPr>
          </a:p>
        </p:txBody>
      </p:sp>
    </p:spTree>
    <p:extLst>
      <p:ext uri="{BB962C8B-B14F-4D97-AF65-F5344CB8AC3E}">
        <p14:creationId xmlns:p14="http://schemas.microsoft.com/office/powerpoint/2010/main" val="2698986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4" name="Rectangle 13"/>
          <p:cNvSpPr/>
          <p:nvPr/>
        </p:nvSpPr>
        <p:spPr>
          <a:xfrm>
            <a:off x="185960" y="248929"/>
            <a:ext cx="883920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26720" algn="just"/>
            <a:r>
              <a:rPr lang="vi-VN" sz="2000" dirty="0" smtClean="0">
                <a:solidFill>
                  <a:schemeClr val="tx1">
                    <a:lumMod val="50000"/>
                  </a:schemeClr>
                </a:solidFill>
                <a:latin typeface="+mj-lt"/>
              </a:rPr>
              <a:t>Học </a:t>
            </a:r>
            <a:r>
              <a:rPr lang="vi-VN" sz="2000" dirty="0">
                <a:solidFill>
                  <a:schemeClr val="tx1">
                    <a:lumMod val="50000"/>
                  </a:schemeClr>
                </a:solidFill>
                <a:latin typeface="+mj-lt"/>
              </a:rPr>
              <a:t>đều các môn là cách hiệu quả nhất để trở thành một con người toàn diện. Các bạn có thể chú trọng hơn về các môn tự nhiên, nhưng cần dành thời gian xứng đáng cho các môn xã hội. Những giá trị văn hoá, tinh thần, những vẻ đẹp của quê hương đất nước sẽ được khám phá qua việc học tập các môn xã hội. Một tâm hồn phong phú sẽ giúp bạn học tốt hơn, nạp kiến thức tốt hơn, và những kiến thức xã hội đến lượt mình sẽ giúp các bạn học tốt hơn các môn tự nhiên.</a:t>
            </a:r>
          </a:p>
          <a:p>
            <a:pPr indent="426720" algn="just"/>
            <a:r>
              <a:rPr lang="vi-VN" sz="2000" dirty="0">
                <a:solidFill>
                  <a:schemeClr val="tx1">
                    <a:lumMod val="50000"/>
                  </a:schemeClr>
                </a:solidFill>
                <a:latin typeface="+mj-lt"/>
              </a:rPr>
              <a:t>Trong trường học, các môn xã hội cần được giảng dạy một cách trực quan, sinh động để tạo hứng thú cho học sinh. Các bạn học sinh nên coi những giờ học tập môn xã hội chính là những giờ thư giãn, giúp bạn lấy lại tinh thần để học những môn tự nhiên. Có như vậy các bạn sẽ không thấy nhàm chán.</a:t>
            </a:r>
          </a:p>
          <a:p>
            <a:pPr indent="457200" algn="just"/>
            <a:r>
              <a:rPr lang="vi-VN" sz="2000" dirty="0">
                <a:solidFill>
                  <a:schemeClr val="tx1">
                    <a:lumMod val="50000"/>
                  </a:schemeClr>
                </a:solidFill>
                <a:latin typeface="+mj-lt"/>
              </a:rPr>
              <a:t>Cuối cùng, thông qua bài trao đổi này hy vọng các bạn sẽ có cái nhìn tổng quát hơn trong việc học tập để có kết quả cao hơn. </a:t>
            </a:r>
          </a:p>
          <a:p>
            <a:pPr indent="457200" algn="just"/>
            <a:r>
              <a:rPr lang="vi-VN" sz="2000" dirty="0">
                <a:solidFill>
                  <a:schemeClr val="tx1">
                    <a:lumMod val="50000"/>
                  </a:schemeClr>
                </a:solidFill>
                <a:latin typeface="+mj-lt"/>
              </a:rPr>
              <a:t>Cảm ơn thầy cô và các bạn đã lắng nghe. Tôi rất vinh hạnh nếu được nghe chia sẻ của thầy cô và các bạn vấn đề khác mà mọi người quan tâm. </a:t>
            </a:r>
          </a:p>
        </p:txBody>
      </p:sp>
    </p:spTree>
    <p:extLst>
      <p:ext uri="{BB962C8B-B14F-4D97-AF65-F5344CB8AC3E}">
        <p14:creationId xmlns:p14="http://schemas.microsoft.com/office/powerpoint/2010/main" val="2718290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EE040A6-8029-132B-306D-5013661950B7}"/>
              </a:ext>
            </a:extLst>
          </p:cNvPr>
          <p:cNvGraphicFramePr>
            <a:graphicFrameLocks noGrp="1"/>
          </p:cNvGraphicFramePr>
          <p:nvPr>
            <p:extLst>
              <p:ext uri="{D42A27DB-BD31-4B8C-83A1-F6EECF244321}">
                <p14:modId xmlns:p14="http://schemas.microsoft.com/office/powerpoint/2010/main" val="2432866918"/>
              </p:ext>
            </p:extLst>
          </p:nvPr>
        </p:nvGraphicFramePr>
        <p:xfrm>
          <a:off x="415764" y="487891"/>
          <a:ext cx="8348092" cy="4009724"/>
        </p:xfrm>
        <a:graphic>
          <a:graphicData uri="http://schemas.openxmlformats.org/drawingml/2006/table">
            <a:tbl>
              <a:tblPr firstRow="1" firstCol="1" bandRow="1"/>
              <a:tblGrid>
                <a:gridCol w="6991903">
                  <a:extLst>
                    <a:ext uri="{9D8B030D-6E8A-4147-A177-3AD203B41FA5}">
                      <a16:colId xmlns:a16="http://schemas.microsoft.com/office/drawing/2014/main" xmlns="" val="2451853216"/>
                    </a:ext>
                  </a:extLst>
                </a:gridCol>
                <a:gridCol w="523982">
                  <a:extLst>
                    <a:ext uri="{9D8B030D-6E8A-4147-A177-3AD203B41FA5}">
                      <a16:colId xmlns:a16="http://schemas.microsoft.com/office/drawing/2014/main" xmlns="" val="1046908647"/>
                    </a:ext>
                  </a:extLst>
                </a:gridCol>
                <a:gridCol w="832207">
                  <a:extLst>
                    <a:ext uri="{9D8B030D-6E8A-4147-A177-3AD203B41FA5}">
                      <a16:colId xmlns:a16="http://schemas.microsoft.com/office/drawing/2014/main" xmlns="" val="757282845"/>
                    </a:ext>
                  </a:extLst>
                </a:gridCol>
              </a:tblGrid>
              <a:tr h="861603">
                <a:tc>
                  <a:txBody>
                    <a:bodyPr/>
                    <a:lstStyle/>
                    <a:p>
                      <a:pPr algn="ctr">
                        <a:lnSpc>
                          <a:spcPct val="140000"/>
                        </a:lnSpc>
                        <a:spcBef>
                          <a:spcPts val="200"/>
                        </a:spcBef>
                        <a:spcAft>
                          <a:spcPts val="200"/>
                        </a:spcAft>
                      </a:pPr>
                      <a:r>
                        <a:rPr lang="en-US" sz="1800" b="1" dirty="0">
                          <a:solidFill>
                            <a:schemeClr val="bg1"/>
                          </a:solidFill>
                          <a:effectLst/>
                          <a:latin typeface="Times New Roman" panose="02020603050405020304" pitchFamily="18" charset="0"/>
                          <a:ea typeface="Roboto Condensed" panose="02000000000000000000" pitchFamily="2" charset="0"/>
                          <a:cs typeface="Times New Roman" panose="02020603050405020304" pitchFamily="18" charset="0"/>
                        </a:rPr>
                        <a:t>BẢNG KIỂM KĨ NĂNG TRÌNH BÀY Ý KIẾN </a:t>
                      </a:r>
                    </a:p>
                    <a:p>
                      <a:pPr algn="ctr">
                        <a:lnSpc>
                          <a:spcPct val="140000"/>
                        </a:lnSpc>
                        <a:spcBef>
                          <a:spcPts val="200"/>
                        </a:spcBef>
                        <a:spcAft>
                          <a:spcPts val="200"/>
                        </a:spcAft>
                      </a:pPr>
                      <a:r>
                        <a:rPr lang="en-US" sz="1800" b="1" dirty="0">
                          <a:solidFill>
                            <a:schemeClr val="bg1"/>
                          </a:solidFill>
                          <a:effectLst/>
                          <a:latin typeface="Times New Roman" panose="02020603050405020304" pitchFamily="18" charset="0"/>
                          <a:ea typeface="Roboto Condensed" panose="02000000000000000000" pitchFamily="2" charset="0"/>
                          <a:cs typeface="Times New Roman" panose="02020603050405020304" pitchFamily="18" charset="0"/>
                        </a:rPr>
                        <a:t>VỀ MỘT VẤN ĐỀ ĐỜI SỐNG</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40000"/>
                        </a:lnSpc>
                        <a:spcBef>
                          <a:spcPts val="200"/>
                        </a:spcBef>
                        <a:spcAft>
                          <a:spcPts val="200"/>
                        </a:spcAft>
                        <a:tabLst>
                          <a:tab pos="7334250" algn="l"/>
                        </a:tabLst>
                      </a:pPr>
                      <a:r>
                        <a:rPr lang="en-US" sz="1800" b="1" dirty="0">
                          <a:solidFill>
                            <a:schemeClr val="bg1"/>
                          </a:solidFill>
                          <a:effectLst/>
                          <a:latin typeface="Times New Roman" panose="02020603050405020304" pitchFamily="18" charset="0"/>
                          <a:ea typeface="Roboto Condensed" panose="02000000000000000000" pitchFamily="2" charset="0"/>
                          <a:cs typeface="Times New Roman" panose="02020603050405020304" pitchFamily="18" charset="0"/>
                        </a:rPr>
                        <a:t>Đ</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40000"/>
                        </a:lnSpc>
                        <a:spcBef>
                          <a:spcPts val="200"/>
                        </a:spcBef>
                        <a:spcAft>
                          <a:spcPts val="200"/>
                        </a:spcAft>
                        <a:tabLst>
                          <a:tab pos="7334250" algn="l"/>
                        </a:tabLst>
                      </a:pPr>
                      <a:r>
                        <a:rPr lang="en-US" sz="1800" b="1" dirty="0">
                          <a:solidFill>
                            <a:schemeClr val="bg1"/>
                          </a:solidFill>
                          <a:effectLst/>
                          <a:latin typeface="Times New Roman" panose="02020603050405020304" pitchFamily="18" charset="0"/>
                          <a:ea typeface="Roboto Condensed" panose="02000000000000000000" pitchFamily="2" charset="0"/>
                          <a:cs typeface="Times New Roman" panose="02020603050405020304" pitchFamily="18" charset="0"/>
                        </a:rPr>
                        <a:t>CĐ</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81099904"/>
                  </a:ext>
                </a:extLst>
              </a:tr>
              <a:tr h="379083">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Bài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trình</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bày</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có</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đủ</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3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phần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giới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thiệu</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nội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dung và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kết</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thúc</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07667500"/>
                  </a:ext>
                </a:extLst>
              </a:tr>
              <a:tr h="379083">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Mở</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đầu</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và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kết</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thúc</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ấn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tượng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thu</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hút</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89353471"/>
                  </a:ext>
                </a:extLst>
              </a:tr>
              <a:tr h="379083">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Trình</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bày</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trực</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tiếp</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rõ</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ràng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ý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kiến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của</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người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nói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về</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vấn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đề</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51149278"/>
                  </a:ext>
                </a:extLst>
              </a:tr>
              <a:tr h="379083">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Đưa</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ra</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được</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lí</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lẽ</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bằng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chứng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thuyết</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phục</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26994485"/>
                  </a:ext>
                </a:extLst>
              </a:tr>
              <a:tr h="379083">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Nói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rõ</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rành</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mạch</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và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đúng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thời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gian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quy</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định</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60506782"/>
                  </a:ext>
                </a:extLst>
              </a:tr>
              <a:tr h="459785">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Tự</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tin,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nhìn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vào</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người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nghe</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khi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nói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sử</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dụng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giọng</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điệu</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và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điệu</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bộ</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hợp</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lí</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43303551"/>
                  </a:ext>
                </a:extLst>
              </a:tr>
              <a:tr h="379083">
                <a:tc>
                  <a:txBody>
                    <a:bodyPr/>
                    <a:lstStyle/>
                    <a:p>
                      <a:pPr algn="just">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Ghi nhận và phản hồi lịch sự, thỏa đáng những câu hỏi</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09676846"/>
                  </a:ext>
                </a:extLst>
              </a:tr>
              <a:tr h="379083">
                <a:tc>
                  <a:txBody>
                    <a:bodyPr/>
                    <a:lstStyle/>
                    <a:p>
                      <a:pPr algn="just">
                        <a:lnSpc>
                          <a:spcPct val="140000"/>
                        </a:lnSpc>
                        <a:spcBef>
                          <a:spcPts val="200"/>
                        </a:spcBef>
                        <a:spcAft>
                          <a:spcPts val="200"/>
                        </a:spcAft>
                        <a:tabLst>
                          <a:tab pos="7334250" algn="l"/>
                        </a:tabLst>
                      </a:pP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Biết</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bảo</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vệ</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ý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kiến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trước</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sự</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phản</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bác</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của</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người</a:t>
                      </a: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nghe</a:t>
                      </a:r>
                      <a:endPar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40000"/>
                        </a:lnSpc>
                        <a:spcBef>
                          <a:spcPts val="200"/>
                        </a:spcBef>
                        <a:spcAft>
                          <a:spcPts val="200"/>
                        </a:spcAft>
                        <a:tabLst>
                          <a:tab pos="7334250" algn="l"/>
                        </a:tabLst>
                      </a:pPr>
                      <a:r>
                        <a:rPr lang="en-US" sz="18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 </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86626117"/>
                  </a:ext>
                </a:extLst>
              </a:tr>
            </a:tbl>
          </a:graphicData>
        </a:graphic>
      </p:graphicFrame>
      <p:pic>
        <p:nvPicPr>
          <p:cNvPr id="4"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704957" y="3256908"/>
            <a:ext cx="1439044" cy="1921054"/>
          </a:xfrm>
          <a:prstGeom prst="rect">
            <a:avLst/>
          </a:prstGeom>
        </p:spPr>
      </p:pic>
    </p:spTree>
    <p:extLst>
      <p:ext uri="{BB962C8B-B14F-4D97-AF65-F5344CB8AC3E}">
        <p14:creationId xmlns:p14="http://schemas.microsoft.com/office/powerpoint/2010/main" val="37105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pic>
        <p:nvPicPr>
          <p:cNvPr id="203"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8738" y="-696208"/>
            <a:ext cx="6481431" cy="5702964"/>
          </a:xfrm>
          <a:prstGeom prst="rect">
            <a:avLst/>
          </a:prstGeom>
        </p:spPr>
      </p:pic>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 name="Group 1"/>
          <p:cNvGrpSpPr/>
          <p:nvPr/>
        </p:nvGrpSpPr>
        <p:grpSpPr>
          <a:xfrm>
            <a:off x="-216332" y="3545468"/>
            <a:ext cx="3525334" cy="1968378"/>
            <a:chOff x="-216332" y="3545468"/>
            <a:chExt cx="3525334" cy="1968378"/>
          </a:xfrm>
        </p:grpSpPr>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62" name="Google Shape;1519;p51"/>
          <p:cNvGrpSpPr/>
          <p:nvPr/>
        </p:nvGrpSpPr>
        <p:grpSpPr>
          <a:xfrm>
            <a:off x="7405550" y="2535918"/>
            <a:ext cx="1301128" cy="1234162"/>
            <a:chOff x="733788" y="3316095"/>
            <a:chExt cx="1301128" cy="1234162"/>
          </a:xfrm>
        </p:grpSpPr>
        <p:sp>
          <p:nvSpPr>
            <p:cNvPr id="163" name="Google Shape;1520;p51"/>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4" name="Google Shape;1521;p51"/>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5" name="Google Shape;1522;p51"/>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6" name="Google Shape;1523;p51"/>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7" name="Google Shape;1524;p51"/>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8" name="Google Shape;1525;p51"/>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9" name="Google Shape;1526;p51"/>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0" name="Google Shape;1527;p51"/>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1" name="Google Shape;1528;p51"/>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2" name="Google Shape;1529;p51"/>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3" name="Google Shape;1530;p51"/>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4" name="Google Shape;1531;p51"/>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5" name="Google Shape;1532;p51"/>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6" name="Google Shape;1533;p51"/>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7" name="Google Shape;1534;p51"/>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8" name="Google Shape;1535;p51"/>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9" name="Google Shape;1536;p51"/>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0" name="Google Shape;1537;p51"/>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1" name="Google Shape;1538;p51"/>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2" name="Google Shape;1539;p51"/>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3" name="Google Shape;1540;p51"/>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4" name="Google Shape;1541;p51"/>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5" name="Google Shape;1542;p51"/>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6" name="Google Shape;1543;p51"/>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7" name="Google Shape;1544;p51"/>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8" name="Google Shape;1545;p51"/>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9" name="Google Shape;1546;p51"/>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0" name="Google Shape;1547;p51"/>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1" name="Google Shape;1548;p51"/>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2" name="Google Shape;1549;p51"/>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3" name="Google Shape;1550;p51"/>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4" name="Google Shape;1551;p51"/>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5" name="Google Shape;1552;p51"/>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6" name="Google Shape;1553;p51"/>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7" name="Google Shape;1554;p51"/>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8" name="Google Shape;1555;p51"/>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9" name="Google Shape;1556;p51"/>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0" name="Google Shape;1557;p51"/>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1" name="Google Shape;1558;p51"/>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2" name="Google Shape;1559;p51"/>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pic>
        <p:nvPicPr>
          <p:cNvPr id="3" name="Picture 2"/>
          <p:cNvPicPr>
            <a:picLocks noChangeAspect="1"/>
          </p:cNvPicPr>
          <p:nvPr/>
        </p:nvPicPr>
        <p:blipFill>
          <a:blip r:embed="rId6"/>
          <a:stretch>
            <a:fillRect/>
          </a:stretch>
        </p:blipFill>
        <p:spPr>
          <a:xfrm>
            <a:off x="1687397" y="1000216"/>
            <a:ext cx="6078239" cy="306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p:cNvPicPr>
            <a:picLocks noChangeAspect="1"/>
          </p:cNvPicPr>
          <p:nvPr/>
        </p:nvPicPr>
        <p:blipFill>
          <a:blip r:embed="rId3"/>
          <a:stretch>
            <a:fillRect/>
          </a:stretch>
        </p:blipFill>
        <p:spPr>
          <a:xfrm>
            <a:off x="2812371" y="1946610"/>
            <a:ext cx="5608775" cy="1415497"/>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29"/>
          <p:cNvSpPr txBox="1">
            <a:spLocks noGrp="1"/>
          </p:cNvSpPr>
          <p:nvPr>
            <p:ph type="title"/>
          </p:nvPr>
        </p:nvSpPr>
        <p:spPr>
          <a:xfrm>
            <a:off x="610500" y="368238"/>
            <a:ext cx="791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1. Chuẩn bị nội dung nói</a:t>
            </a:r>
            <a:endParaRPr sz="28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19099" y="1220932"/>
            <a:ext cx="8382000" cy="2912833"/>
            <a:chOff x="0" y="0"/>
            <a:chExt cx="2977923" cy="1040892"/>
          </a:xfrm>
        </p:grpSpPr>
        <p:sp>
          <p:nvSpPr>
            <p:cNvPr id="6" name="Freeform 5"/>
            <p:cNvSpPr/>
            <p:nvPr/>
          </p:nvSpPr>
          <p:spPr>
            <a:xfrm>
              <a:off x="0" y="0"/>
              <a:ext cx="2977923" cy="1040892"/>
            </a:xfrm>
            <a:custGeom>
              <a:avLst/>
              <a:gdLst/>
              <a:ahLst/>
              <a:cxnLst/>
              <a:rect l="l" t="t" r="r" b="b"/>
              <a:pathLst>
                <a:path w="2977923" h="1040892">
                  <a:moveTo>
                    <a:pt x="13010" y="0"/>
                  </a:moveTo>
                  <a:lnTo>
                    <a:pt x="2964913" y="0"/>
                  </a:lnTo>
                  <a:cubicBezTo>
                    <a:pt x="2972098" y="0"/>
                    <a:pt x="2977923" y="5825"/>
                    <a:pt x="2977923" y="13010"/>
                  </a:cubicBezTo>
                  <a:lnTo>
                    <a:pt x="2977923" y="1027882"/>
                  </a:lnTo>
                  <a:cubicBezTo>
                    <a:pt x="2977923" y="1031333"/>
                    <a:pt x="2976552" y="1034642"/>
                    <a:pt x="2974112" y="1037081"/>
                  </a:cubicBezTo>
                  <a:cubicBezTo>
                    <a:pt x="2971672" y="1039521"/>
                    <a:pt x="2968363" y="1040892"/>
                    <a:pt x="2964913" y="1040892"/>
                  </a:cubicBezTo>
                  <a:lnTo>
                    <a:pt x="13010" y="1040892"/>
                  </a:lnTo>
                  <a:cubicBezTo>
                    <a:pt x="5825" y="1040892"/>
                    <a:pt x="0" y="1035067"/>
                    <a:pt x="0" y="1027882"/>
                  </a:cubicBezTo>
                  <a:lnTo>
                    <a:pt x="0" y="13010"/>
                  </a:lnTo>
                  <a:cubicBezTo>
                    <a:pt x="0" y="5825"/>
                    <a:pt x="5825" y="0"/>
                    <a:pt x="13010" y="0"/>
                  </a:cubicBezTo>
                  <a:close/>
                </a:path>
              </a:pathLst>
            </a:custGeom>
            <a:solidFill>
              <a:srgbClr val="FFFBF9"/>
            </a:solidFill>
          </p:spPr>
        </p:sp>
        <p:sp>
          <p:nvSpPr>
            <p:cNvPr id="7" name="TextBox 6"/>
            <p:cNvSpPr txBox="1"/>
            <p:nvPr/>
          </p:nvSpPr>
          <p:spPr>
            <a:xfrm>
              <a:off x="0" y="-66675"/>
              <a:ext cx="812800" cy="879475"/>
            </a:xfrm>
            <a:prstGeom prst="rect">
              <a:avLst/>
            </a:prstGeom>
          </p:spPr>
          <p:txBody>
            <a:bodyPr lIns="25400" tIns="25400" rIns="25400" bIns="25400" rtlCol="0" anchor="ctr"/>
            <a:lstStyle/>
            <a:p>
              <a:pPr algn="ctr">
                <a:lnSpc>
                  <a:spcPts val="1800"/>
                </a:lnSpc>
              </a:pPr>
              <a:endParaRPr sz="700"/>
            </a:p>
          </p:txBody>
        </p:sp>
      </p:grpSp>
      <p:sp>
        <p:nvSpPr>
          <p:cNvPr id="8" name="TextBox 12"/>
          <p:cNvSpPr txBox="1"/>
          <p:nvPr/>
        </p:nvSpPr>
        <p:spPr>
          <a:xfrm>
            <a:off x="610500" y="1325535"/>
            <a:ext cx="8001000" cy="2703625"/>
          </a:xfrm>
          <a:prstGeom prst="rect">
            <a:avLst/>
          </a:prstGeom>
        </p:spPr>
        <p:txBody>
          <a:bodyPr wrap="square" lIns="0" tIns="0" rIns="0" bIns="0" rtlCol="0" anchor="t">
            <a:spAutoFit/>
          </a:bodyPr>
          <a:lstStyle/>
          <a:p>
            <a:pPr algn="just">
              <a:lnSpc>
                <a:spcPct val="150000"/>
              </a:lnSpc>
            </a:pPr>
            <a:r>
              <a:rPr lang="vi-VN" sz="2400" dirty="0">
                <a:latin typeface="+mj-lt"/>
              </a:rPr>
              <a:t>- Tóm lược bài viết đã thực hiện ở phần Viết thành đề cương. </a:t>
            </a:r>
          </a:p>
          <a:p>
            <a:pPr algn="just">
              <a:lnSpc>
                <a:spcPct val="150000"/>
              </a:lnSpc>
            </a:pPr>
            <a:r>
              <a:rPr lang="vi-VN" sz="2400" dirty="0">
                <a:latin typeface="+mj-lt"/>
              </a:rPr>
              <a:t>- Nắm vững vấn đề đời sống cần bàn luận và nội dung trình bày. </a:t>
            </a:r>
          </a:p>
          <a:p>
            <a:pPr algn="just">
              <a:lnSpc>
                <a:spcPct val="150000"/>
              </a:lnSpc>
            </a:pPr>
            <a:r>
              <a:rPr lang="vi-VN" sz="2400" dirty="0">
                <a:latin typeface="+mj-lt"/>
              </a:rPr>
              <a:t>- Dự kiến các tình huống người nghe có thể phản bác để có phương án tiếp thu và bảo vệ ý kiến. </a:t>
            </a:r>
          </a:p>
          <a:p>
            <a:pPr algn="just">
              <a:lnSpc>
                <a:spcPct val="150000"/>
              </a:lnSpc>
            </a:pPr>
            <a:r>
              <a:rPr lang="vi-VN" sz="2400" dirty="0">
                <a:latin typeface="+mj-lt"/>
              </a:rPr>
              <a:t>- Ghi nhanh 1 số lí lẽ, bằng chứng cần sử dụng.</a:t>
            </a:r>
          </a:p>
        </p:txBody>
      </p:sp>
      <p:pic>
        <p:nvPicPr>
          <p:cNvPr id="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70685" y="3735532"/>
            <a:ext cx="1373315"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29"/>
          <p:cNvSpPr txBox="1">
            <a:spLocks noGrp="1"/>
          </p:cNvSpPr>
          <p:nvPr>
            <p:ph type="title"/>
          </p:nvPr>
        </p:nvSpPr>
        <p:spPr>
          <a:xfrm>
            <a:off x="610500" y="368238"/>
            <a:ext cx="791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2. Tập luyện</a:t>
            </a:r>
            <a:endParaRPr sz="2800" dirty="0">
              <a:latin typeface="Times New Roman" panose="02020603050405020304" pitchFamily="18" charset="0"/>
              <a:cs typeface="Times New Roman" panose="02020603050405020304" pitchFamily="18" charset="0"/>
            </a:endParaRPr>
          </a:p>
        </p:txBody>
      </p:sp>
      <p:grpSp>
        <p:nvGrpSpPr>
          <p:cNvPr id="10" name="Group 4"/>
          <p:cNvGrpSpPr/>
          <p:nvPr/>
        </p:nvGrpSpPr>
        <p:grpSpPr>
          <a:xfrm>
            <a:off x="166254" y="1151659"/>
            <a:ext cx="8839200" cy="2819400"/>
            <a:chOff x="0" y="0"/>
            <a:chExt cx="2977923" cy="1040892"/>
          </a:xfrm>
        </p:grpSpPr>
        <p:sp>
          <p:nvSpPr>
            <p:cNvPr id="11" name="Freeform 5"/>
            <p:cNvSpPr/>
            <p:nvPr/>
          </p:nvSpPr>
          <p:spPr>
            <a:xfrm>
              <a:off x="0" y="0"/>
              <a:ext cx="2977923" cy="1040892"/>
            </a:xfrm>
            <a:custGeom>
              <a:avLst/>
              <a:gdLst/>
              <a:ahLst/>
              <a:cxnLst/>
              <a:rect l="l" t="t" r="r" b="b"/>
              <a:pathLst>
                <a:path w="2977923" h="1040892">
                  <a:moveTo>
                    <a:pt x="13010" y="0"/>
                  </a:moveTo>
                  <a:lnTo>
                    <a:pt x="2964913" y="0"/>
                  </a:lnTo>
                  <a:cubicBezTo>
                    <a:pt x="2972098" y="0"/>
                    <a:pt x="2977923" y="5825"/>
                    <a:pt x="2977923" y="13010"/>
                  </a:cubicBezTo>
                  <a:lnTo>
                    <a:pt x="2977923" y="1027882"/>
                  </a:lnTo>
                  <a:cubicBezTo>
                    <a:pt x="2977923" y="1031333"/>
                    <a:pt x="2976552" y="1034642"/>
                    <a:pt x="2974112" y="1037081"/>
                  </a:cubicBezTo>
                  <a:cubicBezTo>
                    <a:pt x="2971672" y="1039521"/>
                    <a:pt x="2968363" y="1040892"/>
                    <a:pt x="2964913" y="1040892"/>
                  </a:cubicBezTo>
                  <a:lnTo>
                    <a:pt x="13010" y="1040892"/>
                  </a:lnTo>
                  <a:cubicBezTo>
                    <a:pt x="5825" y="1040892"/>
                    <a:pt x="0" y="1035067"/>
                    <a:pt x="0" y="1027882"/>
                  </a:cubicBezTo>
                  <a:lnTo>
                    <a:pt x="0" y="13010"/>
                  </a:lnTo>
                  <a:cubicBezTo>
                    <a:pt x="0" y="5825"/>
                    <a:pt x="5825" y="0"/>
                    <a:pt x="13010" y="0"/>
                  </a:cubicBezTo>
                  <a:close/>
                </a:path>
              </a:pathLst>
            </a:custGeom>
            <a:solidFill>
              <a:srgbClr val="FFFBF9"/>
            </a:solidFill>
          </p:spPr>
        </p:sp>
        <p:sp>
          <p:nvSpPr>
            <p:cNvPr id="12" name="TextBox 6"/>
            <p:cNvSpPr txBox="1"/>
            <p:nvPr/>
          </p:nvSpPr>
          <p:spPr>
            <a:xfrm>
              <a:off x="0" y="-66675"/>
              <a:ext cx="812800" cy="879475"/>
            </a:xfrm>
            <a:prstGeom prst="rect">
              <a:avLst/>
            </a:prstGeom>
          </p:spPr>
          <p:txBody>
            <a:bodyPr lIns="25400" tIns="25400" rIns="25400" bIns="25400" rtlCol="0" anchor="ctr"/>
            <a:lstStyle/>
            <a:p>
              <a:pPr algn="ctr">
                <a:lnSpc>
                  <a:spcPts val="1800"/>
                </a:lnSpc>
              </a:pPr>
              <a:endParaRPr sz="700"/>
            </a:p>
          </p:txBody>
        </p:sp>
      </p:grpSp>
      <p:sp>
        <p:nvSpPr>
          <p:cNvPr id="13" name="TextBox 12"/>
          <p:cNvSpPr txBox="1"/>
          <p:nvPr/>
        </p:nvSpPr>
        <p:spPr>
          <a:xfrm>
            <a:off x="318654" y="1265959"/>
            <a:ext cx="4261953" cy="2252989"/>
          </a:xfrm>
          <a:prstGeom prst="rect">
            <a:avLst/>
          </a:prstGeom>
        </p:spPr>
        <p:txBody>
          <a:bodyPr wrap="square" lIns="0" tIns="0" rIns="0" bIns="0" rtlCol="0" anchor="t">
            <a:spAutoFit/>
          </a:bodyPr>
          <a:lstStyle/>
          <a:p>
            <a:pPr algn="just">
              <a:lnSpc>
                <a:spcPct val="150000"/>
              </a:lnSpc>
            </a:pPr>
            <a:r>
              <a:rPr lang="vi-VN" sz="2000" dirty="0">
                <a:latin typeface="+mj-lt"/>
              </a:rPr>
              <a:t>- Tập trình bày trước nhóm bạn hoặc người thân và lắng nghe các ý kiến nhận xét. </a:t>
            </a:r>
          </a:p>
          <a:p>
            <a:pPr algn="just">
              <a:lnSpc>
                <a:spcPct val="150000"/>
              </a:lnSpc>
            </a:pPr>
            <a:r>
              <a:rPr lang="vi-VN" sz="2000" dirty="0">
                <a:latin typeface="+mj-lt"/>
              </a:rPr>
              <a:t/>
            </a:r>
            <a:br>
              <a:rPr lang="vi-VN" sz="2000" dirty="0">
                <a:latin typeface="+mj-lt"/>
              </a:rPr>
            </a:br>
            <a:endParaRPr lang="vi-VN" sz="2000" dirty="0">
              <a:latin typeface="+mj-lt"/>
              <a:cs typeface="Times New Roman" panose="02020603050405020304" pitchFamily="18" charset="0"/>
            </a:endParaRPr>
          </a:p>
        </p:txBody>
      </p:sp>
      <p:pic>
        <p:nvPicPr>
          <p:cNvPr id="15" name="Picture 2" descr="pe0119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007" y="1518609"/>
            <a:ext cx="4120047" cy="231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13" name="Picture 12"/>
          <p:cNvPicPr>
            <a:picLocks noChangeAspect="1"/>
          </p:cNvPicPr>
          <p:nvPr/>
        </p:nvPicPr>
        <p:blipFill>
          <a:blip r:embed="rId3"/>
          <a:stretch>
            <a:fillRect/>
          </a:stretch>
        </p:blipFill>
        <p:spPr>
          <a:xfrm>
            <a:off x="2860355" y="2015273"/>
            <a:ext cx="5694814" cy="1160901"/>
          </a:xfrm>
          <a:prstGeom prst="rect">
            <a:avLst/>
          </a:prstGeom>
        </p:spPr>
      </p:pic>
    </p:spTree>
    <p:extLst>
      <p:ext uri="{BB962C8B-B14F-4D97-AF65-F5344CB8AC3E}">
        <p14:creationId xmlns:p14="http://schemas.microsoft.com/office/powerpoint/2010/main" val="269509252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89054940"/>
              </p:ext>
            </p:extLst>
          </p:nvPr>
        </p:nvGraphicFramePr>
        <p:xfrm>
          <a:off x="267127" y="58443"/>
          <a:ext cx="8671389" cy="5002865"/>
        </p:xfrm>
        <a:graphic>
          <a:graphicData uri="http://schemas.openxmlformats.org/drawingml/2006/table">
            <a:tbl>
              <a:tblPr>
                <a:tableStyleId>{5940675A-B579-460E-94D1-54222C63F5DA}</a:tableStyleId>
              </a:tblPr>
              <a:tblGrid>
                <a:gridCol w="4549472"/>
                <a:gridCol w="4121917"/>
              </a:tblGrid>
              <a:tr h="354925">
                <a:tc>
                  <a:txBody>
                    <a:bodyPr/>
                    <a:lstStyle/>
                    <a:p>
                      <a:pPr algn="ctr"/>
                      <a:r>
                        <a:rPr lang="vi-VN" sz="2400" b="1" dirty="0">
                          <a:solidFill>
                            <a:schemeClr val="bg1"/>
                          </a:solidFill>
                          <a:effectLst/>
                          <a:latin typeface="+mj-lt"/>
                        </a:rPr>
                        <a:t>Người nói</a:t>
                      </a:r>
                    </a:p>
                  </a:txBody>
                  <a:tcPr marL="33758" marR="33758" marT="33758" marB="33758" anchor="ctr">
                    <a:solidFill>
                      <a:schemeClr val="accent3">
                        <a:lumMod val="50000"/>
                      </a:schemeClr>
                    </a:solidFill>
                  </a:tcPr>
                </a:tc>
                <a:tc>
                  <a:txBody>
                    <a:bodyPr/>
                    <a:lstStyle/>
                    <a:p>
                      <a:pPr algn="ctr"/>
                      <a:r>
                        <a:rPr lang="vi-VN" sz="2400" b="1" dirty="0">
                          <a:solidFill>
                            <a:schemeClr val="bg1"/>
                          </a:solidFill>
                          <a:effectLst/>
                          <a:latin typeface="+mj-lt"/>
                        </a:rPr>
                        <a:t>Người nghe</a:t>
                      </a:r>
                    </a:p>
                  </a:txBody>
                  <a:tcPr marL="33758" marR="33758" marT="33758" marB="33758" anchor="ctr">
                    <a:solidFill>
                      <a:schemeClr val="accent3">
                        <a:lumMod val="50000"/>
                      </a:schemeClr>
                    </a:solidFill>
                  </a:tcPr>
                </a:tc>
              </a:tr>
              <a:tr h="2185593">
                <a:tc>
                  <a:txBody>
                    <a:bodyPr/>
                    <a:lstStyle/>
                    <a:p>
                      <a:r>
                        <a:rPr lang="vi-VN" sz="1900" b="1" dirty="0">
                          <a:solidFill>
                            <a:schemeClr val="tx1">
                              <a:lumMod val="50000"/>
                            </a:schemeClr>
                          </a:solidFill>
                          <a:effectLst/>
                          <a:latin typeface="+mj-lt"/>
                        </a:rPr>
                        <a:t>a. Trình bày vấn đề</a:t>
                      </a:r>
                    </a:p>
                    <a:p>
                      <a:pPr>
                        <a:buFont typeface="Arial" panose="020B0604020202020204" pitchFamily="34" charset="0"/>
                        <a:buChar char="•"/>
                      </a:pPr>
                      <a:r>
                        <a:rPr lang="vi-VN" sz="1900" dirty="0">
                          <a:solidFill>
                            <a:schemeClr val="tx1">
                              <a:lumMod val="50000"/>
                            </a:schemeClr>
                          </a:solidFill>
                          <a:effectLst/>
                          <a:latin typeface="+mj-lt"/>
                        </a:rPr>
                        <a:t>Nêu vấn đề, nói rõ tầm quan trọng của vấn đề trong đời sống xã hội</a:t>
                      </a:r>
                    </a:p>
                    <a:p>
                      <a:pPr>
                        <a:buFont typeface="Arial" panose="020B0604020202020204" pitchFamily="34" charset="0"/>
                        <a:buChar char="•"/>
                      </a:pPr>
                      <a:r>
                        <a:rPr lang="vi-VN" sz="1900" dirty="0">
                          <a:solidFill>
                            <a:schemeClr val="tx1">
                              <a:lumMod val="50000"/>
                            </a:schemeClr>
                          </a:solidFill>
                          <a:effectLst/>
                          <a:latin typeface="+mj-lt"/>
                        </a:rPr>
                        <a:t>Trình bày các khía cạnh để làm rõ thực chất vấn đề</a:t>
                      </a:r>
                    </a:p>
                    <a:p>
                      <a:pPr>
                        <a:buFont typeface="Arial" panose="020B0604020202020204" pitchFamily="34" charset="0"/>
                        <a:buChar char="•"/>
                      </a:pPr>
                      <a:r>
                        <a:rPr lang="vi-VN" sz="1900" dirty="0">
                          <a:solidFill>
                            <a:schemeClr val="tx1">
                              <a:lumMod val="50000"/>
                            </a:schemeClr>
                          </a:solidFill>
                          <a:effectLst/>
                          <a:latin typeface="+mj-lt"/>
                        </a:rPr>
                        <a:t>Nêu ý kiến của bản thân về vấn đề (dùng lí lẽ và bằng chứng để thuyết phục người nghe)</a:t>
                      </a:r>
                    </a:p>
                  </a:txBody>
                  <a:tcPr marL="33758" marR="33758" marT="33758" marB="33758" anchor="ctr">
                    <a:solidFill>
                      <a:schemeClr val="bg1"/>
                    </a:solidFill>
                  </a:tcPr>
                </a:tc>
                <a:tc>
                  <a:txBody>
                    <a:bodyPr/>
                    <a:lstStyle/>
                    <a:p>
                      <a:r>
                        <a:rPr lang="vi-VN" sz="1900" b="1" dirty="0">
                          <a:solidFill>
                            <a:schemeClr val="tx1">
                              <a:lumMod val="50000"/>
                            </a:schemeClr>
                          </a:solidFill>
                          <a:effectLst/>
                          <a:latin typeface="+mj-lt"/>
                        </a:rPr>
                        <a:t>a. Tiếp nhận và suy nghĩ về ý kiến của người nói</a:t>
                      </a:r>
                    </a:p>
                    <a:p>
                      <a:pPr>
                        <a:buFont typeface="Arial" panose="020B0604020202020204" pitchFamily="34" charset="0"/>
                        <a:buChar char="•"/>
                      </a:pPr>
                      <a:r>
                        <a:rPr lang="vi-VN" sz="1900" dirty="0">
                          <a:solidFill>
                            <a:schemeClr val="tx1">
                              <a:lumMod val="50000"/>
                            </a:schemeClr>
                          </a:solidFill>
                          <a:effectLst/>
                          <a:latin typeface="+mj-lt"/>
                        </a:rPr>
                        <a:t>Tập trung lắng nghe và ghi chép các ý cơ bản của bài nói, đối chiếu với sự chuẩn bị của mình để thấy những chỗ tương đồng và những chỗ khác biệt trong ý kiến</a:t>
                      </a:r>
                    </a:p>
                    <a:p>
                      <a:pPr>
                        <a:buFont typeface="Arial" panose="020B0604020202020204" pitchFamily="34" charset="0"/>
                        <a:buChar char="•"/>
                      </a:pPr>
                      <a:r>
                        <a:rPr lang="vi-VN" sz="1900" dirty="0">
                          <a:solidFill>
                            <a:schemeClr val="tx1">
                              <a:lumMod val="50000"/>
                            </a:schemeClr>
                          </a:solidFill>
                          <a:effectLst/>
                          <a:latin typeface="+mj-lt"/>
                        </a:rPr>
                        <a:t>Ghi nhanh ý kiến trao đổi</a:t>
                      </a:r>
                    </a:p>
                  </a:txBody>
                  <a:tcPr marL="33758" marR="33758" marT="33758" marB="33758" anchor="ctr">
                    <a:solidFill>
                      <a:schemeClr val="bg1"/>
                    </a:solidFill>
                  </a:tcPr>
                </a:tc>
              </a:tr>
              <a:tr h="2185593">
                <a:tc>
                  <a:txBody>
                    <a:bodyPr/>
                    <a:lstStyle/>
                    <a:p>
                      <a:r>
                        <a:rPr lang="vi-VN" sz="1900" b="1" dirty="0">
                          <a:solidFill>
                            <a:schemeClr val="tx1">
                              <a:lumMod val="50000"/>
                            </a:schemeClr>
                          </a:solidFill>
                          <a:effectLst/>
                          <a:latin typeface="+mj-lt"/>
                        </a:rPr>
                        <a:t>b. Bảo vệ ý kiến trước sự phản bác của người nghe</a:t>
                      </a:r>
                    </a:p>
                    <a:p>
                      <a:pPr>
                        <a:buFont typeface="Arial" panose="020B0604020202020204" pitchFamily="34" charset="0"/>
                        <a:buChar char="•"/>
                      </a:pPr>
                      <a:r>
                        <a:rPr lang="vi-VN" sz="1900" dirty="0">
                          <a:solidFill>
                            <a:schemeClr val="tx1">
                              <a:lumMod val="50000"/>
                            </a:schemeClr>
                          </a:solidFill>
                          <a:effectLst/>
                          <a:latin typeface="+mj-lt"/>
                        </a:rPr>
                        <a:t>Tóm tắt ý kiến trao đổi, giải thích lại những chỗ người nghe chưa hiểu, dùng lí lẽ và bằng chứng làm rõ tính đúng đắn của ý kiến này</a:t>
                      </a:r>
                    </a:p>
                    <a:p>
                      <a:pPr>
                        <a:buFont typeface="Arial" panose="020B0604020202020204" pitchFamily="34" charset="0"/>
                        <a:buChar char="•"/>
                      </a:pPr>
                      <a:r>
                        <a:rPr lang="vi-VN" sz="1900" dirty="0">
                          <a:solidFill>
                            <a:schemeClr val="tx1">
                              <a:lumMod val="50000"/>
                            </a:schemeClr>
                          </a:solidFill>
                          <a:effectLst/>
                          <a:latin typeface="+mj-lt"/>
                        </a:rPr>
                        <a:t>Sẵn sàng trao đổi nếu người nghe tiếp tục thắc mắc</a:t>
                      </a:r>
                    </a:p>
                  </a:txBody>
                  <a:tcPr marL="33758" marR="33758" marT="33758" marB="33758" anchor="ctr">
                    <a:solidFill>
                      <a:schemeClr val="bg1"/>
                    </a:solidFill>
                  </a:tcPr>
                </a:tc>
                <a:tc>
                  <a:txBody>
                    <a:bodyPr/>
                    <a:lstStyle/>
                    <a:p>
                      <a:r>
                        <a:rPr lang="vi-VN" sz="1900" b="1" dirty="0">
                          <a:solidFill>
                            <a:schemeClr val="tx1">
                              <a:lumMod val="50000"/>
                            </a:schemeClr>
                          </a:solidFill>
                          <a:effectLst/>
                          <a:latin typeface="+mj-lt"/>
                        </a:rPr>
                        <a:t>b. Nêu ý kiến trao đổi</a:t>
                      </a:r>
                    </a:p>
                    <a:p>
                      <a:pPr>
                        <a:buFont typeface="Arial" panose="020B0604020202020204" pitchFamily="34" charset="0"/>
                        <a:buChar char="•"/>
                      </a:pPr>
                      <a:r>
                        <a:rPr lang="vi-VN" sz="1900" dirty="0">
                          <a:solidFill>
                            <a:schemeClr val="tx1">
                              <a:lumMod val="50000"/>
                            </a:schemeClr>
                          </a:solidFill>
                          <a:effectLst/>
                          <a:latin typeface="+mj-lt"/>
                        </a:rPr>
                        <a:t>Ý kiến cần trình bày ngắn gọn, rõ ràng bằng câu khẳng định hoặc câu nói</a:t>
                      </a:r>
                    </a:p>
                    <a:p>
                      <a:pPr>
                        <a:buFont typeface="Arial" panose="020B0604020202020204" pitchFamily="34" charset="0"/>
                        <a:buChar char="•"/>
                      </a:pPr>
                      <a:r>
                        <a:rPr lang="vi-VN" sz="1900" dirty="0">
                          <a:solidFill>
                            <a:schemeClr val="tx1">
                              <a:lumMod val="50000"/>
                            </a:schemeClr>
                          </a:solidFill>
                          <a:effectLst/>
                          <a:latin typeface="+mj-lt"/>
                        </a:rPr>
                        <a:t>Theo dõi phản hồi của người nói, trao đổi lại nếu thấy chưa thuyết phục</a:t>
                      </a:r>
                    </a:p>
                  </a:txBody>
                  <a:tcPr marL="33758" marR="33758" marT="33758" marB="33758" anchor="ctr">
                    <a:solidFill>
                      <a:schemeClr val="bg1"/>
                    </a:solidFill>
                  </a:tcPr>
                </a:tc>
              </a:tr>
            </a:tbl>
          </a:graphicData>
        </a:graphic>
      </p:graphicFrame>
    </p:spTree>
    <p:extLst>
      <p:ext uri="{BB962C8B-B14F-4D97-AF65-F5344CB8AC3E}">
        <p14:creationId xmlns:p14="http://schemas.microsoft.com/office/powerpoint/2010/main" val="11734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14" name="Picture 13"/>
          <p:cNvPicPr>
            <a:picLocks noChangeAspect="1"/>
          </p:cNvPicPr>
          <p:nvPr/>
        </p:nvPicPr>
        <p:blipFill>
          <a:blip r:embed="rId3"/>
          <a:stretch>
            <a:fillRect/>
          </a:stretch>
        </p:blipFill>
        <p:spPr>
          <a:xfrm>
            <a:off x="3228392" y="2014583"/>
            <a:ext cx="6507873" cy="1323088"/>
          </a:xfrm>
          <a:prstGeom prst="rect">
            <a:avLst/>
          </a:prstGeom>
        </p:spPr>
      </p:pic>
    </p:spTree>
    <p:extLst>
      <p:ext uri="{BB962C8B-B14F-4D97-AF65-F5344CB8AC3E}">
        <p14:creationId xmlns:p14="http://schemas.microsoft.com/office/powerpoint/2010/main" val="1766879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pic>
        <p:nvPicPr>
          <p:cNvPr id="18" name="Picture 5"/>
          <p:cNvPicPr>
            <a:picLocks noChangeAspect="1"/>
          </p:cNvPicPr>
          <p:nvPr/>
        </p:nvPicPr>
        <p:blipFill>
          <a:blip r:embed="rId3"/>
          <a:srcRect/>
          <a:stretch>
            <a:fillRect/>
          </a:stretch>
        </p:blipFill>
        <p:spPr>
          <a:xfrm>
            <a:off x="7239099" y="-528237"/>
            <a:ext cx="2541136" cy="2099614"/>
          </a:xfrm>
          <a:prstGeom prst="rect">
            <a:avLst/>
          </a:prstGeom>
        </p:spPr>
      </p:pic>
      <p:graphicFrame>
        <p:nvGraphicFramePr>
          <p:cNvPr id="9" name="Google Shape;958;p21"/>
          <p:cNvGraphicFramePr/>
          <p:nvPr>
            <p:extLst>
              <p:ext uri="{D42A27DB-BD31-4B8C-83A1-F6EECF244321}">
                <p14:modId xmlns:p14="http://schemas.microsoft.com/office/powerpoint/2010/main" val="3847775178"/>
              </p:ext>
            </p:extLst>
          </p:nvPr>
        </p:nvGraphicFramePr>
        <p:xfrm>
          <a:off x="473273" y="1272833"/>
          <a:ext cx="8275162" cy="3657616"/>
        </p:xfrm>
        <a:graphic>
          <a:graphicData uri="http://schemas.openxmlformats.org/drawingml/2006/table">
            <a:tbl>
              <a:tblPr firstRow="1" bandRow="1">
                <a:noFill/>
              </a:tblPr>
              <a:tblGrid>
                <a:gridCol w="4137581">
                  <a:extLst>
                    <a:ext uri="{9D8B030D-6E8A-4147-A177-3AD203B41FA5}">
                      <a16:colId xmlns="" xmlns:a16="http://schemas.microsoft.com/office/drawing/2014/main" val="20000"/>
                    </a:ext>
                  </a:extLst>
                </a:gridCol>
                <a:gridCol w="4137581">
                  <a:extLst>
                    <a:ext uri="{9D8B030D-6E8A-4147-A177-3AD203B41FA5}">
                      <a16:colId xmlns="" xmlns:a16="http://schemas.microsoft.com/office/drawing/2014/main" val="20001"/>
                    </a:ext>
                  </a:extLst>
                </a:gridCol>
              </a:tblGrid>
              <a:tr h="388628">
                <a:tc>
                  <a:txBody>
                    <a:bodyPr/>
                    <a:lstStyle/>
                    <a:p>
                      <a:pPr marL="0" marR="0" lvl="0" indent="0" algn="ctr" rtl="0">
                        <a:spcBef>
                          <a:spcPts val="0"/>
                        </a:spcBef>
                        <a:spcAft>
                          <a:spcPts val="0"/>
                        </a:spcAft>
                        <a:buNone/>
                      </a:pPr>
                      <a:r>
                        <a:rPr lang="en-US" sz="20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nghe</a:t>
                      </a:r>
                      <a:endParaRPr sz="2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68588" marR="68588" marT="34294" marB="34294">
                    <a:solidFill>
                      <a:schemeClr val="tx1">
                        <a:lumMod val="90000"/>
                        <a:lumOff val="10000"/>
                      </a:schemeClr>
                    </a:solidFill>
                  </a:tcPr>
                </a:tc>
                <a:tc>
                  <a:txBody>
                    <a:bodyPr/>
                    <a:lstStyle/>
                    <a:p>
                      <a:pPr marL="0" marR="0" lvl="0" indent="0" algn="ctr" rtl="0">
                        <a:spcBef>
                          <a:spcPts val="0"/>
                        </a:spcBef>
                        <a:spcAft>
                          <a:spcPts val="0"/>
                        </a:spcAft>
                        <a:buNone/>
                      </a:pPr>
                      <a:r>
                        <a:rPr lang="en-US" sz="20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nói</a:t>
                      </a:r>
                      <a:endParaRPr sz="2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68588" marR="68588" marT="34294" marB="34294">
                    <a:solidFill>
                      <a:schemeClr val="tx1">
                        <a:lumMod val="90000"/>
                        <a:lumOff val="10000"/>
                      </a:schemeClr>
                    </a:solidFill>
                  </a:tcPr>
                </a:tc>
                <a:extLst>
                  <a:ext uri="{0D108BD9-81ED-4DB2-BD59-A6C34878D82A}">
                    <a16:rowId xmlns="" xmlns:a16="http://schemas.microsoft.com/office/drawing/2014/main" val="10000"/>
                  </a:ext>
                </a:extLst>
              </a:tr>
              <a:tr h="3268988">
                <a:tc>
                  <a:txBody>
                    <a:bodyPr/>
                    <a:lstStyle/>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Trao đổi về bài nói với tinh thần xây dựng và tôn trọng. Có thể trao đổi một số nội dung như:</a:t>
                      </a:r>
                    </a:p>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 Những nội dung (hoặc những điểm) còn chưa rõ trong bài trình bày. </a:t>
                      </a:r>
                    </a:p>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 Đóng góp chính của người nói trên vấn đề đang trao đổi. </a:t>
                      </a:r>
                    </a:p>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 Lí lẽ và bằng chứng mà người nói sử dụng. </a:t>
                      </a:r>
                      <a:endParaRPr lang="vi-VN" sz="2000" b="0" i="0" u="none" strike="noStrike" cap="none" dirty="0">
                        <a:solidFill>
                          <a:schemeClr val="tx1">
                            <a:lumMod val="50000"/>
                          </a:schemeClr>
                        </a:solidFill>
                        <a:effectLst/>
                        <a:latin typeface="Times New Roman" panose="02020603050405020304" pitchFamily="18" charset="0"/>
                        <a:ea typeface="+mn-ea"/>
                        <a:cs typeface="Times New Roman" panose="02020603050405020304" pitchFamily="18" charset="0"/>
                        <a:sym typeface="Arial"/>
                      </a:endParaRPr>
                    </a:p>
                  </a:txBody>
                  <a:tcPr marL="68588" marR="68588" marT="34294" marB="34294">
                    <a:solidFill>
                      <a:schemeClr val="bg1"/>
                    </a:solidFill>
                  </a:tcPr>
                </a:tc>
                <a:tc>
                  <a:txBody>
                    <a:bodyPr/>
                    <a:lstStyle/>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Lắng nghe, phản hồi những ý kiến của người nghe với tinh thần cầu thị:</a:t>
                      </a:r>
                    </a:p>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 Giải thích thêm những chỗ người nghe chưa rõ. </a:t>
                      </a:r>
                    </a:p>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 Tiếp thu những ý kiến góp ý mà em cho là xác đáng.</a:t>
                      </a:r>
                    </a:p>
                    <a:p>
                      <a:r>
                        <a:rPr lang="vi-VN" sz="2000" b="0" i="0" u="none" strike="noStrike" cap="none" dirty="0" smtClean="0">
                          <a:solidFill>
                            <a:schemeClr val="tx1">
                              <a:lumMod val="50000"/>
                            </a:schemeClr>
                          </a:solidFill>
                          <a:effectLst/>
                          <a:latin typeface="Times New Roman" panose="02020603050405020304" pitchFamily="18" charset="0"/>
                          <a:ea typeface="+mn-ea"/>
                          <a:cs typeface="Times New Roman" panose="02020603050405020304" pitchFamily="18" charset="0"/>
                          <a:sym typeface="Arial"/>
                        </a:rPr>
                        <a:t>+ Bổ sung lí lẽ, bằng chứng để bảo vệ ý kiến của mình nếu nhận thấy ý kiến đó đúng. </a:t>
                      </a:r>
                      <a:endParaRPr lang="vi-VN" sz="2000" b="0" i="0" u="none" strike="noStrike" cap="none" dirty="0">
                        <a:solidFill>
                          <a:schemeClr val="tx1">
                            <a:lumMod val="50000"/>
                          </a:schemeClr>
                        </a:solidFill>
                        <a:effectLst/>
                        <a:latin typeface="Times New Roman" panose="02020603050405020304" pitchFamily="18" charset="0"/>
                        <a:ea typeface="+mn-ea"/>
                        <a:cs typeface="Times New Roman" panose="02020603050405020304" pitchFamily="18" charset="0"/>
                        <a:sym typeface="Arial"/>
                      </a:endParaRPr>
                    </a:p>
                  </a:txBody>
                  <a:tcPr marL="68588" marR="68588" marT="34294" marB="34294">
                    <a:solidFill>
                      <a:schemeClr val="bg1"/>
                    </a:solidFill>
                  </a:tcPr>
                </a:tc>
                <a:extLst>
                  <a:ext uri="{0D108BD9-81ED-4DB2-BD59-A6C34878D82A}">
                    <a16:rowId xmlns="" xmlns:a16="http://schemas.microsoft.com/office/drawing/2014/main" val="10001"/>
                  </a:ext>
                </a:extLst>
              </a:tr>
            </a:tbl>
          </a:graphicData>
        </a:graphic>
      </p:graphicFrame>
      <p:pic>
        <p:nvPicPr>
          <p:cNvPr id="10" name="Picture 9"/>
          <p:cNvPicPr>
            <a:picLocks noChangeAspect="1"/>
          </p:cNvPicPr>
          <p:nvPr/>
        </p:nvPicPr>
        <p:blipFill>
          <a:blip r:embed="rId4"/>
          <a:stretch>
            <a:fillRect/>
          </a:stretch>
        </p:blipFill>
        <p:spPr>
          <a:xfrm>
            <a:off x="1759187" y="165235"/>
            <a:ext cx="6507873" cy="1323088"/>
          </a:xfrm>
          <a:prstGeom prst="rect">
            <a:avLst/>
          </a:prstGeom>
        </p:spPr>
      </p:pic>
    </p:spTree>
    <p:extLst>
      <p:ext uri="{BB962C8B-B14F-4D97-AF65-F5344CB8AC3E}">
        <p14:creationId xmlns:p14="http://schemas.microsoft.com/office/powerpoint/2010/main" val="15757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1321</Words>
  <Application>Microsoft Office PowerPoint</Application>
  <PresentationFormat>On-screen Show (16:9)</PresentationFormat>
  <Paragraphs>91</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Times New Roman</vt:lpstr>
      <vt:lpstr>Lato</vt:lpstr>
      <vt:lpstr>Arial</vt:lpstr>
      <vt:lpstr>Cambria</vt:lpstr>
      <vt:lpstr>Roboto Condensed</vt:lpstr>
      <vt:lpstr>Open Sans</vt:lpstr>
      <vt:lpstr>Indie Flower</vt:lpstr>
      <vt:lpstr>Montserrat</vt:lpstr>
      <vt:lpstr>Science Education Center by Slidesgo</vt:lpstr>
      <vt:lpstr>1_Science Education Center by Slidesgo</vt:lpstr>
      <vt:lpstr>PowerPoint Presentation</vt:lpstr>
      <vt:lpstr>PowerPoint Presentation</vt:lpstr>
      <vt:lpstr>PowerPoint Presentation</vt:lpstr>
      <vt:lpstr>1. Chuẩn bị nội dung nói</vt:lpstr>
      <vt:lpstr>2. Tập luyện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53</cp:revision>
  <dcterms:modified xsi:type="dcterms:W3CDTF">2023-02-06T04:03:01Z</dcterms:modified>
</cp:coreProperties>
</file>