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7" r:id="rId3"/>
    <p:sldId id="262" r:id="rId4"/>
    <p:sldId id="256" r:id="rId5"/>
    <p:sldId id="273" r:id="rId6"/>
    <p:sldId id="258" r:id="rId7"/>
    <p:sldId id="259" r:id="rId8"/>
    <p:sldId id="260" r:id="rId9"/>
    <p:sldId id="274" r:id="rId10"/>
    <p:sldId id="261" r:id="rId11"/>
    <p:sldId id="265" r:id="rId12"/>
    <p:sldId id="275" r:id="rId13"/>
    <p:sldId id="438" r:id="rId14"/>
    <p:sldId id="439" r:id="rId15"/>
    <p:sldId id="440" r:id="rId16"/>
    <p:sldId id="271" r:id="rId17"/>
    <p:sldId id="277" r:id="rId18"/>
    <p:sldId id="278" r:id="rId19"/>
    <p:sldId id="270" r:id="rId20"/>
    <p:sldId id="279" r:id="rId21"/>
    <p:sldId id="264" r:id="rId22"/>
    <p:sldId id="266" r:id="rId23"/>
    <p:sldId id="280" r:id="rId24"/>
    <p:sldId id="281" r:id="rId25"/>
    <p:sldId id="430" r:id="rId26"/>
    <p:sldId id="431" r:id="rId27"/>
    <p:sldId id="432" r:id="rId28"/>
    <p:sldId id="433" r:id="rId29"/>
    <p:sldId id="434" r:id="rId30"/>
    <p:sldId id="435" r:id="rId31"/>
    <p:sldId id="436" r:id="rId32"/>
    <p:sldId id="437" r:id="rId33"/>
  </p:sldIdLst>
  <p:sldSz cx="18288000" cy="10287000"/>
  <p:notesSz cx="6858000" cy="9144000"/>
  <p:embeddedFontLst>
    <p:embeddedFont>
      <p:font typeface="#9Slide05 Yen Tu" panose="02040603050506020204" pitchFamily="18" charset="0"/>
      <p:regular r:id="rId35"/>
    </p:embeddedFont>
    <p:embeddedFont>
      <p:font typeface="#9Slide05 ButterScotch" pitchFamily="2" charset="0"/>
      <p:regular r:id="rId36"/>
    </p:embeddedFont>
    <p:embeddedFont>
      <p:font typeface="SimSun" panose="02010600030101010101" pitchFamily="2" charset="-122"/>
      <p:regular r:id="rId37"/>
    </p:embeddedFont>
    <p:embeddedFont>
      <p:font typeface="#9Slide07 Bangers" panose="00000500000000000000" pitchFamily="2" charset="0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#9Slide04 Pridi Light" panose="00000400000000000000" pitchFamily="2" charset="-34"/>
      <p:regular r:id="rId45"/>
    </p:embeddedFont>
    <p:embeddedFont>
      <p:font typeface="#9Slide04 Podkova Medium" panose="00000600000000000000" pitchFamily="2" charset="0"/>
      <p:regular r:id="rId46"/>
    </p:embeddedFont>
    <p:embeddedFont>
      <p:font typeface="#9Slide07 Hillda" pitchFamily="2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C7A9A"/>
    <a:srgbClr val="453577"/>
    <a:srgbClr val="817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DF876-9FAE-466E-A9F3-62C733475E3E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05F27-046C-45BD-BAB1-45D644F09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0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57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5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47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8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92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19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nhằm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đích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đạt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đích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,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xếp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thêo</a:t>
            </a:r>
            <a:r>
              <a:rPr lang="en-US" baseline="0" dirty="0"/>
              <a:t> </a:t>
            </a:r>
            <a:r>
              <a:rPr lang="en-US" baseline="0" dirty="0" err="1"/>
              <a:t>trật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đảo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trật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?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2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Phần</a:t>
            </a:r>
            <a:r>
              <a:rPr lang="en-US" dirty="0"/>
              <a:t> 1,2: </a:t>
            </a:r>
            <a:r>
              <a:rPr lang="en-US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endParaRPr lang="en-US" baseline="0" dirty="0"/>
          </a:p>
          <a:p>
            <a:r>
              <a:rPr lang="en-US" baseline="0" dirty="0" err="1"/>
              <a:t>Phần</a:t>
            </a:r>
            <a:r>
              <a:rPr lang="en-US" baseline="0" dirty="0"/>
              <a:t> 3: ý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8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30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phi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99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2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28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6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40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Bách</a:t>
            </a:r>
            <a:r>
              <a:rPr lang="en-US" baseline="0" dirty="0"/>
              <a:t> khoa tri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trẻ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–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baseline="0" dirty="0"/>
          </a:p>
          <a:p>
            <a:r>
              <a:rPr lang="en-US" baseline="0" dirty="0" err="1"/>
              <a:t>Mười</a:t>
            </a:r>
            <a:r>
              <a:rPr lang="en-US" baseline="0" dirty="0"/>
              <a:t> </a:t>
            </a:r>
            <a:r>
              <a:rPr lang="en-US" baseline="0" dirty="0" err="1"/>
              <a:t>vạn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endParaRPr lang="en-US" baseline="0" dirty="0"/>
          </a:p>
          <a:p>
            <a:r>
              <a:rPr lang="en-US" baseline="0" dirty="0"/>
              <a:t>Vũ </a:t>
            </a:r>
            <a:r>
              <a:rPr lang="en-US" baseline="0" dirty="0" err="1"/>
              <a:t>trụ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vỏ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endParaRPr lang="en-US" baseline="0" dirty="0"/>
          </a:p>
          <a:p>
            <a:r>
              <a:rPr lang="en-US" baseline="0" dirty="0"/>
              <a:t>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0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44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97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7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88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2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2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05F27-046C-45BD-BAB1-45D644F092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0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65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41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56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67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52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19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0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56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56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DE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02-04-2024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3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image" Target="../media/image8.svg"/><Relationship Id="rId19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23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62.svg"/><Relationship Id="rId4" Type="http://schemas.openxmlformats.org/officeDocument/2006/relationships/image" Target="../media/image58.svg"/><Relationship Id="rId9" Type="http://schemas.openxmlformats.org/officeDocument/2006/relationships/image" Target="../media/image35.png"/><Relationship Id="rId14" Type="http://schemas.openxmlformats.org/officeDocument/2006/relationships/image" Target="../media/image6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2.png"/><Relationship Id="rId5" Type="http://schemas.openxmlformats.org/officeDocument/2006/relationships/image" Target="../media/image23.png"/><Relationship Id="rId10" Type="http://schemas.openxmlformats.org/officeDocument/2006/relationships/image" Target="../media/image72.svg"/><Relationship Id="rId4" Type="http://schemas.openxmlformats.org/officeDocument/2006/relationships/image" Target="../media/image68.sv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8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sv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58.svg"/><Relationship Id="rId9" Type="http://schemas.openxmlformats.org/officeDocument/2006/relationships/image" Target="../media/image8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29.sv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33.png"/><Relationship Id="rId7" Type="http://schemas.openxmlformats.org/officeDocument/2006/relationships/image" Target="../media/image52.png"/><Relationship Id="rId12" Type="http://schemas.openxmlformats.org/officeDocument/2006/relationships/image" Target="../media/image7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11" Type="http://schemas.openxmlformats.org/officeDocument/2006/relationships/image" Target="../media/image40.png"/><Relationship Id="rId5" Type="http://schemas.openxmlformats.org/officeDocument/2006/relationships/image" Target="../media/image51.png"/><Relationship Id="rId10" Type="http://schemas.openxmlformats.org/officeDocument/2006/relationships/image" Target="../media/image72.svg"/><Relationship Id="rId4" Type="http://schemas.openxmlformats.org/officeDocument/2006/relationships/image" Target="../media/image58.sv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54.png"/><Relationship Id="rId4" Type="http://schemas.openxmlformats.org/officeDocument/2006/relationships/image" Target="../media/image9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sv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61.png"/><Relationship Id="rId7" Type="http://schemas.openxmlformats.org/officeDocument/2006/relationships/slide" Target="slide27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openxmlformats.org/officeDocument/2006/relationships/image" Target="../media/image59.png"/><Relationship Id="rId10" Type="http://schemas.openxmlformats.org/officeDocument/2006/relationships/slide" Target="slide30.xml"/><Relationship Id="rId4" Type="http://schemas.openxmlformats.org/officeDocument/2006/relationships/image" Target="../media/image62.png"/><Relationship Id="rId9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g"/><Relationship Id="rId5" Type="http://schemas.openxmlformats.org/officeDocument/2006/relationships/image" Target="../media/image65.png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g"/><Relationship Id="rId5" Type="http://schemas.openxmlformats.org/officeDocument/2006/relationships/image" Target="../media/image65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g"/><Relationship Id="rId5" Type="http://schemas.openxmlformats.org/officeDocument/2006/relationships/image" Target="../media/image65.png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g"/><Relationship Id="rId5" Type="http://schemas.openxmlformats.org/officeDocument/2006/relationships/image" Target="../media/image65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19.gif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gif"/><Relationship Id="rId4" Type="http://schemas.openxmlformats.org/officeDocument/2006/relationships/image" Target="../media/image31.sv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6.png"/><Relationship Id="rId10" Type="http://schemas.openxmlformats.org/officeDocument/2006/relationships/image" Target="../media/image48.svg"/><Relationship Id="rId4" Type="http://schemas.openxmlformats.org/officeDocument/2006/relationships/image" Target="../media/image44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1.svg"/><Relationship Id="rId4" Type="http://schemas.openxmlformats.org/officeDocument/2006/relationships/image" Target="../media/image29.png"/><Relationship Id="rId9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3614" y="5693987"/>
            <a:ext cx="18814494" cy="10583153"/>
          </a:xfrm>
          <a:custGeom>
            <a:avLst/>
            <a:gdLst/>
            <a:ahLst/>
            <a:cxnLst/>
            <a:rect l="l" t="t" r="r" b="b"/>
            <a:pathLst>
              <a:path w="18814494" h="10583153">
                <a:moveTo>
                  <a:pt x="0" y="0"/>
                </a:moveTo>
                <a:lnTo>
                  <a:pt x="18814494" y="0"/>
                </a:lnTo>
                <a:lnTo>
                  <a:pt x="18814494" y="10583153"/>
                </a:lnTo>
                <a:lnTo>
                  <a:pt x="0" y="10583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68388" y="5011393"/>
            <a:ext cx="5356748" cy="5085533"/>
          </a:xfrm>
          <a:custGeom>
            <a:avLst/>
            <a:gdLst/>
            <a:ahLst/>
            <a:cxnLst/>
            <a:rect l="l" t="t" r="r" b="b"/>
            <a:pathLst>
              <a:path w="5356748" h="5085533">
                <a:moveTo>
                  <a:pt x="5356748" y="0"/>
                </a:moveTo>
                <a:lnTo>
                  <a:pt x="0" y="0"/>
                </a:lnTo>
                <a:lnTo>
                  <a:pt x="0" y="5085533"/>
                </a:lnTo>
                <a:lnTo>
                  <a:pt x="5356748" y="5085533"/>
                </a:lnTo>
                <a:lnTo>
                  <a:pt x="535674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33104"/>
            </a:stretch>
          </a:blipFill>
        </p:spPr>
      </p:sp>
      <p:sp>
        <p:nvSpPr>
          <p:cNvPr id="4" name="Freeform 4"/>
          <p:cNvSpPr/>
          <p:nvPr/>
        </p:nvSpPr>
        <p:spPr>
          <a:xfrm rot="362630">
            <a:off x="9207682" y="5960463"/>
            <a:ext cx="9771070" cy="3979490"/>
          </a:xfrm>
          <a:custGeom>
            <a:avLst/>
            <a:gdLst/>
            <a:ahLst/>
            <a:cxnLst/>
            <a:rect l="l" t="t" r="r" b="b"/>
            <a:pathLst>
              <a:path w="9771070" h="3979490">
                <a:moveTo>
                  <a:pt x="0" y="0"/>
                </a:moveTo>
                <a:lnTo>
                  <a:pt x="9771070" y="0"/>
                </a:lnTo>
                <a:lnTo>
                  <a:pt x="9771070" y="3979491"/>
                </a:lnTo>
                <a:lnTo>
                  <a:pt x="0" y="3979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51161" y="5143500"/>
            <a:ext cx="5356748" cy="5085533"/>
          </a:xfrm>
          <a:custGeom>
            <a:avLst/>
            <a:gdLst/>
            <a:ahLst/>
            <a:cxnLst/>
            <a:rect l="l" t="t" r="r" b="b"/>
            <a:pathLst>
              <a:path w="5356748" h="5085533">
                <a:moveTo>
                  <a:pt x="0" y="0"/>
                </a:moveTo>
                <a:lnTo>
                  <a:pt x="5356748" y="0"/>
                </a:lnTo>
                <a:lnTo>
                  <a:pt x="5356748" y="5085533"/>
                </a:lnTo>
                <a:lnTo>
                  <a:pt x="0" y="50855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33104"/>
            </a:stretch>
          </a:blipFill>
        </p:spPr>
      </p:sp>
      <p:sp>
        <p:nvSpPr>
          <p:cNvPr id="6" name="Freeform 6"/>
          <p:cNvSpPr/>
          <p:nvPr/>
        </p:nvSpPr>
        <p:spPr>
          <a:xfrm rot="-2085457" flipH="1">
            <a:off x="12315976" y="6571427"/>
            <a:ext cx="6215404" cy="3853550"/>
          </a:xfrm>
          <a:custGeom>
            <a:avLst/>
            <a:gdLst/>
            <a:ahLst/>
            <a:cxnLst/>
            <a:rect l="l" t="t" r="r" b="b"/>
            <a:pathLst>
              <a:path w="6215404" h="3853550">
                <a:moveTo>
                  <a:pt x="6215404" y="0"/>
                </a:moveTo>
                <a:lnTo>
                  <a:pt x="0" y="0"/>
                </a:lnTo>
                <a:lnTo>
                  <a:pt x="0" y="3853551"/>
                </a:lnTo>
                <a:lnTo>
                  <a:pt x="6215404" y="3853551"/>
                </a:lnTo>
                <a:lnTo>
                  <a:pt x="621540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64230" flipH="1">
            <a:off x="-884091" y="5703086"/>
            <a:ext cx="9771070" cy="3979490"/>
          </a:xfrm>
          <a:custGeom>
            <a:avLst/>
            <a:gdLst/>
            <a:ahLst/>
            <a:cxnLst/>
            <a:rect l="l" t="t" r="r" b="b"/>
            <a:pathLst>
              <a:path w="9771070" h="3979490">
                <a:moveTo>
                  <a:pt x="9771070" y="0"/>
                </a:moveTo>
                <a:lnTo>
                  <a:pt x="0" y="0"/>
                </a:lnTo>
                <a:lnTo>
                  <a:pt x="0" y="3979491"/>
                </a:lnTo>
                <a:lnTo>
                  <a:pt x="9771070" y="3979491"/>
                </a:lnTo>
                <a:lnTo>
                  <a:pt x="97710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16769">
            <a:off x="1351586" y="7331525"/>
            <a:ext cx="6215404" cy="3853550"/>
          </a:xfrm>
          <a:custGeom>
            <a:avLst/>
            <a:gdLst/>
            <a:ahLst/>
            <a:cxnLst/>
            <a:rect l="l" t="t" r="r" b="b"/>
            <a:pathLst>
              <a:path w="6215404" h="3853550">
                <a:moveTo>
                  <a:pt x="0" y="0"/>
                </a:moveTo>
                <a:lnTo>
                  <a:pt x="6215403" y="0"/>
                </a:lnTo>
                <a:lnTo>
                  <a:pt x="6215403" y="3853550"/>
                </a:lnTo>
                <a:lnTo>
                  <a:pt x="0" y="3853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161676" y="2648060"/>
            <a:ext cx="1202781" cy="1073482"/>
          </a:xfrm>
          <a:custGeom>
            <a:avLst/>
            <a:gdLst/>
            <a:ahLst/>
            <a:cxnLst/>
            <a:rect l="l" t="t" r="r" b="b"/>
            <a:pathLst>
              <a:path w="1202781" h="1073482">
                <a:moveTo>
                  <a:pt x="0" y="0"/>
                </a:moveTo>
                <a:lnTo>
                  <a:pt x="1202781" y="0"/>
                </a:lnTo>
                <a:lnTo>
                  <a:pt x="1202781" y="1073482"/>
                </a:lnTo>
                <a:lnTo>
                  <a:pt x="0" y="1073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8603" y="2879849"/>
            <a:ext cx="1001246" cy="893612"/>
          </a:xfrm>
          <a:custGeom>
            <a:avLst/>
            <a:gdLst/>
            <a:ahLst/>
            <a:cxnLst/>
            <a:rect l="l" t="t" r="r" b="b"/>
            <a:pathLst>
              <a:path w="1001246" h="893612">
                <a:moveTo>
                  <a:pt x="0" y="0"/>
                </a:moveTo>
                <a:lnTo>
                  <a:pt x="1001246" y="0"/>
                </a:lnTo>
                <a:lnTo>
                  <a:pt x="1001246" y="893611"/>
                </a:lnTo>
                <a:lnTo>
                  <a:pt x="0" y="8936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707218" y="8988802"/>
            <a:ext cx="19882810" cy="3108948"/>
          </a:xfrm>
          <a:custGeom>
            <a:avLst/>
            <a:gdLst/>
            <a:ahLst/>
            <a:cxnLst/>
            <a:rect l="l" t="t" r="r" b="b"/>
            <a:pathLst>
              <a:path w="19882810" h="3108948">
                <a:moveTo>
                  <a:pt x="0" y="0"/>
                </a:moveTo>
                <a:lnTo>
                  <a:pt x="19882810" y="0"/>
                </a:lnTo>
                <a:lnTo>
                  <a:pt x="19882810" y="3108948"/>
                </a:lnTo>
                <a:lnTo>
                  <a:pt x="0" y="3108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01297" y="4220838"/>
            <a:ext cx="3551580" cy="5848410"/>
          </a:xfrm>
          <a:custGeom>
            <a:avLst/>
            <a:gdLst/>
            <a:ahLst/>
            <a:cxnLst/>
            <a:rect l="l" t="t" r="r" b="b"/>
            <a:pathLst>
              <a:path w="3551580" h="5848410">
                <a:moveTo>
                  <a:pt x="0" y="0"/>
                </a:moveTo>
                <a:lnTo>
                  <a:pt x="3551580" y="0"/>
                </a:lnTo>
                <a:lnTo>
                  <a:pt x="3551580" y="5848410"/>
                </a:lnTo>
                <a:lnTo>
                  <a:pt x="0" y="58484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764158" y="10751"/>
            <a:ext cx="10759684" cy="222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68"/>
              </a:lnSpc>
            </a:pPr>
            <a:r>
              <a:rPr lang="en-US" sz="8800" dirty="0" err="1">
                <a:solidFill>
                  <a:srgbClr val="D57F47"/>
                </a:solidFill>
                <a:latin typeface="#9Slide07 Hillda" pitchFamily="2" charset="0"/>
              </a:rPr>
              <a:t>Nhà</a:t>
            </a:r>
            <a:r>
              <a:rPr lang="en-US" sz="8800" dirty="0">
                <a:solidFill>
                  <a:srgbClr val="D57F47"/>
                </a:solidFill>
                <a:latin typeface="#9Slide07 Hillda" pitchFamily="2" charset="0"/>
              </a:rPr>
              <a:t> du </a:t>
            </a:r>
            <a:r>
              <a:rPr lang="en-US" sz="8800" dirty="0" err="1">
                <a:solidFill>
                  <a:srgbClr val="D57F47"/>
                </a:solidFill>
                <a:latin typeface="#9Slide07 Hillda" pitchFamily="2" charset="0"/>
              </a:rPr>
              <a:t>hành</a:t>
            </a:r>
            <a:r>
              <a:rPr lang="en-US" sz="8800" dirty="0">
                <a:solidFill>
                  <a:srgbClr val="D57F47"/>
                </a:solidFill>
                <a:latin typeface="#9Slide07 Hillda" pitchFamily="2" charset="0"/>
              </a:rPr>
              <a:t> </a:t>
            </a:r>
            <a:r>
              <a:rPr lang="en-US" sz="8800" dirty="0" err="1">
                <a:solidFill>
                  <a:srgbClr val="D57F47"/>
                </a:solidFill>
                <a:latin typeface="#9Slide07 Hillda" pitchFamily="2" charset="0"/>
              </a:rPr>
              <a:t>vũ</a:t>
            </a:r>
            <a:r>
              <a:rPr lang="en-US" sz="8800" dirty="0">
                <a:solidFill>
                  <a:srgbClr val="D57F47"/>
                </a:solidFill>
                <a:latin typeface="#9Slide07 Hillda" pitchFamily="2" charset="0"/>
              </a:rPr>
              <a:t> </a:t>
            </a:r>
            <a:r>
              <a:rPr lang="en-US" sz="8800" dirty="0" err="1">
                <a:solidFill>
                  <a:srgbClr val="D57F47"/>
                </a:solidFill>
                <a:latin typeface="#9Slide07 Hillda" pitchFamily="2" charset="0"/>
              </a:rPr>
              <a:t>trụ</a:t>
            </a:r>
            <a:endParaRPr lang="en-US" sz="8800" dirty="0">
              <a:solidFill>
                <a:srgbClr val="D57F47"/>
              </a:solidFill>
              <a:latin typeface="#9Slide07 Hillda" pitchFamily="2" charset="0"/>
            </a:endParaRPr>
          </a:p>
        </p:txBody>
      </p:sp>
      <p:sp>
        <p:nvSpPr>
          <p:cNvPr id="15" name="Freeform 15"/>
          <p:cNvSpPr/>
          <p:nvPr/>
        </p:nvSpPr>
        <p:spPr>
          <a:xfrm rot="1206010">
            <a:off x="940912" y="4706789"/>
            <a:ext cx="3385975" cy="6651022"/>
          </a:xfrm>
          <a:custGeom>
            <a:avLst/>
            <a:gdLst/>
            <a:ahLst/>
            <a:cxnLst/>
            <a:rect l="l" t="t" r="r" b="b"/>
            <a:pathLst>
              <a:path w="3385975" h="6651022">
                <a:moveTo>
                  <a:pt x="0" y="0"/>
                </a:moveTo>
                <a:lnTo>
                  <a:pt x="3385974" y="0"/>
                </a:lnTo>
                <a:lnTo>
                  <a:pt x="3385974" y="6651022"/>
                </a:lnTo>
                <a:lnTo>
                  <a:pt x="0" y="66510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0676063" y="7431422"/>
            <a:ext cx="1909470" cy="2665504"/>
          </a:xfrm>
          <a:custGeom>
            <a:avLst/>
            <a:gdLst/>
            <a:ahLst/>
            <a:cxnLst/>
            <a:rect l="l" t="t" r="r" b="b"/>
            <a:pathLst>
              <a:path w="1909470" h="2665504">
                <a:moveTo>
                  <a:pt x="1909470" y="0"/>
                </a:moveTo>
                <a:lnTo>
                  <a:pt x="0" y="0"/>
                </a:lnTo>
                <a:lnTo>
                  <a:pt x="0" y="2665504"/>
                </a:lnTo>
                <a:lnTo>
                  <a:pt x="1909470" y="2665504"/>
                </a:lnTo>
                <a:lnTo>
                  <a:pt x="190947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858226" y="3624720"/>
            <a:ext cx="5130904" cy="6285071"/>
          </a:xfrm>
          <a:custGeom>
            <a:avLst/>
            <a:gdLst/>
            <a:ahLst/>
            <a:cxnLst/>
            <a:rect l="l" t="t" r="r" b="b"/>
            <a:pathLst>
              <a:path w="5130904" h="6285071">
                <a:moveTo>
                  <a:pt x="0" y="0"/>
                </a:moveTo>
                <a:lnTo>
                  <a:pt x="5130904" y="0"/>
                </a:lnTo>
                <a:lnTo>
                  <a:pt x="5130904" y="6285071"/>
                </a:lnTo>
                <a:lnTo>
                  <a:pt x="0" y="62850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169099" y="7431422"/>
            <a:ext cx="1909470" cy="2665504"/>
          </a:xfrm>
          <a:custGeom>
            <a:avLst/>
            <a:gdLst/>
            <a:ahLst/>
            <a:cxnLst/>
            <a:rect l="l" t="t" r="r" b="b"/>
            <a:pathLst>
              <a:path w="1909470" h="2665504">
                <a:moveTo>
                  <a:pt x="0" y="0"/>
                </a:moveTo>
                <a:lnTo>
                  <a:pt x="1909470" y="0"/>
                </a:lnTo>
                <a:lnTo>
                  <a:pt x="1909470" y="2665504"/>
                </a:lnTo>
                <a:lnTo>
                  <a:pt x="0" y="26655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5432DA-5184-3980-26C7-644427E28214}"/>
              </a:ext>
            </a:extLst>
          </p:cNvPr>
          <p:cNvSpPr txBox="1"/>
          <p:nvPr/>
        </p:nvSpPr>
        <p:spPr>
          <a:xfrm>
            <a:off x="2910062" y="2269590"/>
            <a:ext cx="119489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94906">
            <a:off x="-719487" y="-5908142"/>
            <a:ext cx="14943086" cy="6454871"/>
          </a:xfrm>
          <a:custGeom>
            <a:avLst/>
            <a:gdLst/>
            <a:ahLst/>
            <a:cxnLst/>
            <a:rect l="l" t="t" r="r" b="b"/>
            <a:pathLst>
              <a:path w="14943086" h="6454871">
                <a:moveTo>
                  <a:pt x="0" y="0"/>
                </a:moveTo>
                <a:lnTo>
                  <a:pt x="14943085" y="0"/>
                </a:lnTo>
                <a:lnTo>
                  <a:pt x="14943085" y="6454871"/>
                </a:lnTo>
                <a:lnTo>
                  <a:pt x="0" y="6454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3" b="-139771"/>
            </a:stretch>
          </a:blipFill>
        </p:spPr>
      </p:sp>
      <p:sp>
        <p:nvSpPr>
          <p:cNvPr id="3" name="Freeform 3"/>
          <p:cNvSpPr/>
          <p:nvPr/>
        </p:nvSpPr>
        <p:spPr>
          <a:xfrm rot="-1395293">
            <a:off x="-5609306" y="-5600690"/>
            <a:ext cx="9392865" cy="10005715"/>
          </a:xfrm>
          <a:custGeom>
            <a:avLst/>
            <a:gdLst/>
            <a:ahLst/>
            <a:cxnLst/>
            <a:rect l="l" t="t" r="r" b="b"/>
            <a:pathLst>
              <a:path w="9392865" h="10005715">
                <a:moveTo>
                  <a:pt x="0" y="0"/>
                </a:moveTo>
                <a:lnTo>
                  <a:pt x="9392865" y="0"/>
                </a:lnTo>
                <a:lnTo>
                  <a:pt x="9392865" y="10005714"/>
                </a:lnTo>
                <a:lnTo>
                  <a:pt x="0" y="100057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206726">
            <a:off x="15877547" y="-2822156"/>
            <a:ext cx="6193295" cy="6273135"/>
          </a:xfrm>
          <a:custGeom>
            <a:avLst/>
            <a:gdLst/>
            <a:ahLst/>
            <a:cxnLst/>
            <a:rect l="l" t="t" r="r" b="b"/>
            <a:pathLst>
              <a:path w="6193295" h="6273135">
                <a:moveTo>
                  <a:pt x="0" y="0"/>
                </a:moveTo>
                <a:lnTo>
                  <a:pt x="6193294" y="0"/>
                </a:lnTo>
                <a:lnTo>
                  <a:pt x="6193294" y="6273134"/>
                </a:lnTo>
                <a:lnTo>
                  <a:pt x="0" y="6273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33060" y="-1651192"/>
            <a:ext cx="4084874" cy="4114800"/>
          </a:xfrm>
          <a:custGeom>
            <a:avLst/>
            <a:gdLst/>
            <a:ahLst/>
            <a:cxnLst/>
            <a:rect l="l" t="t" r="r" b="b"/>
            <a:pathLst>
              <a:path w="4084874" h="4114800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9532" y="2261056"/>
            <a:ext cx="1051166" cy="1432860"/>
          </a:xfrm>
          <a:custGeom>
            <a:avLst/>
            <a:gdLst/>
            <a:ahLst/>
            <a:cxnLst/>
            <a:rect l="l" t="t" r="r" b="b"/>
            <a:pathLst>
              <a:path w="1051166" h="1432860">
                <a:moveTo>
                  <a:pt x="0" y="0"/>
                </a:moveTo>
                <a:lnTo>
                  <a:pt x="1051166" y="0"/>
                </a:lnTo>
                <a:lnTo>
                  <a:pt x="1051166" y="1432860"/>
                </a:lnTo>
                <a:lnTo>
                  <a:pt x="0" y="14328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63977" b="-4647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12569" y="3310065"/>
            <a:ext cx="460528" cy="627752"/>
          </a:xfrm>
          <a:custGeom>
            <a:avLst/>
            <a:gdLst/>
            <a:ahLst/>
            <a:cxnLst/>
            <a:rect l="l" t="t" r="r" b="b"/>
            <a:pathLst>
              <a:path w="460528" h="627752">
                <a:moveTo>
                  <a:pt x="0" y="0"/>
                </a:moveTo>
                <a:lnTo>
                  <a:pt x="460528" y="0"/>
                </a:lnTo>
                <a:lnTo>
                  <a:pt x="460528" y="627752"/>
                </a:lnTo>
                <a:lnTo>
                  <a:pt x="0" y="6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63977" b="-4647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70879" y="3446229"/>
            <a:ext cx="3315958" cy="618410"/>
          </a:xfrm>
          <a:custGeom>
            <a:avLst/>
            <a:gdLst/>
            <a:ahLst/>
            <a:cxnLst/>
            <a:rect l="l" t="t" r="r" b="b"/>
            <a:pathLst>
              <a:path w="3315958" h="618410">
                <a:moveTo>
                  <a:pt x="0" y="0"/>
                </a:moveTo>
                <a:lnTo>
                  <a:pt x="3315958" y="0"/>
                </a:lnTo>
                <a:lnTo>
                  <a:pt x="3315958" y="618410"/>
                </a:lnTo>
                <a:lnTo>
                  <a:pt x="0" y="6184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94906">
            <a:off x="-3387929" y="4986625"/>
            <a:ext cx="4828895" cy="6002084"/>
          </a:xfrm>
          <a:custGeom>
            <a:avLst/>
            <a:gdLst/>
            <a:ahLst/>
            <a:cxnLst/>
            <a:rect l="l" t="t" r="r" b="b"/>
            <a:pathLst>
              <a:path w="4828895" h="6002084">
                <a:moveTo>
                  <a:pt x="0" y="0"/>
                </a:moveTo>
                <a:lnTo>
                  <a:pt x="4828895" y="0"/>
                </a:lnTo>
                <a:lnTo>
                  <a:pt x="4828895" y="6002084"/>
                </a:lnTo>
                <a:lnTo>
                  <a:pt x="0" y="6002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242" t="-7543" r="-162252" b="-150316"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E39B91-596F-C75E-4378-F6C8D4D77FA6}"/>
              </a:ext>
            </a:extLst>
          </p:cNvPr>
          <p:cNvSpPr/>
          <p:nvPr/>
        </p:nvSpPr>
        <p:spPr>
          <a:xfrm>
            <a:off x="6150679" y="1470817"/>
            <a:ext cx="78703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453577"/>
                </a:solidFill>
                <a:latin typeface="#9Slide07 Bangers" panose="00000500000000000000" pitchFamily="2" charset="0"/>
              </a:rPr>
              <a:t>SƠ ĐỒ KIẾN THỨC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453577"/>
              </a:solidFill>
              <a:effectLst/>
              <a:uLnTx/>
              <a:uFillTx/>
              <a:latin typeface="#9Slide07 Bangers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0B27C3-41A1-FA45-0E07-BDB83DA84F0F}"/>
              </a:ext>
            </a:extLst>
          </p:cNvPr>
          <p:cNvSpPr/>
          <p:nvPr/>
        </p:nvSpPr>
        <p:spPr>
          <a:xfrm>
            <a:off x="1083934" y="3783115"/>
            <a:ext cx="10668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1 (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giới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thiệu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chung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):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rõ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dung, ý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(1)</a:t>
            </a:r>
          </a:p>
          <a:p>
            <a:pPr algn="just" defTabSz="1371600"/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2 (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nội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dung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cuốn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sách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):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rõ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dung, ý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(2)</a:t>
            </a:r>
          </a:p>
          <a:p>
            <a:pPr algn="just" defTabSz="1371600"/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3 (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điệp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):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tin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rõ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dung, ý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phần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(3)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8DF707-E964-C35B-5383-E9C9BA78BD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11318" y="6296586"/>
            <a:ext cx="6393752" cy="3914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56E1B9-9D46-CBE8-DB13-05A61E2B2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"/>
            <a:ext cx="182880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3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6E1B9-9D46-CBE8-DB13-05A61E2B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667" b="36363"/>
          <a:stretch/>
        </p:blipFill>
        <p:spPr>
          <a:xfrm>
            <a:off x="3276600" y="342900"/>
            <a:ext cx="146304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3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6E1B9-9D46-CBE8-DB13-05A61E2B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16" b="36364"/>
          <a:stretch/>
        </p:blipFill>
        <p:spPr>
          <a:xfrm>
            <a:off x="228600" y="770111"/>
            <a:ext cx="17068800" cy="92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9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6E1B9-9D46-CBE8-DB13-05A61E2B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182" r="48333"/>
          <a:stretch/>
        </p:blipFill>
        <p:spPr>
          <a:xfrm>
            <a:off x="1905000" y="7619"/>
            <a:ext cx="16174043" cy="97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81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3501620" y="-7343084"/>
            <a:ext cx="11284761" cy="12021050"/>
          </a:xfrm>
          <a:custGeom>
            <a:avLst/>
            <a:gdLst/>
            <a:ahLst/>
            <a:cxnLst/>
            <a:rect l="l" t="t" r="r" b="b"/>
            <a:pathLst>
              <a:path w="11284761" h="12021050">
                <a:moveTo>
                  <a:pt x="0" y="0"/>
                </a:moveTo>
                <a:lnTo>
                  <a:pt x="11284760" y="0"/>
                </a:lnTo>
                <a:lnTo>
                  <a:pt x="11284760" y="12021050"/>
                </a:lnTo>
                <a:lnTo>
                  <a:pt x="0" y="12021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2092" y="3994622"/>
            <a:ext cx="460528" cy="627752"/>
          </a:xfrm>
          <a:custGeom>
            <a:avLst/>
            <a:gdLst/>
            <a:ahLst/>
            <a:cxnLst/>
            <a:rect l="l" t="t" r="r" b="b"/>
            <a:pathLst>
              <a:path w="460528" h="627752">
                <a:moveTo>
                  <a:pt x="0" y="0"/>
                </a:moveTo>
                <a:lnTo>
                  <a:pt x="460528" y="0"/>
                </a:lnTo>
                <a:lnTo>
                  <a:pt x="460528" y="627752"/>
                </a:lnTo>
                <a:lnTo>
                  <a:pt x="0" y="627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63977" b="-464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2439" y="7519964"/>
            <a:ext cx="3642278" cy="3304539"/>
          </a:xfrm>
          <a:custGeom>
            <a:avLst/>
            <a:gdLst/>
            <a:ahLst/>
            <a:cxnLst/>
            <a:rect l="l" t="t" r="r" b="b"/>
            <a:pathLst>
              <a:path w="3642278" h="3304539">
                <a:moveTo>
                  <a:pt x="0" y="0"/>
                </a:moveTo>
                <a:lnTo>
                  <a:pt x="3642278" y="0"/>
                </a:lnTo>
                <a:lnTo>
                  <a:pt x="3642278" y="3304539"/>
                </a:lnTo>
                <a:lnTo>
                  <a:pt x="0" y="3304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023252">
            <a:off x="16389540" y="3787526"/>
            <a:ext cx="1397434" cy="1267854"/>
          </a:xfrm>
          <a:custGeom>
            <a:avLst/>
            <a:gdLst/>
            <a:ahLst/>
            <a:cxnLst/>
            <a:rect l="l" t="t" r="r" b="b"/>
            <a:pathLst>
              <a:path w="1397434" h="1267854">
                <a:moveTo>
                  <a:pt x="0" y="0"/>
                </a:moveTo>
                <a:lnTo>
                  <a:pt x="1397435" y="0"/>
                </a:lnTo>
                <a:lnTo>
                  <a:pt x="1397435" y="1267854"/>
                </a:lnTo>
                <a:lnTo>
                  <a:pt x="0" y="12678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447666">
            <a:off x="16326443" y="8163620"/>
            <a:ext cx="2973466" cy="2697745"/>
          </a:xfrm>
          <a:custGeom>
            <a:avLst/>
            <a:gdLst/>
            <a:ahLst/>
            <a:cxnLst/>
            <a:rect l="l" t="t" r="r" b="b"/>
            <a:pathLst>
              <a:path w="2973466" h="2697745">
                <a:moveTo>
                  <a:pt x="0" y="0"/>
                </a:moveTo>
                <a:lnTo>
                  <a:pt x="2973466" y="0"/>
                </a:lnTo>
                <a:lnTo>
                  <a:pt x="2973466" y="2697744"/>
                </a:lnTo>
                <a:lnTo>
                  <a:pt x="0" y="2697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905927">
            <a:off x="1209141" y="-416922"/>
            <a:ext cx="3878672" cy="4558269"/>
          </a:xfrm>
          <a:custGeom>
            <a:avLst/>
            <a:gdLst/>
            <a:ahLst/>
            <a:cxnLst/>
            <a:rect l="l" t="t" r="r" b="b"/>
            <a:pathLst>
              <a:path w="3878672" h="4558269">
                <a:moveTo>
                  <a:pt x="0" y="0"/>
                </a:moveTo>
                <a:lnTo>
                  <a:pt x="3878672" y="0"/>
                </a:lnTo>
                <a:lnTo>
                  <a:pt x="3878672" y="4558269"/>
                </a:lnTo>
                <a:lnTo>
                  <a:pt x="0" y="45582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064365" y="617110"/>
            <a:ext cx="3748811" cy="3495767"/>
          </a:xfrm>
          <a:custGeom>
            <a:avLst/>
            <a:gdLst/>
            <a:ahLst/>
            <a:cxnLst/>
            <a:rect l="l" t="t" r="r" b="b"/>
            <a:pathLst>
              <a:path w="3748811" h="3495767">
                <a:moveTo>
                  <a:pt x="0" y="0"/>
                </a:moveTo>
                <a:lnTo>
                  <a:pt x="3748812" y="0"/>
                </a:lnTo>
                <a:lnTo>
                  <a:pt x="3748812" y="3495766"/>
                </a:lnTo>
                <a:lnTo>
                  <a:pt x="0" y="34957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757957" y="1558316"/>
            <a:ext cx="8467286" cy="98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1"/>
              </a:lnSpc>
            </a:pPr>
            <a:r>
              <a:rPr lang="en-US" sz="704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704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4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7048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330C2A-58A2-BC11-BFDE-D50354F5C0DB}"/>
              </a:ext>
            </a:extLst>
          </p:cNvPr>
          <p:cNvSpPr/>
          <p:nvPr/>
        </p:nvSpPr>
        <p:spPr>
          <a:xfrm>
            <a:off x="3173877" y="7374266"/>
            <a:ext cx="128281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khai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sắp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xếp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trật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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BE649B-C757-5B18-CE20-5B33B2D6A2CF}"/>
              </a:ext>
            </a:extLst>
          </p:cNvPr>
          <p:cNvSpPr/>
          <p:nvPr/>
        </p:nvSpPr>
        <p:spPr>
          <a:xfrm>
            <a:off x="1828801" y="4903064"/>
            <a:ext cx="143255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46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">
            <a:extLst>
              <a:ext uri="{FF2B5EF4-FFF2-40B4-BE49-F238E27FC236}">
                <a16:creationId xmlns:a16="http://schemas.microsoft.com/office/drawing/2014/main" id="{82DB3623-248E-A125-3161-ADF0306B3DEB}"/>
              </a:ext>
            </a:extLst>
          </p:cNvPr>
          <p:cNvSpPr/>
          <p:nvPr/>
        </p:nvSpPr>
        <p:spPr>
          <a:xfrm rot="-10800000">
            <a:off x="15807122" y="5371229"/>
            <a:ext cx="2697529" cy="4915771"/>
          </a:xfrm>
          <a:custGeom>
            <a:avLst/>
            <a:gdLst/>
            <a:ahLst/>
            <a:cxnLst/>
            <a:rect l="l" t="t" r="r" b="b"/>
            <a:pathLst>
              <a:path w="2697529" h="4915771">
                <a:moveTo>
                  <a:pt x="0" y="0"/>
                </a:moveTo>
                <a:lnTo>
                  <a:pt x="2697529" y="0"/>
                </a:lnTo>
                <a:lnTo>
                  <a:pt x="2697529" y="4915771"/>
                </a:lnTo>
                <a:lnTo>
                  <a:pt x="0" y="4915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4CB777E0-C7C6-058D-9CE9-EBEDD3D08A20}"/>
              </a:ext>
            </a:extLst>
          </p:cNvPr>
          <p:cNvSpPr/>
          <p:nvPr/>
        </p:nvSpPr>
        <p:spPr>
          <a:xfrm>
            <a:off x="13893687" y="7806850"/>
            <a:ext cx="1101345" cy="1220409"/>
          </a:xfrm>
          <a:custGeom>
            <a:avLst/>
            <a:gdLst/>
            <a:ahLst/>
            <a:cxnLst/>
            <a:rect l="l" t="t" r="r" b="b"/>
            <a:pathLst>
              <a:path w="1101345" h="1220409">
                <a:moveTo>
                  <a:pt x="0" y="0"/>
                </a:moveTo>
                <a:lnTo>
                  <a:pt x="1101345" y="0"/>
                </a:lnTo>
                <a:lnTo>
                  <a:pt x="1101345" y="1220409"/>
                </a:lnTo>
                <a:lnTo>
                  <a:pt x="0" y="1220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90550" t="-210336" r="-193224" b="-26829"/>
            </a:stretch>
          </a:blipFill>
        </p:spPr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7970235E-0341-EA0E-7DCF-0E36E5ACD977}"/>
              </a:ext>
            </a:extLst>
          </p:cNvPr>
          <p:cNvSpPr/>
          <p:nvPr/>
        </p:nvSpPr>
        <p:spPr>
          <a:xfrm>
            <a:off x="16508647" y="5593080"/>
            <a:ext cx="881579" cy="976884"/>
          </a:xfrm>
          <a:custGeom>
            <a:avLst/>
            <a:gdLst/>
            <a:ahLst/>
            <a:cxnLst/>
            <a:rect l="l" t="t" r="r" b="b"/>
            <a:pathLst>
              <a:path w="881579" h="976884">
                <a:moveTo>
                  <a:pt x="0" y="0"/>
                </a:moveTo>
                <a:lnTo>
                  <a:pt x="881579" y="0"/>
                </a:lnTo>
                <a:lnTo>
                  <a:pt x="881579" y="976885"/>
                </a:lnTo>
                <a:lnTo>
                  <a:pt x="0" y="976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90550" t="-210336" r="-193224" b="-26829"/>
            </a:stretch>
          </a:blipFill>
        </p:spPr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3C87C143-2213-873E-AB82-54F074021D7F}"/>
              </a:ext>
            </a:extLst>
          </p:cNvPr>
          <p:cNvSpPr/>
          <p:nvPr/>
        </p:nvSpPr>
        <p:spPr>
          <a:xfrm>
            <a:off x="16236477" y="910018"/>
            <a:ext cx="1153749" cy="1278479"/>
          </a:xfrm>
          <a:custGeom>
            <a:avLst/>
            <a:gdLst/>
            <a:ahLst/>
            <a:cxnLst/>
            <a:rect l="l" t="t" r="r" b="b"/>
            <a:pathLst>
              <a:path w="1153749" h="1278479">
                <a:moveTo>
                  <a:pt x="0" y="0"/>
                </a:moveTo>
                <a:lnTo>
                  <a:pt x="1153749" y="0"/>
                </a:lnTo>
                <a:lnTo>
                  <a:pt x="1153749" y="1278479"/>
                </a:lnTo>
                <a:lnTo>
                  <a:pt x="0" y="1278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90550" t="-210336" r="-193224" b="-26829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8A95140-E6CF-8680-C131-1E0E002534D8}"/>
              </a:ext>
            </a:extLst>
          </p:cNvPr>
          <p:cNvSpPr/>
          <p:nvPr/>
        </p:nvSpPr>
        <p:spPr>
          <a:xfrm>
            <a:off x="1208315" y="3162300"/>
            <a:ext cx="15947572" cy="5135966"/>
          </a:xfrm>
          <a:custGeom>
            <a:avLst/>
            <a:gdLst/>
            <a:ahLst/>
            <a:cxnLst/>
            <a:rect l="l" t="t" r="r" b="b"/>
            <a:pathLst>
              <a:path w="10232338" h="5135966">
                <a:moveTo>
                  <a:pt x="0" y="0"/>
                </a:moveTo>
                <a:lnTo>
                  <a:pt x="10232338" y="0"/>
                </a:lnTo>
                <a:lnTo>
                  <a:pt x="10232338" y="5135967"/>
                </a:lnTo>
                <a:lnTo>
                  <a:pt x="0" y="5135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784" b="-60268"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4B2C25-1364-79F8-74CD-C0EBA0F0638B}"/>
              </a:ext>
            </a:extLst>
          </p:cNvPr>
          <p:cNvSpPr/>
          <p:nvPr/>
        </p:nvSpPr>
        <p:spPr>
          <a:xfrm>
            <a:off x="876300" y="952500"/>
            <a:ext cx="1653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Thảo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nhóm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</a:p>
          <a:p>
            <a:pPr algn="just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trật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D9FDC0-D249-A199-9B5D-8F44E861C88C}"/>
              </a:ext>
            </a:extLst>
          </p:cNvPr>
          <p:cNvSpPr/>
          <p:nvPr/>
        </p:nvSpPr>
        <p:spPr>
          <a:xfrm>
            <a:off x="1799770" y="4024848"/>
            <a:ext cx="145832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đảo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trật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logic,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mạch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phù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đảo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trật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phận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5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27F588-7CA9-A6EA-0EB5-7D195BA9042E}"/>
              </a:ext>
            </a:extLst>
          </p:cNvPr>
          <p:cNvSpPr/>
          <p:nvPr/>
        </p:nvSpPr>
        <p:spPr>
          <a:xfrm>
            <a:off x="228600" y="419100"/>
            <a:ext cx="1760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BC5E5-3BF6-62D6-4025-2710E7F94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324100"/>
            <a:ext cx="13944600" cy="766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89682">
            <a:off x="15056755" y="1871606"/>
            <a:ext cx="3485179" cy="4983040"/>
          </a:xfrm>
          <a:custGeom>
            <a:avLst/>
            <a:gdLst/>
            <a:ahLst/>
            <a:cxnLst/>
            <a:rect l="l" t="t" r="r" b="b"/>
            <a:pathLst>
              <a:path w="3485179" h="4983040">
                <a:moveTo>
                  <a:pt x="0" y="0"/>
                </a:moveTo>
                <a:lnTo>
                  <a:pt x="3485179" y="0"/>
                </a:lnTo>
                <a:lnTo>
                  <a:pt x="3485179" y="4983040"/>
                </a:lnTo>
                <a:lnTo>
                  <a:pt x="0" y="4983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223" t="-16474" r="-327754" b="-194118"/>
            </a:stretch>
          </a:blipFill>
        </p:spPr>
      </p:sp>
      <p:sp>
        <p:nvSpPr>
          <p:cNvPr id="3" name="Freeform 3"/>
          <p:cNvSpPr/>
          <p:nvPr/>
        </p:nvSpPr>
        <p:spPr>
          <a:xfrm rot="-5694906">
            <a:off x="-212476" y="-7914188"/>
            <a:ext cx="14943086" cy="6454871"/>
          </a:xfrm>
          <a:custGeom>
            <a:avLst/>
            <a:gdLst/>
            <a:ahLst/>
            <a:cxnLst/>
            <a:rect l="l" t="t" r="r" b="b"/>
            <a:pathLst>
              <a:path w="14943086" h="6454871">
                <a:moveTo>
                  <a:pt x="0" y="0"/>
                </a:moveTo>
                <a:lnTo>
                  <a:pt x="14943086" y="0"/>
                </a:lnTo>
                <a:lnTo>
                  <a:pt x="14943086" y="6454872"/>
                </a:lnTo>
                <a:lnTo>
                  <a:pt x="0" y="6454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3" b="-139771"/>
            </a:stretch>
          </a:blipFill>
        </p:spPr>
      </p:sp>
      <p:sp>
        <p:nvSpPr>
          <p:cNvPr id="4" name="Freeform 4"/>
          <p:cNvSpPr/>
          <p:nvPr/>
        </p:nvSpPr>
        <p:spPr>
          <a:xfrm rot="-5694906">
            <a:off x="4341739" y="6833288"/>
            <a:ext cx="3520262" cy="5803988"/>
          </a:xfrm>
          <a:custGeom>
            <a:avLst/>
            <a:gdLst/>
            <a:ahLst/>
            <a:cxnLst/>
            <a:rect l="l" t="t" r="r" b="b"/>
            <a:pathLst>
              <a:path w="3520262" h="5803988">
                <a:moveTo>
                  <a:pt x="0" y="0"/>
                </a:moveTo>
                <a:lnTo>
                  <a:pt x="3520262" y="0"/>
                </a:lnTo>
                <a:lnTo>
                  <a:pt x="3520262" y="5803987"/>
                </a:lnTo>
                <a:lnTo>
                  <a:pt x="0" y="58039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4174" r="-324487" b="-16666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14652" y="8458200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519244" y="1503449"/>
            <a:ext cx="7280101" cy="728010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r="-10004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2442572" y="8133520"/>
            <a:ext cx="5071159" cy="1300061"/>
          </a:xfrm>
          <a:custGeom>
            <a:avLst/>
            <a:gdLst/>
            <a:ahLst/>
            <a:cxnLst/>
            <a:rect l="l" t="t" r="r" b="b"/>
            <a:pathLst>
              <a:path w="5071159" h="1300061">
                <a:moveTo>
                  <a:pt x="0" y="0"/>
                </a:moveTo>
                <a:lnTo>
                  <a:pt x="5071159" y="0"/>
                </a:lnTo>
                <a:lnTo>
                  <a:pt x="5071159" y="1300061"/>
                </a:lnTo>
                <a:lnTo>
                  <a:pt x="0" y="13000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00992" y="27214"/>
            <a:ext cx="3635987" cy="4114800"/>
          </a:xfrm>
          <a:custGeom>
            <a:avLst/>
            <a:gdLst/>
            <a:ahLst/>
            <a:cxnLst/>
            <a:rect l="l" t="t" r="r" b="b"/>
            <a:pathLst>
              <a:path w="3635987" h="4114800">
                <a:moveTo>
                  <a:pt x="0" y="0"/>
                </a:moveTo>
                <a:lnTo>
                  <a:pt x="3635987" y="0"/>
                </a:lnTo>
                <a:lnTo>
                  <a:pt x="36359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D8CB770A-D6AB-004C-B7B5-3F3E99C63FA0}"/>
              </a:ext>
            </a:extLst>
          </p:cNvPr>
          <p:cNvSpPr txBox="1"/>
          <p:nvPr/>
        </p:nvSpPr>
        <p:spPr>
          <a:xfrm>
            <a:off x="533400" y="3579264"/>
            <a:ext cx="8985844" cy="2945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200" dirty="0">
                <a:latin typeface="#9Slide04 Podkova Medium" panose="00000600000000000000" pitchFamily="2" charset="0"/>
              </a:rPr>
              <a:t>2. </a:t>
            </a:r>
          </a:p>
          <a:p>
            <a:pPr algn="ctr">
              <a:lnSpc>
                <a:spcPts val="7560"/>
              </a:lnSpc>
            </a:pPr>
            <a:r>
              <a:rPr lang="en-US" sz="7200" dirty="0" err="1">
                <a:latin typeface="#9Slide04 Podkova Medium" panose="00000600000000000000" pitchFamily="2" charset="0"/>
              </a:rPr>
              <a:t>Yếu</a:t>
            </a:r>
            <a:r>
              <a:rPr lang="en-US" sz="7200" dirty="0">
                <a:latin typeface="#9Slide04 Podkova Medium" panose="00000600000000000000" pitchFamily="2" charset="0"/>
              </a:rPr>
              <a:t> </a:t>
            </a:r>
            <a:r>
              <a:rPr lang="en-US" sz="7200" dirty="0" err="1">
                <a:latin typeface="#9Slide04 Podkova Medium" panose="00000600000000000000" pitchFamily="2" charset="0"/>
              </a:rPr>
              <a:t>tố</a:t>
            </a:r>
            <a:r>
              <a:rPr lang="en-US" sz="7200" dirty="0">
                <a:latin typeface="#9Slide04 Podkova Medium" panose="00000600000000000000" pitchFamily="2" charset="0"/>
              </a:rPr>
              <a:t> phi </a:t>
            </a:r>
            <a:r>
              <a:rPr lang="en-US" sz="7200" dirty="0" err="1">
                <a:latin typeface="#9Slide04 Podkova Medium" panose="00000600000000000000" pitchFamily="2" charset="0"/>
              </a:rPr>
              <a:t>ngôn</a:t>
            </a:r>
            <a:r>
              <a:rPr lang="en-US" sz="7200" dirty="0">
                <a:latin typeface="#9Slide04 Podkova Medium" panose="00000600000000000000" pitchFamily="2" charset="0"/>
              </a:rPr>
              <a:t> </a:t>
            </a:r>
            <a:r>
              <a:rPr lang="en-US" sz="7200" dirty="0" err="1">
                <a:latin typeface="#9Slide04 Podkova Medium" panose="00000600000000000000" pitchFamily="2" charset="0"/>
              </a:rPr>
              <a:t>ngữ</a:t>
            </a:r>
            <a:r>
              <a:rPr lang="en-US" sz="7200" dirty="0">
                <a:latin typeface="#9Slide04 Podkova Medium" panose="00000600000000000000" pitchFamily="2" charset="0"/>
              </a:rPr>
              <a:t> </a:t>
            </a:r>
            <a:r>
              <a:rPr lang="en-US" sz="7200" dirty="0" err="1">
                <a:latin typeface="#9Slide04 Podkova Medium" panose="00000600000000000000" pitchFamily="2" charset="0"/>
              </a:rPr>
              <a:t>trong</a:t>
            </a:r>
            <a:r>
              <a:rPr lang="en-US" sz="7200" dirty="0">
                <a:latin typeface="#9Slide04 Podkova Medium" panose="00000600000000000000" pitchFamily="2" charset="0"/>
              </a:rPr>
              <a:t> </a:t>
            </a:r>
            <a:r>
              <a:rPr lang="en-US" sz="7200" dirty="0" err="1">
                <a:latin typeface="#9Slide04 Podkova Medium" panose="00000600000000000000" pitchFamily="2" charset="0"/>
              </a:rPr>
              <a:t>văn</a:t>
            </a:r>
            <a:r>
              <a:rPr lang="en-US" sz="7200" dirty="0">
                <a:latin typeface="#9Slide04 Podkova Medium" panose="00000600000000000000" pitchFamily="2" charset="0"/>
              </a:rPr>
              <a:t> </a:t>
            </a:r>
            <a:r>
              <a:rPr lang="en-US" sz="7200" dirty="0" err="1">
                <a:latin typeface="#9Slide04 Podkova Medium" panose="00000600000000000000" pitchFamily="2" charset="0"/>
              </a:rPr>
              <a:t>bản</a:t>
            </a:r>
            <a:endParaRPr lang="en-US" sz="7200" dirty="0">
              <a:latin typeface="#9Slide04 Podkova Medium" panose="000006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44F8F5-5890-7115-500F-965836DFD34E}"/>
              </a:ext>
            </a:extLst>
          </p:cNvPr>
          <p:cNvSpPr/>
          <p:nvPr/>
        </p:nvSpPr>
        <p:spPr>
          <a:xfrm>
            <a:off x="7848600" y="1943100"/>
            <a:ext cx="9144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Giooc-giơ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84D8CF-421F-A0D7-95E1-6E8954814FF9}"/>
              </a:ext>
            </a:extLst>
          </p:cNvPr>
          <p:cNvSpPr/>
          <p:nvPr/>
        </p:nvSpPr>
        <p:spPr>
          <a:xfrm>
            <a:off x="7848600" y="4305300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Minh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8CEEC3-AA58-3EA5-3290-17F590CE3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09"/>
          <a:stretch/>
        </p:blipFill>
        <p:spPr>
          <a:xfrm>
            <a:off x="685800" y="952500"/>
            <a:ext cx="6362043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0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06095">
            <a:off x="-12680760" y="1327879"/>
            <a:ext cx="32473327" cy="30524927"/>
          </a:xfrm>
          <a:custGeom>
            <a:avLst/>
            <a:gdLst/>
            <a:ahLst/>
            <a:cxnLst/>
            <a:rect l="l" t="t" r="r" b="b"/>
            <a:pathLst>
              <a:path w="32473327" h="30524927">
                <a:moveTo>
                  <a:pt x="0" y="0"/>
                </a:moveTo>
                <a:lnTo>
                  <a:pt x="32473327" y="0"/>
                </a:lnTo>
                <a:lnTo>
                  <a:pt x="32473327" y="30524927"/>
                </a:lnTo>
                <a:lnTo>
                  <a:pt x="0" y="3052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ED1A22F2-99E0-82F4-E20E-EC95F497CC95}"/>
              </a:ext>
            </a:extLst>
          </p:cNvPr>
          <p:cNvSpPr/>
          <p:nvPr/>
        </p:nvSpPr>
        <p:spPr>
          <a:xfrm rot="2064936" flipH="1">
            <a:off x="-3932362" y="2868022"/>
            <a:ext cx="11977566" cy="8081423"/>
          </a:xfrm>
          <a:custGeom>
            <a:avLst/>
            <a:gdLst/>
            <a:ahLst/>
            <a:cxnLst/>
            <a:rect l="l" t="t" r="r" b="b"/>
            <a:pathLst>
              <a:path w="9771070" h="3979490">
                <a:moveTo>
                  <a:pt x="9771070" y="0"/>
                </a:moveTo>
                <a:lnTo>
                  <a:pt x="0" y="0"/>
                </a:lnTo>
                <a:lnTo>
                  <a:pt x="0" y="3979491"/>
                </a:lnTo>
                <a:lnTo>
                  <a:pt x="9771070" y="3979491"/>
                </a:lnTo>
                <a:lnTo>
                  <a:pt x="97710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82918" y="8355447"/>
            <a:ext cx="2697783" cy="2057400"/>
          </a:xfrm>
          <a:custGeom>
            <a:avLst/>
            <a:gdLst/>
            <a:ahLst/>
            <a:cxnLst/>
            <a:rect l="l" t="t" r="r" b="b"/>
            <a:pathLst>
              <a:path w="2697783" h="2057400">
                <a:moveTo>
                  <a:pt x="0" y="0"/>
                </a:moveTo>
                <a:lnTo>
                  <a:pt x="2697783" y="0"/>
                </a:lnTo>
                <a:lnTo>
                  <a:pt x="26977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07819" y="4139944"/>
            <a:ext cx="3355086" cy="4671056"/>
          </a:xfrm>
          <a:custGeom>
            <a:avLst/>
            <a:gdLst/>
            <a:ahLst/>
            <a:cxnLst/>
            <a:rect l="l" t="t" r="r" b="b"/>
            <a:pathLst>
              <a:path w="3355086" h="4671056">
                <a:moveTo>
                  <a:pt x="3355086" y="0"/>
                </a:moveTo>
                <a:lnTo>
                  <a:pt x="0" y="0"/>
                </a:lnTo>
                <a:lnTo>
                  <a:pt x="0" y="4671056"/>
                </a:lnTo>
                <a:lnTo>
                  <a:pt x="3355086" y="4671056"/>
                </a:lnTo>
                <a:lnTo>
                  <a:pt x="335508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398526"/>
            <a:ext cx="2697783" cy="2057400"/>
          </a:xfrm>
          <a:custGeom>
            <a:avLst/>
            <a:gdLst/>
            <a:ahLst/>
            <a:cxnLst/>
            <a:rect l="l" t="t" r="r" b="b"/>
            <a:pathLst>
              <a:path w="2697783" h="2057400">
                <a:moveTo>
                  <a:pt x="0" y="0"/>
                </a:moveTo>
                <a:lnTo>
                  <a:pt x="2697783" y="0"/>
                </a:lnTo>
                <a:lnTo>
                  <a:pt x="26977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12634" y="2964879"/>
            <a:ext cx="686538" cy="688259"/>
          </a:xfrm>
          <a:custGeom>
            <a:avLst/>
            <a:gdLst/>
            <a:ahLst/>
            <a:cxnLst/>
            <a:rect l="l" t="t" r="r" b="b"/>
            <a:pathLst>
              <a:path w="686538" h="688259">
                <a:moveTo>
                  <a:pt x="0" y="0"/>
                </a:moveTo>
                <a:lnTo>
                  <a:pt x="686538" y="0"/>
                </a:lnTo>
                <a:lnTo>
                  <a:pt x="686538" y="688258"/>
                </a:lnTo>
                <a:lnTo>
                  <a:pt x="0" y="6882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32663">
            <a:off x="4969330" y="8820984"/>
            <a:ext cx="935172" cy="612538"/>
          </a:xfrm>
          <a:custGeom>
            <a:avLst/>
            <a:gdLst/>
            <a:ahLst/>
            <a:cxnLst/>
            <a:rect l="l" t="t" r="r" b="b"/>
            <a:pathLst>
              <a:path w="935172" h="612538">
                <a:moveTo>
                  <a:pt x="0" y="0"/>
                </a:moveTo>
                <a:lnTo>
                  <a:pt x="935172" y="0"/>
                </a:lnTo>
                <a:lnTo>
                  <a:pt x="935172" y="612538"/>
                </a:lnTo>
                <a:lnTo>
                  <a:pt x="0" y="612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5068310" y="5892342"/>
            <a:ext cx="2338275" cy="1783230"/>
          </a:xfrm>
          <a:custGeom>
            <a:avLst/>
            <a:gdLst/>
            <a:ahLst/>
            <a:cxnLst/>
            <a:rect l="l" t="t" r="r" b="b"/>
            <a:pathLst>
              <a:path w="2338275" h="1783230">
                <a:moveTo>
                  <a:pt x="2338275" y="0"/>
                </a:moveTo>
                <a:lnTo>
                  <a:pt x="0" y="0"/>
                </a:lnTo>
                <a:lnTo>
                  <a:pt x="0" y="1783230"/>
                </a:lnTo>
                <a:lnTo>
                  <a:pt x="2338275" y="1783230"/>
                </a:lnTo>
                <a:lnTo>
                  <a:pt x="233827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680963" y="5892342"/>
            <a:ext cx="1217778" cy="864623"/>
          </a:xfrm>
          <a:custGeom>
            <a:avLst/>
            <a:gdLst/>
            <a:ahLst/>
            <a:cxnLst/>
            <a:rect l="l" t="t" r="r" b="b"/>
            <a:pathLst>
              <a:path w="1217778" h="864623">
                <a:moveTo>
                  <a:pt x="0" y="0"/>
                </a:moveTo>
                <a:lnTo>
                  <a:pt x="1217778" y="0"/>
                </a:lnTo>
                <a:lnTo>
                  <a:pt x="1217778" y="864623"/>
                </a:lnTo>
                <a:lnTo>
                  <a:pt x="0" y="8646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941530" y="3048630"/>
            <a:ext cx="9328646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latin typeface="#9Slide04 Podkova Medium" panose="00000600000000000000" pitchFamily="2" charset="0"/>
              </a:rPr>
              <a:t>CUỐN SÁCH</a:t>
            </a:r>
          </a:p>
          <a:p>
            <a:pPr algn="ctr"/>
            <a:r>
              <a:rPr lang="en-US" sz="8000" b="1" dirty="0" err="1">
                <a:solidFill>
                  <a:srgbClr val="453577"/>
                </a:solidFill>
                <a:latin typeface="#9Slide05 Yen Tu" panose="02040603050506020204" pitchFamily="18" charset="0"/>
              </a:rPr>
              <a:t>Chìa</a:t>
            </a:r>
            <a:r>
              <a:rPr lang="en-US" sz="8000" b="1" dirty="0">
                <a:solidFill>
                  <a:srgbClr val="453577"/>
                </a:solidFill>
                <a:latin typeface="#9Slide05 Yen Tu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453577"/>
                </a:solidFill>
                <a:latin typeface="#9Slide05 Yen Tu" panose="02040603050506020204" pitchFamily="18" charset="0"/>
              </a:rPr>
              <a:t>khoá</a:t>
            </a:r>
            <a:r>
              <a:rPr lang="en-US" sz="8000" b="1" dirty="0">
                <a:solidFill>
                  <a:srgbClr val="453577"/>
                </a:solidFill>
                <a:latin typeface="#9Slide05 Yen Tu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453577"/>
                </a:solidFill>
                <a:latin typeface="#9Slide05 Yen Tu" panose="02040603050506020204" pitchFamily="18" charset="0"/>
              </a:rPr>
              <a:t>vũ</a:t>
            </a:r>
            <a:r>
              <a:rPr lang="en-US" sz="8000" b="1" dirty="0">
                <a:solidFill>
                  <a:srgbClr val="453577"/>
                </a:solidFill>
                <a:latin typeface="#9Slide05 Yen Tu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453577"/>
                </a:solidFill>
                <a:latin typeface="#9Slide05 Yen Tu" panose="02040603050506020204" pitchFamily="18" charset="0"/>
              </a:rPr>
              <a:t>trụ</a:t>
            </a:r>
            <a:r>
              <a:rPr lang="en-US" sz="8000" b="1" dirty="0">
                <a:solidFill>
                  <a:srgbClr val="453577"/>
                </a:solidFill>
                <a:latin typeface="#9Slide05 Yen Tu" panose="02040603050506020204" pitchFamily="18" charset="0"/>
              </a:rPr>
              <a:t> </a:t>
            </a:r>
          </a:p>
          <a:p>
            <a:pPr algn="r"/>
            <a:r>
              <a:rPr lang="en-US" sz="8000" b="1" dirty="0" err="1">
                <a:solidFill>
                  <a:srgbClr val="453577"/>
                </a:solidFill>
                <a:latin typeface="#9Slide05 Yen Tu" panose="02040603050506020204" pitchFamily="18" charset="0"/>
              </a:rPr>
              <a:t>của</a:t>
            </a:r>
            <a:r>
              <a:rPr lang="en-US" sz="8000" b="1" dirty="0">
                <a:solidFill>
                  <a:srgbClr val="453577"/>
                </a:solidFill>
                <a:latin typeface="#9Slide05 Yen Tu" panose="02040603050506020204" pitchFamily="18" charset="0"/>
              </a:rPr>
              <a:t> </a:t>
            </a:r>
            <a:r>
              <a:rPr lang="en-US" sz="8000" b="1" dirty="0" err="1">
                <a:solidFill>
                  <a:srgbClr val="453577"/>
                </a:solidFill>
                <a:latin typeface="#9Slide05 Yen Tu" panose="02040603050506020204" pitchFamily="18" charset="0"/>
              </a:rPr>
              <a:t>Gioóc-giơ</a:t>
            </a:r>
            <a:endParaRPr lang="en-US" sz="8000" b="1" dirty="0">
              <a:solidFill>
                <a:srgbClr val="453577"/>
              </a:solidFill>
              <a:latin typeface="#9Slide05 Yen Tu" panose="02040603050506020204" pitchFamily="18" charset="0"/>
            </a:endParaRPr>
          </a:p>
          <a:p>
            <a:pPr algn="r"/>
            <a:r>
              <a:rPr lang="en-US" sz="5400" dirty="0">
                <a:latin typeface="#9Slide04 Podkova Medium" panose="00000600000000000000" pitchFamily="2" charset="0"/>
              </a:rPr>
              <a:t> </a:t>
            </a:r>
          </a:p>
        </p:txBody>
      </p:sp>
      <p:sp>
        <p:nvSpPr>
          <p:cNvPr id="14" name="Freeform 14"/>
          <p:cNvSpPr/>
          <p:nvPr/>
        </p:nvSpPr>
        <p:spPr>
          <a:xfrm flipV="1">
            <a:off x="10495860" y="8529463"/>
            <a:ext cx="2697783" cy="2057400"/>
          </a:xfrm>
          <a:custGeom>
            <a:avLst/>
            <a:gdLst/>
            <a:ahLst/>
            <a:cxnLst/>
            <a:rect l="l" t="t" r="r" b="b"/>
            <a:pathLst>
              <a:path w="2697783" h="2057400">
                <a:moveTo>
                  <a:pt x="0" y="2057400"/>
                </a:moveTo>
                <a:lnTo>
                  <a:pt x="2697783" y="2057400"/>
                </a:lnTo>
                <a:lnTo>
                  <a:pt x="2697783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423208" y="8769846"/>
            <a:ext cx="2026225" cy="2057400"/>
          </a:xfrm>
          <a:custGeom>
            <a:avLst/>
            <a:gdLst/>
            <a:ahLst/>
            <a:cxnLst/>
            <a:rect l="l" t="t" r="r" b="b"/>
            <a:pathLst>
              <a:path w="2026225" h="2057400">
                <a:moveTo>
                  <a:pt x="0" y="0"/>
                </a:moveTo>
                <a:lnTo>
                  <a:pt x="2026224" y="0"/>
                </a:lnTo>
                <a:lnTo>
                  <a:pt x="202622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33143"/>
            </a:stretch>
          </a:blipFill>
        </p:spPr>
      </p:sp>
      <p:sp>
        <p:nvSpPr>
          <p:cNvPr id="17" name="Freeform 17"/>
          <p:cNvSpPr/>
          <p:nvPr/>
        </p:nvSpPr>
        <p:spPr>
          <a:xfrm rot="-2952813">
            <a:off x="15375415" y="5979627"/>
            <a:ext cx="1749423" cy="3316441"/>
          </a:xfrm>
          <a:custGeom>
            <a:avLst/>
            <a:gdLst/>
            <a:ahLst/>
            <a:cxnLst/>
            <a:rect l="l" t="t" r="r" b="b"/>
            <a:pathLst>
              <a:path w="1749423" h="3316441">
                <a:moveTo>
                  <a:pt x="0" y="0"/>
                </a:moveTo>
                <a:lnTo>
                  <a:pt x="1749423" y="0"/>
                </a:lnTo>
                <a:lnTo>
                  <a:pt x="1749423" y="3316441"/>
                </a:lnTo>
                <a:lnTo>
                  <a:pt x="0" y="33164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/>
          <p:cNvSpPr/>
          <p:nvPr/>
        </p:nvSpPr>
        <p:spPr>
          <a:xfrm>
            <a:off x="5068310" y="3619943"/>
            <a:ext cx="905877" cy="2272400"/>
          </a:xfrm>
          <a:custGeom>
            <a:avLst/>
            <a:gdLst/>
            <a:ahLst/>
            <a:cxnLst/>
            <a:rect l="l" t="t" r="r" b="b"/>
            <a:pathLst>
              <a:path w="905877" h="2272400">
                <a:moveTo>
                  <a:pt x="0" y="0"/>
                </a:moveTo>
                <a:lnTo>
                  <a:pt x="905877" y="0"/>
                </a:lnTo>
                <a:lnTo>
                  <a:pt x="905877" y="2272399"/>
                </a:lnTo>
                <a:lnTo>
                  <a:pt x="0" y="22723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228930"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8010820" y="7290972"/>
            <a:ext cx="2138137" cy="769200"/>
          </a:xfrm>
          <a:custGeom>
            <a:avLst/>
            <a:gdLst/>
            <a:ahLst/>
            <a:cxnLst/>
            <a:rect l="l" t="t" r="r" b="b"/>
            <a:pathLst>
              <a:path w="2138137" h="769200">
                <a:moveTo>
                  <a:pt x="2138136" y="0"/>
                </a:moveTo>
                <a:lnTo>
                  <a:pt x="0" y="0"/>
                </a:lnTo>
                <a:lnTo>
                  <a:pt x="0" y="769200"/>
                </a:lnTo>
                <a:lnTo>
                  <a:pt x="2138136" y="769200"/>
                </a:lnTo>
                <a:lnTo>
                  <a:pt x="213813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111986"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2069DB-C6A9-5A72-0AE8-C640580D5558}"/>
              </a:ext>
            </a:extLst>
          </p:cNvPr>
          <p:cNvSpPr txBox="1"/>
          <p:nvPr/>
        </p:nvSpPr>
        <p:spPr>
          <a:xfrm>
            <a:off x="5664498" y="755901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#9Slide04 Pridi Light" panose="00000400000000000000" pitchFamily="2" charset="-34"/>
                <a:cs typeface="#9Slide04 Pridi Light" panose="00000400000000000000" pitchFamily="2" charset="-34"/>
              </a:rPr>
              <a:t>Bài</a:t>
            </a:r>
            <a:r>
              <a:rPr lang="en-US" sz="4800" dirty="0">
                <a:latin typeface="#9Slide04 Pridi Light" panose="00000400000000000000" pitchFamily="2" charset="-34"/>
                <a:cs typeface="#9Slide04 Pridi Light" panose="00000400000000000000" pitchFamily="2" charset="-34"/>
              </a:rPr>
              <a:t> 10: </a:t>
            </a:r>
          </a:p>
          <a:p>
            <a:pPr algn="ctr"/>
            <a:r>
              <a:rPr lang="en-US" sz="4800" dirty="0">
                <a:latin typeface="#9Slide04 Pridi Light" panose="00000400000000000000" pitchFamily="2" charset="-34"/>
                <a:cs typeface="#9Slide04 Pridi Light" panose="00000400000000000000" pitchFamily="2" charset="-34"/>
              </a:rPr>
              <a:t>Văn </a:t>
            </a:r>
            <a:r>
              <a:rPr lang="en-US" sz="4800" dirty="0" err="1">
                <a:latin typeface="#9Slide04 Pridi Light" panose="00000400000000000000" pitchFamily="2" charset="-34"/>
                <a:cs typeface="#9Slide04 Pridi Light" panose="00000400000000000000" pitchFamily="2" charset="-34"/>
              </a:rPr>
              <a:t>bản</a:t>
            </a:r>
            <a:r>
              <a:rPr lang="en-US" sz="4800" dirty="0">
                <a:latin typeface="#9Slide04 Pridi Light" panose="00000400000000000000" pitchFamily="2" charset="-34"/>
                <a:cs typeface="#9Slide04 Pridi Light" panose="00000400000000000000" pitchFamily="2" charset="-34"/>
              </a:rPr>
              <a:t> </a:t>
            </a:r>
            <a:r>
              <a:rPr lang="en-US" sz="4800" dirty="0" err="1">
                <a:latin typeface="#9Slide04 Pridi Light" panose="00000400000000000000" pitchFamily="2" charset="-34"/>
                <a:cs typeface="#9Slide04 Pridi Light" panose="00000400000000000000" pitchFamily="2" charset="-34"/>
              </a:rPr>
              <a:t>thông</a:t>
            </a:r>
            <a:r>
              <a:rPr lang="en-US" sz="4800" dirty="0">
                <a:latin typeface="#9Slide04 Pridi Light" panose="00000400000000000000" pitchFamily="2" charset="-34"/>
                <a:cs typeface="#9Slide04 Pridi Light" panose="00000400000000000000" pitchFamily="2" charset="-34"/>
              </a:rPr>
              <a:t> tin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12553">
            <a:off x="7950458" y="1853921"/>
            <a:ext cx="14119938" cy="6099301"/>
          </a:xfrm>
          <a:custGeom>
            <a:avLst/>
            <a:gdLst/>
            <a:ahLst/>
            <a:cxnLst/>
            <a:rect l="l" t="t" r="r" b="b"/>
            <a:pathLst>
              <a:path w="14119938" h="6099301">
                <a:moveTo>
                  <a:pt x="0" y="0"/>
                </a:moveTo>
                <a:lnTo>
                  <a:pt x="14119938" y="0"/>
                </a:lnTo>
                <a:lnTo>
                  <a:pt x="14119938" y="6099302"/>
                </a:lnTo>
                <a:lnTo>
                  <a:pt x="0" y="6099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3" b="-139771"/>
            </a:stretch>
          </a:blipFill>
        </p:spPr>
      </p:sp>
      <p:sp>
        <p:nvSpPr>
          <p:cNvPr id="3" name="Freeform 3"/>
          <p:cNvSpPr/>
          <p:nvPr/>
        </p:nvSpPr>
        <p:spPr>
          <a:xfrm rot="-2256039">
            <a:off x="-1469446" y="-3572263"/>
            <a:ext cx="12990473" cy="13567074"/>
          </a:xfrm>
          <a:custGeom>
            <a:avLst/>
            <a:gdLst/>
            <a:ahLst/>
            <a:cxnLst/>
            <a:rect l="l" t="t" r="r" b="b"/>
            <a:pathLst>
              <a:path w="12990473" h="13567074">
                <a:moveTo>
                  <a:pt x="0" y="0"/>
                </a:moveTo>
                <a:lnTo>
                  <a:pt x="12990473" y="0"/>
                </a:lnTo>
                <a:lnTo>
                  <a:pt x="12990473" y="13567074"/>
                </a:lnTo>
                <a:lnTo>
                  <a:pt x="0" y="13567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85795">
            <a:off x="11823610" y="4198972"/>
            <a:ext cx="3662104" cy="6945370"/>
          </a:xfrm>
          <a:custGeom>
            <a:avLst/>
            <a:gdLst/>
            <a:ahLst/>
            <a:cxnLst/>
            <a:rect l="l" t="t" r="r" b="b"/>
            <a:pathLst>
              <a:path w="3662104" h="6945370">
                <a:moveTo>
                  <a:pt x="0" y="0"/>
                </a:moveTo>
                <a:lnTo>
                  <a:pt x="3662105" y="0"/>
                </a:lnTo>
                <a:lnTo>
                  <a:pt x="3662105" y="6945370"/>
                </a:lnTo>
                <a:lnTo>
                  <a:pt x="0" y="69453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816494">
            <a:off x="13109781" y="-211636"/>
            <a:ext cx="3801292" cy="4467331"/>
          </a:xfrm>
          <a:custGeom>
            <a:avLst/>
            <a:gdLst/>
            <a:ahLst/>
            <a:cxnLst/>
            <a:rect l="l" t="t" r="r" b="b"/>
            <a:pathLst>
              <a:path w="3801292" h="4467331">
                <a:moveTo>
                  <a:pt x="0" y="0"/>
                </a:moveTo>
                <a:lnTo>
                  <a:pt x="3801292" y="0"/>
                </a:lnTo>
                <a:lnTo>
                  <a:pt x="3801292" y="4467331"/>
                </a:lnTo>
                <a:lnTo>
                  <a:pt x="0" y="44673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24732">
            <a:off x="7054040" y="6842393"/>
            <a:ext cx="2802640" cy="2542758"/>
          </a:xfrm>
          <a:custGeom>
            <a:avLst/>
            <a:gdLst/>
            <a:ahLst/>
            <a:cxnLst/>
            <a:rect l="l" t="t" r="r" b="b"/>
            <a:pathLst>
              <a:path w="2802640" h="2542758">
                <a:moveTo>
                  <a:pt x="0" y="0"/>
                </a:moveTo>
                <a:lnTo>
                  <a:pt x="2802640" y="0"/>
                </a:lnTo>
                <a:lnTo>
                  <a:pt x="2802640" y="2542758"/>
                </a:lnTo>
                <a:lnTo>
                  <a:pt x="0" y="25427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232096">
            <a:off x="4826811" y="7596459"/>
            <a:ext cx="1487406" cy="1349483"/>
          </a:xfrm>
          <a:custGeom>
            <a:avLst/>
            <a:gdLst/>
            <a:ahLst/>
            <a:cxnLst/>
            <a:rect l="l" t="t" r="r" b="b"/>
            <a:pathLst>
              <a:path w="1487406" h="1349483">
                <a:moveTo>
                  <a:pt x="0" y="0"/>
                </a:moveTo>
                <a:lnTo>
                  <a:pt x="1487406" y="0"/>
                </a:lnTo>
                <a:lnTo>
                  <a:pt x="1487406" y="1349483"/>
                </a:lnTo>
                <a:lnTo>
                  <a:pt x="0" y="13494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27317" y="2427656"/>
            <a:ext cx="9729031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F1F1F1"/>
                </a:solidFill>
                <a:latin typeface="#9Slide04 Podkova Medium" panose="00000600000000000000" pitchFamily="2" charset="0"/>
              </a:rPr>
              <a:t>III.</a:t>
            </a:r>
          </a:p>
          <a:p>
            <a:pPr algn="ctr"/>
            <a:r>
              <a:rPr lang="en-US" sz="9600" b="1" dirty="0" err="1">
                <a:solidFill>
                  <a:srgbClr val="F1F1F1"/>
                </a:solidFill>
                <a:latin typeface="#9Slide04 Podkova Medium" panose="00000600000000000000" pitchFamily="2" charset="0"/>
              </a:rPr>
              <a:t>Tổng</a:t>
            </a:r>
            <a:r>
              <a:rPr lang="en-US" sz="9600" b="1" dirty="0">
                <a:solidFill>
                  <a:srgbClr val="F1F1F1"/>
                </a:solidFill>
                <a:latin typeface="#9Slide04 Podkova Medium" panose="00000600000000000000" pitchFamily="2" charset="0"/>
              </a:rPr>
              <a:t> </a:t>
            </a:r>
            <a:r>
              <a:rPr lang="en-US" sz="9600" b="1" dirty="0" err="1">
                <a:solidFill>
                  <a:srgbClr val="F1F1F1"/>
                </a:solidFill>
                <a:latin typeface="#9Slide04 Podkova Medium" panose="00000600000000000000" pitchFamily="2" charset="0"/>
              </a:rPr>
              <a:t>kết</a:t>
            </a:r>
            <a:endParaRPr lang="en-US" sz="9600" b="1" dirty="0">
              <a:solidFill>
                <a:srgbClr val="F1F1F1"/>
              </a:solidFill>
              <a:latin typeface="#9Slide04 Podkova Medium" panose="000006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5CFA539-61B9-BDFE-5913-9592CEBD5B11}"/>
              </a:ext>
            </a:extLst>
          </p:cNvPr>
          <p:cNvSpPr/>
          <p:nvPr/>
        </p:nvSpPr>
        <p:spPr>
          <a:xfrm>
            <a:off x="2438400" y="517222"/>
            <a:ext cx="563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F2F8C2-A5B5-8FF8-B165-B83C37671D4C}"/>
              </a:ext>
            </a:extLst>
          </p:cNvPr>
          <p:cNvSpPr/>
          <p:nvPr/>
        </p:nvSpPr>
        <p:spPr>
          <a:xfrm>
            <a:off x="3657600" y="1604124"/>
            <a:ext cx="1600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4633E-6647-BC98-2A9D-A9F5547154A4}"/>
              </a:ext>
            </a:extLst>
          </p:cNvPr>
          <p:cNvSpPr/>
          <p:nvPr/>
        </p:nvSpPr>
        <p:spPr>
          <a:xfrm>
            <a:off x="3043949" y="4270402"/>
            <a:ext cx="563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8B1E9-0015-FB66-188B-9CD30E331DD4}"/>
              </a:ext>
            </a:extLst>
          </p:cNvPr>
          <p:cNvSpPr/>
          <p:nvPr/>
        </p:nvSpPr>
        <p:spPr>
          <a:xfrm>
            <a:off x="4191000" y="5375267"/>
            <a:ext cx="13639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4293" algn="just" defTabSz="1371600">
              <a:spcBef>
                <a:spcPts val="900"/>
              </a:spcBef>
              <a:spcAft>
                <a:spcPts val="900"/>
              </a:spcAft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Văn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bản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cung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cấp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tin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cụ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thể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, chi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tiết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về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nội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dung,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nghệ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thuật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, ý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nghĩa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“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Cuốn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sách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Chìa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khóa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vũ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tru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̣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của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Giooc-giơ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”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hiểu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về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vấn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đề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vũ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trụ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. Qua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đó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khơi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dậy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ước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mơ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khám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phá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chinh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phục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thiên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nhiên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tự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nhiên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charset="0"/>
                <a:ea typeface="Calibri" panose="020F0502020204030204" charset="0"/>
                <a:cs typeface="Times New Roman" panose="02020603050405020304" charset="0"/>
              </a:rPr>
              <a:t>. 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AC3FBCC-464F-BED7-FD18-3A460F41EADC}"/>
              </a:ext>
            </a:extLst>
          </p:cNvPr>
          <p:cNvSpPr/>
          <p:nvPr/>
        </p:nvSpPr>
        <p:spPr>
          <a:xfrm>
            <a:off x="-4267200" y="-256501"/>
            <a:ext cx="7322035" cy="5400001"/>
          </a:xfrm>
          <a:custGeom>
            <a:avLst/>
            <a:gdLst/>
            <a:ahLst/>
            <a:cxnLst/>
            <a:rect l="l" t="t" r="r" b="b"/>
            <a:pathLst>
              <a:path w="7322035" h="5400001">
                <a:moveTo>
                  <a:pt x="0" y="0"/>
                </a:moveTo>
                <a:lnTo>
                  <a:pt x="7322035" y="0"/>
                </a:lnTo>
                <a:lnTo>
                  <a:pt x="7322035" y="5400001"/>
                </a:lnTo>
                <a:lnTo>
                  <a:pt x="0" y="5400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2ED69A2F-3BDA-F914-12C2-CF71AC6022B5}"/>
              </a:ext>
            </a:extLst>
          </p:cNvPr>
          <p:cNvSpPr/>
          <p:nvPr/>
        </p:nvSpPr>
        <p:spPr>
          <a:xfrm rot="-1087814">
            <a:off x="-2003889" y="3817042"/>
            <a:ext cx="5839097" cy="7152568"/>
          </a:xfrm>
          <a:custGeom>
            <a:avLst/>
            <a:gdLst/>
            <a:ahLst/>
            <a:cxnLst/>
            <a:rect l="l" t="t" r="r" b="b"/>
            <a:pathLst>
              <a:path w="5839097" h="7152568">
                <a:moveTo>
                  <a:pt x="0" y="0"/>
                </a:moveTo>
                <a:lnTo>
                  <a:pt x="5839096" y="0"/>
                </a:lnTo>
                <a:lnTo>
                  <a:pt x="5839096" y="7152568"/>
                </a:lnTo>
                <a:lnTo>
                  <a:pt x="0" y="7152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D53B80-3192-EC97-347A-9C284D2B3D7F}"/>
              </a:ext>
            </a:extLst>
          </p:cNvPr>
          <p:cNvSpPr/>
          <p:nvPr/>
        </p:nvSpPr>
        <p:spPr>
          <a:xfrm>
            <a:off x="1828800" y="495300"/>
            <a:ext cx="795666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4293" defTabSz="1371600"/>
            <a:r>
              <a:rPr lang="en-US" altLang="it-IT" sz="8000" b="1" dirty="0" err="1">
                <a:solidFill>
                  <a:srgbClr val="C00000"/>
                </a:solidFill>
                <a:latin typeface="#9Slide04 Podkova Medium" panose="00000600000000000000" pitchFamily="2" charset="0"/>
                <a:ea typeface="ArialMT"/>
                <a:sym typeface="+mn-ea"/>
              </a:rPr>
              <a:t>Hoạt</a:t>
            </a:r>
            <a:r>
              <a:rPr lang="en-US" altLang="it-IT" sz="8000" b="1" dirty="0">
                <a:solidFill>
                  <a:srgbClr val="C00000"/>
                </a:solidFill>
                <a:latin typeface="#9Slide04 Podkova Medium" panose="00000600000000000000" pitchFamily="2" charset="0"/>
                <a:ea typeface="ArialMT"/>
                <a:sym typeface="+mn-ea"/>
              </a:rPr>
              <a:t> </a:t>
            </a:r>
            <a:r>
              <a:rPr lang="en-US" altLang="it-IT" sz="8000" b="1" dirty="0" err="1">
                <a:solidFill>
                  <a:srgbClr val="C00000"/>
                </a:solidFill>
                <a:latin typeface="#9Slide04 Podkova Medium" panose="00000600000000000000" pitchFamily="2" charset="0"/>
                <a:ea typeface="ArialMT"/>
                <a:sym typeface="+mn-ea"/>
              </a:rPr>
              <a:t>động</a:t>
            </a:r>
            <a:r>
              <a:rPr lang="en-US" altLang="it-IT" sz="8000" b="1" dirty="0">
                <a:solidFill>
                  <a:srgbClr val="C00000"/>
                </a:solidFill>
                <a:latin typeface="#9Slide04 Podkova Medium" panose="00000600000000000000" pitchFamily="2" charset="0"/>
                <a:ea typeface="ArialMT"/>
                <a:sym typeface="+mn-ea"/>
              </a:rPr>
              <a:t> </a:t>
            </a:r>
            <a:r>
              <a:rPr lang="en-US" altLang="it-IT" sz="8000" b="1" dirty="0" err="1">
                <a:solidFill>
                  <a:srgbClr val="C00000"/>
                </a:solidFill>
                <a:latin typeface="#9Slide04 Podkova Medium" panose="00000600000000000000" pitchFamily="2" charset="0"/>
                <a:ea typeface="ArialMT"/>
                <a:sym typeface="+mn-ea"/>
              </a:rPr>
              <a:t>nhóm</a:t>
            </a:r>
            <a:endParaRPr lang="it-IT" sz="8000" b="1" dirty="0">
              <a:solidFill>
                <a:srgbClr val="C00000"/>
              </a:solidFill>
              <a:latin typeface="#9Slide04 Podkova Medium" panose="00000600000000000000" pitchFamily="2" charset="0"/>
              <a:ea typeface="ArialMT"/>
              <a:sym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74B88C-75D7-97FD-EE80-627D4064CC63}"/>
              </a:ext>
            </a:extLst>
          </p:cNvPr>
          <p:cNvSpPr/>
          <p:nvPr/>
        </p:nvSpPr>
        <p:spPr>
          <a:xfrm>
            <a:off x="675446" y="2343380"/>
            <a:ext cx="9872019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1,2: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Có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bạn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rằng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sách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khoa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học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thường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khô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khan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khó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đọc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. Theo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nếu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được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đọc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bài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giới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thiệu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sách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này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bạn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có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đổi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nghĩ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ban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đầu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? Vì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</a:p>
          <a:p>
            <a:pPr algn="just" defTabSz="1371600"/>
            <a:r>
              <a:rPr lang="en-US" sz="44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3,4: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Ngoài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các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tin mà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văn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bản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đa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̃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cung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cấp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còn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tìm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hiểu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thêm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được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điều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gi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̀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vê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̀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cuốn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sách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Chìa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khóa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vũ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tru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̣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của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Giooc-giơ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Hãy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chia sẻ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những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tin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́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va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̀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cách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mà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đa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̃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thực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hiện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đê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̉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biết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được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các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 tin </a:t>
            </a:r>
            <a:r>
              <a:rPr lang="en-US" sz="4400" dirty="0" err="1">
                <a:latin typeface="Times New Roman" panose="02020603050405020304" charset="0"/>
                <a:cs typeface="Times New Roman" panose="02020603050405020304" charset="0"/>
              </a:rPr>
              <a:t>này</a:t>
            </a:r>
            <a:r>
              <a:rPr lang="en-US" sz="4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 defTabSz="1371600"/>
            <a:endParaRPr lang="en-US" sz="44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691FD-9368-9FF8-FB73-0704B0745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3924300"/>
            <a:ext cx="7150590" cy="3790797"/>
          </a:xfrm>
          <a:prstGeom prst="rect">
            <a:avLst/>
          </a:prstGeom>
        </p:spPr>
      </p:pic>
      <p:sp>
        <p:nvSpPr>
          <p:cNvPr id="6" name="Freeform 18">
            <a:extLst>
              <a:ext uri="{FF2B5EF4-FFF2-40B4-BE49-F238E27FC236}">
                <a16:creationId xmlns:a16="http://schemas.microsoft.com/office/drawing/2014/main" id="{CB344D16-E4B1-FF0F-B123-BFB8B057F71F}"/>
              </a:ext>
            </a:extLst>
          </p:cNvPr>
          <p:cNvSpPr/>
          <p:nvPr/>
        </p:nvSpPr>
        <p:spPr>
          <a:xfrm rot="-2518195">
            <a:off x="15856968" y="-4717538"/>
            <a:ext cx="6770657" cy="7212418"/>
          </a:xfrm>
          <a:custGeom>
            <a:avLst/>
            <a:gdLst/>
            <a:ahLst/>
            <a:cxnLst/>
            <a:rect l="l" t="t" r="r" b="b"/>
            <a:pathLst>
              <a:path w="6770657" h="7212418">
                <a:moveTo>
                  <a:pt x="0" y="0"/>
                </a:moveTo>
                <a:lnTo>
                  <a:pt x="6770657" y="0"/>
                </a:lnTo>
                <a:lnTo>
                  <a:pt x="6770657" y="7212418"/>
                </a:lnTo>
                <a:lnTo>
                  <a:pt x="0" y="7212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1597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C92896-1AC4-C809-B6A2-1BC9730146D3}"/>
              </a:ext>
            </a:extLst>
          </p:cNvPr>
          <p:cNvSpPr/>
          <p:nvPr/>
        </p:nvSpPr>
        <p:spPr>
          <a:xfrm>
            <a:off x="2037803" y="1592926"/>
            <a:ext cx="887839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4293" algn="ctr" defTabSz="1371600"/>
            <a:r>
              <a:rPr lang="en-US" altLang="it-IT" sz="8000" b="1" dirty="0" err="1">
                <a:solidFill>
                  <a:srgbClr val="C00000"/>
                </a:solidFill>
                <a:latin typeface="#9Slide05 ButterScotch" pitchFamily="2" charset="0"/>
                <a:ea typeface="ArialMT"/>
                <a:sym typeface="+mn-ea"/>
              </a:rPr>
              <a:t>Cuốn</a:t>
            </a:r>
            <a:r>
              <a:rPr lang="en-US" altLang="it-IT" sz="8000" b="1" dirty="0">
                <a:solidFill>
                  <a:srgbClr val="C00000"/>
                </a:solidFill>
                <a:latin typeface="#9Slide05 ButterScotch" pitchFamily="2" charset="0"/>
                <a:ea typeface="ArialMT"/>
                <a:sym typeface="+mn-ea"/>
              </a:rPr>
              <a:t> </a:t>
            </a:r>
            <a:r>
              <a:rPr lang="en-US" altLang="it-IT" sz="8000" b="1" dirty="0" err="1">
                <a:solidFill>
                  <a:srgbClr val="C00000"/>
                </a:solidFill>
                <a:latin typeface="#9Slide05 ButterScotch" pitchFamily="2" charset="0"/>
                <a:ea typeface="ArialMT"/>
                <a:sym typeface="+mn-ea"/>
              </a:rPr>
              <a:t>sách</a:t>
            </a:r>
            <a:r>
              <a:rPr lang="en-US" altLang="it-IT" sz="8000" b="1" dirty="0">
                <a:solidFill>
                  <a:srgbClr val="C00000"/>
                </a:solidFill>
                <a:latin typeface="#9Slide05 ButterScotch" pitchFamily="2" charset="0"/>
                <a:ea typeface="ArialMT"/>
                <a:sym typeface="+mn-ea"/>
              </a:rPr>
              <a:t> khoa </a:t>
            </a:r>
            <a:r>
              <a:rPr lang="en-US" altLang="it-IT" sz="8000" b="1" dirty="0" err="1">
                <a:solidFill>
                  <a:srgbClr val="C00000"/>
                </a:solidFill>
                <a:latin typeface="#9Slide05 ButterScotch" pitchFamily="2" charset="0"/>
                <a:ea typeface="ArialMT"/>
                <a:sym typeface="+mn-ea"/>
              </a:rPr>
              <a:t>học</a:t>
            </a:r>
            <a:r>
              <a:rPr lang="en-US" altLang="it-IT" sz="8000" b="1" dirty="0">
                <a:solidFill>
                  <a:srgbClr val="C00000"/>
                </a:solidFill>
                <a:latin typeface="#9Slide05 ButterScotch" pitchFamily="2" charset="0"/>
                <a:ea typeface="ArialMT"/>
                <a:sym typeface="+mn-ea"/>
              </a:rPr>
              <a:t> </a:t>
            </a:r>
          </a:p>
          <a:p>
            <a:pPr marR="54293" algn="ctr" defTabSz="1371600"/>
            <a:r>
              <a:rPr lang="en-US" altLang="it-IT" sz="8000" b="1" dirty="0" err="1">
                <a:solidFill>
                  <a:srgbClr val="C00000"/>
                </a:solidFill>
                <a:latin typeface="#9Slide05 ButterScotch" pitchFamily="2" charset="0"/>
                <a:ea typeface="ArialMT"/>
                <a:sym typeface="+mn-ea"/>
              </a:rPr>
              <a:t>em</a:t>
            </a:r>
            <a:r>
              <a:rPr lang="en-US" altLang="it-IT" sz="8000" b="1" dirty="0">
                <a:solidFill>
                  <a:srgbClr val="C00000"/>
                </a:solidFill>
                <a:latin typeface="#9Slide05 ButterScotch" pitchFamily="2" charset="0"/>
                <a:ea typeface="ArialMT"/>
                <a:sym typeface="+mn-ea"/>
              </a:rPr>
              <a:t> </a:t>
            </a:r>
            <a:r>
              <a:rPr lang="en-US" altLang="it-IT" sz="8000" b="1" dirty="0" err="1">
                <a:solidFill>
                  <a:srgbClr val="C00000"/>
                </a:solidFill>
                <a:latin typeface="#9Slide05 ButterScotch" pitchFamily="2" charset="0"/>
                <a:ea typeface="ArialMT"/>
                <a:sym typeface="+mn-ea"/>
              </a:rPr>
              <a:t>yêu</a:t>
            </a:r>
            <a:endParaRPr lang="it-IT" sz="8000" b="1" dirty="0">
              <a:solidFill>
                <a:srgbClr val="C00000"/>
              </a:solidFill>
              <a:latin typeface="#9Slide05 ButterScotch" pitchFamily="2" charset="0"/>
              <a:ea typeface="ArialMT"/>
              <a:sym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E825CE-0765-B395-4F63-A841787B1B7E}"/>
              </a:ext>
            </a:extLst>
          </p:cNvPr>
          <p:cNvSpPr/>
          <p:nvPr/>
        </p:nvSpPr>
        <p:spPr>
          <a:xfrm>
            <a:off x="1468109" y="4991100"/>
            <a:ext cx="10668000" cy="2819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giới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thiệu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khoa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ngắn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gọn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5" name="Picture 4" descr="A drawing of a book and school supplies&#10;&#10;Description automatically generated">
            <a:extLst>
              <a:ext uri="{FF2B5EF4-FFF2-40B4-BE49-F238E27FC236}">
                <a16:creationId xmlns:a16="http://schemas.microsoft.com/office/drawing/2014/main" id="{BAB94AE5-FFAB-0BEE-1471-941A61ADFF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9"/>
          <a:stretch/>
        </p:blipFill>
        <p:spPr>
          <a:xfrm>
            <a:off x="12154252" y="-12701"/>
            <a:ext cx="6133748" cy="576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8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2727167" y="2191011"/>
            <a:ext cx="3039036" cy="15329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BẮT ĐẦU</a:t>
            </a:r>
            <a:endParaRPr kumimoji="0" lang="es-CL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75" y="734349"/>
            <a:ext cx="3400680" cy="255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05828"/>
            <a:ext cx="6551369" cy="6059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0585" y="1055078"/>
            <a:ext cx="6172200" cy="8540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 HÀNH VŨ TRỤ</a:t>
            </a:r>
          </a:p>
        </p:txBody>
      </p:sp>
    </p:spTree>
    <p:extLst>
      <p:ext uri="{BB962C8B-B14F-4D97-AF65-F5344CB8AC3E}">
        <p14:creationId xmlns:p14="http://schemas.microsoft.com/office/powerpoint/2010/main" val="219134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570656" y="6355169"/>
            <a:ext cx="3291840" cy="27459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" y="1457542"/>
            <a:ext cx="2576217" cy="19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808" y="923141"/>
            <a:ext cx="3075113" cy="23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73" y="6452864"/>
            <a:ext cx="3400680" cy="255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857" y="1031017"/>
            <a:ext cx="2731554" cy="20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6" action="ppaction://hlinksldjump"/>
          </p:cNvPr>
          <p:cNvSpPr/>
          <p:nvPr/>
        </p:nvSpPr>
        <p:spPr>
          <a:xfrm>
            <a:off x="1586237" y="1729682"/>
            <a:ext cx="1160460" cy="135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Kim</a:t>
            </a: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lipse 12">
            <a:hlinkClick r:id="rId7" action="ppaction://hlinksldjump"/>
          </p:cNvPr>
          <p:cNvSpPr/>
          <p:nvPr/>
        </p:nvSpPr>
        <p:spPr>
          <a:xfrm>
            <a:off x="8180363" y="1476692"/>
            <a:ext cx="1350000" cy="135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Mộc</a:t>
            </a: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ipse 10">
            <a:hlinkClick r:id="rId8" action="ppaction://hlinksldjump"/>
          </p:cNvPr>
          <p:cNvSpPr/>
          <p:nvPr/>
        </p:nvSpPr>
        <p:spPr>
          <a:xfrm>
            <a:off x="11013813" y="7053119"/>
            <a:ext cx="1350000" cy="135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Thủy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14896634" y="1380348"/>
            <a:ext cx="1350000" cy="135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Hỏa</a:t>
            </a: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">
            <a:hlinkClick r:id="rId10" action="ppaction://hlinksldjump"/>
          </p:cNvPr>
          <p:cNvSpPr/>
          <p:nvPr/>
        </p:nvSpPr>
        <p:spPr>
          <a:xfrm>
            <a:off x="13868400" y="8605769"/>
            <a:ext cx="3962400" cy="990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KHÁM PHÁ VŨ TRỤ</a:t>
            </a:r>
          </a:p>
        </p:txBody>
      </p:sp>
    </p:spTree>
    <p:extLst>
      <p:ext uri="{BB962C8B-B14F-4D97-AF65-F5344CB8AC3E}">
        <p14:creationId xmlns:p14="http://schemas.microsoft.com/office/powerpoint/2010/main" val="263598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88 C 0.07748 -0.48542 0.08789 -0.48519 0.09818 -0.48403 C 0.10039 -0.4838 0.10248 -0.48287 0.10469 -0.48218 C 0.10612 -0.48172 0.10743 -0.48033 0.10886 -0.48033 L 0.23855 -0.47825 C 0.24102 -0.47894 0.24987 -0.48102 0.25248 -0.48218 C 0.25365 -0.48264 0.25456 -0.4838 0.25573 -0.48403 C 0.25821 -0.4845 0.26068 -0.48403 0.26328 -0.48403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77 C 0.39753 -0.44491 0.39896 -0.43959 0.40039 -0.43473 C 0.40105 -0.43264 0.40196 -0.43102 0.40261 -0.42894 C 0.40313 -0.42709 0.40313 -0.425 0.40365 -0.42315 C 0.40495 -0.41922 0.40651 -0.41551 0.40795 -0.41181 L 0.41003 -0.40602 C 0.41276 -0.39167 0.40912 -0.4095 0.41328 -0.39468 C 0.41381 -0.39283 0.41381 -0.39075 0.41433 -0.38889 C 0.41563 -0.38496 0.41719 -0.38125 0.41862 -0.37755 L 0.42071 -0.37176 L 0.42292 -0.36598 C 0.42539 -0.35278 0.42214 -0.36922 0.42618 -0.35278 C 0.42657 -0.35093 0.4267 -0.34885 0.42722 -0.347 C 0.42995 -0.33542 0.42839 -0.34329 0.43151 -0.3338 C 0.4323 -0.33125 0.43282 -0.32848 0.4336 -0.32616 C 0.4336 -0.32616 0.43894 -0.31181 0.43998 -0.30903 L 0.44219 -0.30325 C 0.44258 -0.30139 0.44271 -0.29931 0.44323 -0.29746 C 0.44453 -0.29352 0.44753 -0.28612 0.44753 -0.28612 C 0.44935 -0.27593 0.44792 -0.28195 0.45287 -0.26899 L 0.45495 -0.2632 L 0.45717 -0.25741 C 0.45964 -0.24399 0.45612 -0.26042 0.46146 -0.24607 C 0.46459 -0.23774 0.45899 -0.2382 0.4668 -0.22894 L 0.47006 -0.225 " pathEditMode="relative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9 L 0.60938 -0.13149 C 0.61927 -0.15973 0.61016 -0.13658 0.61901 -0.1544 C 0.62019 -0.15695 0.62097 -0.15996 0.62214 -0.16204 C 0.62305 -0.16366 0.62448 -0.16436 0.62539 -0.16598 C 0.6293 -0.17269 0.62774 -0.17269 0.63073 -0.17917 C 0.63164 -0.18125 0.63295 -0.18287 0.63399 -0.18496 C 0.63516 -0.18727 0.63607 -0.19005 0.63711 -0.1926 C 0.63789 -0.19445 0.63842 -0.19653 0.63933 -0.19838 C 0.64128 -0.20232 0.64362 -0.20602 0.64571 -0.20973 L 0.64896 -0.21551 C 0.65 -0.22107 0.64987 -0.222 0.65222 -0.22686 C 0.65313 -0.22894 0.65443 -0.23056 0.65534 -0.23264 C 0.65625 -0.23426 0.65664 -0.23658 0.65756 -0.2382 C 0.66003 -0.24352 0.66185 -0.24561 0.66498 -0.24977 C 0.66758 -0.25672 0.66914 -0.26158 0.67357 -0.2669 L 0.67995 -0.27454 C 0.68503 -0.28635 0.6819 -0.27987 0.68959 -0.29352 C 0.69076 -0.29537 0.69219 -0.29676 0.69284 -0.29931 C 0.69688 -0.31343 0.69284 -0.30093 0.69818 -0.3125 C 0.70274 -0.32223 0.69766 -0.31505 0.70352 -0.32223 C 0.70625 -0.33658 0.70235 -0.31945 0.70782 -0.33172 C 0.7086 -0.33334 0.70834 -0.33565 0.70886 -0.33727 C 0.70977 -0.33959 0.7112 -0.34098 0.71211 -0.34306 C 0.71289 -0.34491 0.71342 -0.347 0.71433 -0.34885 C 0.71524 -0.35093 0.71654 -0.35255 0.71745 -0.35463 C 0.71836 -0.35625 0.71875 -0.35857 0.71967 -0.36019 C 0.72058 -0.36227 0.72188 -0.36389 0.72279 -0.36598 C 0.7237 -0.36783 0.72409 -0.37014 0.725 -0.37176 C 0.72592 -0.37338 0.72709 -0.37431 0.72826 -0.37547 C 0.72852 -0.37732 0.72852 -0.37963 0.7293 -0.38125 C 0.73282 -0.38912 0.73243 -0.38172 0.73243 -0.38681 " pathEditMode="relative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499"/>
            <a:ext cx="3377544" cy="454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524000" y="1156063"/>
            <a:ext cx="14782800" cy="1569660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 bản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Chìa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Giooc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được viết theo trật tự nào? </a:t>
            </a: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3581401" y="3166522"/>
            <a:ext cx="10668000" cy="1976978"/>
          </a:xfrm>
          <a:prstGeom prst="round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Từ thông tin khái quát về tác giả, tác phẩm đến thông tin cụ thể về nội dung, hình thức của cuốn sách.</a:t>
            </a:r>
          </a:p>
        </p:txBody>
      </p:sp>
      <p:sp>
        <p:nvSpPr>
          <p:cNvPr id="13" name="MALO1"/>
          <p:cNvSpPr/>
          <p:nvPr/>
        </p:nvSpPr>
        <p:spPr>
          <a:xfrm>
            <a:off x="3581401" y="5510256"/>
            <a:ext cx="10668000" cy="17145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Từ thông tin khái quát về tác giả, tác phẩm đến hình thức của cuốn sách.</a:t>
            </a:r>
          </a:p>
        </p:txBody>
      </p:sp>
      <p:sp>
        <p:nvSpPr>
          <p:cNvPr id="14" name="MALO2"/>
          <p:cNvSpPr/>
          <p:nvPr/>
        </p:nvSpPr>
        <p:spPr>
          <a:xfrm>
            <a:off x="3581398" y="7649308"/>
            <a:ext cx="10668002" cy="2043535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Từ thông tin khái quát về tác giả, tác phẩm đến thông tin cụ thể về nội dung của cuốn sách.</a:t>
            </a: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86" y="4330794"/>
            <a:ext cx="1637801" cy="29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085" y="6538020"/>
            <a:ext cx="1637801" cy="29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268966"/>
            <a:ext cx="4783017" cy="44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9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65" y="5143501"/>
            <a:ext cx="3377544" cy="454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133600" y="461860"/>
            <a:ext cx="14782799" cy="1569660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 bản Cuốn sách “Chìa khóa vũ trụ của Gioóc-giơ” được viết nhằm mục đích gì? </a:t>
            </a: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3588265" y="8141676"/>
            <a:ext cx="9518134" cy="17145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Giới thiệu cuốn sách “Chìa khóa vũ trụ của Gioóc-giơ” đến bạn đọc.</a:t>
            </a:r>
          </a:p>
        </p:txBody>
      </p:sp>
      <p:sp>
        <p:nvSpPr>
          <p:cNvPr id="13" name="MALO1"/>
          <p:cNvSpPr/>
          <p:nvPr/>
        </p:nvSpPr>
        <p:spPr>
          <a:xfrm>
            <a:off x="3625470" y="5838092"/>
            <a:ext cx="9466888" cy="17145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Phân tích cuốn sách “Chìa khóa vũ trụ của Gioóc-giơ”</a:t>
            </a:r>
          </a:p>
        </p:txBody>
      </p:sp>
      <p:sp>
        <p:nvSpPr>
          <p:cNvPr id="14" name="MALO2"/>
          <p:cNvSpPr/>
          <p:nvPr/>
        </p:nvSpPr>
        <p:spPr>
          <a:xfrm>
            <a:off x="3588266" y="3429000"/>
            <a:ext cx="9518133" cy="17145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Quảng bá cuốn sách “Chìa khóa vũ trụ của Gioóc-giơ” ra thị trường </a:t>
            </a:r>
          </a:p>
        </p:txBody>
      </p:sp>
      <p:pic>
        <p:nvPicPr>
          <p:cNvPr id="10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94" y="5029696"/>
            <a:ext cx="1637801" cy="29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013" y="2519729"/>
            <a:ext cx="1637801" cy="29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148" y="5143500"/>
            <a:ext cx="4918669" cy="45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382" y="5375617"/>
            <a:ext cx="3377544" cy="454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362200" y="685661"/>
            <a:ext cx="12115800" cy="2123658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 </a:t>
            </a: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3573465" y="8238795"/>
            <a:ext cx="9751862" cy="17145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 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3652699" y="5900928"/>
            <a:ext cx="9636465" cy="17145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3620042" y="3429000"/>
            <a:ext cx="9669122" cy="17145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 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58" y="2800717"/>
            <a:ext cx="1637801" cy="29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679223"/>
            <a:ext cx="1637801" cy="29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148" y="5143500"/>
            <a:ext cx="4918669" cy="45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8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876" y="4518367"/>
            <a:ext cx="3377544" cy="454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667000" y="1156063"/>
            <a:ext cx="12725400" cy="1754326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cuốn sách Chìa khóa vũ trụ của Gioóc-giơ đề cập đến những vấn đề gì?</a:t>
            </a:r>
          </a:p>
        </p:txBody>
      </p:sp>
      <p:sp>
        <p:nvSpPr>
          <p:cNvPr id="9" name="BUENO">
            <a:hlinkClick r:id="rId4" action="ppaction://hlinksldjump"/>
          </p:cNvPr>
          <p:cNvSpPr/>
          <p:nvPr/>
        </p:nvSpPr>
        <p:spPr>
          <a:xfrm>
            <a:off x="4572000" y="3390900"/>
            <a:ext cx="7206176" cy="17145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Khám phá vũ trụ</a:t>
            </a:r>
          </a:p>
        </p:txBody>
      </p:sp>
      <p:sp>
        <p:nvSpPr>
          <p:cNvPr id="13" name="MALO1"/>
          <p:cNvSpPr/>
          <p:nvPr/>
        </p:nvSpPr>
        <p:spPr>
          <a:xfrm>
            <a:off x="4571998" y="5665574"/>
            <a:ext cx="7206177" cy="17145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Khám phá thế giới mới</a:t>
            </a:r>
          </a:p>
        </p:txBody>
      </p:sp>
      <p:sp>
        <p:nvSpPr>
          <p:cNvPr id="14" name="MALO2"/>
          <p:cNvSpPr/>
          <p:nvPr/>
        </p:nvSpPr>
        <p:spPr>
          <a:xfrm>
            <a:off x="4571997" y="7962900"/>
            <a:ext cx="7206179" cy="17145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.Khám phá đại dương</a:t>
            </a: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375" y="4922873"/>
            <a:ext cx="1637801" cy="29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276" y="7315934"/>
            <a:ext cx="1637801" cy="29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48" y="3633393"/>
            <a:ext cx="6551369" cy="60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0361" y="-861602"/>
            <a:ext cx="4873859" cy="5090192"/>
          </a:xfrm>
          <a:custGeom>
            <a:avLst/>
            <a:gdLst/>
            <a:ahLst/>
            <a:cxnLst/>
            <a:rect l="l" t="t" r="r" b="b"/>
            <a:pathLst>
              <a:path w="4873859" h="5090192">
                <a:moveTo>
                  <a:pt x="0" y="0"/>
                </a:moveTo>
                <a:lnTo>
                  <a:pt x="4873859" y="0"/>
                </a:lnTo>
                <a:lnTo>
                  <a:pt x="4873859" y="5090192"/>
                </a:lnTo>
                <a:lnTo>
                  <a:pt x="0" y="5090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34704" y="-1313202"/>
            <a:ext cx="4873859" cy="5090192"/>
          </a:xfrm>
          <a:custGeom>
            <a:avLst/>
            <a:gdLst/>
            <a:ahLst/>
            <a:cxnLst/>
            <a:rect l="l" t="t" r="r" b="b"/>
            <a:pathLst>
              <a:path w="4873859" h="5090192">
                <a:moveTo>
                  <a:pt x="0" y="0"/>
                </a:moveTo>
                <a:lnTo>
                  <a:pt x="4873859" y="0"/>
                </a:lnTo>
                <a:lnTo>
                  <a:pt x="4873859" y="5090193"/>
                </a:lnTo>
                <a:lnTo>
                  <a:pt x="0" y="509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87607" y="-659522"/>
            <a:ext cx="11112787" cy="11606044"/>
          </a:xfrm>
          <a:custGeom>
            <a:avLst/>
            <a:gdLst/>
            <a:ahLst/>
            <a:cxnLst/>
            <a:rect l="l" t="t" r="r" b="b"/>
            <a:pathLst>
              <a:path w="11112787" h="11606044">
                <a:moveTo>
                  <a:pt x="0" y="0"/>
                </a:moveTo>
                <a:lnTo>
                  <a:pt x="11112786" y="0"/>
                </a:lnTo>
                <a:lnTo>
                  <a:pt x="11112786" y="11606044"/>
                </a:lnTo>
                <a:lnTo>
                  <a:pt x="0" y="116060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58993">
            <a:off x="757436" y="5261165"/>
            <a:ext cx="3791504" cy="245973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76889">
            <a:off x="-386043" y="6124265"/>
            <a:ext cx="4399863" cy="4595157"/>
          </a:xfrm>
          <a:custGeom>
            <a:avLst/>
            <a:gdLst/>
            <a:ahLst/>
            <a:cxnLst/>
            <a:rect l="l" t="t" r="r" b="b"/>
            <a:pathLst>
              <a:path w="4399863" h="4595157">
                <a:moveTo>
                  <a:pt x="0" y="0"/>
                </a:moveTo>
                <a:lnTo>
                  <a:pt x="4399863" y="0"/>
                </a:lnTo>
                <a:lnTo>
                  <a:pt x="4399863" y="4595157"/>
                </a:lnTo>
                <a:lnTo>
                  <a:pt x="0" y="45951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38600" y="2566955"/>
            <a:ext cx="10495095" cy="2628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87"/>
              </a:lnSpc>
            </a:pPr>
            <a:r>
              <a:rPr lang="en-US" sz="8000" dirty="0">
                <a:solidFill>
                  <a:srgbClr val="F1F1F1"/>
                </a:solidFill>
                <a:latin typeface="#9Slide04 Podkova Medium" panose="00000600000000000000" pitchFamily="2" charset="0"/>
              </a:rPr>
              <a:t>I. </a:t>
            </a:r>
          </a:p>
          <a:p>
            <a:pPr algn="ctr">
              <a:lnSpc>
                <a:spcPts val="10387"/>
              </a:lnSpc>
            </a:pPr>
            <a:r>
              <a:rPr lang="en-US" sz="8000" dirty="0" err="1">
                <a:solidFill>
                  <a:srgbClr val="F1F1F1"/>
                </a:solidFill>
                <a:latin typeface="#9Slide04 Podkova Medium" panose="00000600000000000000" pitchFamily="2" charset="0"/>
              </a:rPr>
              <a:t>Đọc</a:t>
            </a:r>
            <a:r>
              <a:rPr lang="en-US" sz="8000" dirty="0">
                <a:solidFill>
                  <a:srgbClr val="F1F1F1"/>
                </a:solidFill>
                <a:latin typeface="#9Slide04 Podkova Medium" panose="00000600000000000000" pitchFamily="2" charset="0"/>
              </a:rPr>
              <a:t> – </a:t>
            </a:r>
            <a:r>
              <a:rPr lang="en-US" sz="8000" dirty="0" err="1">
                <a:solidFill>
                  <a:srgbClr val="F1F1F1"/>
                </a:solidFill>
                <a:latin typeface="#9Slide04 Podkova Medium" panose="00000600000000000000" pitchFamily="2" charset="0"/>
              </a:rPr>
              <a:t>Tìm</a:t>
            </a:r>
            <a:r>
              <a:rPr lang="en-US" sz="8000" dirty="0">
                <a:solidFill>
                  <a:srgbClr val="F1F1F1"/>
                </a:solidFill>
                <a:latin typeface="#9Slide04 Podkova Medium" panose="00000600000000000000" pitchFamily="2" charset="0"/>
              </a:rPr>
              <a:t> </a:t>
            </a:r>
            <a:r>
              <a:rPr lang="en-US" sz="8000" dirty="0" err="1">
                <a:solidFill>
                  <a:srgbClr val="F1F1F1"/>
                </a:solidFill>
                <a:latin typeface="#9Slide04 Podkova Medium" panose="00000600000000000000" pitchFamily="2" charset="0"/>
              </a:rPr>
              <a:t>hiểu</a:t>
            </a:r>
            <a:r>
              <a:rPr lang="en-US" sz="8000" dirty="0">
                <a:solidFill>
                  <a:srgbClr val="F1F1F1"/>
                </a:solidFill>
                <a:latin typeface="#9Slide04 Podkova Medium" panose="00000600000000000000" pitchFamily="2" charset="0"/>
              </a:rPr>
              <a:t> </a:t>
            </a:r>
            <a:r>
              <a:rPr lang="en-US" sz="8000" dirty="0" err="1">
                <a:solidFill>
                  <a:srgbClr val="F1F1F1"/>
                </a:solidFill>
                <a:latin typeface="#9Slide04 Podkova Medium" panose="00000600000000000000" pitchFamily="2" charset="0"/>
              </a:rPr>
              <a:t>chung</a:t>
            </a:r>
            <a:endParaRPr lang="en-US" sz="8000" dirty="0">
              <a:solidFill>
                <a:srgbClr val="F1F1F1"/>
              </a:solidFill>
              <a:latin typeface="#9Slide04 Podkova Medium" panose="00000600000000000000" pitchFamily="2" charset="0"/>
            </a:endParaRPr>
          </a:p>
        </p:txBody>
      </p:sp>
      <p:sp>
        <p:nvSpPr>
          <p:cNvPr id="8" name="Freeform 8"/>
          <p:cNvSpPr/>
          <p:nvPr/>
        </p:nvSpPr>
        <p:spPr>
          <a:xfrm rot="-5400000">
            <a:off x="14390072" y="6636049"/>
            <a:ext cx="3939921" cy="4114800"/>
          </a:xfrm>
          <a:custGeom>
            <a:avLst/>
            <a:gdLst/>
            <a:ahLst/>
            <a:cxnLst/>
            <a:rect l="l" t="t" r="r" b="b"/>
            <a:pathLst>
              <a:path w="3939921" h="4114800">
                <a:moveTo>
                  <a:pt x="0" y="0"/>
                </a:moveTo>
                <a:lnTo>
                  <a:pt x="3939921" y="0"/>
                </a:lnTo>
                <a:lnTo>
                  <a:pt x="3939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47705" y="5821077"/>
            <a:ext cx="3686878" cy="3648272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6987170" y="6252922"/>
            <a:ext cx="4313660" cy="851948"/>
          </a:xfrm>
          <a:custGeom>
            <a:avLst/>
            <a:gdLst/>
            <a:ahLst/>
            <a:cxnLst/>
            <a:rect l="l" t="t" r="r" b="b"/>
            <a:pathLst>
              <a:path w="4313660" h="851948">
                <a:moveTo>
                  <a:pt x="0" y="0"/>
                </a:moveTo>
                <a:lnTo>
                  <a:pt x="4313660" y="0"/>
                </a:lnTo>
                <a:lnTo>
                  <a:pt x="4313660" y="851948"/>
                </a:lnTo>
                <a:lnTo>
                  <a:pt x="0" y="851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37417" y="1959270"/>
            <a:ext cx="1051166" cy="1432860"/>
          </a:xfrm>
          <a:custGeom>
            <a:avLst/>
            <a:gdLst/>
            <a:ahLst/>
            <a:cxnLst/>
            <a:rect l="l" t="t" r="r" b="b"/>
            <a:pathLst>
              <a:path w="1051166" h="1432860">
                <a:moveTo>
                  <a:pt x="0" y="0"/>
                </a:moveTo>
                <a:lnTo>
                  <a:pt x="1051166" y="0"/>
                </a:lnTo>
                <a:lnTo>
                  <a:pt x="1051166" y="1432860"/>
                </a:lnTo>
                <a:lnTo>
                  <a:pt x="0" y="14328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63977" b="-4647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88583" y="3078254"/>
            <a:ext cx="460528" cy="627752"/>
          </a:xfrm>
          <a:custGeom>
            <a:avLst/>
            <a:gdLst/>
            <a:ahLst/>
            <a:cxnLst/>
            <a:rect l="l" t="t" r="r" b="b"/>
            <a:pathLst>
              <a:path w="460528" h="627752">
                <a:moveTo>
                  <a:pt x="0" y="0"/>
                </a:moveTo>
                <a:lnTo>
                  <a:pt x="460527" y="0"/>
                </a:lnTo>
                <a:lnTo>
                  <a:pt x="460527" y="627752"/>
                </a:lnTo>
                <a:lnTo>
                  <a:pt x="0" y="6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63977" b="-4647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5448" y="1593332"/>
            <a:ext cx="1549887" cy="2112674"/>
          </a:xfrm>
          <a:custGeom>
            <a:avLst/>
            <a:gdLst/>
            <a:ahLst/>
            <a:cxnLst/>
            <a:rect l="l" t="t" r="r" b="b"/>
            <a:pathLst>
              <a:path w="1549887" h="2112674">
                <a:moveTo>
                  <a:pt x="0" y="0"/>
                </a:moveTo>
                <a:lnTo>
                  <a:pt x="1549887" y="0"/>
                </a:lnTo>
                <a:lnTo>
                  <a:pt x="1549887" y="2112674"/>
                </a:lnTo>
                <a:lnTo>
                  <a:pt x="0" y="21126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63977" b="-4647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127079" y="1331518"/>
            <a:ext cx="460528" cy="627752"/>
          </a:xfrm>
          <a:custGeom>
            <a:avLst/>
            <a:gdLst/>
            <a:ahLst/>
            <a:cxnLst/>
            <a:rect l="l" t="t" r="r" b="b"/>
            <a:pathLst>
              <a:path w="460528" h="627752">
                <a:moveTo>
                  <a:pt x="0" y="0"/>
                </a:moveTo>
                <a:lnTo>
                  <a:pt x="460528" y="0"/>
                </a:lnTo>
                <a:lnTo>
                  <a:pt x="460528" y="627752"/>
                </a:lnTo>
                <a:lnTo>
                  <a:pt x="0" y="6277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63977" b="-46479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2" y="4578960"/>
            <a:ext cx="4076588" cy="41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130" y="5431603"/>
            <a:ext cx="3377544" cy="454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12288357" y="1187789"/>
            <a:ext cx="4531932" cy="4368638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364" y="7009882"/>
            <a:ext cx="1637801" cy="29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311" y="5198270"/>
            <a:ext cx="4076588" cy="41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318417" y="490948"/>
            <a:ext cx="11952515" cy="17543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Chào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mừng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bạn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̃ </a:t>
            </a: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đến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với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hành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chúng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MX" sz="54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mình</a:t>
            </a: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s-CL" sz="5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8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3210" y="80889"/>
            <a:ext cx="15720645" cy="1754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 LÀ MỘT CHUYẾN DU HÀNH TUYỆT VỜI CỦA CHÚNG MÌNH. TẠM BIỆT MỌI NGƯỜI.</a:t>
            </a:r>
            <a:endParaRPr kumimoji="0" lang="es-CL" sz="5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61" y="6220188"/>
            <a:ext cx="2667186" cy="359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72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65ACD8-B422-C4A2-FA71-473FE20D5919}"/>
              </a:ext>
            </a:extLst>
          </p:cNvPr>
          <p:cNvSpPr/>
          <p:nvPr/>
        </p:nvSpPr>
        <p:spPr>
          <a:xfrm>
            <a:off x="7937837" y="419100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70A6B-CF11-CA58-3419-1276C136C513}"/>
              </a:ext>
            </a:extLst>
          </p:cNvPr>
          <p:cNvSpPr/>
          <p:nvPr/>
        </p:nvSpPr>
        <p:spPr>
          <a:xfrm>
            <a:off x="2133600" y="2095500"/>
            <a:ext cx="14706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BADE2D1-75B9-8E2E-7A32-102CBE611E8E}"/>
              </a:ext>
            </a:extLst>
          </p:cNvPr>
          <p:cNvSpPr/>
          <p:nvPr/>
        </p:nvSpPr>
        <p:spPr>
          <a:xfrm rot="362630">
            <a:off x="9207682" y="5960463"/>
            <a:ext cx="9771070" cy="3979490"/>
          </a:xfrm>
          <a:custGeom>
            <a:avLst/>
            <a:gdLst/>
            <a:ahLst/>
            <a:cxnLst/>
            <a:rect l="l" t="t" r="r" b="b"/>
            <a:pathLst>
              <a:path w="9771070" h="3979490">
                <a:moveTo>
                  <a:pt x="0" y="0"/>
                </a:moveTo>
                <a:lnTo>
                  <a:pt x="9771070" y="0"/>
                </a:lnTo>
                <a:lnTo>
                  <a:pt x="9771070" y="3979491"/>
                </a:lnTo>
                <a:lnTo>
                  <a:pt x="0" y="39794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9EABE8D-EA4F-D5DC-0CE5-BE6484198373}"/>
              </a:ext>
            </a:extLst>
          </p:cNvPr>
          <p:cNvSpPr/>
          <p:nvPr/>
        </p:nvSpPr>
        <p:spPr>
          <a:xfrm rot="-264230" flipH="1">
            <a:off x="-884091" y="5826394"/>
            <a:ext cx="9771070" cy="3979490"/>
          </a:xfrm>
          <a:custGeom>
            <a:avLst/>
            <a:gdLst/>
            <a:ahLst/>
            <a:cxnLst/>
            <a:rect l="l" t="t" r="r" b="b"/>
            <a:pathLst>
              <a:path w="9771070" h="3979490">
                <a:moveTo>
                  <a:pt x="9771070" y="0"/>
                </a:moveTo>
                <a:lnTo>
                  <a:pt x="0" y="0"/>
                </a:lnTo>
                <a:lnTo>
                  <a:pt x="0" y="3979490"/>
                </a:lnTo>
                <a:lnTo>
                  <a:pt x="9771070" y="3979490"/>
                </a:lnTo>
                <a:lnTo>
                  <a:pt x="97710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4346B0D-EBDA-7D64-46E0-A02A5BBEB322}"/>
              </a:ext>
            </a:extLst>
          </p:cNvPr>
          <p:cNvSpPr/>
          <p:nvPr/>
        </p:nvSpPr>
        <p:spPr>
          <a:xfrm>
            <a:off x="-797405" y="9088073"/>
            <a:ext cx="19882810" cy="3108948"/>
          </a:xfrm>
          <a:custGeom>
            <a:avLst/>
            <a:gdLst/>
            <a:ahLst/>
            <a:cxnLst/>
            <a:rect l="l" t="t" r="r" b="b"/>
            <a:pathLst>
              <a:path w="19882810" h="3108948">
                <a:moveTo>
                  <a:pt x="0" y="0"/>
                </a:moveTo>
                <a:lnTo>
                  <a:pt x="19882810" y="0"/>
                </a:lnTo>
                <a:lnTo>
                  <a:pt x="19882810" y="3108948"/>
                </a:lnTo>
                <a:lnTo>
                  <a:pt x="0" y="3108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05C5D65-7C35-9849-D78C-B7B441432374}"/>
              </a:ext>
            </a:extLst>
          </p:cNvPr>
          <p:cNvSpPr/>
          <p:nvPr/>
        </p:nvSpPr>
        <p:spPr>
          <a:xfrm flipH="1">
            <a:off x="14708385" y="6929092"/>
            <a:ext cx="3093231" cy="4317961"/>
          </a:xfrm>
          <a:custGeom>
            <a:avLst/>
            <a:gdLst/>
            <a:ahLst/>
            <a:cxnLst/>
            <a:rect l="l" t="t" r="r" b="b"/>
            <a:pathLst>
              <a:path w="3093231" h="4317961">
                <a:moveTo>
                  <a:pt x="3093230" y="0"/>
                </a:moveTo>
                <a:lnTo>
                  <a:pt x="0" y="0"/>
                </a:lnTo>
                <a:lnTo>
                  <a:pt x="0" y="4317961"/>
                </a:lnTo>
                <a:lnTo>
                  <a:pt x="3093230" y="4317961"/>
                </a:lnTo>
                <a:lnTo>
                  <a:pt x="309323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0D4717F-FFFA-AC03-1359-7D57E9FC2B07}"/>
              </a:ext>
            </a:extLst>
          </p:cNvPr>
          <p:cNvSpPr/>
          <p:nvPr/>
        </p:nvSpPr>
        <p:spPr>
          <a:xfrm>
            <a:off x="483414" y="6929092"/>
            <a:ext cx="3093231" cy="4317961"/>
          </a:xfrm>
          <a:custGeom>
            <a:avLst/>
            <a:gdLst/>
            <a:ahLst/>
            <a:cxnLst/>
            <a:rect l="l" t="t" r="r" b="b"/>
            <a:pathLst>
              <a:path w="3093231" h="4317961">
                <a:moveTo>
                  <a:pt x="0" y="0"/>
                </a:moveTo>
                <a:lnTo>
                  <a:pt x="3093230" y="0"/>
                </a:lnTo>
                <a:lnTo>
                  <a:pt x="3093230" y="4317961"/>
                </a:lnTo>
                <a:lnTo>
                  <a:pt x="0" y="43179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7629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797405" y="9088073"/>
            <a:ext cx="19882810" cy="3108948"/>
          </a:xfrm>
          <a:custGeom>
            <a:avLst/>
            <a:gdLst/>
            <a:ahLst/>
            <a:cxnLst/>
            <a:rect l="l" t="t" r="r" b="b"/>
            <a:pathLst>
              <a:path w="19882810" h="3108948">
                <a:moveTo>
                  <a:pt x="0" y="0"/>
                </a:moveTo>
                <a:lnTo>
                  <a:pt x="19882810" y="0"/>
                </a:lnTo>
                <a:lnTo>
                  <a:pt x="19882810" y="3108948"/>
                </a:lnTo>
                <a:lnTo>
                  <a:pt x="0" y="31089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BB02B7-13DC-9675-9E04-A8C464B63663}"/>
              </a:ext>
            </a:extLst>
          </p:cNvPr>
          <p:cNvSpPr/>
          <p:nvPr/>
        </p:nvSpPr>
        <p:spPr>
          <a:xfrm>
            <a:off x="6254684" y="952500"/>
            <a:ext cx="55197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E1633F-D46B-1341-6F18-DCF3CDC0C986}"/>
              </a:ext>
            </a:extLst>
          </p:cNvPr>
          <p:cNvSpPr/>
          <p:nvPr/>
        </p:nvSpPr>
        <p:spPr>
          <a:xfrm flipH="1">
            <a:off x="-152400" y="5021775"/>
            <a:ext cx="487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vnexpress.net, 24/3/2008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984ABE7-CB89-31DC-6339-F3C614C97D7C}"/>
              </a:ext>
            </a:extLst>
          </p:cNvPr>
          <p:cNvSpPr/>
          <p:nvPr/>
        </p:nvSpPr>
        <p:spPr>
          <a:xfrm rot="-1185696">
            <a:off x="2096213" y="2565502"/>
            <a:ext cx="1130000" cy="877162"/>
          </a:xfrm>
          <a:custGeom>
            <a:avLst/>
            <a:gdLst/>
            <a:ahLst/>
            <a:cxnLst/>
            <a:rect l="l" t="t" r="r" b="b"/>
            <a:pathLst>
              <a:path w="2386344" h="1852399">
                <a:moveTo>
                  <a:pt x="0" y="0"/>
                </a:moveTo>
                <a:lnTo>
                  <a:pt x="2386344" y="0"/>
                </a:lnTo>
                <a:lnTo>
                  <a:pt x="2386344" y="1852399"/>
                </a:lnTo>
                <a:lnTo>
                  <a:pt x="0" y="1852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A2BF2945-080A-F4DF-729D-E0895F05A861}"/>
              </a:ext>
            </a:extLst>
          </p:cNvPr>
          <p:cNvSpPr/>
          <p:nvPr/>
        </p:nvSpPr>
        <p:spPr>
          <a:xfrm rot="-1185696">
            <a:off x="5689683" y="2565502"/>
            <a:ext cx="1130000" cy="877162"/>
          </a:xfrm>
          <a:custGeom>
            <a:avLst/>
            <a:gdLst/>
            <a:ahLst/>
            <a:cxnLst/>
            <a:rect l="l" t="t" r="r" b="b"/>
            <a:pathLst>
              <a:path w="2386344" h="1852399">
                <a:moveTo>
                  <a:pt x="0" y="0"/>
                </a:moveTo>
                <a:lnTo>
                  <a:pt x="2386344" y="0"/>
                </a:lnTo>
                <a:lnTo>
                  <a:pt x="2386344" y="1852399"/>
                </a:lnTo>
                <a:lnTo>
                  <a:pt x="0" y="1852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AABFE22-5EB1-9205-BCD1-00B453FEBF44}"/>
              </a:ext>
            </a:extLst>
          </p:cNvPr>
          <p:cNvSpPr/>
          <p:nvPr/>
        </p:nvSpPr>
        <p:spPr>
          <a:xfrm rot="-1185696">
            <a:off x="10073657" y="2565502"/>
            <a:ext cx="1130000" cy="877162"/>
          </a:xfrm>
          <a:custGeom>
            <a:avLst/>
            <a:gdLst/>
            <a:ahLst/>
            <a:cxnLst/>
            <a:rect l="l" t="t" r="r" b="b"/>
            <a:pathLst>
              <a:path w="2386344" h="1852399">
                <a:moveTo>
                  <a:pt x="0" y="0"/>
                </a:moveTo>
                <a:lnTo>
                  <a:pt x="2386344" y="0"/>
                </a:lnTo>
                <a:lnTo>
                  <a:pt x="2386344" y="1852399"/>
                </a:lnTo>
                <a:lnTo>
                  <a:pt x="0" y="1852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A8DF3830-0667-2C19-4842-35C91446C96F}"/>
              </a:ext>
            </a:extLst>
          </p:cNvPr>
          <p:cNvSpPr/>
          <p:nvPr/>
        </p:nvSpPr>
        <p:spPr>
          <a:xfrm rot="-1185696">
            <a:off x="14135815" y="2565502"/>
            <a:ext cx="1130000" cy="877162"/>
          </a:xfrm>
          <a:custGeom>
            <a:avLst/>
            <a:gdLst/>
            <a:ahLst/>
            <a:cxnLst/>
            <a:rect l="l" t="t" r="r" b="b"/>
            <a:pathLst>
              <a:path w="2386344" h="1852399">
                <a:moveTo>
                  <a:pt x="0" y="0"/>
                </a:moveTo>
                <a:lnTo>
                  <a:pt x="2386344" y="0"/>
                </a:lnTo>
                <a:lnTo>
                  <a:pt x="2386344" y="1852399"/>
                </a:lnTo>
                <a:lnTo>
                  <a:pt x="0" y="1852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BDCC9C-25EC-3546-F21D-DEC95BFF52C5}"/>
              </a:ext>
            </a:extLst>
          </p:cNvPr>
          <p:cNvSpPr/>
          <p:nvPr/>
        </p:nvSpPr>
        <p:spPr>
          <a:xfrm>
            <a:off x="1219200" y="3975741"/>
            <a:ext cx="251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8D7BA9-DC41-034F-18B3-D82BA336E87F}"/>
              </a:ext>
            </a:extLst>
          </p:cNvPr>
          <p:cNvSpPr/>
          <p:nvPr/>
        </p:nvSpPr>
        <p:spPr>
          <a:xfrm>
            <a:off x="4915683" y="3975740"/>
            <a:ext cx="251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78897C-D695-3A2A-5D05-F1682A2D6F74}"/>
              </a:ext>
            </a:extLst>
          </p:cNvPr>
          <p:cNvSpPr/>
          <p:nvPr/>
        </p:nvSpPr>
        <p:spPr>
          <a:xfrm>
            <a:off x="8915400" y="3975739"/>
            <a:ext cx="335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PTBĐ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E7C88D-5DD4-6273-B4E1-14E0C6DFE4A6}"/>
              </a:ext>
            </a:extLst>
          </p:cNvPr>
          <p:cNvSpPr/>
          <p:nvPr/>
        </p:nvSpPr>
        <p:spPr>
          <a:xfrm>
            <a:off x="12801600" y="3975738"/>
            <a:ext cx="335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58F43C-F6DA-CF7A-5A66-27A3C318CEB8}"/>
              </a:ext>
            </a:extLst>
          </p:cNvPr>
          <p:cNvSpPr/>
          <p:nvPr/>
        </p:nvSpPr>
        <p:spPr>
          <a:xfrm>
            <a:off x="12375479" y="5113051"/>
            <a:ext cx="46506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pô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1371600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 defTabSz="1371600"/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71500" indent="-571500" algn="ctr" defTabSz="1371600">
              <a:buFontTx/>
              <a:buChar char="-"/>
            </a:pP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626E6B-2C1B-F38A-F384-2CB2D993A0F5}"/>
              </a:ext>
            </a:extLst>
          </p:cNvPr>
          <p:cNvSpPr/>
          <p:nvPr/>
        </p:nvSpPr>
        <p:spPr>
          <a:xfrm>
            <a:off x="4573565" y="5139293"/>
            <a:ext cx="31988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389900-A6A1-E1A5-B5A6-C11C3FB8DFEC}"/>
              </a:ext>
            </a:extLst>
          </p:cNvPr>
          <p:cNvSpPr/>
          <p:nvPr/>
        </p:nvSpPr>
        <p:spPr>
          <a:xfrm>
            <a:off x="8912928" y="5188870"/>
            <a:ext cx="3352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48973">
            <a:off x="-2886265" y="1052314"/>
            <a:ext cx="12019706" cy="12786921"/>
          </a:xfrm>
          <a:custGeom>
            <a:avLst/>
            <a:gdLst/>
            <a:ahLst/>
            <a:cxnLst/>
            <a:rect l="l" t="t" r="r" b="b"/>
            <a:pathLst>
              <a:path w="12019706" h="12786921">
                <a:moveTo>
                  <a:pt x="0" y="0"/>
                </a:moveTo>
                <a:lnTo>
                  <a:pt x="12019705" y="0"/>
                </a:lnTo>
                <a:lnTo>
                  <a:pt x="12019705" y="12786922"/>
                </a:lnTo>
                <a:lnTo>
                  <a:pt x="0" y="127869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62504" y="1527149"/>
            <a:ext cx="7048908" cy="41148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59816">
            <a:off x="1829712" y="3621112"/>
            <a:ext cx="7048908" cy="41148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6330" y="6384746"/>
            <a:ext cx="7048908" cy="41148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19729">
            <a:off x="1604372" y="1826230"/>
            <a:ext cx="4641398" cy="9117031"/>
          </a:xfrm>
          <a:custGeom>
            <a:avLst/>
            <a:gdLst/>
            <a:ahLst/>
            <a:cxnLst/>
            <a:rect l="l" t="t" r="r" b="b"/>
            <a:pathLst>
              <a:path w="4641398" h="9117031">
                <a:moveTo>
                  <a:pt x="0" y="0"/>
                </a:moveTo>
                <a:lnTo>
                  <a:pt x="4641397" y="0"/>
                </a:lnTo>
                <a:lnTo>
                  <a:pt x="4641397" y="9117031"/>
                </a:lnTo>
                <a:lnTo>
                  <a:pt x="0" y="9117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71441" y="2648692"/>
            <a:ext cx="1416559" cy="7638308"/>
          </a:xfrm>
          <a:custGeom>
            <a:avLst/>
            <a:gdLst/>
            <a:ahLst/>
            <a:cxnLst/>
            <a:rect l="l" t="t" r="r" b="b"/>
            <a:pathLst>
              <a:path w="1416559" h="7638308">
                <a:moveTo>
                  <a:pt x="0" y="0"/>
                </a:moveTo>
                <a:lnTo>
                  <a:pt x="1416559" y="0"/>
                </a:lnTo>
                <a:lnTo>
                  <a:pt x="1416559" y="7638308"/>
                </a:lnTo>
                <a:lnTo>
                  <a:pt x="0" y="76383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284058" y="1104900"/>
            <a:ext cx="8936912" cy="3690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79"/>
              </a:lnSpc>
            </a:pPr>
            <a:r>
              <a:rPr lang="en-US" sz="8800" dirty="0">
                <a:solidFill>
                  <a:srgbClr val="1A2750"/>
                </a:solidFill>
                <a:latin typeface="#9Slide04 Podkova Medium" panose="00000600000000000000" pitchFamily="2" charset="0"/>
              </a:rPr>
              <a:t>II.</a:t>
            </a:r>
          </a:p>
          <a:p>
            <a:pPr algn="ctr">
              <a:lnSpc>
                <a:spcPts val="14979"/>
              </a:lnSpc>
            </a:pPr>
            <a:r>
              <a:rPr lang="en-US" sz="8800" dirty="0" err="1">
                <a:solidFill>
                  <a:srgbClr val="1A2750"/>
                </a:solidFill>
                <a:latin typeface="#9Slide04 Podkova Medium" panose="00000600000000000000" pitchFamily="2" charset="0"/>
              </a:rPr>
              <a:t>Tìm</a:t>
            </a:r>
            <a:r>
              <a:rPr lang="en-US" sz="8800" dirty="0">
                <a:solidFill>
                  <a:srgbClr val="1A2750"/>
                </a:solidFill>
                <a:latin typeface="#9Slide04 Podkova Medium" panose="00000600000000000000" pitchFamily="2" charset="0"/>
              </a:rPr>
              <a:t> </a:t>
            </a:r>
            <a:r>
              <a:rPr lang="en-US" sz="8800" dirty="0" err="1">
                <a:solidFill>
                  <a:srgbClr val="1A2750"/>
                </a:solidFill>
                <a:latin typeface="#9Slide04 Podkova Medium" panose="00000600000000000000" pitchFamily="2" charset="0"/>
              </a:rPr>
              <a:t>hiểu</a:t>
            </a:r>
            <a:r>
              <a:rPr lang="en-US" sz="8800" dirty="0">
                <a:solidFill>
                  <a:srgbClr val="1A2750"/>
                </a:solidFill>
                <a:latin typeface="#9Slide04 Podkova Medium" panose="00000600000000000000" pitchFamily="2" charset="0"/>
              </a:rPr>
              <a:t> chi </a:t>
            </a:r>
            <a:r>
              <a:rPr lang="en-US" sz="8800" dirty="0" err="1">
                <a:solidFill>
                  <a:srgbClr val="1A2750"/>
                </a:solidFill>
                <a:latin typeface="#9Slide04 Podkova Medium" panose="00000600000000000000" pitchFamily="2" charset="0"/>
              </a:rPr>
              <a:t>tiết</a:t>
            </a:r>
            <a:endParaRPr lang="en-US" sz="8800" dirty="0">
              <a:solidFill>
                <a:srgbClr val="1A2750"/>
              </a:solidFill>
              <a:latin typeface="#9Slide04 Podkova Medium" panose="00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8275" y="1133054"/>
            <a:ext cx="15891450" cy="8020892"/>
            <a:chOff x="0" y="0"/>
            <a:chExt cx="4185403" cy="21124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85403" cy="2112498"/>
            </a:xfrm>
            <a:custGeom>
              <a:avLst/>
              <a:gdLst/>
              <a:ahLst/>
              <a:cxnLst/>
              <a:rect l="l" t="t" r="r" b="b"/>
              <a:pathLst>
                <a:path w="4185403" h="2112498">
                  <a:moveTo>
                    <a:pt x="4872" y="0"/>
                  </a:moveTo>
                  <a:lnTo>
                    <a:pt x="4180531" y="0"/>
                  </a:lnTo>
                  <a:cubicBezTo>
                    <a:pt x="4181823" y="0"/>
                    <a:pt x="4183062" y="513"/>
                    <a:pt x="4183976" y="1427"/>
                  </a:cubicBezTo>
                  <a:cubicBezTo>
                    <a:pt x="4184890" y="2341"/>
                    <a:pt x="4185403" y="3580"/>
                    <a:pt x="4185403" y="4872"/>
                  </a:cubicBezTo>
                  <a:lnTo>
                    <a:pt x="4185403" y="2107627"/>
                  </a:lnTo>
                  <a:cubicBezTo>
                    <a:pt x="4185403" y="2110317"/>
                    <a:pt x="4183221" y="2112498"/>
                    <a:pt x="4180531" y="2112498"/>
                  </a:cubicBezTo>
                  <a:lnTo>
                    <a:pt x="4872" y="2112498"/>
                  </a:lnTo>
                  <a:cubicBezTo>
                    <a:pt x="2181" y="2112498"/>
                    <a:pt x="0" y="2110317"/>
                    <a:pt x="0" y="2107627"/>
                  </a:cubicBezTo>
                  <a:lnTo>
                    <a:pt x="0" y="4872"/>
                  </a:lnTo>
                  <a:cubicBezTo>
                    <a:pt x="0" y="2181"/>
                    <a:pt x="2181" y="0"/>
                    <a:pt x="4872" y="0"/>
                  </a:cubicBezTo>
                  <a:close/>
                </a:path>
              </a:pathLst>
            </a:custGeom>
            <a:solidFill>
              <a:srgbClr val="6B7A9A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85403" cy="2150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865351" y="1302732"/>
            <a:ext cx="5191717" cy="6359565"/>
          </a:xfrm>
          <a:custGeom>
            <a:avLst/>
            <a:gdLst/>
            <a:ahLst/>
            <a:cxnLst/>
            <a:rect l="l" t="t" r="r" b="b"/>
            <a:pathLst>
              <a:path w="5191717" h="6359565">
                <a:moveTo>
                  <a:pt x="0" y="0"/>
                </a:moveTo>
                <a:lnTo>
                  <a:pt x="5191718" y="0"/>
                </a:lnTo>
                <a:lnTo>
                  <a:pt x="5191718" y="6359564"/>
                </a:lnTo>
                <a:lnTo>
                  <a:pt x="0" y="6359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00200" y="3009900"/>
            <a:ext cx="10820400" cy="2945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200" dirty="0">
                <a:solidFill>
                  <a:srgbClr val="FFFFFF"/>
                </a:solidFill>
                <a:latin typeface="#9Slide04 Podkova Medium" panose="00000600000000000000" pitchFamily="2" charset="0"/>
              </a:rPr>
              <a:t>1.</a:t>
            </a:r>
          </a:p>
          <a:p>
            <a:pPr algn="ctr">
              <a:lnSpc>
                <a:spcPts val="7560"/>
              </a:lnSpc>
            </a:pPr>
            <a:r>
              <a:rPr lang="en-US" sz="7200" dirty="0" err="1">
                <a:solidFill>
                  <a:srgbClr val="FFFFFF"/>
                </a:solidFill>
                <a:latin typeface="#9Slide04 Podkova Medium" panose="00000600000000000000" pitchFamily="2" charset="0"/>
              </a:rPr>
              <a:t>Cách</a:t>
            </a:r>
            <a:r>
              <a:rPr lang="en-US" sz="7200" dirty="0">
                <a:solidFill>
                  <a:srgbClr val="FFFFFF"/>
                </a:solidFill>
                <a:latin typeface="#9Slide04 Podkova Medium" panose="00000600000000000000" pitchFamily="2" charset="0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#9Slide04 Podkova Medium" panose="00000600000000000000" pitchFamily="2" charset="0"/>
              </a:rPr>
              <a:t>triển</a:t>
            </a:r>
            <a:r>
              <a:rPr lang="en-US" sz="7200" dirty="0">
                <a:solidFill>
                  <a:srgbClr val="FFFFFF"/>
                </a:solidFill>
                <a:latin typeface="#9Slide04 Podkova Medium" panose="00000600000000000000" pitchFamily="2" charset="0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#9Slide04 Podkova Medium" panose="00000600000000000000" pitchFamily="2" charset="0"/>
              </a:rPr>
              <a:t>khai</a:t>
            </a:r>
            <a:r>
              <a:rPr lang="en-US" sz="7200" dirty="0">
                <a:solidFill>
                  <a:srgbClr val="FFFFFF"/>
                </a:solidFill>
                <a:latin typeface="#9Slide04 Podkova Medium" panose="00000600000000000000" pitchFamily="2" charset="0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#9Slide04 Podkova Medium" panose="00000600000000000000" pitchFamily="2" charset="0"/>
              </a:rPr>
              <a:t>thông</a:t>
            </a:r>
            <a:r>
              <a:rPr lang="en-US" sz="7200" dirty="0">
                <a:solidFill>
                  <a:srgbClr val="FFFFFF"/>
                </a:solidFill>
                <a:latin typeface="#9Slide04 Podkova Medium" panose="00000600000000000000" pitchFamily="2" charset="0"/>
              </a:rPr>
              <a:t> tin </a:t>
            </a:r>
            <a:r>
              <a:rPr lang="en-US" sz="7200" dirty="0" err="1">
                <a:solidFill>
                  <a:srgbClr val="FFFFFF"/>
                </a:solidFill>
                <a:latin typeface="#9Slide04 Podkova Medium" panose="00000600000000000000" pitchFamily="2" charset="0"/>
              </a:rPr>
              <a:t>trong</a:t>
            </a:r>
            <a:r>
              <a:rPr lang="en-US" sz="7200" dirty="0">
                <a:solidFill>
                  <a:srgbClr val="FFFFFF"/>
                </a:solidFill>
                <a:latin typeface="#9Slide04 Podkova Medium" panose="00000600000000000000" pitchFamily="2" charset="0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#9Slide04 Podkova Medium" panose="00000600000000000000" pitchFamily="2" charset="0"/>
              </a:rPr>
              <a:t>văn</a:t>
            </a:r>
            <a:r>
              <a:rPr lang="en-US" sz="7200" dirty="0">
                <a:solidFill>
                  <a:srgbClr val="FFFFFF"/>
                </a:solidFill>
                <a:latin typeface="#9Slide04 Podkova Medium" panose="00000600000000000000" pitchFamily="2" charset="0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#9Slide04 Podkova Medium" panose="00000600000000000000" pitchFamily="2" charset="0"/>
              </a:rPr>
              <a:t>bản</a:t>
            </a:r>
            <a:endParaRPr lang="en-US" sz="7200" dirty="0">
              <a:solidFill>
                <a:srgbClr val="FFFFFF"/>
              </a:solidFill>
              <a:latin typeface="#9Slide04 Podkova Medium" panose="000006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B6A50B7E-93B6-5789-88F3-B631781AF391}"/>
              </a:ext>
            </a:extLst>
          </p:cNvPr>
          <p:cNvGrpSpPr/>
          <p:nvPr/>
        </p:nvGrpSpPr>
        <p:grpSpPr>
          <a:xfrm>
            <a:off x="1339110" y="35921"/>
            <a:ext cx="3767734" cy="3578189"/>
            <a:chOff x="0" y="0"/>
            <a:chExt cx="2272030" cy="2157730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8FDDC3C8-9E0B-40B1-38C1-FBFF0ABD1785}"/>
                </a:ext>
              </a:extLst>
            </p:cNvPr>
            <p:cNvSpPr/>
            <p:nvPr/>
          </p:nvSpPr>
          <p:spPr>
            <a:xfrm>
              <a:off x="16510" y="-2540"/>
              <a:ext cx="2273300" cy="2162810"/>
            </a:xfrm>
            <a:custGeom>
              <a:avLst/>
              <a:gdLst/>
              <a:ahLst/>
              <a:cxnLst/>
              <a:rect l="l" t="t" r="r" b="b"/>
              <a:pathLst>
                <a:path w="2273300" h="2162810">
                  <a:moveTo>
                    <a:pt x="83820" y="585470"/>
                  </a:moveTo>
                  <a:cubicBezTo>
                    <a:pt x="66040" y="629920"/>
                    <a:pt x="53340" y="676910"/>
                    <a:pt x="39370" y="722630"/>
                  </a:cubicBezTo>
                  <a:cubicBezTo>
                    <a:pt x="29210" y="755650"/>
                    <a:pt x="21590" y="788670"/>
                    <a:pt x="15240" y="821690"/>
                  </a:cubicBezTo>
                  <a:cubicBezTo>
                    <a:pt x="2540" y="881380"/>
                    <a:pt x="0" y="943610"/>
                    <a:pt x="0" y="1005840"/>
                  </a:cubicBezTo>
                  <a:cubicBezTo>
                    <a:pt x="0" y="1038860"/>
                    <a:pt x="2540" y="1073150"/>
                    <a:pt x="7620" y="1106170"/>
                  </a:cubicBezTo>
                  <a:cubicBezTo>
                    <a:pt x="12700" y="1143000"/>
                    <a:pt x="17780" y="1179830"/>
                    <a:pt x="25400" y="1216660"/>
                  </a:cubicBezTo>
                  <a:cubicBezTo>
                    <a:pt x="34290" y="1261110"/>
                    <a:pt x="41910" y="1304290"/>
                    <a:pt x="58420" y="1346200"/>
                  </a:cubicBezTo>
                  <a:cubicBezTo>
                    <a:pt x="66040" y="1366520"/>
                    <a:pt x="74930" y="1385570"/>
                    <a:pt x="83820" y="1405890"/>
                  </a:cubicBezTo>
                  <a:cubicBezTo>
                    <a:pt x="105410" y="1455420"/>
                    <a:pt x="128270" y="1501140"/>
                    <a:pt x="156210" y="1546860"/>
                  </a:cubicBezTo>
                  <a:cubicBezTo>
                    <a:pt x="165100" y="1562100"/>
                    <a:pt x="175260" y="1577340"/>
                    <a:pt x="185420" y="1592580"/>
                  </a:cubicBezTo>
                  <a:cubicBezTo>
                    <a:pt x="196850" y="1610360"/>
                    <a:pt x="209550" y="1626870"/>
                    <a:pt x="222250" y="1644650"/>
                  </a:cubicBezTo>
                  <a:cubicBezTo>
                    <a:pt x="248920" y="1682750"/>
                    <a:pt x="279400" y="1719580"/>
                    <a:pt x="311150" y="1753870"/>
                  </a:cubicBezTo>
                  <a:cubicBezTo>
                    <a:pt x="322580" y="1766570"/>
                    <a:pt x="334010" y="1778000"/>
                    <a:pt x="345440" y="1789430"/>
                  </a:cubicBezTo>
                  <a:cubicBezTo>
                    <a:pt x="372110" y="1813560"/>
                    <a:pt x="400050" y="1833880"/>
                    <a:pt x="427990" y="1855470"/>
                  </a:cubicBezTo>
                  <a:cubicBezTo>
                    <a:pt x="483870" y="1897380"/>
                    <a:pt x="544830" y="1930400"/>
                    <a:pt x="604520" y="1967230"/>
                  </a:cubicBezTo>
                  <a:cubicBezTo>
                    <a:pt x="665480" y="2005330"/>
                    <a:pt x="727710" y="2038350"/>
                    <a:pt x="792480" y="2067560"/>
                  </a:cubicBezTo>
                  <a:cubicBezTo>
                    <a:pt x="871220" y="2101850"/>
                    <a:pt x="948690" y="2134870"/>
                    <a:pt x="1032510" y="2148840"/>
                  </a:cubicBezTo>
                  <a:cubicBezTo>
                    <a:pt x="1078230" y="2156460"/>
                    <a:pt x="1122680" y="2162810"/>
                    <a:pt x="1168400" y="2161540"/>
                  </a:cubicBezTo>
                  <a:cubicBezTo>
                    <a:pt x="1215390" y="2159000"/>
                    <a:pt x="1262380" y="2153920"/>
                    <a:pt x="1308100" y="2147570"/>
                  </a:cubicBezTo>
                  <a:cubicBezTo>
                    <a:pt x="1374140" y="2138680"/>
                    <a:pt x="1442720" y="2128520"/>
                    <a:pt x="1503680" y="2103120"/>
                  </a:cubicBezTo>
                  <a:cubicBezTo>
                    <a:pt x="1588770" y="2068830"/>
                    <a:pt x="1672590" y="2026920"/>
                    <a:pt x="1747520" y="1974850"/>
                  </a:cubicBezTo>
                  <a:cubicBezTo>
                    <a:pt x="1778000" y="1960880"/>
                    <a:pt x="1807210" y="1946910"/>
                    <a:pt x="1836420" y="1929130"/>
                  </a:cubicBezTo>
                  <a:cubicBezTo>
                    <a:pt x="1844040" y="1925320"/>
                    <a:pt x="1850390" y="1920240"/>
                    <a:pt x="1858010" y="1916430"/>
                  </a:cubicBezTo>
                  <a:cubicBezTo>
                    <a:pt x="1888490" y="1898650"/>
                    <a:pt x="1915160" y="1875790"/>
                    <a:pt x="1943100" y="1852930"/>
                  </a:cubicBezTo>
                  <a:cubicBezTo>
                    <a:pt x="1967230" y="1832610"/>
                    <a:pt x="1987550" y="1809750"/>
                    <a:pt x="2007870" y="1785620"/>
                  </a:cubicBezTo>
                  <a:cubicBezTo>
                    <a:pt x="2030730" y="1760220"/>
                    <a:pt x="2051050" y="1733550"/>
                    <a:pt x="2070100" y="1704340"/>
                  </a:cubicBezTo>
                  <a:cubicBezTo>
                    <a:pt x="2101850" y="1657350"/>
                    <a:pt x="2133600" y="1610360"/>
                    <a:pt x="2162810" y="1562100"/>
                  </a:cubicBezTo>
                  <a:cubicBezTo>
                    <a:pt x="2178050" y="1537970"/>
                    <a:pt x="2190750" y="1511300"/>
                    <a:pt x="2200910" y="1483360"/>
                  </a:cubicBezTo>
                  <a:cubicBezTo>
                    <a:pt x="2222500" y="1427480"/>
                    <a:pt x="2242820" y="1370330"/>
                    <a:pt x="2250440" y="1309370"/>
                  </a:cubicBezTo>
                  <a:cubicBezTo>
                    <a:pt x="2255520" y="1273810"/>
                    <a:pt x="2259330" y="1239520"/>
                    <a:pt x="2261870" y="1203960"/>
                  </a:cubicBezTo>
                  <a:cubicBezTo>
                    <a:pt x="2269490" y="1116330"/>
                    <a:pt x="2272030" y="1028700"/>
                    <a:pt x="2273300" y="939800"/>
                  </a:cubicBezTo>
                  <a:lnTo>
                    <a:pt x="2273300" y="889000"/>
                  </a:lnTo>
                  <a:cubicBezTo>
                    <a:pt x="2272030" y="835660"/>
                    <a:pt x="2261870" y="781050"/>
                    <a:pt x="2245360" y="728980"/>
                  </a:cubicBezTo>
                  <a:cubicBezTo>
                    <a:pt x="2221230" y="654050"/>
                    <a:pt x="2183130" y="584200"/>
                    <a:pt x="2136140" y="520700"/>
                  </a:cubicBezTo>
                  <a:cubicBezTo>
                    <a:pt x="2082800" y="448310"/>
                    <a:pt x="2025650" y="378460"/>
                    <a:pt x="1955800" y="325120"/>
                  </a:cubicBezTo>
                  <a:cubicBezTo>
                    <a:pt x="1915160" y="293370"/>
                    <a:pt x="1875790" y="264160"/>
                    <a:pt x="1832610" y="240030"/>
                  </a:cubicBezTo>
                  <a:cubicBezTo>
                    <a:pt x="1803400" y="223520"/>
                    <a:pt x="1772920" y="207010"/>
                    <a:pt x="1742440" y="191770"/>
                  </a:cubicBezTo>
                  <a:cubicBezTo>
                    <a:pt x="1661160" y="151130"/>
                    <a:pt x="1579880" y="113030"/>
                    <a:pt x="1497330" y="77470"/>
                  </a:cubicBezTo>
                  <a:cubicBezTo>
                    <a:pt x="1418590" y="43180"/>
                    <a:pt x="1336040" y="26670"/>
                    <a:pt x="1253490" y="15240"/>
                  </a:cubicBezTo>
                  <a:cubicBezTo>
                    <a:pt x="1179830" y="5080"/>
                    <a:pt x="1108710" y="0"/>
                    <a:pt x="1037590" y="3810"/>
                  </a:cubicBezTo>
                  <a:cubicBezTo>
                    <a:pt x="952500" y="7620"/>
                    <a:pt x="869950" y="21590"/>
                    <a:pt x="789940" y="41910"/>
                  </a:cubicBezTo>
                  <a:cubicBezTo>
                    <a:pt x="643890" y="76200"/>
                    <a:pt x="506730" y="134620"/>
                    <a:pt x="382270" y="213360"/>
                  </a:cubicBezTo>
                  <a:cubicBezTo>
                    <a:pt x="313690" y="256540"/>
                    <a:pt x="254000" y="313690"/>
                    <a:pt x="204470" y="378460"/>
                  </a:cubicBezTo>
                  <a:cubicBezTo>
                    <a:pt x="156210" y="440690"/>
                    <a:pt x="114300" y="510540"/>
                    <a:pt x="83820" y="585470"/>
                  </a:cubicBezTo>
                  <a:close/>
                </a:path>
              </a:pathLst>
            </a:custGeom>
            <a:blipFill>
              <a:blip r:embed="rId3"/>
              <a:stretch>
                <a:fillRect l="-21278" r="-21278"/>
              </a:stretch>
            </a:blipFill>
          </p:spPr>
        </p:sp>
      </p:grpSp>
      <p:sp>
        <p:nvSpPr>
          <p:cNvPr id="4" name="Freeform 12">
            <a:extLst>
              <a:ext uri="{FF2B5EF4-FFF2-40B4-BE49-F238E27FC236}">
                <a16:creationId xmlns:a16="http://schemas.microsoft.com/office/drawing/2014/main" id="{C76A235D-AD26-54D7-5CF9-1D9520A85896}"/>
              </a:ext>
            </a:extLst>
          </p:cNvPr>
          <p:cNvSpPr/>
          <p:nvPr/>
        </p:nvSpPr>
        <p:spPr>
          <a:xfrm>
            <a:off x="1905000" y="367732"/>
            <a:ext cx="2755962" cy="3246377"/>
          </a:xfrm>
          <a:custGeom>
            <a:avLst/>
            <a:gdLst/>
            <a:ahLst/>
            <a:cxnLst/>
            <a:rect l="l" t="t" r="r" b="b"/>
            <a:pathLst>
              <a:path w="2755962" h="3246377">
                <a:moveTo>
                  <a:pt x="0" y="0"/>
                </a:moveTo>
                <a:lnTo>
                  <a:pt x="2755962" y="0"/>
                </a:lnTo>
                <a:lnTo>
                  <a:pt x="2755962" y="3246377"/>
                </a:lnTo>
                <a:lnTo>
                  <a:pt x="0" y="3246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F16E9371-25E8-0704-34F7-BA49110D02AC}"/>
              </a:ext>
            </a:extLst>
          </p:cNvPr>
          <p:cNvGrpSpPr/>
          <p:nvPr/>
        </p:nvGrpSpPr>
        <p:grpSpPr>
          <a:xfrm>
            <a:off x="1400551" y="2984820"/>
            <a:ext cx="3708087" cy="1258579"/>
            <a:chOff x="0" y="0"/>
            <a:chExt cx="976615" cy="331477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41B741C8-9C14-98C5-7124-DBE58A84E13B}"/>
                </a:ext>
              </a:extLst>
            </p:cNvPr>
            <p:cNvSpPr/>
            <p:nvPr/>
          </p:nvSpPr>
          <p:spPr>
            <a:xfrm>
              <a:off x="0" y="0"/>
              <a:ext cx="976615" cy="331477"/>
            </a:xfrm>
            <a:custGeom>
              <a:avLst/>
              <a:gdLst/>
              <a:ahLst/>
              <a:cxnLst/>
              <a:rect l="l" t="t" r="r" b="b"/>
              <a:pathLst>
                <a:path w="976615" h="331477">
                  <a:moveTo>
                    <a:pt x="106480" y="0"/>
                  </a:moveTo>
                  <a:lnTo>
                    <a:pt x="870135" y="0"/>
                  </a:lnTo>
                  <a:cubicBezTo>
                    <a:pt x="898375" y="0"/>
                    <a:pt x="925459" y="11218"/>
                    <a:pt x="945428" y="31187"/>
                  </a:cubicBezTo>
                  <a:cubicBezTo>
                    <a:pt x="965397" y="51156"/>
                    <a:pt x="976615" y="78240"/>
                    <a:pt x="976615" y="106480"/>
                  </a:cubicBezTo>
                  <a:lnTo>
                    <a:pt x="976615" y="224997"/>
                  </a:lnTo>
                  <a:cubicBezTo>
                    <a:pt x="976615" y="283805"/>
                    <a:pt x="928943" y="331477"/>
                    <a:pt x="870135" y="331477"/>
                  </a:cubicBezTo>
                  <a:lnTo>
                    <a:pt x="106480" y="331477"/>
                  </a:lnTo>
                  <a:cubicBezTo>
                    <a:pt x="47673" y="331477"/>
                    <a:pt x="0" y="283805"/>
                    <a:pt x="0" y="224997"/>
                  </a:cubicBezTo>
                  <a:lnTo>
                    <a:pt x="0" y="106480"/>
                  </a:lnTo>
                  <a:cubicBezTo>
                    <a:pt x="0" y="47673"/>
                    <a:pt x="47673" y="0"/>
                    <a:pt x="106480" y="0"/>
                  </a:cubicBezTo>
                  <a:close/>
                </a:path>
              </a:pathLst>
            </a:custGeom>
            <a:solidFill>
              <a:srgbClr val="FEFFF9"/>
            </a:solidFill>
            <a:ln w="57150" cap="rnd">
              <a:solidFill>
                <a:srgbClr val="A78DB8"/>
              </a:solidFill>
              <a:prstDash val="dash"/>
              <a:round/>
            </a:ln>
          </p:spPr>
        </p:sp>
        <p:sp>
          <p:nvSpPr>
            <p:cNvPr id="7" name="TextBox 15">
              <a:extLst>
                <a:ext uri="{FF2B5EF4-FFF2-40B4-BE49-F238E27FC236}">
                  <a16:creationId xmlns:a16="http://schemas.microsoft.com/office/drawing/2014/main" id="{48BE2972-E235-0349-0097-996F55467D3C}"/>
                </a:ext>
              </a:extLst>
            </p:cNvPr>
            <p:cNvSpPr txBox="1"/>
            <p:nvPr/>
          </p:nvSpPr>
          <p:spPr>
            <a:xfrm>
              <a:off x="0" y="-38100"/>
              <a:ext cx="976615" cy="3695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F529DAD4-024A-E085-373C-3DDF30EA4E32}"/>
              </a:ext>
            </a:extLst>
          </p:cNvPr>
          <p:cNvGrpSpPr/>
          <p:nvPr/>
        </p:nvGrpSpPr>
        <p:grpSpPr>
          <a:xfrm>
            <a:off x="10067925" y="-31422"/>
            <a:ext cx="3767734" cy="3578189"/>
            <a:chOff x="0" y="0"/>
            <a:chExt cx="2272030" cy="2157730"/>
          </a:xfrm>
        </p:grpSpPr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075D1305-F6DC-B8C4-AD0C-F415203B2CEA}"/>
                </a:ext>
              </a:extLst>
            </p:cNvPr>
            <p:cNvSpPr/>
            <p:nvPr/>
          </p:nvSpPr>
          <p:spPr>
            <a:xfrm>
              <a:off x="16510" y="-2540"/>
              <a:ext cx="2273300" cy="2162810"/>
            </a:xfrm>
            <a:custGeom>
              <a:avLst/>
              <a:gdLst/>
              <a:ahLst/>
              <a:cxnLst/>
              <a:rect l="l" t="t" r="r" b="b"/>
              <a:pathLst>
                <a:path w="2273300" h="2162810">
                  <a:moveTo>
                    <a:pt x="83820" y="585470"/>
                  </a:moveTo>
                  <a:cubicBezTo>
                    <a:pt x="66040" y="629920"/>
                    <a:pt x="53340" y="676910"/>
                    <a:pt x="39370" y="722630"/>
                  </a:cubicBezTo>
                  <a:cubicBezTo>
                    <a:pt x="29210" y="755650"/>
                    <a:pt x="21590" y="788670"/>
                    <a:pt x="15240" y="821690"/>
                  </a:cubicBezTo>
                  <a:cubicBezTo>
                    <a:pt x="2540" y="881380"/>
                    <a:pt x="0" y="943610"/>
                    <a:pt x="0" y="1005840"/>
                  </a:cubicBezTo>
                  <a:cubicBezTo>
                    <a:pt x="0" y="1038860"/>
                    <a:pt x="2540" y="1073150"/>
                    <a:pt x="7620" y="1106170"/>
                  </a:cubicBezTo>
                  <a:cubicBezTo>
                    <a:pt x="12700" y="1143000"/>
                    <a:pt x="17780" y="1179830"/>
                    <a:pt x="25400" y="1216660"/>
                  </a:cubicBezTo>
                  <a:cubicBezTo>
                    <a:pt x="34290" y="1261110"/>
                    <a:pt x="41910" y="1304290"/>
                    <a:pt x="58420" y="1346200"/>
                  </a:cubicBezTo>
                  <a:cubicBezTo>
                    <a:pt x="66040" y="1366520"/>
                    <a:pt x="74930" y="1385570"/>
                    <a:pt x="83820" y="1405890"/>
                  </a:cubicBezTo>
                  <a:cubicBezTo>
                    <a:pt x="105410" y="1455420"/>
                    <a:pt x="128270" y="1501140"/>
                    <a:pt x="156210" y="1546860"/>
                  </a:cubicBezTo>
                  <a:cubicBezTo>
                    <a:pt x="165100" y="1562100"/>
                    <a:pt x="175260" y="1577340"/>
                    <a:pt x="185420" y="1592580"/>
                  </a:cubicBezTo>
                  <a:cubicBezTo>
                    <a:pt x="196850" y="1610360"/>
                    <a:pt x="209550" y="1626870"/>
                    <a:pt x="222250" y="1644650"/>
                  </a:cubicBezTo>
                  <a:cubicBezTo>
                    <a:pt x="248920" y="1682750"/>
                    <a:pt x="279400" y="1719580"/>
                    <a:pt x="311150" y="1753870"/>
                  </a:cubicBezTo>
                  <a:cubicBezTo>
                    <a:pt x="322580" y="1766570"/>
                    <a:pt x="334010" y="1778000"/>
                    <a:pt x="345440" y="1789430"/>
                  </a:cubicBezTo>
                  <a:cubicBezTo>
                    <a:pt x="372110" y="1813560"/>
                    <a:pt x="400050" y="1833880"/>
                    <a:pt x="427990" y="1855470"/>
                  </a:cubicBezTo>
                  <a:cubicBezTo>
                    <a:pt x="483870" y="1897380"/>
                    <a:pt x="544830" y="1930400"/>
                    <a:pt x="604520" y="1967230"/>
                  </a:cubicBezTo>
                  <a:cubicBezTo>
                    <a:pt x="665480" y="2005330"/>
                    <a:pt x="727710" y="2038350"/>
                    <a:pt x="792480" y="2067560"/>
                  </a:cubicBezTo>
                  <a:cubicBezTo>
                    <a:pt x="871220" y="2101850"/>
                    <a:pt x="948690" y="2134870"/>
                    <a:pt x="1032510" y="2148840"/>
                  </a:cubicBezTo>
                  <a:cubicBezTo>
                    <a:pt x="1078230" y="2156460"/>
                    <a:pt x="1122680" y="2162810"/>
                    <a:pt x="1168400" y="2161540"/>
                  </a:cubicBezTo>
                  <a:cubicBezTo>
                    <a:pt x="1215390" y="2159000"/>
                    <a:pt x="1262380" y="2153920"/>
                    <a:pt x="1308100" y="2147570"/>
                  </a:cubicBezTo>
                  <a:cubicBezTo>
                    <a:pt x="1374140" y="2138680"/>
                    <a:pt x="1442720" y="2128520"/>
                    <a:pt x="1503680" y="2103120"/>
                  </a:cubicBezTo>
                  <a:cubicBezTo>
                    <a:pt x="1588770" y="2068830"/>
                    <a:pt x="1672590" y="2026920"/>
                    <a:pt x="1747520" y="1974850"/>
                  </a:cubicBezTo>
                  <a:cubicBezTo>
                    <a:pt x="1778000" y="1960880"/>
                    <a:pt x="1807210" y="1946910"/>
                    <a:pt x="1836420" y="1929130"/>
                  </a:cubicBezTo>
                  <a:cubicBezTo>
                    <a:pt x="1844040" y="1925320"/>
                    <a:pt x="1850390" y="1920240"/>
                    <a:pt x="1858010" y="1916430"/>
                  </a:cubicBezTo>
                  <a:cubicBezTo>
                    <a:pt x="1888490" y="1898650"/>
                    <a:pt x="1915160" y="1875790"/>
                    <a:pt x="1943100" y="1852930"/>
                  </a:cubicBezTo>
                  <a:cubicBezTo>
                    <a:pt x="1967230" y="1832610"/>
                    <a:pt x="1987550" y="1809750"/>
                    <a:pt x="2007870" y="1785620"/>
                  </a:cubicBezTo>
                  <a:cubicBezTo>
                    <a:pt x="2030730" y="1760220"/>
                    <a:pt x="2051050" y="1733550"/>
                    <a:pt x="2070100" y="1704340"/>
                  </a:cubicBezTo>
                  <a:cubicBezTo>
                    <a:pt x="2101850" y="1657350"/>
                    <a:pt x="2133600" y="1610360"/>
                    <a:pt x="2162810" y="1562100"/>
                  </a:cubicBezTo>
                  <a:cubicBezTo>
                    <a:pt x="2178050" y="1537970"/>
                    <a:pt x="2190750" y="1511300"/>
                    <a:pt x="2200910" y="1483360"/>
                  </a:cubicBezTo>
                  <a:cubicBezTo>
                    <a:pt x="2222500" y="1427480"/>
                    <a:pt x="2242820" y="1370330"/>
                    <a:pt x="2250440" y="1309370"/>
                  </a:cubicBezTo>
                  <a:cubicBezTo>
                    <a:pt x="2255520" y="1273810"/>
                    <a:pt x="2259330" y="1239520"/>
                    <a:pt x="2261870" y="1203960"/>
                  </a:cubicBezTo>
                  <a:cubicBezTo>
                    <a:pt x="2269490" y="1116330"/>
                    <a:pt x="2272030" y="1028700"/>
                    <a:pt x="2273300" y="939800"/>
                  </a:cubicBezTo>
                  <a:lnTo>
                    <a:pt x="2273300" y="889000"/>
                  </a:lnTo>
                  <a:cubicBezTo>
                    <a:pt x="2272030" y="835660"/>
                    <a:pt x="2261870" y="781050"/>
                    <a:pt x="2245360" y="728980"/>
                  </a:cubicBezTo>
                  <a:cubicBezTo>
                    <a:pt x="2221230" y="654050"/>
                    <a:pt x="2183130" y="584200"/>
                    <a:pt x="2136140" y="520700"/>
                  </a:cubicBezTo>
                  <a:cubicBezTo>
                    <a:pt x="2082800" y="448310"/>
                    <a:pt x="2025650" y="378460"/>
                    <a:pt x="1955800" y="325120"/>
                  </a:cubicBezTo>
                  <a:cubicBezTo>
                    <a:pt x="1915160" y="293370"/>
                    <a:pt x="1875790" y="264160"/>
                    <a:pt x="1832610" y="240030"/>
                  </a:cubicBezTo>
                  <a:cubicBezTo>
                    <a:pt x="1803400" y="223520"/>
                    <a:pt x="1772920" y="207010"/>
                    <a:pt x="1742440" y="191770"/>
                  </a:cubicBezTo>
                  <a:cubicBezTo>
                    <a:pt x="1661160" y="151130"/>
                    <a:pt x="1579880" y="113030"/>
                    <a:pt x="1497330" y="77470"/>
                  </a:cubicBezTo>
                  <a:cubicBezTo>
                    <a:pt x="1418590" y="43180"/>
                    <a:pt x="1336040" y="26670"/>
                    <a:pt x="1253490" y="15240"/>
                  </a:cubicBezTo>
                  <a:cubicBezTo>
                    <a:pt x="1179830" y="5080"/>
                    <a:pt x="1108710" y="0"/>
                    <a:pt x="1037590" y="3810"/>
                  </a:cubicBezTo>
                  <a:cubicBezTo>
                    <a:pt x="952500" y="7620"/>
                    <a:pt x="869950" y="21590"/>
                    <a:pt x="789940" y="41910"/>
                  </a:cubicBezTo>
                  <a:cubicBezTo>
                    <a:pt x="643890" y="76200"/>
                    <a:pt x="506730" y="134620"/>
                    <a:pt x="382270" y="213360"/>
                  </a:cubicBezTo>
                  <a:cubicBezTo>
                    <a:pt x="313690" y="256540"/>
                    <a:pt x="254000" y="313690"/>
                    <a:pt x="204470" y="378460"/>
                  </a:cubicBezTo>
                  <a:cubicBezTo>
                    <a:pt x="156210" y="440690"/>
                    <a:pt x="114300" y="510540"/>
                    <a:pt x="83820" y="585470"/>
                  </a:cubicBezTo>
                  <a:close/>
                </a:path>
              </a:pathLst>
            </a:custGeom>
            <a:blipFill>
              <a:blip r:embed="rId3"/>
              <a:stretch>
                <a:fillRect l="-21278" r="-21278"/>
              </a:stretch>
            </a:blipFill>
          </p:spPr>
        </p:sp>
      </p:grpSp>
      <p:sp>
        <p:nvSpPr>
          <p:cNvPr id="16" name="Freeform 24">
            <a:extLst>
              <a:ext uri="{FF2B5EF4-FFF2-40B4-BE49-F238E27FC236}">
                <a16:creationId xmlns:a16="http://schemas.microsoft.com/office/drawing/2014/main" id="{432C7C6A-97F5-B986-6FA5-C921663CFE6F}"/>
              </a:ext>
            </a:extLst>
          </p:cNvPr>
          <p:cNvSpPr/>
          <p:nvPr/>
        </p:nvSpPr>
        <p:spPr>
          <a:xfrm>
            <a:off x="10591800" y="300389"/>
            <a:ext cx="2891054" cy="3680588"/>
          </a:xfrm>
          <a:custGeom>
            <a:avLst/>
            <a:gdLst/>
            <a:ahLst/>
            <a:cxnLst/>
            <a:rect l="l" t="t" r="r" b="b"/>
            <a:pathLst>
              <a:path w="2891054" h="3680588">
                <a:moveTo>
                  <a:pt x="0" y="0"/>
                </a:moveTo>
                <a:lnTo>
                  <a:pt x="2891054" y="0"/>
                </a:lnTo>
                <a:lnTo>
                  <a:pt x="2891054" y="3680589"/>
                </a:lnTo>
                <a:lnTo>
                  <a:pt x="0" y="3680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5">
            <a:extLst>
              <a:ext uri="{FF2B5EF4-FFF2-40B4-BE49-F238E27FC236}">
                <a16:creationId xmlns:a16="http://schemas.microsoft.com/office/drawing/2014/main" id="{8D1A1F82-0AEA-9DAD-D605-BF0452B8AF01}"/>
              </a:ext>
            </a:extLst>
          </p:cNvPr>
          <p:cNvGrpSpPr/>
          <p:nvPr/>
        </p:nvGrpSpPr>
        <p:grpSpPr>
          <a:xfrm>
            <a:off x="10144125" y="2917477"/>
            <a:ext cx="3708087" cy="1258579"/>
            <a:chOff x="0" y="0"/>
            <a:chExt cx="976615" cy="331477"/>
          </a:xfrm>
        </p:grpSpPr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8C64B721-CAAD-4628-5126-9BF78DC65199}"/>
                </a:ext>
              </a:extLst>
            </p:cNvPr>
            <p:cNvSpPr/>
            <p:nvPr/>
          </p:nvSpPr>
          <p:spPr>
            <a:xfrm>
              <a:off x="0" y="0"/>
              <a:ext cx="976615" cy="331477"/>
            </a:xfrm>
            <a:custGeom>
              <a:avLst/>
              <a:gdLst/>
              <a:ahLst/>
              <a:cxnLst/>
              <a:rect l="l" t="t" r="r" b="b"/>
              <a:pathLst>
                <a:path w="976615" h="331477">
                  <a:moveTo>
                    <a:pt x="106480" y="0"/>
                  </a:moveTo>
                  <a:lnTo>
                    <a:pt x="870135" y="0"/>
                  </a:lnTo>
                  <a:cubicBezTo>
                    <a:pt x="898375" y="0"/>
                    <a:pt x="925459" y="11218"/>
                    <a:pt x="945428" y="31187"/>
                  </a:cubicBezTo>
                  <a:cubicBezTo>
                    <a:pt x="965397" y="51156"/>
                    <a:pt x="976615" y="78240"/>
                    <a:pt x="976615" y="106480"/>
                  </a:cubicBezTo>
                  <a:lnTo>
                    <a:pt x="976615" y="224997"/>
                  </a:lnTo>
                  <a:cubicBezTo>
                    <a:pt x="976615" y="283805"/>
                    <a:pt x="928943" y="331477"/>
                    <a:pt x="870135" y="331477"/>
                  </a:cubicBezTo>
                  <a:lnTo>
                    <a:pt x="106480" y="331477"/>
                  </a:lnTo>
                  <a:cubicBezTo>
                    <a:pt x="47673" y="331477"/>
                    <a:pt x="0" y="283805"/>
                    <a:pt x="0" y="224997"/>
                  </a:cubicBezTo>
                  <a:lnTo>
                    <a:pt x="0" y="106480"/>
                  </a:lnTo>
                  <a:cubicBezTo>
                    <a:pt x="0" y="47673"/>
                    <a:pt x="47673" y="0"/>
                    <a:pt x="106480" y="0"/>
                  </a:cubicBezTo>
                  <a:close/>
                </a:path>
              </a:pathLst>
            </a:custGeom>
            <a:solidFill>
              <a:srgbClr val="FEFFF9"/>
            </a:solidFill>
            <a:ln w="57150" cap="rnd">
              <a:solidFill>
                <a:srgbClr val="A78DB8"/>
              </a:solidFill>
              <a:prstDash val="dash"/>
              <a:round/>
            </a:ln>
          </p:spPr>
        </p:sp>
        <p:sp>
          <p:nvSpPr>
            <p:cNvPr id="19" name="TextBox 27">
              <a:extLst>
                <a:ext uri="{FF2B5EF4-FFF2-40B4-BE49-F238E27FC236}">
                  <a16:creationId xmlns:a16="http://schemas.microsoft.com/office/drawing/2014/main" id="{53BA6A33-89C7-FD13-9877-D0C2D70D2B13}"/>
                </a:ext>
              </a:extLst>
            </p:cNvPr>
            <p:cNvSpPr txBox="1"/>
            <p:nvPr/>
          </p:nvSpPr>
          <p:spPr>
            <a:xfrm>
              <a:off x="0" y="-38100"/>
              <a:ext cx="976615" cy="3695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28">
            <a:extLst>
              <a:ext uri="{FF2B5EF4-FFF2-40B4-BE49-F238E27FC236}">
                <a16:creationId xmlns:a16="http://schemas.microsoft.com/office/drawing/2014/main" id="{982F7450-E56B-F2D8-1323-96C2ADB986D0}"/>
              </a:ext>
            </a:extLst>
          </p:cNvPr>
          <p:cNvSpPr txBox="1"/>
          <p:nvPr/>
        </p:nvSpPr>
        <p:spPr>
          <a:xfrm>
            <a:off x="1866029" y="3317826"/>
            <a:ext cx="279493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400" b="1" spc="1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 </a:t>
            </a:r>
            <a:r>
              <a:rPr lang="en-US" sz="4400" b="1" spc="1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400" b="1" spc="1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89415FC3-9163-E43A-C3F7-8B39CFEB5350}"/>
              </a:ext>
            </a:extLst>
          </p:cNvPr>
          <p:cNvSpPr txBox="1"/>
          <p:nvPr/>
        </p:nvSpPr>
        <p:spPr>
          <a:xfrm>
            <a:off x="10591800" y="3250483"/>
            <a:ext cx="280313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400" b="1" spc="1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Sapo</a:t>
            </a:r>
            <a:endParaRPr lang="en-US" sz="4400" b="1" spc="11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48E22B-5657-5682-1000-8F0E8E608556}"/>
              </a:ext>
            </a:extLst>
          </p:cNvPr>
          <p:cNvSpPr txBox="1"/>
          <p:nvPr/>
        </p:nvSpPr>
        <p:spPr>
          <a:xfrm>
            <a:off x="762000" y="4374865"/>
            <a:ext cx="457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Giooc-giơ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1D95D5-C73F-2FEC-8271-E27D49E22594}"/>
              </a:ext>
            </a:extLst>
          </p:cNvPr>
          <p:cNvSpPr txBox="1"/>
          <p:nvPr/>
        </p:nvSpPr>
        <p:spPr>
          <a:xfrm>
            <a:off x="762000" y="6735783"/>
            <a:ext cx="437432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DD4AF1-DF49-EF9B-4D46-E3AFF6B3BFF8}"/>
              </a:ext>
            </a:extLst>
          </p:cNvPr>
          <p:cNvSpPr txBox="1"/>
          <p:nvPr/>
        </p:nvSpPr>
        <p:spPr>
          <a:xfrm>
            <a:off x="5562600" y="4308765"/>
            <a:ext cx="124206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Xti-vân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Hooc-kinh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56877D-77B3-A98F-6CC7-F942E47AE627}"/>
              </a:ext>
            </a:extLst>
          </p:cNvPr>
          <p:cNvSpPr txBox="1"/>
          <p:nvPr/>
        </p:nvSpPr>
        <p:spPr>
          <a:xfrm>
            <a:off x="5562600" y="7238219"/>
            <a:ext cx="1270913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Xti-vân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Hooc-kinh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800A3BAD-50C6-3059-C291-AFAF8193E32B}"/>
              </a:ext>
            </a:extLst>
          </p:cNvPr>
          <p:cNvSpPr/>
          <p:nvPr/>
        </p:nvSpPr>
        <p:spPr>
          <a:xfrm rot="-1395293">
            <a:off x="14204198" y="-6743688"/>
            <a:ext cx="9392865" cy="10005715"/>
          </a:xfrm>
          <a:custGeom>
            <a:avLst/>
            <a:gdLst/>
            <a:ahLst/>
            <a:cxnLst/>
            <a:rect l="l" t="t" r="r" b="b"/>
            <a:pathLst>
              <a:path w="9392865" h="10005715">
                <a:moveTo>
                  <a:pt x="0" y="0"/>
                </a:moveTo>
                <a:lnTo>
                  <a:pt x="9392865" y="0"/>
                </a:lnTo>
                <a:lnTo>
                  <a:pt x="9392865" y="10005714"/>
                </a:lnTo>
                <a:lnTo>
                  <a:pt x="0" y="10005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4671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1185696">
            <a:off x="17311687" y="9072412"/>
            <a:ext cx="2386344" cy="1852399"/>
          </a:xfrm>
          <a:custGeom>
            <a:avLst/>
            <a:gdLst/>
            <a:ahLst/>
            <a:cxnLst/>
            <a:rect l="l" t="t" r="r" b="b"/>
            <a:pathLst>
              <a:path w="2386344" h="1852399">
                <a:moveTo>
                  <a:pt x="0" y="0"/>
                </a:moveTo>
                <a:lnTo>
                  <a:pt x="2386344" y="0"/>
                </a:lnTo>
                <a:lnTo>
                  <a:pt x="2386344" y="1852399"/>
                </a:lnTo>
                <a:lnTo>
                  <a:pt x="0" y="1852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736708">
            <a:off x="-694688" y="-803318"/>
            <a:ext cx="2389047" cy="1606634"/>
          </a:xfrm>
          <a:custGeom>
            <a:avLst/>
            <a:gdLst/>
            <a:ahLst/>
            <a:cxnLst/>
            <a:rect l="l" t="t" r="r" b="b"/>
            <a:pathLst>
              <a:path w="2389047" h="1606634">
                <a:moveTo>
                  <a:pt x="0" y="0"/>
                </a:moveTo>
                <a:lnTo>
                  <a:pt x="2389047" y="0"/>
                </a:lnTo>
                <a:lnTo>
                  <a:pt x="2389047" y="1606634"/>
                </a:lnTo>
                <a:lnTo>
                  <a:pt x="0" y="1606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7847F4-92A1-53A6-B181-47AF90924F42}"/>
              </a:ext>
            </a:extLst>
          </p:cNvPr>
          <p:cNvSpPr/>
          <p:nvPr/>
        </p:nvSpPr>
        <p:spPr>
          <a:xfrm>
            <a:off x="381000" y="791464"/>
            <a:ext cx="176784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7904D45-C555-8808-CFCF-F16F00D95CD1}"/>
              </a:ext>
            </a:extLst>
          </p:cNvPr>
          <p:cNvSpPr/>
          <p:nvPr/>
        </p:nvSpPr>
        <p:spPr>
          <a:xfrm>
            <a:off x="381000" y="3004457"/>
            <a:ext cx="39624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E82152-585F-CE0A-659A-6A32941ADA27}"/>
              </a:ext>
            </a:extLst>
          </p:cNvPr>
          <p:cNvSpPr/>
          <p:nvPr/>
        </p:nvSpPr>
        <p:spPr>
          <a:xfrm>
            <a:off x="6705600" y="3009900"/>
            <a:ext cx="11353800" cy="91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B91E13-7FFA-D0A4-405B-A21E0FC37361}"/>
              </a:ext>
            </a:extLst>
          </p:cNvPr>
          <p:cNvSpPr/>
          <p:nvPr/>
        </p:nvSpPr>
        <p:spPr>
          <a:xfrm>
            <a:off x="381000" y="5205523"/>
            <a:ext cx="39624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291D42-5C20-3366-D0ED-F13C90DA9337}"/>
              </a:ext>
            </a:extLst>
          </p:cNvPr>
          <p:cNvSpPr/>
          <p:nvPr/>
        </p:nvSpPr>
        <p:spPr>
          <a:xfrm>
            <a:off x="6705600" y="4686300"/>
            <a:ext cx="113538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B72A87E-E1B6-ECF2-DD72-86010D98FDAD}"/>
              </a:ext>
            </a:extLst>
          </p:cNvPr>
          <p:cNvSpPr/>
          <p:nvPr/>
        </p:nvSpPr>
        <p:spPr>
          <a:xfrm>
            <a:off x="6716486" y="5834743"/>
            <a:ext cx="113538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0C8586-9843-389F-28F8-3EFFA3F7F6CE}"/>
              </a:ext>
            </a:extLst>
          </p:cNvPr>
          <p:cNvSpPr/>
          <p:nvPr/>
        </p:nvSpPr>
        <p:spPr>
          <a:xfrm>
            <a:off x="6705600" y="7004957"/>
            <a:ext cx="113538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792BDBE-E158-BEBF-FB5C-758CB994B689}"/>
              </a:ext>
            </a:extLst>
          </p:cNvPr>
          <p:cNvSpPr/>
          <p:nvPr/>
        </p:nvSpPr>
        <p:spPr>
          <a:xfrm>
            <a:off x="6716486" y="8153400"/>
            <a:ext cx="11353800" cy="1562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C2E647-E519-E180-E8A1-4716C2A1FF0D}"/>
              </a:ext>
            </a:extLst>
          </p:cNvPr>
          <p:cNvSpPr/>
          <p:nvPr/>
        </p:nvSpPr>
        <p:spPr>
          <a:xfrm>
            <a:off x="381000" y="6596743"/>
            <a:ext cx="39624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3FAD6F7-4A33-B05D-DE38-F8AA34C7EC35}"/>
              </a:ext>
            </a:extLst>
          </p:cNvPr>
          <p:cNvSpPr/>
          <p:nvPr/>
        </p:nvSpPr>
        <p:spPr>
          <a:xfrm>
            <a:off x="381000" y="8001000"/>
            <a:ext cx="396240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C235555-E472-17D4-7744-3BD6FBED4B84}"/>
              </a:ext>
            </a:extLst>
          </p:cNvPr>
          <p:cNvCxnSpPr/>
          <p:nvPr/>
        </p:nvCxnSpPr>
        <p:spPr>
          <a:xfrm>
            <a:off x="4343400" y="5834743"/>
            <a:ext cx="2373086" cy="1676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63FAAB4-FACE-6167-980F-6BBAA385042D}"/>
              </a:ext>
            </a:extLst>
          </p:cNvPr>
          <p:cNvCxnSpPr>
            <a:stCxn id="40" idx="3"/>
            <a:endCxn id="37" idx="1"/>
          </p:cNvCxnSpPr>
          <p:nvPr/>
        </p:nvCxnSpPr>
        <p:spPr>
          <a:xfrm flipV="1">
            <a:off x="4343400" y="6291943"/>
            <a:ext cx="2373086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3FAA09B-4666-ACBB-19C9-588D396FEA98}"/>
              </a:ext>
            </a:extLst>
          </p:cNvPr>
          <p:cNvCxnSpPr>
            <a:stCxn id="41" idx="3"/>
            <a:endCxn id="39" idx="1"/>
          </p:cNvCxnSpPr>
          <p:nvPr/>
        </p:nvCxnSpPr>
        <p:spPr>
          <a:xfrm>
            <a:off x="4343400" y="8458200"/>
            <a:ext cx="2373086" cy="4762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1349</Words>
  <Application>Microsoft Office PowerPoint</Application>
  <PresentationFormat>Custom</PresentationFormat>
  <Paragraphs>153</Paragraphs>
  <Slides>31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Times New Roman</vt:lpstr>
      <vt:lpstr>#9Slide05 Yen Tu</vt:lpstr>
      <vt:lpstr>ArialMT</vt:lpstr>
      <vt:lpstr>#9Slide05 ButterScotch</vt:lpstr>
      <vt:lpstr>SimSun</vt:lpstr>
      <vt:lpstr>#9Slide07 Bangers</vt:lpstr>
      <vt:lpstr>Calibri Light</vt:lpstr>
      <vt:lpstr>Calibri</vt:lpstr>
      <vt:lpstr>#9Slide04 Pridi Light</vt:lpstr>
      <vt:lpstr>#9Slide04 Podkova Medium</vt:lpstr>
      <vt:lpstr>Wingdings</vt:lpstr>
      <vt:lpstr>Arial</vt:lpstr>
      <vt:lpstr>#9Slide07 Hillda</vt:lpstr>
      <vt:lpstr>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Universe Playful Space Science Lesson Presentation</dc:title>
  <cp:lastModifiedBy>Admin</cp:lastModifiedBy>
  <cp:revision>11</cp:revision>
  <dcterms:created xsi:type="dcterms:W3CDTF">2006-08-16T00:00:00Z</dcterms:created>
  <dcterms:modified xsi:type="dcterms:W3CDTF">2024-04-02T13:37:51Z</dcterms:modified>
  <dc:identifier>DAGBLznWuBA</dc:identifier>
</cp:coreProperties>
</file>