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78aa8995a2c44cc0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9" r:id="rId3"/>
    <p:sldId id="281" r:id="rId4"/>
    <p:sldId id="282" r:id="rId5"/>
    <p:sldId id="497" r:id="rId6"/>
    <p:sldId id="456" r:id="rId7"/>
    <p:sldId id="581" r:id="rId8"/>
    <p:sldId id="256" r:id="rId9"/>
    <p:sldId id="258" r:id="rId10"/>
    <p:sldId id="579" r:id="rId11"/>
    <p:sldId id="582" r:id="rId12"/>
    <p:sldId id="580" r:id="rId13"/>
    <p:sldId id="326" r:id="rId14"/>
    <p:sldId id="483" r:id="rId15"/>
    <p:sldId id="583" r:id="rId16"/>
    <p:sldId id="484" r:id="rId17"/>
    <p:sldId id="576" r:id="rId18"/>
    <p:sldId id="577" r:id="rId19"/>
    <p:sldId id="297" r:id="rId20"/>
    <p:sldId id="584" r:id="rId21"/>
    <p:sldId id="494" r:id="rId22"/>
    <p:sldId id="509" r:id="rId23"/>
    <p:sldId id="304" r:id="rId24"/>
    <p:sldId id="325" r:id="rId25"/>
    <p:sldId id="585" r:id="rId26"/>
    <p:sldId id="34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DELL" initials="D" lastIdx="8" clrIdx="2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5" d="100"/>
          <a:sy n="95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29T06:41:28.406" idx="1">
    <p:pos x="10" y="10"/>
    <p:text>slide 4
- Slide 4:  Ký hiệu hoạt động (trong file gợi ý hoặc khác)
điều chỉnh lại font chữ về time new roman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29T07:06:03.459" idx="6">
    <p:pos x="10" y="10"/>
    <p:text>Ghi là "Phiếu học tập số 2"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ghi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X="732" custLinFactNeighborY="4148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7371"/>
          <a:ext cx="60960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600" kern="1200" dirty="0"/>
        </a:p>
      </dsp:txBody>
      <dsp:txXfrm>
        <a:off x="42151" y="79522"/>
        <a:ext cx="6011698" cy="779158"/>
      </dsp:txXfrm>
    </dsp:sp>
    <dsp:sp modelId="{0DFB8EA2-E9F4-4E7D-B5BF-ABC527E44C63}">
      <dsp:nvSpPr>
        <dsp:cNvPr id="0" name=""/>
        <dsp:cNvSpPr/>
      </dsp:nvSpPr>
      <dsp:spPr>
        <a:xfrm>
          <a:off x="0" y="895569"/>
          <a:ext cx="6096000" cy="85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800" kern="1200" dirty="0"/>
        </a:p>
      </dsp:txBody>
      <dsp:txXfrm>
        <a:off x="0" y="895569"/>
        <a:ext cx="6096000" cy="856980"/>
      </dsp:txXfrm>
    </dsp:sp>
    <dsp:sp modelId="{D2408717-B530-41AC-B5CE-E14FAEC5B062}">
      <dsp:nvSpPr>
        <dsp:cNvPr id="0" name=""/>
        <dsp:cNvSpPr/>
      </dsp:nvSpPr>
      <dsp:spPr>
        <a:xfrm>
          <a:off x="0" y="1811280"/>
          <a:ext cx="60960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600" kern="1200" dirty="0"/>
        </a:p>
      </dsp:txBody>
      <dsp:txXfrm>
        <a:off x="42151" y="1853431"/>
        <a:ext cx="6011698" cy="779158"/>
      </dsp:txXfrm>
    </dsp:sp>
    <dsp:sp modelId="{8F3B6D51-6576-4847-95F8-097004C88A78}">
      <dsp:nvSpPr>
        <dsp:cNvPr id="0" name=""/>
        <dsp:cNvSpPr/>
      </dsp:nvSpPr>
      <dsp:spPr>
        <a:xfrm>
          <a:off x="0" y="2616010"/>
          <a:ext cx="6096000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ghi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</a:endParaRPr>
        </a:p>
      </dsp:txBody>
      <dsp:txXfrm>
        <a:off x="0" y="2616010"/>
        <a:ext cx="6096000" cy="141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8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7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6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1.bin"/><Relationship Id="rId3" Type="http://schemas.microsoft.com/office/2007/relationships/media" Target="../media/media2.mp3"/><Relationship Id="rId21" Type="http://schemas.openxmlformats.org/officeDocument/2006/relationships/image" Target="../media/image40.wmf"/><Relationship Id="rId7" Type="http://schemas.microsoft.com/office/2007/relationships/media" Target="../media/media4.mp3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8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image" Target="../media/image17.png"/><Relationship Id="rId19" Type="http://schemas.openxmlformats.org/officeDocument/2006/relationships/image" Target="../media/image39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27.bin"/><Relationship Id="rId3" Type="http://schemas.microsoft.com/office/2007/relationships/media" Target="../media/media2.mp3"/><Relationship Id="rId21" Type="http://schemas.openxmlformats.org/officeDocument/2006/relationships/image" Target="../media/image46.wmf"/><Relationship Id="rId7" Type="http://schemas.microsoft.com/office/2007/relationships/media" Target="../media/media4.mp3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44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image" Target="../media/image17.png"/><Relationship Id="rId19" Type="http://schemas.openxmlformats.org/officeDocument/2006/relationships/image" Target="../media/image45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71.w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72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63.png"/><Relationship Id="rId3" Type="http://schemas.openxmlformats.org/officeDocument/2006/relationships/image" Target="../media/image81.w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6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82.wmf"/><Relationship Id="rId10" Type="http://schemas.openxmlformats.org/officeDocument/2006/relationships/image" Target="../media/image85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Relationship Id="rId14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4.bin"/><Relationship Id="rId3" Type="http://schemas.microsoft.com/office/2007/relationships/media" Target="../media/media2.mp3"/><Relationship Id="rId21" Type="http://schemas.openxmlformats.org/officeDocument/2006/relationships/image" Target="../media/image23.wmf"/><Relationship Id="rId7" Type="http://schemas.microsoft.com/office/2007/relationships/media" Target="../media/media4.mp3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24" Type="http://schemas.openxmlformats.org/officeDocument/2006/relationships/oleObject" Target="../embeddings/oleObject7.bin"/><Relationship Id="rId5" Type="http://schemas.microsoft.com/office/2007/relationships/media" Target="../media/media3.mp3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image" Target="../media/image17.png"/><Relationship Id="rId19" Type="http://schemas.openxmlformats.org/officeDocument/2006/relationships/image" Target="../media/image22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1.bin"/><Relationship Id="rId3" Type="http://schemas.microsoft.com/office/2007/relationships/media" Target="../media/media2.mp3"/><Relationship Id="rId21" Type="http://schemas.openxmlformats.org/officeDocument/2006/relationships/image" Target="../media/image30.wmf"/><Relationship Id="rId7" Type="http://schemas.microsoft.com/office/2007/relationships/media" Target="../media/media4.mp3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8.wmf"/><Relationship Id="rId25" Type="http://schemas.openxmlformats.org/officeDocument/2006/relationships/image" Target="../media/image32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24" Type="http://schemas.openxmlformats.org/officeDocument/2006/relationships/oleObject" Target="../embeddings/oleObject14.bin"/><Relationship Id="rId5" Type="http://schemas.microsoft.com/office/2007/relationships/media" Target="../media/media3.mp3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image" Target="../media/image17.png"/><Relationship Id="rId19" Type="http://schemas.openxmlformats.org/officeDocument/2006/relationships/image" Target="../media/image29.w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3.wm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5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17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34.wmf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209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a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bang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dap an a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30D654-6FB1-4AF8-9DAF-A2482B3A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03129"/>
              </p:ext>
            </p:extLst>
          </p:nvPr>
        </p:nvGraphicFramePr>
        <p:xfrm>
          <a:off x="3505200" y="2803525"/>
          <a:ext cx="205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342720" progId="Equation.DSMT4">
                  <p:embed/>
                </p:oleObj>
              </mc:Choice>
              <mc:Fallback>
                <p:oleObj name="Equation" r:id="rId12" imgW="2057400" imgH="342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30D654-6FB1-4AF8-9DAF-A2482B3AE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5200" y="2803525"/>
                        <a:ext cx="2057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014C0B-231B-4297-99C4-262C8759A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32987"/>
              </p:ext>
            </p:extLst>
          </p:nvPr>
        </p:nvGraphicFramePr>
        <p:xfrm>
          <a:off x="3200400" y="3206750"/>
          <a:ext cx="1447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355320" progId="Equation.DSMT4">
                  <p:embed/>
                </p:oleObj>
              </mc:Choice>
              <mc:Fallback>
                <p:oleObj name="Equation" r:id="rId14" imgW="144756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F014C0B-231B-4297-99C4-262C8759A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0400" y="3206750"/>
                        <a:ext cx="1447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37CCFD-4318-4590-BED0-C21248EAC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62309"/>
              </p:ext>
            </p:extLst>
          </p:nvPr>
        </p:nvGraphicFramePr>
        <p:xfrm>
          <a:off x="1429796" y="3910030"/>
          <a:ext cx="294736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51160" imgH="342720" progId="Equation.DSMT4">
                  <p:embed/>
                </p:oleObj>
              </mc:Choice>
              <mc:Fallback>
                <p:oleObj name="Equation" r:id="rId16" imgW="3251160" imgH="342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837CCFD-4318-4590-BED0-C21248EAC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29796" y="3910030"/>
                        <a:ext cx="294736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6779D7-E07C-4450-9B4F-EA6D75F07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85579"/>
              </p:ext>
            </p:extLst>
          </p:nvPr>
        </p:nvGraphicFramePr>
        <p:xfrm>
          <a:off x="5386119" y="3917623"/>
          <a:ext cx="298821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90840" imgH="342720" progId="Equation.DSMT4">
                  <p:embed/>
                </p:oleObj>
              </mc:Choice>
              <mc:Fallback>
                <p:oleObj name="Equation" r:id="rId18" imgW="3390840" imgH="342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6779D7-E07C-4450-9B4F-EA6D75F07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86119" y="3917623"/>
                        <a:ext cx="298821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114170B-188E-4C18-97A6-ECFD206FA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512547"/>
              </p:ext>
            </p:extLst>
          </p:nvPr>
        </p:nvGraphicFramePr>
        <p:xfrm>
          <a:off x="1393837" y="4561581"/>
          <a:ext cx="30257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57600" imgH="342720" progId="Equation.DSMT4">
                  <p:embed/>
                </p:oleObj>
              </mc:Choice>
              <mc:Fallback>
                <p:oleObj name="Equation" r:id="rId20" imgW="365760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114170B-188E-4C18-97A6-ECFD206FA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93837" y="4561581"/>
                        <a:ext cx="302576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16A1F1-36F3-4BB7-A9B6-D481A5477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93939"/>
              </p:ext>
            </p:extLst>
          </p:nvPr>
        </p:nvGraphicFramePr>
        <p:xfrm>
          <a:off x="5404704" y="4590841"/>
          <a:ext cx="3053496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03440" imgH="342720" progId="Equation.DSMT4">
                  <p:embed/>
                </p:oleObj>
              </mc:Choice>
              <mc:Fallback>
                <p:oleObj name="Equation" r:id="rId22" imgW="3403440" imgH="342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16A1F1-36F3-4BB7-A9B6-D481A5477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04704" y="4590841"/>
                        <a:ext cx="3053496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BDCD942C-0F98-4E01-80AF-BC2FD132FF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5044BF86-C7EA-44FA-8BD3-32D1F14B27B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1AB07356-B7A5-4A8B-89E7-8EAAACED8F1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BD0AD48A-B7E4-4BAC-B7C1-6A03FFA222B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D920CBD7-6470-4A53-B1C6-9507C7B337D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363B9FF3-14D7-408E-BC8E-0F1A5706987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BFE252AA-13A1-490A-B2E5-24FCD0EC8ED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D0FFB6E4-266E-48ED-86D3-E67F3B8A5CC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52D72C3C-0F00-4084-AA41-AD74B9C2F25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6" name="Rounded Rectangle 10">
            <a:extLst>
              <a:ext uri="{FF2B5EF4-FFF2-40B4-BE49-F238E27FC236}">
                <a16:creationId xmlns:a16="http://schemas.microsoft.com/office/drawing/2014/main" id="{DF9A654C-C454-4169-9167-D69EAE22BCA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DCCC7BB0-F823-43CD-B218-C23124330EE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961DA17A-4036-47AD-91FB-4F66B84A948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id="{2461B2C9-F8A9-4B50-AAFA-93C6D6E729C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61F12E01-6914-4234-9ABE-520625A291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1" name="Rounded Rectangle 15">
            <a:extLst>
              <a:ext uri="{FF2B5EF4-FFF2-40B4-BE49-F238E27FC236}">
                <a16:creationId xmlns:a16="http://schemas.microsoft.com/office/drawing/2014/main" id="{1CFEE652-F9C6-44E1-B9B4-58E3910EA1D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3571CB39-33B7-4FC2-9557-56E75144F03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3" name="Rounded Rectangle 17">
            <a:extLst>
              <a:ext uri="{FF2B5EF4-FFF2-40B4-BE49-F238E27FC236}">
                <a16:creationId xmlns:a16="http://schemas.microsoft.com/office/drawing/2014/main" id="{9FF1C525-300C-4490-845F-5D7D9263857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4" name="Rounded Rectangle 18">
            <a:extLst>
              <a:ext uri="{FF2B5EF4-FFF2-40B4-BE49-F238E27FC236}">
                <a16:creationId xmlns:a16="http://schemas.microsoft.com/office/drawing/2014/main" id="{3725D58E-DEDD-40DB-BB84-683662588E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5" name="Rounded Rectangle 19">
            <a:extLst>
              <a:ext uri="{FF2B5EF4-FFF2-40B4-BE49-F238E27FC236}">
                <a16:creationId xmlns:a16="http://schemas.microsoft.com/office/drawing/2014/main" id="{56633F3B-0FCC-4A74-B505-0CB4CFB5828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6" name="Rounded Rectangle 20">
            <a:extLst>
              <a:ext uri="{FF2B5EF4-FFF2-40B4-BE49-F238E27FC236}">
                <a16:creationId xmlns:a16="http://schemas.microsoft.com/office/drawing/2014/main" id="{84DA4B15-B435-4247-85DE-C2799F79F61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2F3DE564-24B7-49EF-945D-E607EDE9E6C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58" name="Rounded Rectangle 22">
            <a:extLst>
              <a:ext uri="{FF2B5EF4-FFF2-40B4-BE49-F238E27FC236}">
                <a16:creationId xmlns:a16="http://schemas.microsoft.com/office/drawing/2014/main" id="{49E1F3F4-AD34-4E14-BA4F-3DBF6530288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59" name="Rounded Rectangle 23">
            <a:extLst>
              <a:ext uri="{FF2B5EF4-FFF2-40B4-BE49-F238E27FC236}">
                <a16:creationId xmlns:a16="http://schemas.microsoft.com/office/drawing/2014/main" id="{EC420BCB-E8B0-4BAB-B803-4CA86E7E920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60" name="Rounded Rectangle 24">
            <a:extLst>
              <a:ext uri="{FF2B5EF4-FFF2-40B4-BE49-F238E27FC236}">
                <a16:creationId xmlns:a16="http://schemas.microsoft.com/office/drawing/2014/main" id="{4DD4C18E-0EB1-4345-8EEA-1A38D860DB9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EF4359B4-2ECB-4E11-A09A-C4A5A8E1ED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2" name="Rounded Rectangle 26">
            <a:extLst>
              <a:ext uri="{FF2B5EF4-FFF2-40B4-BE49-F238E27FC236}">
                <a16:creationId xmlns:a16="http://schemas.microsoft.com/office/drawing/2014/main" id="{1BF698D6-47CF-4E72-834F-7F4BE3F7E85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2CA5C22C-250F-4531-91DD-CB32912BA80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4" name="Rounded Rectangle 28">
            <a:extLst>
              <a:ext uri="{FF2B5EF4-FFF2-40B4-BE49-F238E27FC236}">
                <a16:creationId xmlns:a16="http://schemas.microsoft.com/office/drawing/2014/main" id="{A9325EF9-1732-473C-8A0E-1878CE21CDA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5" name="Rounded Rectangle 29">
            <a:extLst>
              <a:ext uri="{FF2B5EF4-FFF2-40B4-BE49-F238E27FC236}">
                <a16:creationId xmlns:a16="http://schemas.microsoft.com/office/drawing/2014/main" id="{7D94200A-D0F6-40F6-B56A-C122893EC4E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6" name="Rounded Rectangle 30">
            <a:extLst>
              <a:ext uri="{FF2B5EF4-FFF2-40B4-BE49-F238E27FC236}">
                <a16:creationId xmlns:a16="http://schemas.microsoft.com/office/drawing/2014/main" id="{CDF29721-34D2-4ADB-BC66-0D7C9B8816B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7" name="Rounded Rectangle 31">
            <a:extLst>
              <a:ext uri="{FF2B5EF4-FFF2-40B4-BE49-F238E27FC236}">
                <a16:creationId xmlns:a16="http://schemas.microsoft.com/office/drawing/2014/main" id="{47C20FA3-37BC-4C5C-BD7C-B6447DB7CA7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68" name="Rounded Rectangle 32">
            <a:extLst>
              <a:ext uri="{FF2B5EF4-FFF2-40B4-BE49-F238E27FC236}">
                <a16:creationId xmlns:a16="http://schemas.microsoft.com/office/drawing/2014/main" id="{620F1C81-1F56-4264-91CC-049E6B98342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69" name="Rounded Rectangle 33">
            <a:extLst>
              <a:ext uri="{FF2B5EF4-FFF2-40B4-BE49-F238E27FC236}">
                <a16:creationId xmlns:a16="http://schemas.microsoft.com/office/drawing/2014/main" id="{24C9D79E-0117-4453-BB26-79B368CFFE1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70" name="Rounded Rectangle 34">
            <a:extLst>
              <a:ext uri="{FF2B5EF4-FFF2-40B4-BE49-F238E27FC236}">
                <a16:creationId xmlns:a16="http://schemas.microsoft.com/office/drawing/2014/main" id="{56A06FFD-9E52-4C37-90BE-247CA7D690B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1" name="Rounded Rectangle 35">
            <a:extLst>
              <a:ext uri="{FF2B5EF4-FFF2-40B4-BE49-F238E27FC236}">
                <a16:creationId xmlns:a16="http://schemas.microsoft.com/office/drawing/2014/main" id="{6B14DD12-F558-4EC2-B2CB-6A6DD1812AF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2" name="Rounded Rectangle 36">
            <a:extLst>
              <a:ext uri="{FF2B5EF4-FFF2-40B4-BE49-F238E27FC236}">
                <a16:creationId xmlns:a16="http://schemas.microsoft.com/office/drawing/2014/main" id="{5463E92F-D2AA-40F7-9F08-9E3F7D26B65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3" name="Rounded Rectangle 37">
            <a:extLst>
              <a:ext uri="{FF2B5EF4-FFF2-40B4-BE49-F238E27FC236}">
                <a16:creationId xmlns:a16="http://schemas.microsoft.com/office/drawing/2014/main" id="{FC40233B-08EA-40C5-A4DA-2B6F37702BE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4" name="Rounded Rectangle 38">
            <a:extLst>
              <a:ext uri="{FF2B5EF4-FFF2-40B4-BE49-F238E27FC236}">
                <a16:creationId xmlns:a16="http://schemas.microsoft.com/office/drawing/2014/main" id="{CA7E74AD-413A-46CD-8C03-85766C072A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5" name="Rounded Rectangle 39">
            <a:extLst>
              <a:ext uri="{FF2B5EF4-FFF2-40B4-BE49-F238E27FC236}">
                <a16:creationId xmlns:a16="http://schemas.microsoft.com/office/drawing/2014/main" id="{9706DED5-11B4-4F39-9445-FE80815DD9B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7E1CACBE-074F-4FD1-BFD0-48BD98FFBFB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7" name="Rounded Rectangle 41">
            <a:extLst>
              <a:ext uri="{FF2B5EF4-FFF2-40B4-BE49-F238E27FC236}">
                <a16:creationId xmlns:a16="http://schemas.microsoft.com/office/drawing/2014/main" id="{97DE3244-5416-4B97-8FC1-22CB27EC8D2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78" name="Rounded Rectangle 42">
            <a:extLst>
              <a:ext uri="{FF2B5EF4-FFF2-40B4-BE49-F238E27FC236}">
                <a16:creationId xmlns:a16="http://schemas.microsoft.com/office/drawing/2014/main" id="{500EB802-CE4E-45C3-B2D5-F0326EFDFB1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79" name="Rounded Rectangle 43">
            <a:extLst>
              <a:ext uri="{FF2B5EF4-FFF2-40B4-BE49-F238E27FC236}">
                <a16:creationId xmlns:a16="http://schemas.microsoft.com/office/drawing/2014/main" id="{3E806B54-CCE9-4DDF-8474-C5C8AA5EF4E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80" name="Rounded Rectangle 44">
            <a:extLst>
              <a:ext uri="{FF2B5EF4-FFF2-40B4-BE49-F238E27FC236}">
                <a16:creationId xmlns:a16="http://schemas.microsoft.com/office/drawing/2014/main" id="{A59F94B8-0969-45E8-80F6-49F391529F3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1" name="Rounded Rectangle 45">
            <a:extLst>
              <a:ext uri="{FF2B5EF4-FFF2-40B4-BE49-F238E27FC236}">
                <a16:creationId xmlns:a16="http://schemas.microsoft.com/office/drawing/2014/main" id="{E29DA67A-BC9A-457C-9B59-83D2F1C22EE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2" name="Rounded Rectangle 46">
            <a:extLst>
              <a:ext uri="{FF2B5EF4-FFF2-40B4-BE49-F238E27FC236}">
                <a16:creationId xmlns:a16="http://schemas.microsoft.com/office/drawing/2014/main" id="{2DA9834A-FD05-4FCA-970F-8247723006A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3" name="Rounded Rectangle 47">
            <a:extLst>
              <a:ext uri="{FF2B5EF4-FFF2-40B4-BE49-F238E27FC236}">
                <a16:creationId xmlns:a16="http://schemas.microsoft.com/office/drawing/2014/main" id="{B20B2FE7-CB88-4D63-ADC8-9B65D615EBA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4" name="Rounded Rectangle 48">
            <a:extLst>
              <a:ext uri="{FF2B5EF4-FFF2-40B4-BE49-F238E27FC236}">
                <a16:creationId xmlns:a16="http://schemas.microsoft.com/office/drawing/2014/main" id="{B9D4425D-6B82-4699-80E8-801A999F90F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5" name="Rounded Rectangle 49">
            <a:extLst>
              <a:ext uri="{FF2B5EF4-FFF2-40B4-BE49-F238E27FC236}">
                <a16:creationId xmlns:a16="http://schemas.microsoft.com/office/drawing/2014/main" id="{464EEE47-D95D-4920-BD7D-5E2F096B9B0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6" name="Rounded Rectangle 50">
            <a:extLst>
              <a:ext uri="{FF2B5EF4-FFF2-40B4-BE49-F238E27FC236}">
                <a16:creationId xmlns:a16="http://schemas.microsoft.com/office/drawing/2014/main" id="{DD888B9E-1199-4718-8640-FE905D9DA9B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7" name="Rounded Rectangle 51">
            <a:extLst>
              <a:ext uri="{FF2B5EF4-FFF2-40B4-BE49-F238E27FC236}">
                <a16:creationId xmlns:a16="http://schemas.microsoft.com/office/drawing/2014/main" id="{0F3F3BC3-9430-468B-A288-DBA1FA6D811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88" name="Rounded Rectangle 52">
            <a:extLst>
              <a:ext uri="{FF2B5EF4-FFF2-40B4-BE49-F238E27FC236}">
                <a16:creationId xmlns:a16="http://schemas.microsoft.com/office/drawing/2014/main" id="{7494142E-A1BE-4511-811E-E21196115E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89" name="Rounded Rectangle 53">
            <a:extLst>
              <a:ext uri="{FF2B5EF4-FFF2-40B4-BE49-F238E27FC236}">
                <a16:creationId xmlns:a16="http://schemas.microsoft.com/office/drawing/2014/main" id="{4AAC1AFB-9A28-45CA-B48F-CF76F0257F0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90" name="Rounded Rectangle 54">
            <a:extLst>
              <a:ext uri="{FF2B5EF4-FFF2-40B4-BE49-F238E27FC236}">
                <a16:creationId xmlns:a16="http://schemas.microsoft.com/office/drawing/2014/main" id="{36FDC416-8304-4FF9-A2C8-1F6DC9B16A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1" name="Rounded Rectangle 55">
            <a:extLst>
              <a:ext uri="{FF2B5EF4-FFF2-40B4-BE49-F238E27FC236}">
                <a16:creationId xmlns:a16="http://schemas.microsoft.com/office/drawing/2014/main" id="{133F6410-0A16-4D4D-ACE2-B4DE05C15E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2" name="Rounded Rectangle 56">
            <a:extLst>
              <a:ext uri="{FF2B5EF4-FFF2-40B4-BE49-F238E27FC236}">
                <a16:creationId xmlns:a16="http://schemas.microsoft.com/office/drawing/2014/main" id="{C1F28D33-DCFF-4BA1-8FEE-0334819A9EA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3" name="Rounded Rectangle 57">
            <a:extLst>
              <a:ext uri="{FF2B5EF4-FFF2-40B4-BE49-F238E27FC236}">
                <a16:creationId xmlns:a16="http://schemas.microsoft.com/office/drawing/2014/main" id="{2B73DE1F-D1D4-404A-8BE7-FE7EC5BCE7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4" name="Rounded Rectangle 58">
            <a:extLst>
              <a:ext uri="{FF2B5EF4-FFF2-40B4-BE49-F238E27FC236}">
                <a16:creationId xmlns:a16="http://schemas.microsoft.com/office/drawing/2014/main" id="{F5A96D1D-0D95-4AED-A8AF-8C90D2F2233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5" name="Rounded Rectangle 59">
            <a:extLst>
              <a:ext uri="{FF2B5EF4-FFF2-40B4-BE49-F238E27FC236}">
                <a16:creationId xmlns:a16="http://schemas.microsoft.com/office/drawing/2014/main" id="{21CE6281-1BDC-420F-B226-100A4FC1E18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6" name="Rounded Rectangle 60">
            <a:extLst>
              <a:ext uri="{FF2B5EF4-FFF2-40B4-BE49-F238E27FC236}">
                <a16:creationId xmlns:a16="http://schemas.microsoft.com/office/drawing/2014/main" id="{5AE1C417-FB7C-41C6-B9ED-50BF6331B91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7" name="Rounded Rectangle 61">
            <a:extLst>
              <a:ext uri="{FF2B5EF4-FFF2-40B4-BE49-F238E27FC236}">
                <a16:creationId xmlns:a16="http://schemas.microsoft.com/office/drawing/2014/main" id="{54D52A83-6C7A-4EFE-AA6D-4CB9E364355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986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5:Đa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bang d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d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4545318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897871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29507" y="4545318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E2EA6B-F8DC-43EA-AEB9-791D6C989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843444"/>
              </p:ext>
            </p:extLst>
          </p:nvPr>
        </p:nvGraphicFramePr>
        <p:xfrm>
          <a:off x="3018078" y="2737363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342720" progId="Equation.DSMT4">
                  <p:embed/>
                </p:oleObj>
              </mc:Choice>
              <mc:Fallback>
                <p:oleObj name="Equation" r:id="rId12" imgW="1523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18078" y="2737363"/>
                        <a:ext cx="1524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8852844-C878-4215-B35C-00C4D29A4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68539"/>
              </p:ext>
            </p:extLst>
          </p:nvPr>
        </p:nvGraphicFramePr>
        <p:xfrm>
          <a:off x="2076450" y="3113088"/>
          <a:ext cx="1308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880" imgH="304560" progId="Equation.DSMT4">
                  <p:embed/>
                </p:oleObj>
              </mc:Choice>
              <mc:Fallback>
                <p:oleObj name="Equation" r:id="rId14" imgW="1307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76450" y="3113088"/>
                        <a:ext cx="1308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B2FCE5-577C-4D3A-B8E7-85FA35CC3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03110"/>
              </p:ext>
            </p:extLst>
          </p:nvPr>
        </p:nvGraphicFramePr>
        <p:xfrm>
          <a:off x="1434421" y="3906304"/>
          <a:ext cx="2882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82880" imgH="368280" progId="Equation.DSMT4">
                  <p:embed/>
                </p:oleObj>
              </mc:Choice>
              <mc:Fallback>
                <p:oleObj name="Equation" r:id="rId16" imgW="2882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34421" y="3906304"/>
                        <a:ext cx="2882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BCD2D7-7B1B-4154-901C-CAFF2698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6165"/>
              </p:ext>
            </p:extLst>
          </p:nvPr>
        </p:nvGraphicFramePr>
        <p:xfrm>
          <a:off x="5473700" y="3929063"/>
          <a:ext cx="274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43200" imgH="368280" progId="Equation.DSMT4">
                  <p:embed/>
                </p:oleObj>
              </mc:Choice>
              <mc:Fallback>
                <p:oleObj name="Equation" r:id="rId18" imgW="27432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73700" y="3929063"/>
                        <a:ext cx="274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368AD1-341D-41C0-9478-750740579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62478"/>
              </p:ext>
            </p:extLst>
          </p:nvPr>
        </p:nvGraphicFramePr>
        <p:xfrm>
          <a:off x="1423988" y="4560888"/>
          <a:ext cx="289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95480" imgH="368280" progId="Equation.DSMT4">
                  <p:embed/>
                </p:oleObj>
              </mc:Choice>
              <mc:Fallback>
                <p:oleObj name="Equation" r:id="rId20" imgW="28954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23988" y="4560888"/>
                        <a:ext cx="2895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41CFE7-F3F3-4E0A-B9BC-84CFC72B3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54080"/>
              </p:ext>
            </p:extLst>
          </p:nvPr>
        </p:nvGraphicFramePr>
        <p:xfrm>
          <a:off x="5514975" y="4545013"/>
          <a:ext cx="275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55800" imgH="368280" progId="Equation.DSMT4">
                  <p:embed/>
                </p:oleObj>
              </mc:Choice>
              <mc:Fallback>
                <p:oleObj name="Equation" r:id="rId22" imgW="2755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14975" y="4545013"/>
                        <a:ext cx="2755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9FAD2256-3EC7-46C2-9FF7-5069DE220DA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F2DF0C6A-A08C-490C-AC5C-84DC8F3AA7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458C832B-0561-4757-9683-B2F5D5AD2E8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CCDC12CE-A890-4057-8A68-BF08ADAF572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B3FCE22-4C20-4BF0-8317-97E4B5F5A76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B0CD825C-638D-4DF2-8242-3435DEC5A42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84821286-CE4D-4AF6-B1F1-8114ACCBE4B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0CFFFA29-9045-4D3B-96F2-9A1CC975BB5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7D7A3262-CDC6-4720-B8FB-8FBEB58ABF3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47B2BB46-618A-475F-ACD5-67F7DB36C4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5728F40A-CC47-4128-BEB8-7812572A865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8712680C-BBC7-4FAA-9828-996BFE50B62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2A20E426-BE4C-4F9E-81AA-5398541EF8E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131D03A8-C1EE-413B-88F3-FC2B3DC3D04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0" name="Rounded Rectangle 15">
            <a:extLst>
              <a:ext uri="{FF2B5EF4-FFF2-40B4-BE49-F238E27FC236}">
                <a16:creationId xmlns:a16="http://schemas.microsoft.com/office/drawing/2014/main" id="{31C86BB6-8161-4912-AD0A-31EDDEE1497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E6697C61-5FF0-48D1-8B44-0506750A82D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16BD07B5-3A3E-466A-8CA4-5F291BB5FE6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9B4CA582-CE24-4992-A0F9-CFEA443FB0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4" name="Rounded Rectangle 19">
            <a:extLst>
              <a:ext uri="{FF2B5EF4-FFF2-40B4-BE49-F238E27FC236}">
                <a16:creationId xmlns:a16="http://schemas.microsoft.com/office/drawing/2014/main" id="{CCFE47AE-1D3B-4DD3-BAE1-A43A1B9BE22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5" name="Rounded Rectangle 20">
            <a:extLst>
              <a:ext uri="{FF2B5EF4-FFF2-40B4-BE49-F238E27FC236}">
                <a16:creationId xmlns:a16="http://schemas.microsoft.com/office/drawing/2014/main" id="{41BF9F65-F78C-4B7A-B21D-4999F3FDD73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6" name="Rounded Rectangle 21">
            <a:extLst>
              <a:ext uri="{FF2B5EF4-FFF2-40B4-BE49-F238E27FC236}">
                <a16:creationId xmlns:a16="http://schemas.microsoft.com/office/drawing/2014/main" id="{254CBAB7-2A27-4347-B306-C9A6E89B16F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57" name="Rounded Rectangle 22">
            <a:extLst>
              <a:ext uri="{FF2B5EF4-FFF2-40B4-BE49-F238E27FC236}">
                <a16:creationId xmlns:a16="http://schemas.microsoft.com/office/drawing/2014/main" id="{D0F58D35-80A4-4FA0-9469-AB6F9A612B1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10DA48AC-57B6-4D8B-866A-1C37C2E605E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79F52C33-3969-4718-9776-A2076430FCB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E81B70D0-3AE2-4F88-927A-58E2456EBFF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1" name="Rounded Rectangle 26">
            <a:extLst>
              <a:ext uri="{FF2B5EF4-FFF2-40B4-BE49-F238E27FC236}">
                <a16:creationId xmlns:a16="http://schemas.microsoft.com/office/drawing/2014/main" id="{77AF97AD-7FEF-4C9C-AE4D-B747F73248E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01CB2AAC-CC14-49F4-BA2B-B0FF245C128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D4C69AC7-8F2D-43C8-A8CA-F3F348EA476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4" name="Rounded Rectangle 29">
            <a:extLst>
              <a:ext uri="{FF2B5EF4-FFF2-40B4-BE49-F238E27FC236}">
                <a16:creationId xmlns:a16="http://schemas.microsoft.com/office/drawing/2014/main" id="{758D2ECC-A2F0-4A19-9068-7DBF154C8C7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5" name="Rounded Rectangle 30">
            <a:extLst>
              <a:ext uri="{FF2B5EF4-FFF2-40B4-BE49-F238E27FC236}">
                <a16:creationId xmlns:a16="http://schemas.microsoft.com/office/drawing/2014/main" id="{09BB5B0D-1044-45D6-9146-AA0C6655607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6" name="Rounded Rectangle 31">
            <a:extLst>
              <a:ext uri="{FF2B5EF4-FFF2-40B4-BE49-F238E27FC236}">
                <a16:creationId xmlns:a16="http://schemas.microsoft.com/office/drawing/2014/main" id="{7FBA7A38-1D82-4490-9FE5-DB73344636E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67" name="Rounded Rectangle 32">
            <a:extLst>
              <a:ext uri="{FF2B5EF4-FFF2-40B4-BE49-F238E27FC236}">
                <a16:creationId xmlns:a16="http://schemas.microsoft.com/office/drawing/2014/main" id="{C3C8A80B-ACB9-4252-9BB7-9509517C2BB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68" name="Rounded Rectangle 33">
            <a:extLst>
              <a:ext uri="{FF2B5EF4-FFF2-40B4-BE49-F238E27FC236}">
                <a16:creationId xmlns:a16="http://schemas.microsoft.com/office/drawing/2014/main" id="{B966CA44-A061-419F-9A0B-EE8A23E1FC3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69" name="Rounded Rectangle 34">
            <a:extLst>
              <a:ext uri="{FF2B5EF4-FFF2-40B4-BE49-F238E27FC236}">
                <a16:creationId xmlns:a16="http://schemas.microsoft.com/office/drawing/2014/main" id="{AFCAC1B0-D974-404D-A214-824C3DCC0AD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0" name="Rounded Rectangle 35">
            <a:extLst>
              <a:ext uri="{FF2B5EF4-FFF2-40B4-BE49-F238E27FC236}">
                <a16:creationId xmlns:a16="http://schemas.microsoft.com/office/drawing/2014/main" id="{C295A022-AB95-444F-8597-BE5CDEEA866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1" name="Rounded Rectangle 36">
            <a:extLst>
              <a:ext uri="{FF2B5EF4-FFF2-40B4-BE49-F238E27FC236}">
                <a16:creationId xmlns:a16="http://schemas.microsoft.com/office/drawing/2014/main" id="{C1B3B9E2-3C56-463B-B742-D652E3BF9A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2" name="Rounded Rectangle 37">
            <a:extLst>
              <a:ext uri="{FF2B5EF4-FFF2-40B4-BE49-F238E27FC236}">
                <a16:creationId xmlns:a16="http://schemas.microsoft.com/office/drawing/2014/main" id="{E04BF4F6-C154-44F5-945F-7850EBD4009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3" name="Rounded Rectangle 38">
            <a:extLst>
              <a:ext uri="{FF2B5EF4-FFF2-40B4-BE49-F238E27FC236}">
                <a16:creationId xmlns:a16="http://schemas.microsoft.com/office/drawing/2014/main" id="{AD5534CC-6659-435F-A7C9-D06719CB234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4" name="Rounded Rectangle 39">
            <a:extLst>
              <a:ext uri="{FF2B5EF4-FFF2-40B4-BE49-F238E27FC236}">
                <a16:creationId xmlns:a16="http://schemas.microsoft.com/office/drawing/2014/main" id="{12DCB50D-C447-4D84-AE0E-F4F5F87884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5" name="Rounded Rectangle 40">
            <a:extLst>
              <a:ext uri="{FF2B5EF4-FFF2-40B4-BE49-F238E27FC236}">
                <a16:creationId xmlns:a16="http://schemas.microsoft.com/office/drawing/2014/main" id="{DF6B8C33-0F87-4926-A218-0F5B670C999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6" name="Rounded Rectangle 41">
            <a:extLst>
              <a:ext uri="{FF2B5EF4-FFF2-40B4-BE49-F238E27FC236}">
                <a16:creationId xmlns:a16="http://schemas.microsoft.com/office/drawing/2014/main" id="{7DFA5F4E-B6A3-4FA2-8782-C4F9710224F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77" name="Rounded Rectangle 42">
            <a:extLst>
              <a:ext uri="{FF2B5EF4-FFF2-40B4-BE49-F238E27FC236}">
                <a16:creationId xmlns:a16="http://schemas.microsoft.com/office/drawing/2014/main" id="{FCF56A7C-B311-48CF-A66E-80EA71184E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78" name="Rounded Rectangle 43">
            <a:extLst>
              <a:ext uri="{FF2B5EF4-FFF2-40B4-BE49-F238E27FC236}">
                <a16:creationId xmlns:a16="http://schemas.microsoft.com/office/drawing/2014/main" id="{8327DB8D-915F-453B-8A10-DFA3EAD33ED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79" name="Rounded Rectangle 44">
            <a:extLst>
              <a:ext uri="{FF2B5EF4-FFF2-40B4-BE49-F238E27FC236}">
                <a16:creationId xmlns:a16="http://schemas.microsoft.com/office/drawing/2014/main" id="{97D22FE5-9C6D-471D-873F-3F4CA64AEA7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0" name="Rounded Rectangle 45">
            <a:extLst>
              <a:ext uri="{FF2B5EF4-FFF2-40B4-BE49-F238E27FC236}">
                <a16:creationId xmlns:a16="http://schemas.microsoft.com/office/drawing/2014/main" id="{D9FCB94A-6442-4E9E-9E74-A2B34790EA7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1" name="Rounded Rectangle 46">
            <a:extLst>
              <a:ext uri="{FF2B5EF4-FFF2-40B4-BE49-F238E27FC236}">
                <a16:creationId xmlns:a16="http://schemas.microsoft.com/office/drawing/2014/main" id="{E00DC572-B3ED-4B1C-A7CD-4BB2B98195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2" name="Rounded Rectangle 47">
            <a:extLst>
              <a:ext uri="{FF2B5EF4-FFF2-40B4-BE49-F238E27FC236}">
                <a16:creationId xmlns:a16="http://schemas.microsoft.com/office/drawing/2014/main" id="{D1A911A5-61C1-429C-BE25-984595E1F9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3" name="Rounded Rectangle 48">
            <a:extLst>
              <a:ext uri="{FF2B5EF4-FFF2-40B4-BE49-F238E27FC236}">
                <a16:creationId xmlns:a16="http://schemas.microsoft.com/office/drawing/2014/main" id="{98009C40-B12C-4CDF-BCE9-22FC561F1B0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4" name="Rounded Rectangle 49">
            <a:extLst>
              <a:ext uri="{FF2B5EF4-FFF2-40B4-BE49-F238E27FC236}">
                <a16:creationId xmlns:a16="http://schemas.microsoft.com/office/drawing/2014/main" id="{D409E4F8-8910-456A-BC3F-D71535C408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5" name="Rounded Rectangle 50">
            <a:extLst>
              <a:ext uri="{FF2B5EF4-FFF2-40B4-BE49-F238E27FC236}">
                <a16:creationId xmlns:a16="http://schemas.microsoft.com/office/drawing/2014/main" id="{FE8568B8-42F7-42AD-9109-2CB63BB9213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6" name="Rounded Rectangle 51">
            <a:extLst>
              <a:ext uri="{FF2B5EF4-FFF2-40B4-BE49-F238E27FC236}">
                <a16:creationId xmlns:a16="http://schemas.microsoft.com/office/drawing/2014/main" id="{ACA5EC5B-6CC1-49E9-B509-02D12D7EEE8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87" name="Rounded Rectangle 52">
            <a:extLst>
              <a:ext uri="{FF2B5EF4-FFF2-40B4-BE49-F238E27FC236}">
                <a16:creationId xmlns:a16="http://schemas.microsoft.com/office/drawing/2014/main" id="{09A85246-4126-4DAF-8327-89FE886D4CF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id="{070310C8-E05F-4F68-BEF0-EB2AD1B0D09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89" name="Rounded Rectangle 54">
            <a:extLst>
              <a:ext uri="{FF2B5EF4-FFF2-40B4-BE49-F238E27FC236}">
                <a16:creationId xmlns:a16="http://schemas.microsoft.com/office/drawing/2014/main" id="{C487F56D-F32A-4812-A33D-B7AC3299968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0" name="Rounded Rectangle 55">
            <a:extLst>
              <a:ext uri="{FF2B5EF4-FFF2-40B4-BE49-F238E27FC236}">
                <a16:creationId xmlns:a16="http://schemas.microsoft.com/office/drawing/2014/main" id="{C4D7156A-4661-4BBD-BA0F-40578790DA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1" name="Rounded Rectangle 56">
            <a:extLst>
              <a:ext uri="{FF2B5EF4-FFF2-40B4-BE49-F238E27FC236}">
                <a16:creationId xmlns:a16="http://schemas.microsoft.com/office/drawing/2014/main" id="{B3F747D1-C325-4604-BF6C-8F08D6B1A2A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2" name="Rounded Rectangle 57">
            <a:extLst>
              <a:ext uri="{FF2B5EF4-FFF2-40B4-BE49-F238E27FC236}">
                <a16:creationId xmlns:a16="http://schemas.microsoft.com/office/drawing/2014/main" id="{082D2DF9-EEDF-4343-9AE5-63F8E51A6CC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3" name="Rounded Rectangle 58">
            <a:extLst>
              <a:ext uri="{FF2B5EF4-FFF2-40B4-BE49-F238E27FC236}">
                <a16:creationId xmlns:a16="http://schemas.microsoft.com/office/drawing/2014/main" id="{CF37B22D-A431-4391-A9C8-3917F8FD47C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4" name="Rounded Rectangle 59">
            <a:extLst>
              <a:ext uri="{FF2B5EF4-FFF2-40B4-BE49-F238E27FC236}">
                <a16:creationId xmlns:a16="http://schemas.microsoft.com/office/drawing/2014/main" id="{4FD38967-B3FD-4204-88FE-027F194FA51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5" name="Rounded Rectangle 60">
            <a:extLst>
              <a:ext uri="{FF2B5EF4-FFF2-40B4-BE49-F238E27FC236}">
                <a16:creationId xmlns:a16="http://schemas.microsoft.com/office/drawing/2014/main" id="{5C2CBE16-09AA-40F8-B054-A8B785E4108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6" name="Rounded Rectangle 61">
            <a:extLst>
              <a:ext uri="{FF2B5EF4-FFF2-40B4-BE49-F238E27FC236}">
                <a16:creationId xmlns:a16="http://schemas.microsoft.com/office/drawing/2014/main" id="{162247F5-0EAC-4306-98C2-49938489365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2.CD.126$126+K4lPs7H94VUqPe2XwIsfPRnrXQE//QTEXxb8/8N4CNc6FpgZahzpTjFhMzSA7T/nHJa11DE8Ng2TP3iAmRczFlmslSuUNOgUeb6yRvs0="/>
          <p:cNvGrpSpPr/>
          <p:nvPr/>
        </p:nvGrpSpPr>
        <p:grpSpPr>
          <a:xfrm>
            <a:off x="-37171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-126606" y="1791940"/>
            <a:ext cx="67533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</a:p>
        </p:txBody>
      </p:sp>
      <p:sp>
        <p:nvSpPr>
          <p:cNvPr id="6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-80358" y="1196949"/>
            <a:ext cx="2830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…,BÀI 3</a:t>
            </a:r>
          </a:p>
        </p:txBody>
      </p:sp>
      <p:sp>
        <p:nvSpPr>
          <p:cNvPr id="7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652286" y="636342"/>
            <a:ext cx="497181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ĐẠI SỐ</a:t>
            </a:r>
          </a:p>
        </p:txBody>
      </p:sp>
      <p:sp>
        <p:nvSpPr>
          <p:cNvPr id="8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98501" y="111167"/>
            <a:ext cx="227318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IV</a:t>
            </a:r>
          </a:p>
        </p:txBody>
      </p:sp>
      <p:sp>
        <p:nvSpPr>
          <p:cNvPr id="9" name="Hình chữ nhậ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88295" y="3327053"/>
            <a:ext cx="4633962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LUYỆN TẬP</a:t>
            </a:r>
            <a:endParaRPr lang="vi-V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329C55-7EEC-417D-9BD2-F25DE091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3239691"/>
            <a:ext cx="1700213" cy="9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8597C6-AADB-4366-BFF0-F5A9BA54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449116"/>
            <a:ext cx="2128838" cy="1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FD709D-829F-482F-8F1E-4D56E237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10" y="1834753"/>
            <a:ext cx="4123134" cy="17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F0ECC3-144C-438E-A089-E087C3F0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7" y="1144191"/>
            <a:ext cx="1818085" cy="14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DD84F3-11B7-4351-A129-B61002F7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7" y="933451"/>
            <a:ext cx="1884760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EC4D82-AB61-414A-94F2-C7CB8D39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10" y="900113"/>
            <a:ext cx="4358878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66BA9E-EF06-4664-829B-A576E2D1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1594"/>
            <a:ext cx="2347913" cy="15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6C10B0-1B91-42E3-AE12-3252A440AEF4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3B712-9689-4FA5-AEA3-E8E8227058FC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57D0C8-1AD7-4906-93B7-AC4EDD9FCCB9}"/>
              </a:ext>
            </a:extLst>
          </p:cNvPr>
          <p:cNvSpPr/>
          <p:nvPr/>
        </p:nvSpPr>
        <p:spPr>
          <a:xfrm>
            <a:off x="152400" y="53539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6" name="Rectangl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0FEA13-F7A2-4936-A504-AC3D3129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93118"/>
            <a:ext cx="8279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SGK/ 59: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9196D1-0051-491A-9968-ED6F51CDD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319897"/>
              </p:ext>
            </p:extLst>
          </p:nvPr>
        </p:nvGraphicFramePr>
        <p:xfrm>
          <a:off x="1350546" y="1329410"/>
          <a:ext cx="3526254" cy="83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700" imgH="482600" progId="Equation.DSMT4">
                  <p:embed/>
                </p:oleObj>
              </mc:Choice>
              <mc:Fallback>
                <p:oleObj name="Equation" r:id="rId3" imgW="2044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546" y="1329410"/>
                        <a:ext cx="3526254" cy="832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94BA22-131D-4980-B91E-FA9597F7E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15339"/>
              </p:ext>
            </p:extLst>
          </p:nvPr>
        </p:nvGraphicFramePr>
        <p:xfrm>
          <a:off x="717326" y="2388122"/>
          <a:ext cx="3854674" cy="79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0115" imgH="485387" progId="Equation.DSMT4">
                  <p:embed/>
                </p:oleObj>
              </mc:Choice>
              <mc:Fallback>
                <p:oleObj name="Equation" r:id="rId5" imgW="2360115" imgH="48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326" y="2388122"/>
                        <a:ext cx="3854674" cy="793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B05A22-D305-4D24-9779-A8DE614CF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07640"/>
              </p:ext>
            </p:extLst>
          </p:nvPr>
        </p:nvGraphicFramePr>
        <p:xfrm>
          <a:off x="5102879" y="2388122"/>
          <a:ext cx="3854674" cy="79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0115" imgH="485387" progId="Equation.DSMT4">
                  <p:embed/>
                </p:oleObj>
              </mc:Choice>
              <mc:Fallback>
                <p:oleObj name="Equation" r:id="rId7" imgW="2360115" imgH="48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2879" y="2388122"/>
                        <a:ext cx="3854674" cy="793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749DD4-3B84-4450-9B08-5BBF344FCE5D}"/>
              </a:ext>
            </a:extLst>
          </p:cNvPr>
          <p:cNvCxnSpPr/>
          <p:nvPr/>
        </p:nvCxnSpPr>
        <p:spPr>
          <a:xfrm>
            <a:off x="4495800" y="2323987"/>
            <a:ext cx="0" cy="2686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FFE9D6-8ACE-4C67-A993-3DD61E4C9208}"/>
              </a:ext>
            </a:extLst>
          </p:cNvPr>
          <p:cNvCxnSpPr/>
          <p:nvPr/>
        </p:nvCxnSpPr>
        <p:spPr>
          <a:xfrm>
            <a:off x="228600" y="3117215"/>
            <a:ext cx="388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565F60-BCF2-4794-9017-F6E4C8FF6E1B}"/>
              </a:ext>
            </a:extLst>
          </p:cNvPr>
          <p:cNvCxnSpPr/>
          <p:nvPr/>
        </p:nvCxnSpPr>
        <p:spPr>
          <a:xfrm>
            <a:off x="4876800" y="3117215"/>
            <a:ext cx="388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B2F47D-D663-4AF0-9FC9-2526EB1C33E2}"/>
              </a:ext>
            </a:extLst>
          </p:cNvPr>
          <p:cNvSpPr txBox="1"/>
          <p:nvPr/>
        </p:nvSpPr>
        <p:spPr>
          <a:xfrm>
            <a:off x="315851" y="26000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B3C24B1-447E-49FC-9A0F-E62A305D0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74856"/>
              </p:ext>
            </p:extLst>
          </p:nvPr>
        </p:nvGraphicFramePr>
        <p:xfrm>
          <a:off x="38100" y="3138488"/>
          <a:ext cx="438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81200" imgH="380880" progId="Equation.DSMT4">
                  <p:embed/>
                </p:oleObj>
              </mc:Choice>
              <mc:Fallback>
                <p:oleObj name="Equation" r:id="rId8" imgW="4381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" y="3138488"/>
                        <a:ext cx="438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5DA64C-12DE-4D45-A8DB-185F816E4C43}"/>
              </a:ext>
            </a:extLst>
          </p:cNvPr>
          <p:cNvSpPr txBox="1"/>
          <p:nvPr/>
        </p:nvSpPr>
        <p:spPr>
          <a:xfrm>
            <a:off x="4876800" y="2605820"/>
            <a:ext cx="30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BF7CB7-AEF1-4DB9-9653-4B15BB854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74177"/>
              </p:ext>
            </p:extLst>
          </p:nvPr>
        </p:nvGraphicFramePr>
        <p:xfrm>
          <a:off x="4495800" y="3165475"/>
          <a:ext cx="431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7840" imgH="355320" progId="Equation.DSMT4">
                  <p:embed/>
                </p:oleObj>
              </mc:Choice>
              <mc:Fallback>
                <p:oleObj name="Equation" r:id="rId10" imgW="4317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5800" y="3165475"/>
                        <a:ext cx="4318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7">
            <a:extLst>
              <a:ext uri="{FF2B5EF4-FFF2-40B4-BE49-F238E27FC236}">
                <a16:creationId xmlns:a16="http://schemas.microsoft.com/office/drawing/2014/main" id="{07A194D8-D23B-4668-8D80-4EEDBD73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60117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D190F070-0396-4846-B493-0EE740CEC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509" y="3547492"/>
            <a:ext cx="3404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EA47E43-7570-44AC-9E46-788662AF77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05" y="419038"/>
            <a:ext cx="1798295" cy="1798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66645-3EC4-46F8-B581-4D78986385CC}"/>
              </a:ext>
            </a:extLst>
          </p:cNvPr>
          <p:cNvSpPr txBox="1"/>
          <p:nvPr/>
        </p:nvSpPr>
        <p:spPr>
          <a:xfrm>
            <a:off x="315851" y="1123950"/>
            <a:ext cx="677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SGK/59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C5AEC7AC-6993-4859-B65E-2913988285A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11D66ABC-550F-4011-A38C-E59C70E5B32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95681D15-A6C4-494B-8EB7-43DA1130692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E7863F41-E0EE-4ABE-B2B3-5842F5D30AD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E8149A9C-069A-4E9E-8032-0E649443C20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9F059A1E-1451-4446-8E36-B0F0871C56E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4DFCF300-0D1F-4F97-BA1F-5949EB06738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261AE71C-015D-42C7-AA1C-2339C672A5C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AEBED000-00EC-4CC3-B702-5E16E341402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029F0B1F-A57F-473D-BB12-E50D41E6B47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721E6A87-5C34-4CBE-B449-E05205D6B1A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B01A1ED7-60F4-430E-A0B0-E4684915E9D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536C4BFD-9C25-492B-8FBB-0C273E7614C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83C4B27B-EEC9-4BAF-920C-9C799A8E4B5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38AD29FA-02A2-4B25-A629-84AD8B2AE3D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B0D8659D-E288-4F48-875C-85E10E0F863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39" name="Rounded Rectangle 17">
            <a:extLst>
              <a:ext uri="{FF2B5EF4-FFF2-40B4-BE49-F238E27FC236}">
                <a16:creationId xmlns:a16="http://schemas.microsoft.com/office/drawing/2014/main" id="{5409C8D3-AFA6-4FAC-BD21-BC15A4BC669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40" name="Rounded Rectangle 18">
            <a:extLst>
              <a:ext uri="{FF2B5EF4-FFF2-40B4-BE49-F238E27FC236}">
                <a16:creationId xmlns:a16="http://schemas.microsoft.com/office/drawing/2014/main" id="{C889A155-CB8B-48F8-BB7D-9162D6EDADF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41" name="Rounded Rectangle 19">
            <a:extLst>
              <a:ext uri="{FF2B5EF4-FFF2-40B4-BE49-F238E27FC236}">
                <a16:creationId xmlns:a16="http://schemas.microsoft.com/office/drawing/2014/main" id="{889CC593-D39F-42B1-B2BF-DABA23BE722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42" name="Rounded Rectangle 20">
            <a:extLst>
              <a:ext uri="{FF2B5EF4-FFF2-40B4-BE49-F238E27FC236}">
                <a16:creationId xmlns:a16="http://schemas.microsoft.com/office/drawing/2014/main" id="{FE3FD2C9-5D9E-43AF-9EFD-FBAEBD7E3DB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44" name="Rounded Rectangle 21">
            <a:extLst>
              <a:ext uri="{FF2B5EF4-FFF2-40B4-BE49-F238E27FC236}">
                <a16:creationId xmlns:a16="http://schemas.microsoft.com/office/drawing/2014/main" id="{1ADBBCE3-53FA-4426-BD08-A3DF2A76E52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A288BE9E-A203-4F8F-A23A-EDC65F81837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AB2FDFFD-3B71-4F5F-9E5A-C83E2DBD862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47" name="Rounded Rectangle 24">
            <a:extLst>
              <a:ext uri="{FF2B5EF4-FFF2-40B4-BE49-F238E27FC236}">
                <a16:creationId xmlns:a16="http://schemas.microsoft.com/office/drawing/2014/main" id="{73B33341-44DB-4717-B446-D91304F4729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id="{CB961274-8F41-445C-9CCA-FD0F8380796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49" name="Rounded Rectangle 26">
            <a:extLst>
              <a:ext uri="{FF2B5EF4-FFF2-40B4-BE49-F238E27FC236}">
                <a16:creationId xmlns:a16="http://schemas.microsoft.com/office/drawing/2014/main" id="{51216FF5-1628-41C0-A0D9-96C5A51E2A9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F21A0C34-1463-48EC-99EF-97DFB34DFFD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51" name="Rounded Rectangle 28">
            <a:extLst>
              <a:ext uri="{FF2B5EF4-FFF2-40B4-BE49-F238E27FC236}">
                <a16:creationId xmlns:a16="http://schemas.microsoft.com/office/drawing/2014/main" id="{4AC90D3B-D2A9-4A29-8883-A5E58B27EE6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52" name="Rounded Rectangle 29">
            <a:extLst>
              <a:ext uri="{FF2B5EF4-FFF2-40B4-BE49-F238E27FC236}">
                <a16:creationId xmlns:a16="http://schemas.microsoft.com/office/drawing/2014/main" id="{68298246-4F8E-4456-90B7-0508DB67F31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53" name="Rounded Rectangle 30">
            <a:extLst>
              <a:ext uri="{FF2B5EF4-FFF2-40B4-BE49-F238E27FC236}">
                <a16:creationId xmlns:a16="http://schemas.microsoft.com/office/drawing/2014/main" id="{D7A02476-68F5-4E36-A6A9-48B8B6C64BF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54" name="Rounded Rectangle 31">
            <a:extLst>
              <a:ext uri="{FF2B5EF4-FFF2-40B4-BE49-F238E27FC236}">
                <a16:creationId xmlns:a16="http://schemas.microsoft.com/office/drawing/2014/main" id="{B6937067-70D7-403F-8DEE-A0DE6C4539B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13D27FC1-8F40-4985-8EC0-753DAA0E3CA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56" name="Rounded Rectangle 33">
            <a:extLst>
              <a:ext uri="{FF2B5EF4-FFF2-40B4-BE49-F238E27FC236}">
                <a16:creationId xmlns:a16="http://schemas.microsoft.com/office/drawing/2014/main" id="{96C836F2-43EA-465F-AB05-5B25D4256A2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57" name="Rounded Rectangle 34">
            <a:extLst>
              <a:ext uri="{FF2B5EF4-FFF2-40B4-BE49-F238E27FC236}">
                <a16:creationId xmlns:a16="http://schemas.microsoft.com/office/drawing/2014/main" id="{BF5E5F58-02CD-4408-A874-D5044171B56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58" name="Rounded Rectangle 35">
            <a:extLst>
              <a:ext uri="{FF2B5EF4-FFF2-40B4-BE49-F238E27FC236}">
                <a16:creationId xmlns:a16="http://schemas.microsoft.com/office/drawing/2014/main" id="{DE4CB8A4-8BD3-4BDF-8CA5-25E6C10C1DC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59" name="Rounded Rectangle 36">
            <a:extLst>
              <a:ext uri="{FF2B5EF4-FFF2-40B4-BE49-F238E27FC236}">
                <a16:creationId xmlns:a16="http://schemas.microsoft.com/office/drawing/2014/main" id="{4D3223E2-E792-4C98-ADFF-BBF61F11652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60" name="Rounded Rectangle 37">
            <a:extLst>
              <a:ext uri="{FF2B5EF4-FFF2-40B4-BE49-F238E27FC236}">
                <a16:creationId xmlns:a16="http://schemas.microsoft.com/office/drawing/2014/main" id="{27E7AF65-8DD6-4400-97B0-34F329A7BD2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61" name="Rounded Rectangle 38">
            <a:extLst>
              <a:ext uri="{FF2B5EF4-FFF2-40B4-BE49-F238E27FC236}">
                <a16:creationId xmlns:a16="http://schemas.microsoft.com/office/drawing/2014/main" id="{2B41445B-3FF4-41D3-ACE7-D62FD25F2ED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62" name="Rounded Rectangle 39">
            <a:extLst>
              <a:ext uri="{FF2B5EF4-FFF2-40B4-BE49-F238E27FC236}">
                <a16:creationId xmlns:a16="http://schemas.microsoft.com/office/drawing/2014/main" id="{41A44E9F-F69D-4676-8D6A-18FED17E9B6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63" name="Rounded Rectangle 40">
            <a:extLst>
              <a:ext uri="{FF2B5EF4-FFF2-40B4-BE49-F238E27FC236}">
                <a16:creationId xmlns:a16="http://schemas.microsoft.com/office/drawing/2014/main" id="{9D7C3D8D-13E0-466B-BBEE-F381F4756C1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64" name="Rounded Rectangle 41">
            <a:extLst>
              <a:ext uri="{FF2B5EF4-FFF2-40B4-BE49-F238E27FC236}">
                <a16:creationId xmlns:a16="http://schemas.microsoft.com/office/drawing/2014/main" id="{E08188F3-6411-4BD8-A786-E928D3B808F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65" name="Rounded Rectangle 42">
            <a:extLst>
              <a:ext uri="{FF2B5EF4-FFF2-40B4-BE49-F238E27FC236}">
                <a16:creationId xmlns:a16="http://schemas.microsoft.com/office/drawing/2014/main" id="{EC0F419E-DD80-4F21-9785-A3DCB2CCD1C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66" name="Rounded Rectangle 43">
            <a:extLst>
              <a:ext uri="{FF2B5EF4-FFF2-40B4-BE49-F238E27FC236}">
                <a16:creationId xmlns:a16="http://schemas.microsoft.com/office/drawing/2014/main" id="{53FFE7A8-CCED-476A-8826-AF598E9F2DC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67" name="Rounded Rectangle 44">
            <a:extLst>
              <a:ext uri="{FF2B5EF4-FFF2-40B4-BE49-F238E27FC236}">
                <a16:creationId xmlns:a16="http://schemas.microsoft.com/office/drawing/2014/main" id="{FE89FB51-DB4B-4FA5-88C2-0927B81225B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68" name="Rounded Rectangle 45">
            <a:extLst>
              <a:ext uri="{FF2B5EF4-FFF2-40B4-BE49-F238E27FC236}">
                <a16:creationId xmlns:a16="http://schemas.microsoft.com/office/drawing/2014/main" id="{700C9AC0-A69C-4C02-B5B7-A7BF1BC0C20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69" name="Rounded Rectangle 46">
            <a:extLst>
              <a:ext uri="{FF2B5EF4-FFF2-40B4-BE49-F238E27FC236}">
                <a16:creationId xmlns:a16="http://schemas.microsoft.com/office/drawing/2014/main" id="{522D4B14-37D3-4EAC-997C-618AE12696A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70" name="Rounded Rectangle 47">
            <a:extLst>
              <a:ext uri="{FF2B5EF4-FFF2-40B4-BE49-F238E27FC236}">
                <a16:creationId xmlns:a16="http://schemas.microsoft.com/office/drawing/2014/main" id="{2B2B7E04-F18C-4EFA-94B7-76455F78D43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71" name="Rounded Rectangle 48">
            <a:extLst>
              <a:ext uri="{FF2B5EF4-FFF2-40B4-BE49-F238E27FC236}">
                <a16:creationId xmlns:a16="http://schemas.microsoft.com/office/drawing/2014/main" id="{4A537CC3-7428-4C81-A0E5-C8611E947AB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72" name="Rounded Rectangle 49">
            <a:extLst>
              <a:ext uri="{FF2B5EF4-FFF2-40B4-BE49-F238E27FC236}">
                <a16:creationId xmlns:a16="http://schemas.microsoft.com/office/drawing/2014/main" id="{B1A1D88D-387A-40B1-9D1B-31F187B5AF5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73" name="Rounded Rectangle 50">
            <a:extLst>
              <a:ext uri="{FF2B5EF4-FFF2-40B4-BE49-F238E27FC236}">
                <a16:creationId xmlns:a16="http://schemas.microsoft.com/office/drawing/2014/main" id="{16C89E73-AFEF-4926-9B57-949539B7338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74" name="Rounded Rectangle 51">
            <a:extLst>
              <a:ext uri="{FF2B5EF4-FFF2-40B4-BE49-F238E27FC236}">
                <a16:creationId xmlns:a16="http://schemas.microsoft.com/office/drawing/2014/main" id="{36A2D2D7-70B3-491A-A469-D5AAF63A264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75" name="Rounded Rectangle 52">
            <a:extLst>
              <a:ext uri="{FF2B5EF4-FFF2-40B4-BE49-F238E27FC236}">
                <a16:creationId xmlns:a16="http://schemas.microsoft.com/office/drawing/2014/main" id="{EAA152D6-2EA2-4227-92C4-AD6FFD9916D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76" name="Rounded Rectangle 53">
            <a:extLst>
              <a:ext uri="{FF2B5EF4-FFF2-40B4-BE49-F238E27FC236}">
                <a16:creationId xmlns:a16="http://schemas.microsoft.com/office/drawing/2014/main" id="{0F4B0651-B597-4403-84F5-C372F2ECFE7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77" name="Rounded Rectangle 54">
            <a:extLst>
              <a:ext uri="{FF2B5EF4-FFF2-40B4-BE49-F238E27FC236}">
                <a16:creationId xmlns:a16="http://schemas.microsoft.com/office/drawing/2014/main" id="{3FE9FEAB-A1FD-431F-94C3-4FDA5FBC072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78" name="Rounded Rectangle 55">
            <a:extLst>
              <a:ext uri="{FF2B5EF4-FFF2-40B4-BE49-F238E27FC236}">
                <a16:creationId xmlns:a16="http://schemas.microsoft.com/office/drawing/2014/main" id="{505AD723-8320-4392-80FE-CA0F7287A53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79" name="Rounded Rectangle 56">
            <a:extLst>
              <a:ext uri="{FF2B5EF4-FFF2-40B4-BE49-F238E27FC236}">
                <a16:creationId xmlns:a16="http://schemas.microsoft.com/office/drawing/2014/main" id="{80D27AF3-EBB1-43B1-A0A9-308169E411C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80" name="Rounded Rectangle 57">
            <a:extLst>
              <a:ext uri="{FF2B5EF4-FFF2-40B4-BE49-F238E27FC236}">
                <a16:creationId xmlns:a16="http://schemas.microsoft.com/office/drawing/2014/main" id="{7E8651C2-1430-4D1C-A993-6CDC07B857A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81" name="Rounded Rectangle 58">
            <a:extLst>
              <a:ext uri="{FF2B5EF4-FFF2-40B4-BE49-F238E27FC236}">
                <a16:creationId xmlns:a16="http://schemas.microsoft.com/office/drawing/2014/main" id="{DC1A1013-2A22-49BF-91B6-9F11BF57D05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82" name="Rounded Rectangle 59">
            <a:extLst>
              <a:ext uri="{FF2B5EF4-FFF2-40B4-BE49-F238E27FC236}">
                <a16:creationId xmlns:a16="http://schemas.microsoft.com/office/drawing/2014/main" id="{F610869E-DDFD-473C-8C66-DE0EA86E820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83" name="Rounded Rectangle 60">
            <a:extLst>
              <a:ext uri="{FF2B5EF4-FFF2-40B4-BE49-F238E27FC236}">
                <a16:creationId xmlns:a16="http://schemas.microsoft.com/office/drawing/2014/main" id="{FFEBA725-330D-4485-896F-DE5E93B2F09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84" name="Rounded Rectangle 61">
            <a:extLst>
              <a:ext uri="{FF2B5EF4-FFF2-40B4-BE49-F238E27FC236}">
                <a16:creationId xmlns:a16="http://schemas.microsoft.com/office/drawing/2014/main" id="{209BDC76-A48F-4BEA-AAF5-EC188834FCA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85" name="Rounded Rectangle 62">
            <a:extLst>
              <a:ext uri="{FF2B5EF4-FFF2-40B4-BE49-F238E27FC236}">
                <a16:creationId xmlns:a16="http://schemas.microsoft.com/office/drawing/2014/main" id="{810846E7-CB57-4D6D-8709-D3B570B1773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86" name="Rounded Rectangle 63">
            <a:extLst>
              <a:ext uri="{FF2B5EF4-FFF2-40B4-BE49-F238E27FC236}">
                <a16:creationId xmlns:a16="http://schemas.microsoft.com/office/drawing/2014/main" id="{75333610-A881-4045-9E2C-6E72CB48BC1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87" name="Rounded Rectangle 64">
            <a:extLst>
              <a:ext uri="{FF2B5EF4-FFF2-40B4-BE49-F238E27FC236}">
                <a16:creationId xmlns:a16="http://schemas.microsoft.com/office/drawing/2014/main" id="{FE26962C-5B98-4F3B-B9CE-1EB5B90207F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88" name="Rounded Rectangle 65">
            <a:extLst>
              <a:ext uri="{FF2B5EF4-FFF2-40B4-BE49-F238E27FC236}">
                <a16:creationId xmlns:a16="http://schemas.microsoft.com/office/drawing/2014/main" id="{1949B6AB-1A3C-45FE-8BE0-C3EBE574529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89" name="Rounded Rectangle 66">
            <a:extLst>
              <a:ext uri="{FF2B5EF4-FFF2-40B4-BE49-F238E27FC236}">
                <a16:creationId xmlns:a16="http://schemas.microsoft.com/office/drawing/2014/main" id="{1D985136-8DE3-411D-84A1-F11F075807A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90" name="Rounded Rectangle 67">
            <a:extLst>
              <a:ext uri="{FF2B5EF4-FFF2-40B4-BE49-F238E27FC236}">
                <a16:creationId xmlns:a16="http://schemas.microsoft.com/office/drawing/2014/main" id="{8E884BCC-3E66-4E38-A583-19CFBC884D7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91" name="Rounded Rectangle 68">
            <a:extLst>
              <a:ext uri="{FF2B5EF4-FFF2-40B4-BE49-F238E27FC236}">
                <a16:creationId xmlns:a16="http://schemas.microsoft.com/office/drawing/2014/main" id="{EC7D55AA-F0DC-4C7E-8A9B-DB3268D0E8A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92" name="Rounded Rectangle 69">
            <a:extLst>
              <a:ext uri="{FF2B5EF4-FFF2-40B4-BE49-F238E27FC236}">
                <a16:creationId xmlns:a16="http://schemas.microsoft.com/office/drawing/2014/main" id="{DCBE4A55-678C-4D00-95FF-BA9E84D0804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93" name="Rounded Rectangle 70">
            <a:extLst>
              <a:ext uri="{FF2B5EF4-FFF2-40B4-BE49-F238E27FC236}">
                <a16:creationId xmlns:a16="http://schemas.microsoft.com/office/drawing/2014/main" id="{43B98710-1744-47BF-A828-249C47668F7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94" name="Rounded Rectangle 71">
            <a:extLst>
              <a:ext uri="{FF2B5EF4-FFF2-40B4-BE49-F238E27FC236}">
                <a16:creationId xmlns:a16="http://schemas.microsoft.com/office/drawing/2014/main" id="{561D1DFC-00A6-4528-8EEB-85B24FD545C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95" name="Rounded Rectangle 72">
            <a:extLst>
              <a:ext uri="{FF2B5EF4-FFF2-40B4-BE49-F238E27FC236}">
                <a16:creationId xmlns:a16="http://schemas.microsoft.com/office/drawing/2014/main" id="{0F914997-264A-4969-9C43-7D0CD3F1856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96" name="Rounded Rectangle 73">
            <a:extLst>
              <a:ext uri="{FF2B5EF4-FFF2-40B4-BE49-F238E27FC236}">
                <a16:creationId xmlns:a16="http://schemas.microsoft.com/office/drawing/2014/main" id="{036DF4C0-5EEA-4343-B40E-7F9D7FD0972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97" name="Rounded Rectangle 74">
            <a:extLst>
              <a:ext uri="{FF2B5EF4-FFF2-40B4-BE49-F238E27FC236}">
                <a16:creationId xmlns:a16="http://schemas.microsoft.com/office/drawing/2014/main" id="{7EDB00FF-CB84-491F-92FC-010D6273E3C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98" name="Rounded Rectangle 75">
            <a:extLst>
              <a:ext uri="{FF2B5EF4-FFF2-40B4-BE49-F238E27FC236}">
                <a16:creationId xmlns:a16="http://schemas.microsoft.com/office/drawing/2014/main" id="{3058538E-B0A7-40F5-9070-11C09DD36BA1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99" name="Rounded Rectangle 76">
            <a:extLst>
              <a:ext uri="{FF2B5EF4-FFF2-40B4-BE49-F238E27FC236}">
                <a16:creationId xmlns:a16="http://schemas.microsoft.com/office/drawing/2014/main" id="{B89D02A3-5FCB-48CE-A213-17B86959D1E1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100" name="Rounded Rectangle 77">
            <a:extLst>
              <a:ext uri="{FF2B5EF4-FFF2-40B4-BE49-F238E27FC236}">
                <a16:creationId xmlns:a16="http://schemas.microsoft.com/office/drawing/2014/main" id="{DFEFAAD7-E214-4D6C-A106-018013A5F5C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101" name="Rounded Rectangle 78">
            <a:extLst>
              <a:ext uri="{FF2B5EF4-FFF2-40B4-BE49-F238E27FC236}">
                <a16:creationId xmlns:a16="http://schemas.microsoft.com/office/drawing/2014/main" id="{3F18430F-4CED-4F01-BC97-7950F1919870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102" name="Rounded Rectangle 79">
            <a:extLst>
              <a:ext uri="{FF2B5EF4-FFF2-40B4-BE49-F238E27FC236}">
                <a16:creationId xmlns:a16="http://schemas.microsoft.com/office/drawing/2014/main" id="{B291F472-34C2-4BA1-90D8-37682486F97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103" name="Rounded Rectangle 80">
            <a:extLst>
              <a:ext uri="{FF2B5EF4-FFF2-40B4-BE49-F238E27FC236}">
                <a16:creationId xmlns:a16="http://schemas.microsoft.com/office/drawing/2014/main" id="{792B3EF3-DE15-48DB-B764-35E504022E9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31FFC295-A0D6-45AD-A0C1-A32FE5F8F5D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05" name="Rounded Rectangle 82">
            <a:extLst>
              <a:ext uri="{FF2B5EF4-FFF2-40B4-BE49-F238E27FC236}">
                <a16:creationId xmlns:a16="http://schemas.microsoft.com/office/drawing/2014/main" id="{D50C08FB-7AFD-4421-976E-0ABDC1A94CB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06" name="Rounded Rectangle 83">
            <a:extLst>
              <a:ext uri="{FF2B5EF4-FFF2-40B4-BE49-F238E27FC236}">
                <a16:creationId xmlns:a16="http://schemas.microsoft.com/office/drawing/2014/main" id="{59C4A90B-5E56-40AA-9F2F-912609A8A5A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07" name="Rounded Rectangle 84">
            <a:extLst>
              <a:ext uri="{FF2B5EF4-FFF2-40B4-BE49-F238E27FC236}">
                <a16:creationId xmlns:a16="http://schemas.microsoft.com/office/drawing/2014/main" id="{EEE0DEF7-6B2F-4692-B526-8092728FEE9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08" name="Rounded Rectangle 85">
            <a:extLst>
              <a:ext uri="{FF2B5EF4-FFF2-40B4-BE49-F238E27FC236}">
                <a16:creationId xmlns:a16="http://schemas.microsoft.com/office/drawing/2014/main" id="{E31A2B78-8A19-41B6-AF88-4972FB9C83A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09" name="Rounded Rectangle 86">
            <a:extLst>
              <a:ext uri="{FF2B5EF4-FFF2-40B4-BE49-F238E27FC236}">
                <a16:creationId xmlns:a16="http://schemas.microsoft.com/office/drawing/2014/main" id="{B10BE864-4E5A-40EA-8263-67B8D1FB68A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10" name="Rounded Rectangle 87">
            <a:extLst>
              <a:ext uri="{FF2B5EF4-FFF2-40B4-BE49-F238E27FC236}">
                <a16:creationId xmlns:a16="http://schemas.microsoft.com/office/drawing/2014/main" id="{3D51F7A6-0FE6-4BC1-9296-6DDF28E4346D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11" name="Rounded Rectangle 88">
            <a:extLst>
              <a:ext uri="{FF2B5EF4-FFF2-40B4-BE49-F238E27FC236}">
                <a16:creationId xmlns:a16="http://schemas.microsoft.com/office/drawing/2014/main" id="{5ADCCFB7-AB5A-424F-90A8-5548FCAC2F6E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12" name="Rounded Rectangle 89">
            <a:extLst>
              <a:ext uri="{FF2B5EF4-FFF2-40B4-BE49-F238E27FC236}">
                <a16:creationId xmlns:a16="http://schemas.microsoft.com/office/drawing/2014/main" id="{3C7DD3A5-3AAE-4B6C-8FBA-C9761E02287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13" name="Rounded Rectangle 90">
            <a:extLst>
              <a:ext uri="{FF2B5EF4-FFF2-40B4-BE49-F238E27FC236}">
                <a16:creationId xmlns:a16="http://schemas.microsoft.com/office/drawing/2014/main" id="{0AE5AD9B-208E-4D49-BB74-E0E7790C6CE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14" name="Rounded Rectangle 91">
            <a:extLst>
              <a:ext uri="{FF2B5EF4-FFF2-40B4-BE49-F238E27FC236}">
                <a16:creationId xmlns:a16="http://schemas.microsoft.com/office/drawing/2014/main" id="{BB5C0DAC-D80A-4F44-B4D8-1CA5D0E914C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15" name="Rounded Rectangle 92">
            <a:extLst>
              <a:ext uri="{FF2B5EF4-FFF2-40B4-BE49-F238E27FC236}">
                <a16:creationId xmlns:a16="http://schemas.microsoft.com/office/drawing/2014/main" id="{8B44E47C-63DA-42B6-A993-1E1DDFE0D17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16" name="Rounded Rectangle 93">
            <a:extLst>
              <a:ext uri="{FF2B5EF4-FFF2-40B4-BE49-F238E27FC236}">
                <a16:creationId xmlns:a16="http://schemas.microsoft.com/office/drawing/2014/main" id="{17581B53-1F72-4A96-947F-E17007197FF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17" name="Rounded Rectangle 94">
            <a:extLst>
              <a:ext uri="{FF2B5EF4-FFF2-40B4-BE49-F238E27FC236}">
                <a16:creationId xmlns:a16="http://schemas.microsoft.com/office/drawing/2014/main" id="{BA17EA69-2678-4B72-91E9-DEE9117CC3DF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18" name="Rounded Rectangle 95">
            <a:extLst>
              <a:ext uri="{FF2B5EF4-FFF2-40B4-BE49-F238E27FC236}">
                <a16:creationId xmlns:a16="http://schemas.microsoft.com/office/drawing/2014/main" id="{49D6A2E4-7DDF-4592-9E67-00F769AB8C6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19" name="Rounded Rectangle 96">
            <a:extLst>
              <a:ext uri="{FF2B5EF4-FFF2-40B4-BE49-F238E27FC236}">
                <a16:creationId xmlns:a16="http://schemas.microsoft.com/office/drawing/2014/main" id="{4B4A9C24-604A-44C4-9EE7-3237903E370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20" name="Rounded Rectangle 97">
            <a:extLst>
              <a:ext uri="{FF2B5EF4-FFF2-40B4-BE49-F238E27FC236}">
                <a16:creationId xmlns:a16="http://schemas.microsoft.com/office/drawing/2014/main" id="{7AF17A78-9B4E-4FE9-AF87-A372D3558CA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21" name="Rounded Rectangle 98">
            <a:extLst>
              <a:ext uri="{FF2B5EF4-FFF2-40B4-BE49-F238E27FC236}">
                <a16:creationId xmlns:a16="http://schemas.microsoft.com/office/drawing/2014/main" id="{27ADC86B-2DA7-4A05-8330-238EE5764A9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22" name="Rounded Rectangle 99">
            <a:extLst>
              <a:ext uri="{FF2B5EF4-FFF2-40B4-BE49-F238E27FC236}">
                <a16:creationId xmlns:a16="http://schemas.microsoft.com/office/drawing/2014/main" id="{8728BA4A-B842-4F2A-9C1F-FC90C254D48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23" name="Rounded Rectangle 100">
            <a:extLst>
              <a:ext uri="{FF2B5EF4-FFF2-40B4-BE49-F238E27FC236}">
                <a16:creationId xmlns:a16="http://schemas.microsoft.com/office/drawing/2014/main" id="{0EE3E10C-6BBC-4C73-BF90-EFA25E7C0BC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24" name="Rounded Rectangle 101">
            <a:extLst>
              <a:ext uri="{FF2B5EF4-FFF2-40B4-BE49-F238E27FC236}">
                <a16:creationId xmlns:a16="http://schemas.microsoft.com/office/drawing/2014/main" id="{720A5271-0346-4BA7-9EFF-7F61507A56A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25" name="Rounded Rectangle 102">
            <a:extLst>
              <a:ext uri="{FF2B5EF4-FFF2-40B4-BE49-F238E27FC236}">
                <a16:creationId xmlns:a16="http://schemas.microsoft.com/office/drawing/2014/main" id="{AF3FC767-EC59-4A4B-A00E-900EC3278DB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26" name="Rounded Rectangle 103">
            <a:extLst>
              <a:ext uri="{FF2B5EF4-FFF2-40B4-BE49-F238E27FC236}">
                <a16:creationId xmlns:a16="http://schemas.microsoft.com/office/drawing/2014/main" id="{6ABB18B7-7159-474F-8585-0856A6535C2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27" name="Rounded Rectangle 104">
            <a:extLst>
              <a:ext uri="{FF2B5EF4-FFF2-40B4-BE49-F238E27FC236}">
                <a16:creationId xmlns:a16="http://schemas.microsoft.com/office/drawing/2014/main" id="{33A8C37D-091D-44E3-943C-3B3A69DCD12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28" name="Rounded Rectangle 105">
            <a:extLst>
              <a:ext uri="{FF2B5EF4-FFF2-40B4-BE49-F238E27FC236}">
                <a16:creationId xmlns:a16="http://schemas.microsoft.com/office/drawing/2014/main" id="{986D190A-EF6F-4CB8-9932-309D0601C3DB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29" name="Rounded Rectangle 106">
            <a:extLst>
              <a:ext uri="{FF2B5EF4-FFF2-40B4-BE49-F238E27FC236}">
                <a16:creationId xmlns:a16="http://schemas.microsoft.com/office/drawing/2014/main" id="{B62FB382-93B1-4151-A121-3DA6FE371B2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30" name="Rounded Rectangle 107">
            <a:extLst>
              <a:ext uri="{FF2B5EF4-FFF2-40B4-BE49-F238E27FC236}">
                <a16:creationId xmlns:a16="http://schemas.microsoft.com/office/drawing/2014/main" id="{F747D942-D570-4C12-9289-D3679A8F52D4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31" name="Rounded Rectangle 108">
            <a:extLst>
              <a:ext uri="{FF2B5EF4-FFF2-40B4-BE49-F238E27FC236}">
                <a16:creationId xmlns:a16="http://schemas.microsoft.com/office/drawing/2014/main" id="{327E9BC9-CEE1-48D1-8EDE-A1F81FE29C0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32" name="Rounded Rectangle 109">
            <a:extLst>
              <a:ext uri="{FF2B5EF4-FFF2-40B4-BE49-F238E27FC236}">
                <a16:creationId xmlns:a16="http://schemas.microsoft.com/office/drawing/2014/main" id="{89037FE8-8AD7-4D98-88C8-938A05DDDF6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33" name="Rounded Rectangle 110">
            <a:extLst>
              <a:ext uri="{FF2B5EF4-FFF2-40B4-BE49-F238E27FC236}">
                <a16:creationId xmlns:a16="http://schemas.microsoft.com/office/drawing/2014/main" id="{DA167E2E-B796-4094-8D42-8EEC6820739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34" name="Rounded Rectangle 111">
            <a:extLst>
              <a:ext uri="{FF2B5EF4-FFF2-40B4-BE49-F238E27FC236}">
                <a16:creationId xmlns:a16="http://schemas.microsoft.com/office/drawing/2014/main" id="{9023C6E5-2AED-482B-AC42-FF9DA6BAEC2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35" name="Rounded Rectangle 112">
            <a:extLst>
              <a:ext uri="{FF2B5EF4-FFF2-40B4-BE49-F238E27FC236}">
                <a16:creationId xmlns:a16="http://schemas.microsoft.com/office/drawing/2014/main" id="{AFCB9202-F7B4-4C56-B036-656CF36B216A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36" name="Rounded Rectangle 113">
            <a:extLst>
              <a:ext uri="{FF2B5EF4-FFF2-40B4-BE49-F238E27FC236}">
                <a16:creationId xmlns:a16="http://schemas.microsoft.com/office/drawing/2014/main" id="{36B58A45-30EE-4F44-95A2-4FFB134B6446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37" name="Rounded Rectangle 114">
            <a:extLst>
              <a:ext uri="{FF2B5EF4-FFF2-40B4-BE49-F238E27FC236}">
                <a16:creationId xmlns:a16="http://schemas.microsoft.com/office/drawing/2014/main" id="{32909857-3A9F-4344-8FAF-EF83F1440047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38" name="Rounded Rectangle 115">
            <a:extLst>
              <a:ext uri="{FF2B5EF4-FFF2-40B4-BE49-F238E27FC236}">
                <a16:creationId xmlns:a16="http://schemas.microsoft.com/office/drawing/2014/main" id="{DAB0F3D7-2D1E-453D-8726-6C3C80536D25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39" name="Rounded Rectangle 116">
            <a:extLst>
              <a:ext uri="{FF2B5EF4-FFF2-40B4-BE49-F238E27FC236}">
                <a16:creationId xmlns:a16="http://schemas.microsoft.com/office/drawing/2014/main" id="{D9CD3ACC-19AE-402B-BA56-2845DE98D561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40" name="Rounded Rectangle 117">
            <a:extLst>
              <a:ext uri="{FF2B5EF4-FFF2-40B4-BE49-F238E27FC236}">
                <a16:creationId xmlns:a16="http://schemas.microsoft.com/office/drawing/2014/main" id="{BFDD4FCE-330B-486A-8154-15EE14B0B1CC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41" name="Rounded Rectangle 118">
            <a:extLst>
              <a:ext uri="{FF2B5EF4-FFF2-40B4-BE49-F238E27FC236}">
                <a16:creationId xmlns:a16="http://schemas.microsoft.com/office/drawing/2014/main" id="{2AC8EC36-5ED5-4F20-AD57-085D8BBCB538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42" name="Rounded Rectangle 119">
            <a:extLst>
              <a:ext uri="{FF2B5EF4-FFF2-40B4-BE49-F238E27FC236}">
                <a16:creationId xmlns:a16="http://schemas.microsoft.com/office/drawing/2014/main" id="{B86C5CB7-0562-41ED-AEBE-B49AB3F5E1E2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43" name="Rounded Rectangle 120">
            <a:extLst>
              <a:ext uri="{FF2B5EF4-FFF2-40B4-BE49-F238E27FC236}">
                <a16:creationId xmlns:a16="http://schemas.microsoft.com/office/drawing/2014/main" id="{E7E1FED3-80CC-4208-9C7A-69D15923F973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44" name="Rounded Rectangle 121">
            <a:extLst>
              <a:ext uri="{FF2B5EF4-FFF2-40B4-BE49-F238E27FC236}">
                <a16:creationId xmlns:a16="http://schemas.microsoft.com/office/drawing/2014/main" id="{6EB32072-70F8-4EBB-BEA4-F8E896BFEED9}"/>
              </a:ext>
            </a:extLst>
          </p:cNvPr>
          <p:cNvSpPr/>
          <p:nvPr/>
        </p:nvSpPr>
        <p:spPr>
          <a:xfrm>
            <a:off x="6885878" y="454297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C4A9BA3-47E2-46DF-8FC2-D4EFCE4CB3AB}"/>
              </a:ext>
            </a:extLst>
          </p:cNvPr>
          <p:cNvSpPr/>
          <p:nvPr/>
        </p:nvSpPr>
        <p:spPr>
          <a:xfrm>
            <a:off x="6882754" y="474336"/>
            <a:ext cx="940866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78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5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5" grpId="0"/>
      <p:bldP spid="20" grpId="0"/>
      <p:bldP spid="25" grpId="0"/>
      <p:bldP spid="12" grpId="0"/>
      <p:bldP spid="12" grpId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D7C826-0FCB-4D52-893F-A6B28B6648EE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451A3CB-0BED-4296-B2A1-A798409E3CB7}"/>
              </a:ext>
            </a:extLst>
          </p:cNvPr>
          <p:cNvSpPr/>
          <p:nvPr/>
        </p:nvSpPr>
        <p:spPr>
          <a:xfrm>
            <a:off x="338142" y="81915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SGK/59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Hai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2B3F6-8A8A-450E-9250-5BFB761C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42" y="2952750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</a:t>
            </a:r>
          </a:p>
        </p:txBody>
      </p:sp>
      <p:sp>
        <p:nvSpPr>
          <p:cNvPr id="15" name="TextBox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1871F1-6590-41C1-928C-3B6760DBD5F6}"/>
              </a:ext>
            </a:extLst>
          </p:cNvPr>
          <p:cNvSpPr txBox="1"/>
          <p:nvPr/>
        </p:nvSpPr>
        <p:spPr>
          <a:xfrm>
            <a:off x="3352800" y="249555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A426BD-F22E-44D2-B29F-B095A78F0835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9E047E-480F-46C6-BFC4-6B5FAF390ABB}"/>
              </a:ext>
            </a:extLst>
          </p:cNvPr>
          <p:cNvSpPr/>
          <p:nvPr/>
        </p:nvSpPr>
        <p:spPr>
          <a:xfrm>
            <a:off x="130706" y="530283"/>
            <a:ext cx="5213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75E783-6624-48A7-AB12-B5B13F214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69683"/>
              </p:ext>
            </p:extLst>
          </p:nvPr>
        </p:nvGraphicFramePr>
        <p:xfrm>
          <a:off x="2552700" y="115570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66400" progId="Equation.DSMT4">
                  <p:embed/>
                </p:oleObj>
              </mc:Choice>
              <mc:Fallback>
                <p:oleObj name="Equation" r:id="rId2" imgW="49500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15570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A26A55-ADAC-44AC-80B5-7208A988B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37988"/>
              </p:ext>
            </p:extLst>
          </p:nvPr>
        </p:nvGraphicFramePr>
        <p:xfrm>
          <a:off x="3556000" y="1111250"/>
          <a:ext cx="4343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317160" progId="Equation.DSMT4">
                  <p:embed/>
                </p:oleObj>
              </mc:Choice>
              <mc:Fallback>
                <p:oleObj name="Equation" r:id="rId4" imgW="434340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11250"/>
                        <a:ext cx="4343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8FFAEA-C495-41D4-9B64-68A5E89A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1717"/>
            <a:ext cx="2204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30AF6F-9A15-4C2E-8B1D-58EAF647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47750"/>
            <a:ext cx="696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3BE3C7-B826-48C5-9875-3DD37E52D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22096"/>
              </p:ext>
            </p:extLst>
          </p:nvPr>
        </p:nvGraphicFramePr>
        <p:xfrm>
          <a:off x="1760537" y="1809750"/>
          <a:ext cx="20494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317160" progId="Equation.DSMT4">
                  <p:embed/>
                </p:oleObj>
              </mc:Choice>
              <mc:Fallback>
                <p:oleObj name="Equation" r:id="rId6" imgW="2057400" imgH="317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7" y="1809750"/>
                        <a:ext cx="204946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FBEA7E-5583-41CA-B27D-266E9F144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09523"/>
              </p:ext>
            </p:extLst>
          </p:nvPr>
        </p:nvGraphicFramePr>
        <p:xfrm>
          <a:off x="1739900" y="2238375"/>
          <a:ext cx="2222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368280" progId="Equation.DSMT4">
                  <p:embed/>
                </p:oleObj>
              </mc:Choice>
              <mc:Fallback>
                <p:oleObj name="Equation" r:id="rId8" imgW="2222280" imgH="368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238375"/>
                        <a:ext cx="2222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A930CA-DC03-4C9A-A1A3-FBC24CED8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31085"/>
              </p:ext>
            </p:extLst>
          </p:nvPr>
        </p:nvGraphicFramePr>
        <p:xfrm>
          <a:off x="5343993" y="2235200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60440" imgH="317160" progId="Equation.DSMT4">
                  <p:embed/>
                </p:oleObj>
              </mc:Choice>
              <mc:Fallback>
                <p:oleObj name="Equation" r:id="rId10" imgW="2260440" imgH="317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93" y="2235200"/>
                        <a:ext cx="2260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4AC033-0402-4D44-B58C-CF2B2DBF2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19955"/>
              </p:ext>
            </p:extLst>
          </p:nvPr>
        </p:nvGraphicFramePr>
        <p:xfrm>
          <a:off x="1722438" y="2617788"/>
          <a:ext cx="35607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68680" imgH="368280" progId="Equation.DSMT4">
                  <p:embed/>
                </p:oleObj>
              </mc:Choice>
              <mc:Fallback>
                <p:oleObj name="Equation" r:id="rId12" imgW="356868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2617788"/>
                        <a:ext cx="35607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E99DAB9-2456-408F-8FF7-8E0C48D9B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65729"/>
              </p:ext>
            </p:extLst>
          </p:nvPr>
        </p:nvGraphicFramePr>
        <p:xfrm>
          <a:off x="1727200" y="3028950"/>
          <a:ext cx="322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25600" imgH="317160" progId="Equation.DSMT4">
                  <p:embed/>
                </p:oleObj>
              </mc:Choice>
              <mc:Fallback>
                <p:oleObj name="Equation" r:id="rId14" imgW="3225600" imgH="317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028950"/>
                        <a:ext cx="322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7C86DD3-7D03-44EB-BD0C-1F3C89CD1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327752"/>
              </p:ext>
            </p:extLst>
          </p:nvPr>
        </p:nvGraphicFramePr>
        <p:xfrm>
          <a:off x="1739900" y="3392488"/>
          <a:ext cx="153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480" imgH="317160" progId="Equation.DSMT4">
                  <p:embed/>
                </p:oleObj>
              </mc:Choice>
              <mc:Fallback>
                <p:oleObj name="Equation" r:id="rId16" imgW="1536480" imgH="317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392488"/>
                        <a:ext cx="1536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>
            <a:extLst>
              <a:ext uri="{FF2B5EF4-FFF2-40B4-BE49-F238E27FC236}">
                <a16:creationId xmlns:a16="http://schemas.microsoft.com/office/drawing/2014/main" id="{E2BAE1DA-1B59-483D-B516-4582754D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432" y="1442748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19392AF-2411-48C2-9AD7-EEF56509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2" y="35451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79F04D1-C375-41F4-8B8B-BB788A0E7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3735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EDFBF4FA-E2BD-4942-BEC3-AEF3C849D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20" y="3822114"/>
            <a:ext cx="1367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6A676A58-78CA-4372-8DDF-235F18D65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47262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71BF6F-E225-4AF0-B730-451CAF47B2E7}"/>
              </a:ext>
            </a:extLst>
          </p:cNvPr>
          <p:cNvSpPr/>
          <p:nvPr/>
        </p:nvSpPr>
        <p:spPr>
          <a:xfrm>
            <a:off x="992113" y="1804472"/>
            <a:ext cx="80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83AAC9A-DA0B-486B-8802-2B19964E3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1444"/>
              </p:ext>
            </p:extLst>
          </p:nvPr>
        </p:nvGraphicFramePr>
        <p:xfrm>
          <a:off x="2203450" y="3884096"/>
          <a:ext cx="153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8" imgH="317254" progId="Equation.DSMT4">
                  <p:embed/>
                </p:oleObj>
              </mc:Choice>
              <mc:Fallback>
                <p:oleObj name="Equation" r:id="rId18" imgW="1536488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03450" y="3884096"/>
                        <a:ext cx="1536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C7CFE272-32D7-4C04-8AD9-E5514B94C0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70" y="3545114"/>
            <a:ext cx="1561730" cy="15617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4F1367-DFB8-4C57-B968-1DF54246D880}"/>
              </a:ext>
            </a:extLst>
          </p:cNvPr>
          <p:cNvSpPr txBox="1"/>
          <p:nvPr/>
        </p:nvSpPr>
        <p:spPr>
          <a:xfrm>
            <a:off x="4876800" y="217164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012F5-D73B-43C3-97FC-AB33D175AC61}"/>
              </a:ext>
            </a:extLst>
          </p:cNvPr>
          <p:cNvSpPr txBox="1"/>
          <p:nvPr/>
        </p:nvSpPr>
        <p:spPr>
          <a:xfrm>
            <a:off x="795342" y="1360428"/>
            <a:ext cx="766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2B0551F7-E238-4BAF-8B80-CEB8868D8A0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88024B88-9208-4DCE-97C8-7A86B002B1F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851C1684-908C-4281-8E40-77198F918DB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EC552182-F2B2-465C-A81B-84B91FEE05F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EEDE96C0-E60E-4905-A442-3B8C9C49142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0D721C1D-0AEC-4E1E-83C8-493DD08DCE5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C5905F5F-8CF6-40A3-9D93-11D2EC02DA7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5840EFC4-BB05-43FF-8DE7-2130344EDB7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E0877160-BDF2-4139-BA73-6DCB9809967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C046CFDF-70A8-46BA-AABE-A633DC6B079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7E12304F-1D8C-4F89-A45D-FBC57531ABD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E543937D-01CF-4761-8838-C0C9DBC5048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44" name="Rounded Rectangle 13">
            <a:extLst>
              <a:ext uri="{FF2B5EF4-FFF2-40B4-BE49-F238E27FC236}">
                <a16:creationId xmlns:a16="http://schemas.microsoft.com/office/drawing/2014/main" id="{311DD5BD-960C-4432-8C8B-F2D559EF365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45" name="Rounded Rectangle 14">
            <a:extLst>
              <a:ext uri="{FF2B5EF4-FFF2-40B4-BE49-F238E27FC236}">
                <a16:creationId xmlns:a16="http://schemas.microsoft.com/office/drawing/2014/main" id="{C6B3A06C-8E5D-4E09-9D6F-355D5027713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46" name="Rounded Rectangle 15">
            <a:extLst>
              <a:ext uri="{FF2B5EF4-FFF2-40B4-BE49-F238E27FC236}">
                <a16:creationId xmlns:a16="http://schemas.microsoft.com/office/drawing/2014/main" id="{DD1A3710-45EB-4984-8D5E-0DE8E8DECDB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47" name="Rounded Rectangle 16">
            <a:extLst>
              <a:ext uri="{FF2B5EF4-FFF2-40B4-BE49-F238E27FC236}">
                <a16:creationId xmlns:a16="http://schemas.microsoft.com/office/drawing/2014/main" id="{648F1D3D-2029-435B-8770-2656862A6C4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48" name="Rounded Rectangle 17">
            <a:extLst>
              <a:ext uri="{FF2B5EF4-FFF2-40B4-BE49-F238E27FC236}">
                <a16:creationId xmlns:a16="http://schemas.microsoft.com/office/drawing/2014/main" id="{C97B9B29-7A1B-4E3E-82EE-DCFD1545B7F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49" name="Rounded Rectangle 18">
            <a:extLst>
              <a:ext uri="{FF2B5EF4-FFF2-40B4-BE49-F238E27FC236}">
                <a16:creationId xmlns:a16="http://schemas.microsoft.com/office/drawing/2014/main" id="{733B13B9-1FEB-4F76-B05E-22DA4B4CB8D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A5DA02DE-04C3-4839-A353-F08C0BEB9FA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51" name="Rounded Rectangle 20">
            <a:extLst>
              <a:ext uri="{FF2B5EF4-FFF2-40B4-BE49-F238E27FC236}">
                <a16:creationId xmlns:a16="http://schemas.microsoft.com/office/drawing/2014/main" id="{4B142F4E-CCA7-4D5A-8311-ED8365318A2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E1672255-0F18-4F87-86F5-B0B4001F065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53" name="Rounded Rectangle 22">
            <a:extLst>
              <a:ext uri="{FF2B5EF4-FFF2-40B4-BE49-F238E27FC236}">
                <a16:creationId xmlns:a16="http://schemas.microsoft.com/office/drawing/2014/main" id="{F73FCD2C-AD75-4551-9F8F-A3C91EBCED3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54" name="Rounded Rectangle 23">
            <a:extLst>
              <a:ext uri="{FF2B5EF4-FFF2-40B4-BE49-F238E27FC236}">
                <a16:creationId xmlns:a16="http://schemas.microsoft.com/office/drawing/2014/main" id="{5E346890-900F-4DDE-B4D1-141585BAF87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55" name="Rounded Rectangle 24">
            <a:extLst>
              <a:ext uri="{FF2B5EF4-FFF2-40B4-BE49-F238E27FC236}">
                <a16:creationId xmlns:a16="http://schemas.microsoft.com/office/drawing/2014/main" id="{D740E46A-8604-4F6B-8CD0-BDB41E6B854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56" name="Rounded Rectangle 25">
            <a:extLst>
              <a:ext uri="{FF2B5EF4-FFF2-40B4-BE49-F238E27FC236}">
                <a16:creationId xmlns:a16="http://schemas.microsoft.com/office/drawing/2014/main" id="{0426543A-9305-4A45-B2FA-9C81D3F705B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57" name="Rounded Rectangle 26">
            <a:extLst>
              <a:ext uri="{FF2B5EF4-FFF2-40B4-BE49-F238E27FC236}">
                <a16:creationId xmlns:a16="http://schemas.microsoft.com/office/drawing/2014/main" id="{291FF5DB-9B59-41EA-9246-3659B4EF077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65586D5D-831A-4386-9126-183BCB9E4A6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59" name="Rounded Rectangle 28">
            <a:extLst>
              <a:ext uri="{FF2B5EF4-FFF2-40B4-BE49-F238E27FC236}">
                <a16:creationId xmlns:a16="http://schemas.microsoft.com/office/drawing/2014/main" id="{AA1253A0-8744-4C31-99DF-7F8E20D535A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60" name="Rounded Rectangle 29">
            <a:extLst>
              <a:ext uri="{FF2B5EF4-FFF2-40B4-BE49-F238E27FC236}">
                <a16:creationId xmlns:a16="http://schemas.microsoft.com/office/drawing/2014/main" id="{CD2D28AE-31A2-4D82-B0E2-D24B0B36D1D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61" name="Rounded Rectangle 30">
            <a:extLst>
              <a:ext uri="{FF2B5EF4-FFF2-40B4-BE49-F238E27FC236}">
                <a16:creationId xmlns:a16="http://schemas.microsoft.com/office/drawing/2014/main" id="{7D41E7CA-5FF9-4793-B6C0-637DD3AE478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62" name="Rounded Rectangle 31">
            <a:extLst>
              <a:ext uri="{FF2B5EF4-FFF2-40B4-BE49-F238E27FC236}">
                <a16:creationId xmlns:a16="http://schemas.microsoft.com/office/drawing/2014/main" id="{EA17D86D-2334-41A0-9849-F3FB9124CF8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96F43988-0962-45F6-8569-CBB3C526A37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64" name="Rounded Rectangle 33">
            <a:extLst>
              <a:ext uri="{FF2B5EF4-FFF2-40B4-BE49-F238E27FC236}">
                <a16:creationId xmlns:a16="http://schemas.microsoft.com/office/drawing/2014/main" id="{A5199B27-E1F7-46B0-AB66-180B2591EA7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65" name="Rounded Rectangle 34">
            <a:extLst>
              <a:ext uri="{FF2B5EF4-FFF2-40B4-BE49-F238E27FC236}">
                <a16:creationId xmlns:a16="http://schemas.microsoft.com/office/drawing/2014/main" id="{F39C563D-BB65-46EA-814C-FFB55C41413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66" name="Rounded Rectangle 35">
            <a:extLst>
              <a:ext uri="{FF2B5EF4-FFF2-40B4-BE49-F238E27FC236}">
                <a16:creationId xmlns:a16="http://schemas.microsoft.com/office/drawing/2014/main" id="{2A3FD483-4753-4633-9354-075BCF9346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67" name="Rounded Rectangle 36">
            <a:extLst>
              <a:ext uri="{FF2B5EF4-FFF2-40B4-BE49-F238E27FC236}">
                <a16:creationId xmlns:a16="http://schemas.microsoft.com/office/drawing/2014/main" id="{785A1EB3-C0E1-4C70-BD48-826DC24FCC8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68" name="Rounded Rectangle 37">
            <a:extLst>
              <a:ext uri="{FF2B5EF4-FFF2-40B4-BE49-F238E27FC236}">
                <a16:creationId xmlns:a16="http://schemas.microsoft.com/office/drawing/2014/main" id="{363BF386-EEDA-417E-9AA8-F2126CDF36E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69" name="Rounded Rectangle 38">
            <a:extLst>
              <a:ext uri="{FF2B5EF4-FFF2-40B4-BE49-F238E27FC236}">
                <a16:creationId xmlns:a16="http://schemas.microsoft.com/office/drawing/2014/main" id="{10721369-413F-4B36-8A33-FA17FCAEC0D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70" name="Rounded Rectangle 39">
            <a:extLst>
              <a:ext uri="{FF2B5EF4-FFF2-40B4-BE49-F238E27FC236}">
                <a16:creationId xmlns:a16="http://schemas.microsoft.com/office/drawing/2014/main" id="{59AB893A-1CCB-4EAD-9A37-129EA670A5C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71" name="Rounded Rectangle 40">
            <a:extLst>
              <a:ext uri="{FF2B5EF4-FFF2-40B4-BE49-F238E27FC236}">
                <a16:creationId xmlns:a16="http://schemas.microsoft.com/office/drawing/2014/main" id="{8E6B6F6B-692C-45A3-928E-63BB0C9DBDB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72" name="Rounded Rectangle 41">
            <a:extLst>
              <a:ext uri="{FF2B5EF4-FFF2-40B4-BE49-F238E27FC236}">
                <a16:creationId xmlns:a16="http://schemas.microsoft.com/office/drawing/2014/main" id="{65AB4DD3-C01E-42F8-AD29-8279EFB62D2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73" name="Rounded Rectangle 42">
            <a:extLst>
              <a:ext uri="{FF2B5EF4-FFF2-40B4-BE49-F238E27FC236}">
                <a16:creationId xmlns:a16="http://schemas.microsoft.com/office/drawing/2014/main" id="{C995BF9C-8CBE-41B1-96AA-22670C08C4A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74" name="Rounded Rectangle 43">
            <a:extLst>
              <a:ext uri="{FF2B5EF4-FFF2-40B4-BE49-F238E27FC236}">
                <a16:creationId xmlns:a16="http://schemas.microsoft.com/office/drawing/2014/main" id="{4768D3E5-525C-4206-94CE-F6DCE1C9F3F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75" name="Rounded Rectangle 44">
            <a:extLst>
              <a:ext uri="{FF2B5EF4-FFF2-40B4-BE49-F238E27FC236}">
                <a16:creationId xmlns:a16="http://schemas.microsoft.com/office/drawing/2014/main" id="{7C636BB5-66E0-40F4-BBB3-68F2E8603EE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76" name="Rounded Rectangle 45">
            <a:extLst>
              <a:ext uri="{FF2B5EF4-FFF2-40B4-BE49-F238E27FC236}">
                <a16:creationId xmlns:a16="http://schemas.microsoft.com/office/drawing/2014/main" id="{68C84EB3-0FA5-4434-AF54-537F937BFF3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77" name="Rounded Rectangle 46">
            <a:extLst>
              <a:ext uri="{FF2B5EF4-FFF2-40B4-BE49-F238E27FC236}">
                <a16:creationId xmlns:a16="http://schemas.microsoft.com/office/drawing/2014/main" id="{EC6B3A8A-208E-45DA-A49E-F74B293F042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78" name="Rounded Rectangle 47">
            <a:extLst>
              <a:ext uri="{FF2B5EF4-FFF2-40B4-BE49-F238E27FC236}">
                <a16:creationId xmlns:a16="http://schemas.microsoft.com/office/drawing/2014/main" id="{4B20DC26-FB55-4C99-A7BD-F4B8A691641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79" name="Rounded Rectangle 48">
            <a:extLst>
              <a:ext uri="{FF2B5EF4-FFF2-40B4-BE49-F238E27FC236}">
                <a16:creationId xmlns:a16="http://schemas.microsoft.com/office/drawing/2014/main" id="{1B4F7378-7796-44FA-A18B-0029F66745A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80" name="Rounded Rectangle 49">
            <a:extLst>
              <a:ext uri="{FF2B5EF4-FFF2-40B4-BE49-F238E27FC236}">
                <a16:creationId xmlns:a16="http://schemas.microsoft.com/office/drawing/2014/main" id="{3475D78C-0428-4D34-9B7A-F9E9BAC2F19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81" name="Rounded Rectangle 50">
            <a:extLst>
              <a:ext uri="{FF2B5EF4-FFF2-40B4-BE49-F238E27FC236}">
                <a16:creationId xmlns:a16="http://schemas.microsoft.com/office/drawing/2014/main" id="{B34411D2-226C-423E-B9EE-2207B680BFE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82" name="Rounded Rectangle 51">
            <a:extLst>
              <a:ext uri="{FF2B5EF4-FFF2-40B4-BE49-F238E27FC236}">
                <a16:creationId xmlns:a16="http://schemas.microsoft.com/office/drawing/2014/main" id="{C7B4EF71-83EC-4FF4-BC9E-9B77CA867B7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83" name="Rounded Rectangle 52">
            <a:extLst>
              <a:ext uri="{FF2B5EF4-FFF2-40B4-BE49-F238E27FC236}">
                <a16:creationId xmlns:a16="http://schemas.microsoft.com/office/drawing/2014/main" id="{41D39800-063E-47EF-A161-20CF44853BC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84" name="Rounded Rectangle 53">
            <a:extLst>
              <a:ext uri="{FF2B5EF4-FFF2-40B4-BE49-F238E27FC236}">
                <a16:creationId xmlns:a16="http://schemas.microsoft.com/office/drawing/2014/main" id="{0A0DF4D9-8B29-463F-826D-E328002DCAB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85" name="Rounded Rectangle 54">
            <a:extLst>
              <a:ext uri="{FF2B5EF4-FFF2-40B4-BE49-F238E27FC236}">
                <a16:creationId xmlns:a16="http://schemas.microsoft.com/office/drawing/2014/main" id="{4F1C3F16-5111-42A2-A0B7-7E8F774014B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86" name="Rounded Rectangle 55">
            <a:extLst>
              <a:ext uri="{FF2B5EF4-FFF2-40B4-BE49-F238E27FC236}">
                <a16:creationId xmlns:a16="http://schemas.microsoft.com/office/drawing/2014/main" id="{EEF08463-D85B-4BEA-8568-59BCD42FBAF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87" name="Rounded Rectangle 56">
            <a:extLst>
              <a:ext uri="{FF2B5EF4-FFF2-40B4-BE49-F238E27FC236}">
                <a16:creationId xmlns:a16="http://schemas.microsoft.com/office/drawing/2014/main" id="{0571DC10-3A7B-4A0D-ABE4-7D6A3D8E6D1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88" name="Rounded Rectangle 57">
            <a:extLst>
              <a:ext uri="{FF2B5EF4-FFF2-40B4-BE49-F238E27FC236}">
                <a16:creationId xmlns:a16="http://schemas.microsoft.com/office/drawing/2014/main" id="{9D7E75EE-9BEB-4477-86C6-621EBF9C5BF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89" name="Rounded Rectangle 58">
            <a:extLst>
              <a:ext uri="{FF2B5EF4-FFF2-40B4-BE49-F238E27FC236}">
                <a16:creationId xmlns:a16="http://schemas.microsoft.com/office/drawing/2014/main" id="{B0215285-1FC7-485F-B614-B245B0A40D3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90" name="Rounded Rectangle 59">
            <a:extLst>
              <a:ext uri="{FF2B5EF4-FFF2-40B4-BE49-F238E27FC236}">
                <a16:creationId xmlns:a16="http://schemas.microsoft.com/office/drawing/2014/main" id="{1FABF9E6-1DDF-45D8-A2CD-2136A531A63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91" name="Rounded Rectangle 60">
            <a:extLst>
              <a:ext uri="{FF2B5EF4-FFF2-40B4-BE49-F238E27FC236}">
                <a16:creationId xmlns:a16="http://schemas.microsoft.com/office/drawing/2014/main" id="{BC174D63-3FD6-4CAC-AFC6-A3279901DEA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92" name="Rounded Rectangle 61">
            <a:extLst>
              <a:ext uri="{FF2B5EF4-FFF2-40B4-BE49-F238E27FC236}">
                <a16:creationId xmlns:a16="http://schemas.microsoft.com/office/drawing/2014/main" id="{24EFD169-8739-435A-B504-9FD3F8F30F6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93" name="Rounded Rectangle 62">
            <a:extLst>
              <a:ext uri="{FF2B5EF4-FFF2-40B4-BE49-F238E27FC236}">
                <a16:creationId xmlns:a16="http://schemas.microsoft.com/office/drawing/2014/main" id="{1401BF29-4A25-429F-991A-4EB754713BD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94" name="Rounded Rectangle 63">
            <a:extLst>
              <a:ext uri="{FF2B5EF4-FFF2-40B4-BE49-F238E27FC236}">
                <a16:creationId xmlns:a16="http://schemas.microsoft.com/office/drawing/2014/main" id="{298E32B4-2447-47F6-9B35-567AFB8583C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95" name="Rounded Rectangle 64">
            <a:extLst>
              <a:ext uri="{FF2B5EF4-FFF2-40B4-BE49-F238E27FC236}">
                <a16:creationId xmlns:a16="http://schemas.microsoft.com/office/drawing/2014/main" id="{36C1EDD3-9BD1-4B43-9B92-F359F886894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96" name="Rounded Rectangle 65">
            <a:extLst>
              <a:ext uri="{FF2B5EF4-FFF2-40B4-BE49-F238E27FC236}">
                <a16:creationId xmlns:a16="http://schemas.microsoft.com/office/drawing/2014/main" id="{32A40271-45D5-4420-A06D-C410A168AA5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97" name="Rounded Rectangle 66">
            <a:extLst>
              <a:ext uri="{FF2B5EF4-FFF2-40B4-BE49-F238E27FC236}">
                <a16:creationId xmlns:a16="http://schemas.microsoft.com/office/drawing/2014/main" id="{0B6BF488-9935-45A9-9C26-CD313325E24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98" name="Rounded Rectangle 67">
            <a:extLst>
              <a:ext uri="{FF2B5EF4-FFF2-40B4-BE49-F238E27FC236}">
                <a16:creationId xmlns:a16="http://schemas.microsoft.com/office/drawing/2014/main" id="{656BFA54-34C2-4F61-A4D8-FD9B4B33352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99" name="Rounded Rectangle 68">
            <a:extLst>
              <a:ext uri="{FF2B5EF4-FFF2-40B4-BE49-F238E27FC236}">
                <a16:creationId xmlns:a16="http://schemas.microsoft.com/office/drawing/2014/main" id="{52EAE254-5C04-4AE2-9E74-F89891780E5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100" name="Rounded Rectangle 69">
            <a:extLst>
              <a:ext uri="{FF2B5EF4-FFF2-40B4-BE49-F238E27FC236}">
                <a16:creationId xmlns:a16="http://schemas.microsoft.com/office/drawing/2014/main" id="{71BC2030-50E9-4AFB-878A-F86AC4923DB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101" name="Rounded Rectangle 70">
            <a:extLst>
              <a:ext uri="{FF2B5EF4-FFF2-40B4-BE49-F238E27FC236}">
                <a16:creationId xmlns:a16="http://schemas.microsoft.com/office/drawing/2014/main" id="{33CCE129-79D7-472D-88FB-35C2E4E9CEB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102" name="Rounded Rectangle 71">
            <a:extLst>
              <a:ext uri="{FF2B5EF4-FFF2-40B4-BE49-F238E27FC236}">
                <a16:creationId xmlns:a16="http://schemas.microsoft.com/office/drawing/2014/main" id="{B1655137-4C06-419B-8679-83F3F4EA7F0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103" name="Rounded Rectangle 72">
            <a:extLst>
              <a:ext uri="{FF2B5EF4-FFF2-40B4-BE49-F238E27FC236}">
                <a16:creationId xmlns:a16="http://schemas.microsoft.com/office/drawing/2014/main" id="{3C0A6085-603C-4645-80FC-DB34878662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104" name="Rounded Rectangle 73">
            <a:extLst>
              <a:ext uri="{FF2B5EF4-FFF2-40B4-BE49-F238E27FC236}">
                <a16:creationId xmlns:a16="http://schemas.microsoft.com/office/drawing/2014/main" id="{CD1915FC-47C1-4F33-AC7F-EA256C64905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105" name="Rounded Rectangle 74">
            <a:extLst>
              <a:ext uri="{FF2B5EF4-FFF2-40B4-BE49-F238E27FC236}">
                <a16:creationId xmlns:a16="http://schemas.microsoft.com/office/drawing/2014/main" id="{8585A8DA-F043-402D-98EC-F133174F933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106" name="Rounded Rectangle 75">
            <a:extLst>
              <a:ext uri="{FF2B5EF4-FFF2-40B4-BE49-F238E27FC236}">
                <a16:creationId xmlns:a16="http://schemas.microsoft.com/office/drawing/2014/main" id="{2CBC8A50-3E04-4D3F-8BE2-AAB8800EF27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107" name="Rounded Rectangle 76">
            <a:extLst>
              <a:ext uri="{FF2B5EF4-FFF2-40B4-BE49-F238E27FC236}">
                <a16:creationId xmlns:a16="http://schemas.microsoft.com/office/drawing/2014/main" id="{E730A7C1-9735-4E87-8CE5-6DFA9386EAA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108" name="Rounded Rectangle 77">
            <a:extLst>
              <a:ext uri="{FF2B5EF4-FFF2-40B4-BE49-F238E27FC236}">
                <a16:creationId xmlns:a16="http://schemas.microsoft.com/office/drawing/2014/main" id="{35D9DAFD-E4D5-4B9E-94F0-A8C5C343D47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109" name="Rounded Rectangle 78">
            <a:extLst>
              <a:ext uri="{FF2B5EF4-FFF2-40B4-BE49-F238E27FC236}">
                <a16:creationId xmlns:a16="http://schemas.microsoft.com/office/drawing/2014/main" id="{83DC89C2-A08C-4780-B81A-7F9B4983F9C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110" name="Rounded Rectangle 79">
            <a:extLst>
              <a:ext uri="{FF2B5EF4-FFF2-40B4-BE49-F238E27FC236}">
                <a16:creationId xmlns:a16="http://schemas.microsoft.com/office/drawing/2014/main" id="{B0EB8672-2971-48B8-8162-442BC735956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111" name="Rounded Rectangle 80">
            <a:extLst>
              <a:ext uri="{FF2B5EF4-FFF2-40B4-BE49-F238E27FC236}">
                <a16:creationId xmlns:a16="http://schemas.microsoft.com/office/drawing/2014/main" id="{9BF76A70-3E0C-44AC-B91A-3A87B08033B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112" name="Rounded Rectangle 81">
            <a:extLst>
              <a:ext uri="{FF2B5EF4-FFF2-40B4-BE49-F238E27FC236}">
                <a16:creationId xmlns:a16="http://schemas.microsoft.com/office/drawing/2014/main" id="{3677E0A7-C814-4D02-9DEF-4EA74FCBD1F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13" name="Rounded Rectangle 82">
            <a:extLst>
              <a:ext uri="{FF2B5EF4-FFF2-40B4-BE49-F238E27FC236}">
                <a16:creationId xmlns:a16="http://schemas.microsoft.com/office/drawing/2014/main" id="{B50EB7A6-2344-4A79-AA4D-1031DD3D25E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14" name="Rounded Rectangle 83">
            <a:extLst>
              <a:ext uri="{FF2B5EF4-FFF2-40B4-BE49-F238E27FC236}">
                <a16:creationId xmlns:a16="http://schemas.microsoft.com/office/drawing/2014/main" id="{4D25A26B-6009-49F4-AF3F-41F34816E0F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15" name="Rounded Rectangle 84">
            <a:extLst>
              <a:ext uri="{FF2B5EF4-FFF2-40B4-BE49-F238E27FC236}">
                <a16:creationId xmlns:a16="http://schemas.microsoft.com/office/drawing/2014/main" id="{7521D187-352D-4216-BA97-BF52FA91D96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16" name="Rounded Rectangle 85">
            <a:extLst>
              <a:ext uri="{FF2B5EF4-FFF2-40B4-BE49-F238E27FC236}">
                <a16:creationId xmlns:a16="http://schemas.microsoft.com/office/drawing/2014/main" id="{BCFF5811-54F2-4612-A72C-B9F9DC9095B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17" name="Rounded Rectangle 86">
            <a:extLst>
              <a:ext uri="{FF2B5EF4-FFF2-40B4-BE49-F238E27FC236}">
                <a16:creationId xmlns:a16="http://schemas.microsoft.com/office/drawing/2014/main" id="{A6C592C0-975C-401C-8056-4851DD75024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18" name="Rounded Rectangle 87">
            <a:extLst>
              <a:ext uri="{FF2B5EF4-FFF2-40B4-BE49-F238E27FC236}">
                <a16:creationId xmlns:a16="http://schemas.microsoft.com/office/drawing/2014/main" id="{2B97EBBC-0F64-46D5-9A9D-C7CC17B4587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19" name="Rounded Rectangle 88">
            <a:extLst>
              <a:ext uri="{FF2B5EF4-FFF2-40B4-BE49-F238E27FC236}">
                <a16:creationId xmlns:a16="http://schemas.microsoft.com/office/drawing/2014/main" id="{166D9248-78FC-40A9-942A-4C6DB5B6185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20" name="Rounded Rectangle 89">
            <a:extLst>
              <a:ext uri="{FF2B5EF4-FFF2-40B4-BE49-F238E27FC236}">
                <a16:creationId xmlns:a16="http://schemas.microsoft.com/office/drawing/2014/main" id="{4E69A4FB-5580-4230-AD06-A98D5BFD9EE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21" name="Rounded Rectangle 90">
            <a:extLst>
              <a:ext uri="{FF2B5EF4-FFF2-40B4-BE49-F238E27FC236}">
                <a16:creationId xmlns:a16="http://schemas.microsoft.com/office/drawing/2014/main" id="{57C292C8-6995-4501-A104-D73BFA84B44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22" name="Rounded Rectangle 91">
            <a:extLst>
              <a:ext uri="{FF2B5EF4-FFF2-40B4-BE49-F238E27FC236}">
                <a16:creationId xmlns:a16="http://schemas.microsoft.com/office/drawing/2014/main" id="{0FE5EB5A-44F5-474A-BD7E-1D2065BB145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23" name="Rounded Rectangle 92">
            <a:extLst>
              <a:ext uri="{FF2B5EF4-FFF2-40B4-BE49-F238E27FC236}">
                <a16:creationId xmlns:a16="http://schemas.microsoft.com/office/drawing/2014/main" id="{58B7C274-7BFF-42DC-B7D0-697F1819FD9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24" name="Rounded Rectangle 93">
            <a:extLst>
              <a:ext uri="{FF2B5EF4-FFF2-40B4-BE49-F238E27FC236}">
                <a16:creationId xmlns:a16="http://schemas.microsoft.com/office/drawing/2014/main" id="{9F419F34-DD34-4B26-B3BA-AB0C64634DB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25" name="Rounded Rectangle 94">
            <a:extLst>
              <a:ext uri="{FF2B5EF4-FFF2-40B4-BE49-F238E27FC236}">
                <a16:creationId xmlns:a16="http://schemas.microsoft.com/office/drawing/2014/main" id="{7B75BD50-E59E-467F-9496-ED80744FE6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26" name="Rounded Rectangle 95">
            <a:extLst>
              <a:ext uri="{FF2B5EF4-FFF2-40B4-BE49-F238E27FC236}">
                <a16:creationId xmlns:a16="http://schemas.microsoft.com/office/drawing/2014/main" id="{2460C105-D471-4A2D-B2D1-5589D72E017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27" name="Rounded Rectangle 96">
            <a:extLst>
              <a:ext uri="{FF2B5EF4-FFF2-40B4-BE49-F238E27FC236}">
                <a16:creationId xmlns:a16="http://schemas.microsoft.com/office/drawing/2014/main" id="{323D02A9-001E-47DC-B195-A086F11A4C8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28" name="Rounded Rectangle 97">
            <a:extLst>
              <a:ext uri="{FF2B5EF4-FFF2-40B4-BE49-F238E27FC236}">
                <a16:creationId xmlns:a16="http://schemas.microsoft.com/office/drawing/2014/main" id="{05A242A9-BDA6-47A4-AB80-7A0FF34180C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29" name="Rounded Rectangle 98">
            <a:extLst>
              <a:ext uri="{FF2B5EF4-FFF2-40B4-BE49-F238E27FC236}">
                <a16:creationId xmlns:a16="http://schemas.microsoft.com/office/drawing/2014/main" id="{BA5007BE-F408-47F4-9191-45DD523DA24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30" name="Rounded Rectangle 99">
            <a:extLst>
              <a:ext uri="{FF2B5EF4-FFF2-40B4-BE49-F238E27FC236}">
                <a16:creationId xmlns:a16="http://schemas.microsoft.com/office/drawing/2014/main" id="{CA084D64-AD80-4E6D-AC33-7096920CBB8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31" name="Rounded Rectangle 100">
            <a:extLst>
              <a:ext uri="{FF2B5EF4-FFF2-40B4-BE49-F238E27FC236}">
                <a16:creationId xmlns:a16="http://schemas.microsoft.com/office/drawing/2014/main" id="{A89426FF-9591-4321-A645-4DCD2F93FAB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32" name="Rounded Rectangle 101">
            <a:extLst>
              <a:ext uri="{FF2B5EF4-FFF2-40B4-BE49-F238E27FC236}">
                <a16:creationId xmlns:a16="http://schemas.microsoft.com/office/drawing/2014/main" id="{0911A460-F9C1-44ED-94E8-331B0D8071B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33" name="Rounded Rectangle 102">
            <a:extLst>
              <a:ext uri="{FF2B5EF4-FFF2-40B4-BE49-F238E27FC236}">
                <a16:creationId xmlns:a16="http://schemas.microsoft.com/office/drawing/2014/main" id="{ABF4AFA8-231C-47E9-ADA5-A828F8CFF4E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34" name="Rounded Rectangle 103">
            <a:extLst>
              <a:ext uri="{FF2B5EF4-FFF2-40B4-BE49-F238E27FC236}">
                <a16:creationId xmlns:a16="http://schemas.microsoft.com/office/drawing/2014/main" id="{11741F58-A533-40D0-B010-287C107F0CC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35" name="Rounded Rectangle 104">
            <a:extLst>
              <a:ext uri="{FF2B5EF4-FFF2-40B4-BE49-F238E27FC236}">
                <a16:creationId xmlns:a16="http://schemas.microsoft.com/office/drawing/2014/main" id="{742FD676-9623-41D3-A861-521929F7E3E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36" name="Rounded Rectangle 105">
            <a:extLst>
              <a:ext uri="{FF2B5EF4-FFF2-40B4-BE49-F238E27FC236}">
                <a16:creationId xmlns:a16="http://schemas.microsoft.com/office/drawing/2014/main" id="{0C9B7275-4407-4120-8A21-9B8512CCA8D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37" name="Rounded Rectangle 106">
            <a:extLst>
              <a:ext uri="{FF2B5EF4-FFF2-40B4-BE49-F238E27FC236}">
                <a16:creationId xmlns:a16="http://schemas.microsoft.com/office/drawing/2014/main" id="{5AE1E6F2-9BF3-46A3-AEEE-025837EC14C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38" name="Rounded Rectangle 107">
            <a:extLst>
              <a:ext uri="{FF2B5EF4-FFF2-40B4-BE49-F238E27FC236}">
                <a16:creationId xmlns:a16="http://schemas.microsoft.com/office/drawing/2014/main" id="{1D07E213-13CF-4DC0-8214-C653C42B11C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39" name="Rounded Rectangle 108">
            <a:extLst>
              <a:ext uri="{FF2B5EF4-FFF2-40B4-BE49-F238E27FC236}">
                <a16:creationId xmlns:a16="http://schemas.microsoft.com/office/drawing/2014/main" id="{52BD870A-557E-4468-947A-51F86663EC3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40" name="Rounded Rectangle 109">
            <a:extLst>
              <a:ext uri="{FF2B5EF4-FFF2-40B4-BE49-F238E27FC236}">
                <a16:creationId xmlns:a16="http://schemas.microsoft.com/office/drawing/2014/main" id="{C7B0A02C-3A70-4CD4-ADCF-00AC75F02DD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41" name="Rounded Rectangle 110">
            <a:extLst>
              <a:ext uri="{FF2B5EF4-FFF2-40B4-BE49-F238E27FC236}">
                <a16:creationId xmlns:a16="http://schemas.microsoft.com/office/drawing/2014/main" id="{273C5E27-7723-4588-9F42-B3E26FA06E5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42" name="Rounded Rectangle 111">
            <a:extLst>
              <a:ext uri="{FF2B5EF4-FFF2-40B4-BE49-F238E27FC236}">
                <a16:creationId xmlns:a16="http://schemas.microsoft.com/office/drawing/2014/main" id="{3705C68B-D4BB-4AF7-A03B-39AE978B09A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43" name="Rounded Rectangle 112">
            <a:extLst>
              <a:ext uri="{FF2B5EF4-FFF2-40B4-BE49-F238E27FC236}">
                <a16:creationId xmlns:a16="http://schemas.microsoft.com/office/drawing/2014/main" id="{81B4E8D9-3E16-45CD-AEB9-1B0A3314B89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44" name="Rounded Rectangle 113">
            <a:extLst>
              <a:ext uri="{FF2B5EF4-FFF2-40B4-BE49-F238E27FC236}">
                <a16:creationId xmlns:a16="http://schemas.microsoft.com/office/drawing/2014/main" id="{25DD7E2A-D06C-4485-99D2-2807DE5B3F5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45" name="Rounded Rectangle 114">
            <a:extLst>
              <a:ext uri="{FF2B5EF4-FFF2-40B4-BE49-F238E27FC236}">
                <a16:creationId xmlns:a16="http://schemas.microsoft.com/office/drawing/2014/main" id="{CCC97CA4-35A5-4D65-9EE6-1284FE884CA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46" name="Rounded Rectangle 115">
            <a:extLst>
              <a:ext uri="{FF2B5EF4-FFF2-40B4-BE49-F238E27FC236}">
                <a16:creationId xmlns:a16="http://schemas.microsoft.com/office/drawing/2014/main" id="{90ED2F94-466B-4B1B-99AC-F06896306BD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47" name="Rounded Rectangle 116">
            <a:extLst>
              <a:ext uri="{FF2B5EF4-FFF2-40B4-BE49-F238E27FC236}">
                <a16:creationId xmlns:a16="http://schemas.microsoft.com/office/drawing/2014/main" id="{4DEA327B-6D65-41D3-AD36-6300644DD5B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48" name="Rounded Rectangle 117">
            <a:extLst>
              <a:ext uri="{FF2B5EF4-FFF2-40B4-BE49-F238E27FC236}">
                <a16:creationId xmlns:a16="http://schemas.microsoft.com/office/drawing/2014/main" id="{B2EB2D58-4591-417B-A481-960DB02836B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49" name="Rounded Rectangle 118">
            <a:extLst>
              <a:ext uri="{FF2B5EF4-FFF2-40B4-BE49-F238E27FC236}">
                <a16:creationId xmlns:a16="http://schemas.microsoft.com/office/drawing/2014/main" id="{332609F7-1693-4AFE-8BAC-09F02F143EF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50" name="Rounded Rectangle 119">
            <a:extLst>
              <a:ext uri="{FF2B5EF4-FFF2-40B4-BE49-F238E27FC236}">
                <a16:creationId xmlns:a16="http://schemas.microsoft.com/office/drawing/2014/main" id="{711BF9A7-D8E1-4CFE-8202-5F9B4762213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51" name="Rounded Rectangle 120">
            <a:extLst>
              <a:ext uri="{FF2B5EF4-FFF2-40B4-BE49-F238E27FC236}">
                <a16:creationId xmlns:a16="http://schemas.microsoft.com/office/drawing/2014/main" id="{9E437947-B518-4CF2-88E6-F59D5DA7F98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52" name="Rounded Rectangle 121">
            <a:extLst>
              <a:ext uri="{FF2B5EF4-FFF2-40B4-BE49-F238E27FC236}">
                <a16:creationId xmlns:a16="http://schemas.microsoft.com/office/drawing/2014/main" id="{625CCBEA-927E-4B53-8C0D-6ECE82ECDBC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D3210DB-7D37-4281-BCDD-2E93C4E85DC5}"/>
              </a:ext>
            </a:extLst>
          </p:cNvPr>
          <p:cNvSpPr/>
          <p:nvPr/>
        </p:nvSpPr>
        <p:spPr>
          <a:xfrm>
            <a:off x="7604594" y="522599"/>
            <a:ext cx="929806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1" grpId="0"/>
      <p:bldP spid="27" grpId="0"/>
      <p:bldP spid="29" grpId="0"/>
      <p:bldP spid="32" grpId="0"/>
      <p:bldP spid="2" grpId="0"/>
      <p:bldP spid="2" grpId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A426BD-F22E-44D2-B29F-B095A78F0835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sp>
        <p:nvSpPr>
          <p:cNvPr id="3" name="Rectangl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9E047E-480F-46C6-BFC4-6B5FAF390ABB}"/>
              </a:ext>
            </a:extLst>
          </p:cNvPr>
          <p:cNvSpPr/>
          <p:nvPr/>
        </p:nvSpPr>
        <p:spPr>
          <a:xfrm>
            <a:off x="152400" y="459086"/>
            <a:ext cx="5213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28" name="Rectangle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676A58-78CA-4372-8DDF-235F18D65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47262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2B63B0-5240-4BAD-9509-D5C06319A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62475"/>
              </p:ext>
            </p:extLst>
          </p:nvPr>
        </p:nvGraphicFramePr>
        <p:xfrm>
          <a:off x="2959100" y="969963"/>
          <a:ext cx="1841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317160" progId="Equation.DSMT4">
                  <p:embed/>
                </p:oleObj>
              </mc:Choice>
              <mc:Fallback>
                <p:oleObj name="Equation" r:id="rId2" imgW="184140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969963"/>
                        <a:ext cx="1841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900894-93FC-44F7-94FD-A16EEDBEB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97862"/>
              </p:ext>
            </p:extLst>
          </p:nvPr>
        </p:nvGraphicFramePr>
        <p:xfrm>
          <a:off x="5181600" y="971550"/>
          <a:ext cx="344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317160" progId="Equation.DSMT4">
                  <p:embed/>
                </p:oleObj>
              </mc:Choice>
              <mc:Fallback>
                <p:oleObj name="Equation" r:id="rId4" imgW="3441600" imgH="317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71550"/>
                        <a:ext cx="3441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E6ABCA-0BA7-4416-B021-2224F32BC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313435"/>
              </p:ext>
            </p:extLst>
          </p:nvPr>
        </p:nvGraphicFramePr>
        <p:xfrm>
          <a:off x="2730500" y="1341438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317160" progId="Equation.DSMT4">
                  <p:embed/>
                </p:oleObj>
              </mc:Choice>
              <mc:Fallback>
                <p:oleObj name="Equation" r:id="rId6" imgW="2145960" imgH="317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1341438"/>
                        <a:ext cx="2146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F612D3-2C13-499B-8A9B-5EB98CA3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29317"/>
            <a:ext cx="30075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69A698-67C4-4944-98CC-1872329F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399" y="929317"/>
            <a:ext cx="1003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DAF663-0516-41C3-886C-9D419ED32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76350"/>
            <a:ext cx="24788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đa thức A(x) biết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FADB3D-7E20-4B9C-8F49-D2738A4C9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324033"/>
              </p:ext>
            </p:extLst>
          </p:nvPr>
        </p:nvGraphicFramePr>
        <p:xfrm>
          <a:off x="2647950" y="2197100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317160" progId="Equation.DSMT4">
                  <p:embed/>
                </p:oleObj>
              </mc:Choice>
              <mc:Fallback>
                <p:oleObj name="Equation" r:id="rId8" imgW="2145960" imgH="317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2197100"/>
                        <a:ext cx="2146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57E577A-0982-443F-8703-E8CF04760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44362"/>
              </p:ext>
            </p:extLst>
          </p:nvPr>
        </p:nvGraphicFramePr>
        <p:xfrm>
          <a:off x="2581041" y="2561373"/>
          <a:ext cx="20653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317160" progId="Equation.DSMT4">
                  <p:embed/>
                </p:oleObj>
              </mc:Choice>
              <mc:Fallback>
                <p:oleObj name="Equation" r:id="rId10" imgW="2057400" imgH="3171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041" y="2561373"/>
                        <a:ext cx="20653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5A955CC-8869-4A6D-ABAB-3B243D37B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23340"/>
              </p:ext>
            </p:extLst>
          </p:nvPr>
        </p:nvGraphicFramePr>
        <p:xfrm>
          <a:off x="2584450" y="2886105"/>
          <a:ext cx="2438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38280" imgH="342720" progId="Equation.DSMT4">
                  <p:embed/>
                </p:oleObj>
              </mc:Choice>
              <mc:Fallback>
                <p:oleObj name="Equation" r:id="rId12" imgW="2438280" imgH="342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886105"/>
                        <a:ext cx="2438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7">
            <a:extLst>
              <a:ext uri="{FF2B5EF4-FFF2-40B4-BE49-F238E27FC236}">
                <a16:creationId xmlns:a16="http://schemas.microsoft.com/office/drawing/2014/main" id="{1FDEDD87-826E-4E87-A732-DED20CA2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1793845"/>
            <a:ext cx="101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FC9B67B7-DF2A-4993-9761-852563EA0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22891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2896CF58-95A7-4341-8AF6-F6C97C7F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25558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67899F-1C4B-47F9-A72E-94DF5A79B267}"/>
              </a:ext>
            </a:extLst>
          </p:cNvPr>
          <p:cNvSpPr/>
          <p:nvPr/>
        </p:nvSpPr>
        <p:spPr>
          <a:xfrm>
            <a:off x="1971475" y="2109086"/>
            <a:ext cx="74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387A89EE-BA1B-4A2A-BF16-D5565D3C7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42471"/>
              </p:ext>
            </p:extLst>
          </p:nvPr>
        </p:nvGraphicFramePr>
        <p:xfrm>
          <a:off x="2217738" y="3326938"/>
          <a:ext cx="2438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38590" imgH="337083" progId="Equation.DSMT4">
                  <p:embed/>
                </p:oleObj>
              </mc:Choice>
              <mc:Fallback>
                <p:oleObj name="Equation" r:id="rId14" imgW="2438590" imgH="3370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17738" y="3326938"/>
                        <a:ext cx="2438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8D57110D-50E6-4121-9847-A69217BA0CDD}"/>
              </a:ext>
            </a:extLst>
          </p:cNvPr>
          <p:cNvSpPr txBox="1"/>
          <p:nvPr/>
        </p:nvSpPr>
        <p:spPr>
          <a:xfrm>
            <a:off x="1616547" y="3257550"/>
            <a:ext cx="74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72B009-123D-44B7-A06B-F453DDEB87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05" y="3288055"/>
            <a:ext cx="1798295" cy="17982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372B02-57CE-4EAF-9DFA-FE011724D24D}"/>
              </a:ext>
            </a:extLst>
          </p:cNvPr>
          <p:cNvSpPr txBox="1"/>
          <p:nvPr/>
        </p:nvSpPr>
        <p:spPr>
          <a:xfrm>
            <a:off x="697713" y="1484944"/>
            <a:ext cx="766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ECAAD126-22CB-40EE-8BE0-DF0A795410B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6F4BB0D1-E3DE-408E-B349-A46EAAC2495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BD9691DD-4A2E-47B2-A260-4BA0BD2DFFA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0BA1EF23-DEBD-4986-8EB9-965D59AC144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C37693B-9093-4CCB-9A1C-355A3EB268E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0369AD05-9D0D-491F-9D6D-E822F70A50D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4A64A2A-B231-47B2-9A54-F5E18DA654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096B0C6E-72B1-424B-8E31-AA5F446EEF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2E365DD4-683E-44FF-A562-9D09442527A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46B1A6B5-00DE-4032-A21D-663D206C3ED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45467C7B-EA78-495F-A0C6-4693FC3D650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4018E6E2-08A1-49BB-B5D0-B69588EFEAD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51563E48-DFDE-42B8-99BD-B03BBF4AA4E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489733C3-1251-481E-B079-A42B18319E9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39CA938-FA8E-4462-B745-5F9BE5BCA65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D15EAF8C-0EC1-412C-BF1D-4DAC2A728E8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49" name="Rounded Rectangle 17">
            <a:extLst>
              <a:ext uri="{FF2B5EF4-FFF2-40B4-BE49-F238E27FC236}">
                <a16:creationId xmlns:a16="http://schemas.microsoft.com/office/drawing/2014/main" id="{50FE33B1-1D7F-422C-A890-90EB4EE56C8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50" name="Rounded Rectangle 18">
            <a:extLst>
              <a:ext uri="{FF2B5EF4-FFF2-40B4-BE49-F238E27FC236}">
                <a16:creationId xmlns:a16="http://schemas.microsoft.com/office/drawing/2014/main" id="{5C70F81D-BDAF-42CD-8083-C14EF560284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51" name="Rounded Rectangle 19">
            <a:extLst>
              <a:ext uri="{FF2B5EF4-FFF2-40B4-BE49-F238E27FC236}">
                <a16:creationId xmlns:a16="http://schemas.microsoft.com/office/drawing/2014/main" id="{FDC65DA4-B7F3-4BE2-9ADE-FA13DFB6411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52" name="Rounded Rectangle 20">
            <a:extLst>
              <a:ext uri="{FF2B5EF4-FFF2-40B4-BE49-F238E27FC236}">
                <a16:creationId xmlns:a16="http://schemas.microsoft.com/office/drawing/2014/main" id="{4320C5F1-8AED-433F-A978-7858D201591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53" name="Rounded Rectangle 21">
            <a:extLst>
              <a:ext uri="{FF2B5EF4-FFF2-40B4-BE49-F238E27FC236}">
                <a16:creationId xmlns:a16="http://schemas.microsoft.com/office/drawing/2014/main" id="{D471C285-893B-4D06-862F-51D59E72147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54" name="Rounded Rectangle 22">
            <a:extLst>
              <a:ext uri="{FF2B5EF4-FFF2-40B4-BE49-F238E27FC236}">
                <a16:creationId xmlns:a16="http://schemas.microsoft.com/office/drawing/2014/main" id="{3970774C-3D0A-488F-BBB6-66FC1B3D49E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55" name="Rounded Rectangle 23">
            <a:extLst>
              <a:ext uri="{FF2B5EF4-FFF2-40B4-BE49-F238E27FC236}">
                <a16:creationId xmlns:a16="http://schemas.microsoft.com/office/drawing/2014/main" id="{8DE859C0-A919-48DF-806D-7F19200ED05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56" name="Rounded Rectangle 24">
            <a:extLst>
              <a:ext uri="{FF2B5EF4-FFF2-40B4-BE49-F238E27FC236}">
                <a16:creationId xmlns:a16="http://schemas.microsoft.com/office/drawing/2014/main" id="{FBF5E460-301A-4F38-BED9-927C778BA89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57" name="Rounded Rectangle 25">
            <a:extLst>
              <a:ext uri="{FF2B5EF4-FFF2-40B4-BE49-F238E27FC236}">
                <a16:creationId xmlns:a16="http://schemas.microsoft.com/office/drawing/2014/main" id="{357A7DF2-678B-4F6A-9D91-FE1197D4607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58" name="Rounded Rectangle 26">
            <a:extLst>
              <a:ext uri="{FF2B5EF4-FFF2-40B4-BE49-F238E27FC236}">
                <a16:creationId xmlns:a16="http://schemas.microsoft.com/office/drawing/2014/main" id="{26F18F5A-8451-451D-8E2E-4AC253A14CA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FB727E75-424A-4F2E-96F5-014296A8B8B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60" name="Rounded Rectangle 28">
            <a:extLst>
              <a:ext uri="{FF2B5EF4-FFF2-40B4-BE49-F238E27FC236}">
                <a16:creationId xmlns:a16="http://schemas.microsoft.com/office/drawing/2014/main" id="{4CD76834-26BC-4D49-82F8-5D9EA8AEB8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61" name="Rounded Rectangle 29">
            <a:extLst>
              <a:ext uri="{FF2B5EF4-FFF2-40B4-BE49-F238E27FC236}">
                <a16:creationId xmlns:a16="http://schemas.microsoft.com/office/drawing/2014/main" id="{278F1408-1D77-4E00-942E-3053EC98641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62" name="Rounded Rectangle 30">
            <a:extLst>
              <a:ext uri="{FF2B5EF4-FFF2-40B4-BE49-F238E27FC236}">
                <a16:creationId xmlns:a16="http://schemas.microsoft.com/office/drawing/2014/main" id="{3430FA6C-1B3E-4264-9A7F-05B9A07E43F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63" name="Rounded Rectangle 31">
            <a:extLst>
              <a:ext uri="{FF2B5EF4-FFF2-40B4-BE49-F238E27FC236}">
                <a16:creationId xmlns:a16="http://schemas.microsoft.com/office/drawing/2014/main" id="{31D046E9-8CD4-4F27-BCBC-C5936C6D6ED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64" name="Rounded Rectangle 32">
            <a:extLst>
              <a:ext uri="{FF2B5EF4-FFF2-40B4-BE49-F238E27FC236}">
                <a16:creationId xmlns:a16="http://schemas.microsoft.com/office/drawing/2014/main" id="{108B755C-C533-4FF0-B6C4-3F6084346CB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65" name="Rounded Rectangle 33">
            <a:extLst>
              <a:ext uri="{FF2B5EF4-FFF2-40B4-BE49-F238E27FC236}">
                <a16:creationId xmlns:a16="http://schemas.microsoft.com/office/drawing/2014/main" id="{DF07BF46-7794-450A-92D8-68F6CADA504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9F213982-EE1A-4DFE-812B-5076657292B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67" name="Rounded Rectangle 35">
            <a:extLst>
              <a:ext uri="{FF2B5EF4-FFF2-40B4-BE49-F238E27FC236}">
                <a16:creationId xmlns:a16="http://schemas.microsoft.com/office/drawing/2014/main" id="{18C4BFB8-B3F9-4439-99A1-CDE7F2C0142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68" name="Rounded Rectangle 36">
            <a:extLst>
              <a:ext uri="{FF2B5EF4-FFF2-40B4-BE49-F238E27FC236}">
                <a16:creationId xmlns:a16="http://schemas.microsoft.com/office/drawing/2014/main" id="{923F1AC0-493D-48F2-8AE8-0497FD0B8A1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69" name="Rounded Rectangle 37">
            <a:extLst>
              <a:ext uri="{FF2B5EF4-FFF2-40B4-BE49-F238E27FC236}">
                <a16:creationId xmlns:a16="http://schemas.microsoft.com/office/drawing/2014/main" id="{202D4778-6EE3-401D-BB4B-C301C036368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F7A6C7D0-FBF9-4C82-8C29-9F6A9E6ED95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71" name="Rounded Rectangle 39">
            <a:extLst>
              <a:ext uri="{FF2B5EF4-FFF2-40B4-BE49-F238E27FC236}">
                <a16:creationId xmlns:a16="http://schemas.microsoft.com/office/drawing/2014/main" id="{D5EDEC6B-DA67-47DD-B3D8-ED67EC3A4A9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72" name="Rounded Rectangle 40">
            <a:extLst>
              <a:ext uri="{FF2B5EF4-FFF2-40B4-BE49-F238E27FC236}">
                <a16:creationId xmlns:a16="http://schemas.microsoft.com/office/drawing/2014/main" id="{6FA92828-1A3D-46C5-8F60-8DCBE338A8F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73" name="Rounded Rectangle 41">
            <a:extLst>
              <a:ext uri="{FF2B5EF4-FFF2-40B4-BE49-F238E27FC236}">
                <a16:creationId xmlns:a16="http://schemas.microsoft.com/office/drawing/2014/main" id="{B1816E73-88B8-4077-A476-0E50EB58C9A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74" name="Rounded Rectangle 42">
            <a:extLst>
              <a:ext uri="{FF2B5EF4-FFF2-40B4-BE49-F238E27FC236}">
                <a16:creationId xmlns:a16="http://schemas.microsoft.com/office/drawing/2014/main" id="{AF910637-A8B0-4565-99E4-D3C0351CCD9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75" name="Rounded Rectangle 43">
            <a:extLst>
              <a:ext uri="{FF2B5EF4-FFF2-40B4-BE49-F238E27FC236}">
                <a16:creationId xmlns:a16="http://schemas.microsoft.com/office/drawing/2014/main" id="{43AE6516-6C93-40B2-8ED4-7D6B4AB678A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76" name="Rounded Rectangle 44">
            <a:extLst>
              <a:ext uri="{FF2B5EF4-FFF2-40B4-BE49-F238E27FC236}">
                <a16:creationId xmlns:a16="http://schemas.microsoft.com/office/drawing/2014/main" id="{F75A03C2-07DB-474F-80F8-4438694DE57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77" name="Rounded Rectangle 45">
            <a:extLst>
              <a:ext uri="{FF2B5EF4-FFF2-40B4-BE49-F238E27FC236}">
                <a16:creationId xmlns:a16="http://schemas.microsoft.com/office/drawing/2014/main" id="{80450A2E-6903-47C8-BC3B-0C35C5F983F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78" name="Rounded Rectangle 46">
            <a:extLst>
              <a:ext uri="{FF2B5EF4-FFF2-40B4-BE49-F238E27FC236}">
                <a16:creationId xmlns:a16="http://schemas.microsoft.com/office/drawing/2014/main" id="{968D5F49-23BB-4443-8B81-319F2D7401C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79" name="Rounded Rectangle 47">
            <a:extLst>
              <a:ext uri="{FF2B5EF4-FFF2-40B4-BE49-F238E27FC236}">
                <a16:creationId xmlns:a16="http://schemas.microsoft.com/office/drawing/2014/main" id="{550234E1-C3FC-451D-9F7D-99FDEB16128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80" name="Rounded Rectangle 48">
            <a:extLst>
              <a:ext uri="{FF2B5EF4-FFF2-40B4-BE49-F238E27FC236}">
                <a16:creationId xmlns:a16="http://schemas.microsoft.com/office/drawing/2014/main" id="{7552BCC4-8DB5-4148-BA3C-A22D9612767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81" name="Rounded Rectangle 49">
            <a:extLst>
              <a:ext uri="{FF2B5EF4-FFF2-40B4-BE49-F238E27FC236}">
                <a16:creationId xmlns:a16="http://schemas.microsoft.com/office/drawing/2014/main" id="{7116F012-62BB-48FA-B800-191FF000147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82" name="Rounded Rectangle 50">
            <a:extLst>
              <a:ext uri="{FF2B5EF4-FFF2-40B4-BE49-F238E27FC236}">
                <a16:creationId xmlns:a16="http://schemas.microsoft.com/office/drawing/2014/main" id="{632EDB5B-563B-437D-A3FD-D83187B2AB0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83" name="Rounded Rectangle 51">
            <a:extLst>
              <a:ext uri="{FF2B5EF4-FFF2-40B4-BE49-F238E27FC236}">
                <a16:creationId xmlns:a16="http://schemas.microsoft.com/office/drawing/2014/main" id="{E1659DCB-6686-4092-9255-E81EBCE1C16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84" name="Rounded Rectangle 52">
            <a:extLst>
              <a:ext uri="{FF2B5EF4-FFF2-40B4-BE49-F238E27FC236}">
                <a16:creationId xmlns:a16="http://schemas.microsoft.com/office/drawing/2014/main" id="{D6CF3B9D-A315-4029-A2B3-622D235E64A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85" name="Rounded Rectangle 53">
            <a:extLst>
              <a:ext uri="{FF2B5EF4-FFF2-40B4-BE49-F238E27FC236}">
                <a16:creationId xmlns:a16="http://schemas.microsoft.com/office/drawing/2014/main" id="{A864D0C0-7AB4-45DD-8F51-18D7E733E0D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53CD9B5-D23F-4F11-82F6-0CCEE0EFE90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87" name="Rounded Rectangle 55">
            <a:extLst>
              <a:ext uri="{FF2B5EF4-FFF2-40B4-BE49-F238E27FC236}">
                <a16:creationId xmlns:a16="http://schemas.microsoft.com/office/drawing/2014/main" id="{AB7064DD-0272-4053-A4E8-0C65FFC79B0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88" name="Rounded Rectangle 56">
            <a:extLst>
              <a:ext uri="{FF2B5EF4-FFF2-40B4-BE49-F238E27FC236}">
                <a16:creationId xmlns:a16="http://schemas.microsoft.com/office/drawing/2014/main" id="{9E0AE98D-81CD-4B46-8E11-79274CF9B6B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89" name="Rounded Rectangle 57">
            <a:extLst>
              <a:ext uri="{FF2B5EF4-FFF2-40B4-BE49-F238E27FC236}">
                <a16:creationId xmlns:a16="http://schemas.microsoft.com/office/drawing/2014/main" id="{58E2C3A7-FA98-45D0-9A33-51D5E3E8E8F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90" name="Rounded Rectangle 58">
            <a:extLst>
              <a:ext uri="{FF2B5EF4-FFF2-40B4-BE49-F238E27FC236}">
                <a16:creationId xmlns:a16="http://schemas.microsoft.com/office/drawing/2014/main" id="{7218A790-A0EE-4A23-98AF-3480CEDFFA9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91" name="Rounded Rectangle 59">
            <a:extLst>
              <a:ext uri="{FF2B5EF4-FFF2-40B4-BE49-F238E27FC236}">
                <a16:creationId xmlns:a16="http://schemas.microsoft.com/office/drawing/2014/main" id="{7FBC0C31-F3CD-4E5B-BD92-A604242A4B1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92" name="Rounded Rectangle 60">
            <a:extLst>
              <a:ext uri="{FF2B5EF4-FFF2-40B4-BE49-F238E27FC236}">
                <a16:creationId xmlns:a16="http://schemas.microsoft.com/office/drawing/2014/main" id="{BB79C6FD-E5DF-46BE-9FED-2916E0D8214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93" name="Rounded Rectangle 61">
            <a:extLst>
              <a:ext uri="{FF2B5EF4-FFF2-40B4-BE49-F238E27FC236}">
                <a16:creationId xmlns:a16="http://schemas.microsoft.com/office/drawing/2014/main" id="{B81F16FC-52B6-4BD4-80D0-2B660E77E239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94" name="Rounded Rectangle 62">
            <a:extLst>
              <a:ext uri="{FF2B5EF4-FFF2-40B4-BE49-F238E27FC236}">
                <a16:creationId xmlns:a16="http://schemas.microsoft.com/office/drawing/2014/main" id="{49740FA8-0A9D-49A3-ADD8-1F5493F6168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95" name="Rounded Rectangle 63">
            <a:extLst>
              <a:ext uri="{FF2B5EF4-FFF2-40B4-BE49-F238E27FC236}">
                <a16:creationId xmlns:a16="http://schemas.microsoft.com/office/drawing/2014/main" id="{049487DD-527D-4DF2-B095-C18D6D0EC11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96" name="Rounded Rectangle 64">
            <a:extLst>
              <a:ext uri="{FF2B5EF4-FFF2-40B4-BE49-F238E27FC236}">
                <a16:creationId xmlns:a16="http://schemas.microsoft.com/office/drawing/2014/main" id="{D1356EEC-7C70-4CC3-A0BC-DD27DA36701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97" name="Rounded Rectangle 65">
            <a:extLst>
              <a:ext uri="{FF2B5EF4-FFF2-40B4-BE49-F238E27FC236}">
                <a16:creationId xmlns:a16="http://schemas.microsoft.com/office/drawing/2014/main" id="{584E23B2-2BCA-4B2F-B150-03490634C7B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98" name="Rounded Rectangle 66">
            <a:extLst>
              <a:ext uri="{FF2B5EF4-FFF2-40B4-BE49-F238E27FC236}">
                <a16:creationId xmlns:a16="http://schemas.microsoft.com/office/drawing/2014/main" id="{D3FAC244-1DCF-422A-9BEA-50D033F8903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99" name="Rounded Rectangle 67">
            <a:extLst>
              <a:ext uri="{FF2B5EF4-FFF2-40B4-BE49-F238E27FC236}">
                <a16:creationId xmlns:a16="http://schemas.microsoft.com/office/drawing/2014/main" id="{3C00E8F8-1915-4B92-A22A-7306722D218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100" name="Rounded Rectangle 68">
            <a:extLst>
              <a:ext uri="{FF2B5EF4-FFF2-40B4-BE49-F238E27FC236}">
                <a16:creationId xmlns:a16="http://schemas.microsoft.com/office/drawing/2014/main" id="{0C97C8A4-AB97-494B-B60B-D263105263B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101" name="Rounded Rectangle 69">
            <a:extLst>
              <a:ext uri="{FF2B5EF4-FFF2-40B4-BE49-F238E27FC236}">
                <a16:creationId xmlns:a16="http://schemas.microsoft.com/office/drawing/2014/main" id="{BC221908-066F-4D88-8A2A-4A48C27AB93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102" name="Rounded Rectangle 70">
            <a:extLst>
              <a:ext uri="{FF2B5EF4-FFF2-40B4-BE49-F238E27FC236}">
                <a16:creationId xmlns:a16="http://schemas.microsoft.com/office/drawing/2014/main" id="{A1FD0F9B-2728-47BB-8A59-8471A4577E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103" name="Rounded Rectangle 71">
            <a:extLst>
              <a:ext uri="{FF2B5EF4-FFF2-40B4-BE49-F238E27FC236}">
                <a16:creationId xmlns:a16="http://schemas.microsoft.com/office/drawing/2014/main" id="{D127E36C-5C29-4E4C-9D10-86F05F7A665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104" name="Rounded Rectangle 72">
            <a:extLst>
              <a:ext uri="{FF2B5EF4-FFF2-40B4-BE49-F238E27FC236}">
                <a16:creationId xmlns:a16="http://schemas.microsoft.com/office/drawing/2014/main" id="{D4099F1A-9B7D-4E38-8795-EC05A9BC97D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105" name="Rounded Rectangle 73">
            <a:extLst>
              <a:ext uri="{FF2B5EF4-FFF2-40B4-BE49-F238E27FC236}">
                <a16:creationId xmlns:a16="http://schemas.microsoft.com/office/drawing/2014/main" id="{6CB75F61-929E-4D3C-B60A-C5A9A76028F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106" name="Rounded Rectangle 74">
            <a:extLst>
              <a:ext uri="{FF2B5EF4-FFF2-40B4-BE49-F238E27FC236}">
                <a16:creationId xmlns:a16="http://schemas.microsoft.com/office/drawing/2014/main" id="{28551F97-84F7-4E3C-A3BB-F233E2069E0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107" name="Rounded Rectangle 75">
            <a:extLst>
              <a:ext uri="{FF2B5EF4-FFF2-40B4-BE49-F238E27FC236}">
                <a16:creationId xmlns:a16="http://schemas.microsoft.com/office/drawing/2014/main" id="{623DF74B-0F29-4D1E-B436-649D3188612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108" name="Rounded Rectangle 76">
            <a:extLst>
              <a:ext uri="{FF2B5EF4-FFF2-40B4-BE49-F238E27FC236}">
                <a16:creationId xmlns:a16="http://schemas.microsoft.com/office/drawing/2014/main" id="{D7B9BD64-8177-4E5D-811A-80DB93679FF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109" name="Rounded Rectangle 77">
            <a:extLst>
              <a:ext uri="{FF2B5EF4-FFF2-40B4-BE49-F238E27FC236}">
                <a16:creationId xmlns:a16="http://schemas.microsoft.com/office/drawing/2014/main" id="{EE381111-B90D-4048-99F0-C963D626FC4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110" name="Rounded Rectangle 78">
            <a:extLst>
              <a:ext uri="{FF2B5EF4-FFF2-40B4-BE49-F238E27FC236}">
                <a16:creationId xmlns:a16="http://schemas.microsoft.com/office/drawing/2014/main" id="{8FF78AD4-FEA7-47E6-80EA-4191DDB4430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111" name="Rounded Rectangle 79">
            <a:extLst>
              <a:ext uri="{FF2B5EF4-FFF2-40B4-BE49-F238E27FC236}">
                <a16:creationId xmlns:a16="http://schemas.microsoft.com/office/drawing/2014/main" id="{EDD5BF3B-AA9F-4B9F-ABB5-09E126ECC74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112" name="Rounded Rectangle 80">
            <a:extLst>
              <a:ext uri="{FF2B5EF4-FFF2-40B4-BE49-F238E27FC236}">
                <a16:creationId xmlns:a16="http://schemas.microsoft.com/office/drawing/2014/main" id="{856363AF-7BCE-4D86-9183-93B10854B51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113" name="Rounded Rectangle 81">
            <a:extLst>
              <a:ext uri="{FF2B5EF4-FFF2-40B4-BE49-F238E27FC236}">
                <a16:creationId xmlns:a16="http://schemas.microsoft.com/office/drawing/2014/main" id="{E1A9F663-8BB9-459C-A399-EE8ABD9EB44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14" name="Rounded Rectangle 82">
            <a:extLst>
              <a:ext uri="{FF2B5EF4-FFF2-40B4-BE49-F238E27FC236}">
                <a16:creationId xmlns:a16="http://schemas.microsoft.com/office/drawing/2014/main" id="{F932E341-4A36-43A4-A85C-EDF0F06B883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15" name="Rounded Rectangle 83">
            <a:extLst>
              <a:ext uri="{FF2B5EF4-FFF2-40B4-BE49-F238E27FC236}">
                <a16:creationId xmlns:a16="http://schemas.microsoft.com/office/drawing/2014/main" id="{44BA8C1D-9F49-4578-8831-4351561605B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16" name="Rounded Rectangle 84">
            <a:extLst>
              <a:ext uri="{FF2B5EF4-FFF2-40B4-BE49-F238E27FC236}">
                <a16:creationId xmlns:a16="http://schemas.microsoft.com/office/drawing/2014/main" id="{58D62528-9FB2-46CF-BCE7-58EF2A6C1465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17" name="Rounded Rectangle 85">
            <a:extLst>
              <a:ext uri="{FF2B5EF4-FFF2-40B4-BE49-F238E27FC236}">
                <a16:creationId xmlns:a16="http://schemas.microsoft.com/office/drawing/2014/main" id="{0AC5A834-A98C-4AF9-8DC1-A4E835D03BC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18" name="Rounded Rectangle 86">
            <a:extLst>
              <a:ext uri="{FF2B5EF4-FFF2-40B4-BE49-F238E27FC236}">
                <a16:creationId xmlns:a16="http://schemas.microsoft.com/office/drawing/2014/main" id="{4B92F408-BFF7-45A3-B54E-3BA2261E6DF6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19" name="Rounded Rectangle 87">
            <a:extLst>
              <a:ext uri="{FF2B5EF4-FFF2-40B4-BE49-F238E27FC236}">
                <a16:creationId xmlns:a16="http://schemas.microsoft.com/office/drawing/2014/main" id="{F904D2E5-5002-45CB-80BA-2BBB9E3E984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20" name="Rounded Rectangle 88">
            <a:extLst>
              <a:ext uri="{FF2B5EF4-FFF2-40B4-BE49-F238E27FC236}">
                <a16:creationId xmlns:a16="http://schemas.microsoft.com/office/drawing/2014/main" id="{96FB648F-FB00-4962-A8EE-C83B4D38B95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21" name="Rounded Rectangle 89">
            <a:extLst>
              <a:ext uri="{FF2B5EF4-FFF2-40B4-BE49-F238E27FC236}">
                <a16:creationId xmlns:a16="http://schemas.microsoft.com/office/drawing/2014/main" id="{10818044-F683-43EA-9D19-84D791F8C29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22" name="Rounded Rectangle 90">
            <a:extLst>
              <a:ext uri="{FF2B5EF4-FFF2-40B4-BE49-F238E27FC236}">
                <a16:creationId xmlns:a16="http://schemas.microsoft.com/office/drawing/2014/main" id="{EB6F5FC8-2ED7-4659-AE59-2441E19663F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23" name="Rounded Rectangle 91">
            <a:extLst>
              <a:ext uri="{FF2B5EF4-FFF2-40B4-BE49-F238E27FC236}">
                <a16:creationId xmlns:a16="http://schemas.microsoft.com/office/drawing/2014/main" id="{7991274C-F74B-48B6-8544-E8463A9E415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24" name="Rounded Rectangle 92">
            <a:extLst>
              <a:ext uri="{FF2B5EF4-FFF2-40B4-BE49-F238E27FC236}">
                <a16:creationId xmlns:a16="http://schemas.microsoft.com/office/drawing/2014/main" id="{A92E154E-6021-4CFF-AA73-EDEB9B2F053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25" name="Rounded Rectangle 93">
            <a:extLst>
              <a:ext uri="{FF2B5EF4-FFF2-40B4-BE49-F238E27FC236}">
                <a16:creationId xmlns:a16="http://schemas.microsoft.com/office/drawing/2014/main" id="{E5EA5A6C-D02D-452B-BB5C-18197B1E621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26" name="Rounded Rectangle 94">
            <a:extLst>
              <a:ext uri="{FF2B5EF4-FFF2-40B4-BE49-F238E27FC236}">
                <a16:creationId xmlns:a16="http://schemas.microsoft.com/office/drawing/2014/main" id="{C199DCDD-2399-44D6-8CB0-9EED48C0D6B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27" name="Rounded Rectangle 95">
            <a:extLst>
              <a:ext uri="{FF2B5EF4-FFF2-40B4-BE49-F238E27FC236}">
                <a16:creationId xmlns:a16="http://schemas.microsoft.com/office/drawing/2014/main" id="{A676021F-8E0B-4D09-8CEF-EE91C10329A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28" name="Rounded Rectangle 96">
            <a:extLst>
              <a:ext uri="{FF2B5EF4-FFF2-40B4-BE49-F238E27FC236}">
                <a16:creationId xmlns:a16="http://schemas.microsoft.com/office/drawing/2014/main" id="{8637A67B-C253-4417-8328-7033BA8FCDD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29" name="Rounded Rectangle 97">
            <a:extLst>
              <a:ext uri="{FF2B5EF4-FFF2-40B4-BE49-F238E27FC236}">
                <a16:creationId xmlns:a16="http://schemas.microsoft.com/office/drawing/2014/main" id="{D95032CD-930A-4742-A2B9-6E99073C19C4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30" name="Rounded Rectangle 98">
            <a:extLst>
              <a:ext uri="{FF2B5EF4-FFF2-40B4-BE49-F238E27FC236}">
                <a16:creationId xmlns:a16="http://schemas.microsoft.com/office/drawing/2014/main" id="{80E9E367-3C54-4D03-8CF0-432807FFB4B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31" name="Rounded Rectangle 99">
            <a:extLst>
              <a:ext uri="{FF2B5EF4-FFF2-40B4-BE49-F238E27FC236}">
                <a16:creationId xmlns:a16="http://schemas.microsoft.com/office/drawing/2014/main" id="{B733DECE-CCEE-408D-A1F0-E8ED1087C3E2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32" name="Rounded Rectangle 100">
            <a:extLst>
              <a:ext uri="{FF2B5EF4-FFF2-40B4-BE49-F238E27FC236}">
                <a16:creationId xmlns:a16="http://schemas.microsoft.com/office/drawing/2014/main" id="{AAEC4948-053F-4D8B-A985-55442068B2B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33" name="Rounded Rectangle 101">
            <a:extLst>
              <a:ext uri="{FF2B5EF4-FFF2-40B4-BE49-F238E27FC236}">
                <a16:creationId xmlns:a16="http://schemas.microsoft.com/office/drawing/2014/main" id="{ADB630BB-5368-4F3B-9BB8-7C5D32D93DC0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34" name="Rounded Rectangle 102">
            <a:extLst>
              <a:ext uri="{FF2B5EF4-FFF2-40B4-BE49-F238E27FC236}">
                <a16:creationId xmlns:a16="http://schemas.microsoft.com/office/drawing/2014/main" id="{74534BE0-C10D-4905-A31C-9839A83AB95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35" name="Rounded Rectangle 103">
            <a:extLst>
              <a:ext uri="{FF2B5EF4-FFF2-40B4-BE49-F238E27FC236}">
                <a16:creationId xmlns:a16="http://schemas.microsoft.com/office/drawing/2014/main" id="{1595E78E-8533-43FA-A322-64AF53E2A493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36" name="Rounded Rectangle 104">
            <a:extLst>
              <a:ext uri="{FF2B5EF4-FFF2-40B4-BE49-F238E27FC236}">
                <a16:creationId xmlns:a16="http://schemas.microsoft.com/office/drawing/2014/main" id="{AC3518D7-67F4-4D17-9196-A25A689D9501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37" name="Rounded Rectangle 105">
            <a:extLst>
              <a:ext uri="{FF2B5EF4-FFF2-40B4-BE49-F238E27FC236}">
                <a16:creationId xmlns:a16="http://schemas.microsoft.com/office/drawing/2014/main" id="{C7A1C408-2857-4D2B-8002-F5366AEC2A2B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38" name="Rounded Rectangle 106">
            <a:extLst>
              <a:ext uri="{FF2B5EF4-FFF2-40B4-BE49-F238E27FC236}">
                <a16:creationId xmlns:a16="http://schemas.microsoft.com/office/drawing/2014/main" id="{534F98F8-95F9-4F33-B5E0-2DC7EDF8B37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39" name="Rounded Rectangle 107">
            <a:extLst>
              <a:ext uri="{FF2B5EF4-FFF2-40B4-BE49-F238E27FC236}">
                <a16:creationId xmlns:a16="http://schemas.microsoft.com/office/drawing/2014/main" id="{9E324095-3505-47C1-9433-956D95926F8D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40" name="Rounded Rectangle 108">
            <a:extLst>
              <a:ext uri="{FF2B5EF4-FFF2-40B4-BE49-F238E27FC236}">
                <a16:creationId xmlns:a16="http://schemas.microsoft.com/office/drawing/2014/main" id="{561F2FF7-E5EC-45F9-A776-AE4BEC2F7ADF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41" name="Rounded Rectangle 109">
            <a:extLst>
              <a:ext uri="{FF2B5EF4-FFF2-40B4-BE49-F238E27FC236}">
                <a16:creationId xmlns:a16="http://schemas.microsoft.com/office/drawing/2014/main" id="{D90804AD-44A6-4AFE-A625-1337F99AF95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42" name="Rounded Rectangle 110">
            <a:extLst>
              <a:ext uri="{FF2B5EF4-FFF2-40B4-BE49-F238E27FC236}">
                <a16:creationId xmlns:a16="http://schemas.microsoft.com/office/drawing/2014/main" id="{99FCD77E-F257-46E1-A752-0216ECEA825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43" name="Rounded Rectangle 111">
            <a:extLst>
              <a:ext uri="{FF2B5EF4-FFF2-40B4-BE49-F238E27FC236}">
                <a16:creationId xmlns:a16="http://schemas.microsoft.com/office/drawing/2014/main" id="{ADAFE345-297A-4A5A-818C-7AC54C9EAA6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44" name="Rounded Rectangle 112">
            <a:extLst>
              <a:ext uri="{FF2B5EF4-FFF2-40B4-BE49-F238E27FC236}">
                <a16:creationId xmlns:a16="http://schemas.microsoft.com/office/drawing/2014/main" id="{F84B9D67-B686-4BEB-9F86-871E8F60B74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45" name="Rounded Rectangle 113">
            <a:extLst>
              <a:ext uri="{FF2B5EF4-FFF2-40B4-BE49-F238E27FC236}">
                <a16:creationId xmlns:a16="http://schemas.microsoft.com/office/drawing/2014/main" id="{9DD3068E-5751-4683-9BFF-3581A055327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46" name="Rounded Rectangle 114">
            <a:extLst>
              <a:ext uri="{FF2B5EF4-FFF2-40B4-BE49-F238E27FC236}">
                <a16:creationId xmlns:a16="http://schemas.microsoft.com/office/drawing/2014/main" id="{0E81F03C-F7FB-45F0-9245-3540B1FE52D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47" name="Rounded Rectangle 115">
            <a:extLst>
              <a:ext uri="{FF2B5EF4-FFF2-40B4-BE49-F238E27FC236}">
                <a16:creationId xmlns:a16="http://schemas.microsoft.com/office/drawing/2014/main" id="{73B717BC-F9E2-48F8-9BA2-305D44A6D98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48" name="Rounded Rectangle 116">
            <a:extLst>
              <a:ext uri="{FF2B5EF4-FFF2-40B4-BE49-F238E27FC236}">
                <a16:creationId xmlns:a16="http://schemas.microsoft.com/office/drawing/2014/main" id="{99EAFB0A-AAE7-453E-8DCE-B5795CCB24E8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49" name="Rounded Rectangle 117">
            <a:extLst>
              <a:ext uri="{FF2B5EF4-FFF2-40B4-BE49-F238E27FC236}">
                <a16:creationId xmlns:a16="http://schemas.microsoft.com/office/drawing/2014/main" id="{83AEECE7-A63F-45D1-88AE-EB77048CBD0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50" name="Rounded Rectangle 118">
            <a:extLst>
              <a:ext uri="{FF2B5EF4-FFF2-40B4-BE49-F238E27FC236}">
                <a16:creationId xmlns:a16="http://schemas.microsoft.com/office/drawing/2014/main" id="{DC574851-C251-4E58-B38E-62C333EB050A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51" name="Rounded Rectangle 119">
            <a:extLst>
              <a:ext uri="{FF2B5EF4-FFF2-40B4-BE49-F238E27FC236}">
                <a16:creationId xmlns:a16="http://schemas.microsoft.com/office/drawing/2014/main" id="{C166147E-FC5E-4D3B-85C4-FED463094377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52" name="Rounded Rectangle 120">
            <a:extLst>
              <a:ext uri="{FF2B5EF4-FFF2-40B4-BE49-F238E27FC236}">
                <a16:creationId xmlns:a16="http://schemas.microsoft.com/office/drawing/2014/main" id="{5E49937A-42FC-4A85-9C98-EB47B1607BCE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53" name="Rounded Rectangle 121">
            <a:extLst>
              <a:ext uri="{FF2B5EF4-FFF2-40B4-BE49-F238E27FC236}">
                <a16:creationId xmlns:a16="http://schemas.microsoft.com/office/drawing/2014/main" id="{CDB957CB-CD50-4827-A2DD-61D3F5F3DB5C}"/>
              </a:ext>
            </a:extLst>
          </p:cNvPr>
          <p:cNvSpPr/>
          <p:nvPr/>
        </p:nvSpPr>
        <p:spPr>
          <a:xfrm>
            <a:off x="7543800" y="514350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6D90AC3-75F7-49B0-87EA-D0FD2C3467A8}"/>
              </a:ext>
            </a:extLst>
          </p:cNvPr>
          <p:cNvSpPr/>
          <p:nvPr/>
        </p:nvSpPr>
        <p:spPr>
          <a:xfrm>
            <a:off x="7588313" y="534539"/>
            <a:ext cx="9906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41994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40" grpId="0"/>
      <p:bldP spid="41" grpId="0"/>
      <p:bldP spid="42" grpId="0"/>
      <p:bldP spid="43" grpId="0"/>
      <p:bldP spid="45" grpId="0"/>
      <p:bldP spid="21" grpId="0"/>
      <p:bldP spid="21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2.CD.126$126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2827480659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76660-D422-48BE-9BDD-71523621E38D}"/>
              </a:ext>
            </a:extLst>
          </p:cNvPr>
          <p:cNvSpPr/>
          <p:nvPr/>
        </p:nvSpPr>
        <p:spPr>
          <a:xfrm>
            <a:off x="63560" y="7063"/>
            <a:ext cx="893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PHÉP CỘNG, PHÉP TRỪ ĐA THỨC MỘT BIẾN</a:t>
            </a:r>
          </a:p>
        </p:txBody>
      </p:sp>
      <p:graphicFrame>
        <p:nvGraphicFramePr>
          <p:cNvPr id="3" name="Objec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D47AC6-457C-4FB8-8289-1D4CF01D9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890870"/>
              </p:ext>
            </p:extLst>
          </p:nvPr>
        </p:nvGraphicFramePr>
        <p:xfrm>
          <a:off x="4149725" y="909638"/>
          <a:ext cx="5715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28600" progId="Equation.DSMT4">
                  <p:embed/>
                </p:oleObj>
              </mc:Choice>
              <mc:Fallback>
                <p:oleObj name="Equation" r:id="rId2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909638"/>
                        <a:ext cx="571500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7F80E6-A58D-4C22-836C-378EC1F59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37233"/>
              </p:ext>
            </p:extLst>
          </p:nvPr>
        </p:nvGraphicFramePr>
        <p:xfrm>
          <a:off x="968298" y="1519818"/>
          <a:ext cx="2794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228600" progId="Equation.DSMT4">
                  <p:embed/>
                </p:oleObj>
              </mc:Choice>
              <mc:Fallback>
                <p:oleObj name="Equation" r:id="rId4" imgW="279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298" y="1519818"/>
                        <a:ext cx="279400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F49B9-59FC-45B9-BA25-931F7327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49" y="666750"/>
            <a:ext cx="2480248" cy="14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9A3B84-825C-4B27-BEAA-8F071B5B8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97195"/>
              </p:ext>
            </p:extLst>
          </p:nvPr>
        </p:nvGraphicFramePr>
        <p:xfrm>
          <a:off x="1843454" y="2578087"/>
          <a:ext cx="29686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8840" imgH="368280" progId="Equation.DSMT4">
                  <p:embed/>
                </p:oleObj>
              </mc:Choice>
              <mc:Fallback>
                <p:oleObj name="Equation" r:id="rId7" imgW="295884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454" y="2578087"/>
                        <a:ext cx="29686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0E0C13-D6DE-48DB-8804-0FC43D401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75540"/>
              </p:ext>
            </p:extLst>
          </p:nvPr>
        </p:nvGraphicFramePr>
        <p:xfrm>
          <a:off x="2016939" y="3292184"/>
          <a:ext cx="1989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81080" imgH="393480" progId="Equation.DSMT4">
                  <p:embed/>
                </p:oleObj>
              </mc:Choice>
              <mc:Fallback>
                <p:oleObj name="Equation" r:id="rId9" imgW="19810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939" y="3292184"/>
                        <a:ext cx="19891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167E9B-3B42-4F7C-97A4-1564D44AF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4579"/>
              </p:ext>
            </p:extLst>
          </p:nvPr>
        </p:nvGraphicFramePr>
        <p:xfrm>
          <a:off x="1066800" y="4063402"/>
          <a:ext cx="3916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73240" imgH="368280" progId="Equation.DSMT4">
                  <p:embed/>
                </p:oleObj>
              </mc:Choice>
              <mc:Fallback>
                <p:oleObj name="Equation" r:id="rId11" imgW="387324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63402"/>
                        <a:ext cx="3916362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2898CB-7541-4F05-AF38-263D6ECA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9" y="819315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BE43C9-AEDB-422E-BD87-308110BF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279" y="2180016"/>
            <a:ext cx="2210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13FB76-3A67-442E-991E-D78FD343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829" y="2924541"/>
            <a:ext cx="2573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354C5B7-DF55-4DAC-AA75-36DF61A9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939" y="3642808"/>
            <a:ext cx="2024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B432C-6290-4589-9425-8A9B67CFDDF6}"/>
              </a:ext>
            </a:extLst>
          </p:cNvPr>
          <p:cNvSpPr/>
          <p:nvPr/>
        </p:nvSpPr>
        <p:spPr>
          <a:xfrm>
            <a:off x="2557545" y="188595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0D82F2-7044-4345-BC6F-682220693E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05" y="3221483"/>
            <a:ext cx="1798295" cy="17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BA1639-F582-4345-956E-82A792C8A695}"/>
              </a:ext>
            </a:extLst>
          </p:cNvPr>
          <p:cNvSpPr txBox="1"/>
          <p:nvPr/>
        </p:nvSpPr>
        <p:spPr>
          <a:xfrm>
            <a:off x="457200" y="819315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559BE45-AFAC-4ED1-878A-516AE9BEC194}"/>
              </a:ext>
            </a:extLst>
          </p:cNvPr>
          <p:cNvSpPr/>
          <p:nvPr/>
        </p:nvSpPr>
        <p:spPr>
          <a:xfrm>
            <a:off x="5023904" y="2271119"/>
            <a:ext cx="3220948" cy="1604174"/>
          </a:xfrm>
          <a:prstGeom prst="wedgeEllipseCallout">
            <a:avLst>
              <a:gd name="adj1" fmla="val 53007"/>
              <a:gd name="adj2" fmla="val 51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5D79F351-EF4A-432A-802E-3E9155129A9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02:00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10941C8-7643-4D1E-8C44-110F8EFB78A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01:59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F06C5B34-1C3C-4DA7-B3C6-1D8479B8B9F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01:58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11E9272F-3EE9-4510-AC57-59B4AE0322F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01:57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15210BE-C74F-41F0-954D-CA7B1D336D7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01:56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011A1E19-9DFC-4307-AD6B-5CAEF0E220D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01:55</a:t>
            </a: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9DFAEC30-5E66-4AFE-A114-C04A2C96F1A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01:54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B40A70E1-FBBC-4594-BCE1-A0D6048E3B1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01:53</a:t>
            </a: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774AA90E-D667-4818-AD93-029B0E3EEF0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01:52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23CC2B4B-AC21-47F7-A00E-AD6328D2BBE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01:51</a:t>
            </a: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1B3302FF-37ED-4751-8F85-4D2829F0891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01:50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9007397C-08B3-4E6A-98D5-B0A80EC759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01:49</a:t>
            </a: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D7DA0069-3A97-4A5C-BAC4-34E0DE36E19E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01:48</a:t>
            </a: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B988A1F-5C61-47E4-9AF8-80B6E369F23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01:47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D4F53245-4D1A-4B03-A013-A5EC24142E0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01:46</a:t>
            </a: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1F16B210-8387-448A-BB75-8CEA3F8FD36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01:45</a:t>
            </a:r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B2519CC1-48A0-4569-9676-EAED6FD9B21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01:44</a:t>
            </a:r>
          </a:p>
        </p:txBody>
      </p:sp>
      <p:sp>
        <p:nvSpPr>
          <p:cNvPr id="36" name="Rounded Rectangle 18">
            <a:extLst>
              <a:ext uri="{FF2B5EF4-FFF2-40B4-BE49-F238E27FC236}">
                <a16:creationId xmlns:a16="http://schemas.microsoft.com/office/drawing/2014/main" id="{F75AAB93-267A-4491-BFFC-63225A2F53C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01:43</a:t>
            </a:r>
          </a:p>
        </p:txBody>
      </p: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6B45C730-5C85-4FB5-8AC5-F82888F39B4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01:42</a:t>
            </a:r>
          </a:p>
        </p:txBody>
      </p:sp>
      <p:sp>
        <p:nvSpPr>
          <p:cNvPr id="38" name="Rounded Rectangle 20">
            <a:extLst>
              <a:ext uri="{FF2B5EF4-FFF2-40B4-BE49-F238E27FC236}">
                <a16:creationId xmlns:a16="http://schemas.microsoft.com/office/drawing/2014/main" id="{F85AE7BE-853E-4B1D-85FE-2746ABCF54A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01:41</a:t>
            </a:r>
          </a:p>
        </p:txBody>
      </p:sp>
      <p:sp>
        <p:nvSpPr>
          <p:cNvPr id="39" name="Rounded Rectangle 21">
            <a:extLst>
              <a:ext uri="{FF2B5EF4-FFF2-40B4-BE49-F238E27FC236}">
                <a16:creationId xmlns:a16="http://schemas.microsoft.com/office/drawing/2014/main" id="{EDB727B9-1530-4BDB-AD99-AE88EE4D45C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01:40</a:t>
            </a:r>
          </a:p>
        </p:txBody>
      </p:sp>
      <p:sp>
        <p:nvSpPr>
          <p:cNvPr id="40" name="Rounded Rectangle 22">
            <a:extLst>
              <a:ext uri="{FF2B5EF4-FFF2-40B4-BE49-F238E27FC236}">
                <a16:creationId xmlns:a16="http://schemas.microsoft.com/office/drawing/2014/main" id="{4D1B7E92-D90B-4768-819F-1A7D18BBD71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01:39</a:t>
            </a:r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A12C2FB4-F819-4125-94F0-2803EBAEE21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01:38</a:t>
            </a:r>
          </a:p>
        </p:txBody>
      </p:sp>
      <p:sp>
        <p:nvSpPr>
          <p:cNvPr id="42" name="Rounded Rectangle 24">
            <a:extLst>
              <a:ext uri="{FF2B5EF4-FFF2-40B4-BE49-F238E27FC236}">
                <a16:creationId xmlns:a16="http://schemas.microsoft.com/office/drawing/2014/main" id="{14C9DEFF-210F-4484-85D3-DCFE9F4320A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01:37</a:t>
            </a:r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7ADD9B84-26AF-4669-BFDA-8C9EBFE73C4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01:36</a:t>
            </a:r>
          </a:p>
        </p:txBody>
      </p:sp>
      <p:sp>
        <p:nvSpPr>
          <p:cNvPr id="44" name="Rounded Rectangle 26">
            <a:extLst>
              <a:ext uri="{FF2B5EF4-FFF2-40B4-BE49-F238E27FC236}">
                <a16:creationId xmlns:a16="http://schemas.microsoft.com/office/drawing/2014/main" id="{B93BF174-FA9F-42DD-A775-DEF5DC69E77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01:35</a:t>
            </a: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8F3CB38B-2C2E-46E4-9928-66B6841D859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01:34</a:t>
            </a:r>
          </a:p>
        </p:txBody>
      </p:sp>
      <p:sp>
        <p:nvSpPr>
          <p:cNvPr id="46" name="Rounded Rectangle 28">
            <a:extLst>
              <a:ext uri="{FF2B5EF4-FFF2-40B4-BE49-F238E27FC236}">
                <a16:creationId xmlns:a16="http://schemas.microsoft.com/office/drawing/2014/main" id="{BFACB34B-A407-4D1E-9E83-8CEEF45FE5E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01:33</a:t>
            </a:r>
          </a:p>
        </p:txBody>
      </p:sp>
      <p:sp>
        <p:nvSpPr>
          <p:cNvPr id="47" name="Rounded Rectangle 29">
            <a:extLst>
              <a:ext uri="{FF2B5EF4-FFF2-40B4-BE49-F238E27FC236}">
                <a16:creationId xmlns:a16="http://schemas.microsoft.com/office/drawing/2014/main" id="{0C3D2E7A-A9C2-46B5-8998-B9B7B8F9263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01:32</a:t>
            </a:r>
          </a:p>
        </p:txBody>
      </p:sp>
      <p:sp>
        <p:nvSpPr>
          <p:cNvPr id="48" name="Rounded Rectangle 30">
            <a:extLst>
              <a:ext uri="{FF2B5EF4-FFF2-40B4-BE49-F238E27FC236}">
                <a16:creationId xmlns:a16="http://schemas.microsoft.com/office/drawing/2014/main" id="{8D803559-A7E3-475E-BC7A-647111820B8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01:31</a:t>
            </a: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1DD643CB-C5CA-4C51-A8AF-30EE2C981EF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01:30</a:t>
            </a:r>
          </a:p>
        </p:txBody>
      </p: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7E7878FC-8223-4FF4-8F81-76596829B0F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01:29</a:t>
            </a:r>
          </a:p>
        </p:txBody>
      </p:sp>
      <p:sp>
        <p:nvSpPr>
          <p:cNvPr id="51" name="Rounded Rectangle 33">
            <a:extLst>
              <a:ext uri="{FF2B5EF4-FFF2-40B4-BE49-F238E27FC236}">
                <a16:creationId xmlns:a16="http://schemas.microsoft.com/office/drawing/2014/main" id="{F9A1F28E-9868-4E14-8D0D-E33B1CD53B0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01:28</a:t>
            </a:r>
          </a:p>
        </p:txBody>
      </p:sp>
      <p:sp>
        <p:nvSpPr>
          <p:cNvPr id="52" name="Rounded Rectangle 34">
            <a:extLst>
              <a:ext uri="{FF2B5EF4-FFF2-40B4-BE49-F238E27FC236}">
                <a16:creationId xmlns:a16="http://schemas.microsoft.com/office/drawing/2014/main" id="{62A7025C-9B26-4E54-B246-B700AD17A7C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01:27</a:t>
            </a:r>
          </a:p>
        </p:txBody>
      </p:sp>
      <p:sp>
        <p:nvSpPr>
          <p:cNvPr id="53" name="Rounded Rectangle 35">
            <a:extLst>
              <a:ext uri="{FF2B5EF4-FFF2-40B4-BE49-F238E27FC236}">
                <a16:creationId xmlns:a16="http://schemas.microsoft.com/office/drawing/2014/main" id="{9EFA0A81-B908-4A19-BB59-96A26C57670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01:26</a:t>
            </a:r>
          </a:p>
        </p:txBody>
      </p:sp>
      <p:sp>
        <p:nvSpPr>
          <p:cNvPr id="54" name="Rounded Rectangle 36">
            <a:extLst>
              <a:ext uri="{FF2B5EF4-FFF2-40B4-BE49-F238E27FC236}">
                <a16:creationId xmlns:a16="http://schemas.microsoft.com/office/drawing/2014/main" id="{029D6EEC-785F-46D8-8CCB-DC343B8938E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01:25</a:t>
            </a:r>
          </a:p>
        </p:txBody>
      </p:sp>
      <p:sp>
        <p:nvSpPr>
          <p:cNvPr id="55" name="Rounded Rectangle 37">
            <a:extLst>
              <a:ext uri="{FF2B5EF4-FFF2-40B4-BE49-F238E27FC236}">
                <a16:creationId xmlns:a16="http://schemas.microsoft.com/office/drawing/2014/main" id="{ABBE3F36-5500-4361-94F3-B1277A5E2F4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01:24</a:t>
            </a:r>
          </a:p>
        </p:txBody>
      </p:sp>
      <p:sp>
        <p:nvSpPr>
          <p:cNvPr id="56" name="Rounded Rectangle 38">
            <a:extLst>
              <a:ext uri="{FF2B5EF4-FFF2-40B4-BE49-F238E27FC236}">
                <a16:creationId xmlns:a16="http://schemas.microsoft.com/office/drawing/2014/main" id="{C0D16843-5048-4725-89AB-DE2821B09DB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01:23</a:t>
            </a:r>
          </a:p>
        </p:txBody>
      </p:sp>
      <p:sp>
        <p:nvSpPr>
          <p:cNvPr id="57" name="Rounded Rectangle 39">
            <a:extLst>
              <a:ext uri="{FF2B5EF4-FFF2-40B4-BE49-F238E27FC236}">
                <a16:creationId xmlns:a16="http://schemas.microsoft.com/office/drawing/2014/main" id="{014FB0E8-E129-4FA0-BE88-A5DD7CDE696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01:22</a:t>
            </a:r>
          </a:p>
        </p:txBody>
      </p:sp>
      <p:sp>
        <p:nvSpPr>
          <p:cNvPr id="58" name="Rounded Rectangle 40">
            <a:extLst>
              <a:ext uri="{FF2B5EF4-FFF2-40B4-BE49-F238E27FC236}">
                <a16:creationId xmlns:a16="http://schemas.microsoft.com/office/drawing/2014/main" id="{0B9123D1-319B-4D5F-B5AB-844460FF75F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01:21</a:t>
            </a:r>
          </a:p>
        </p:txBody>
      </p:sp>
      <p:sp>
        <p:nvSpPr>
          <p:cNvPr id="59" name="Rounded Rectangle 41">
            <a:extLst>
              <a:ext uri="{FF2B5EF4-FFF2-40B4-BE49-F238E27FC236}">
                <a16:creationId xmlns:a16="http://schemas.microsoft.com/office/drawing/2014/main" id="{E9E61C65-E11A-46AD-96D7-5BF5C88E9D3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01:20</a:t>
            </a:r>
          </a:p>
        </p:txBody>
      </p:sp>
      <p:sp>
        <p:nvSpPr>
          <p:cNvPr id="60" name="Rounded Rectangle 42">
            <a:extLst>
              <a:ext uri="{FF2B5EF4-FFF2-40B4-BE49-F238E27FC236}">
                <a16:creationId xmlns:a16="http://schemas.microsoft.com/office/drawing/2014/main" id="{80136F79-6450-4AC6-B458-6318186ACA5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01:19</a:t>
            </a:r>
          </a:p>
        </p:txBody>
      </p:sp>
      <p:sp>
        <p:nvSpPr>
          <p:cNvPr id="61" name="Rounded Rectangle 43">
            <a:extLst>
              <a:ext uri="{FF2B5EF4-FFF2-40B4-BE49-F238E27FC236}">
                <a16:creationId xmlns:a16="http://schemas.microsoft.com/office/drawing/2014/main" id="{A3ADA8D8-E6ED-4969-B2EF-F7A5A57CC83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01:18</a:t>
            </a:r>
          </a:p>
        </p:txBody>
      </p:sp>
      <p:sp>
        <p:nvSpPr>
          <p:cNvPr id="62" name="Rounded Rectangle 44">
            <a:extLst>
              <a:ext uri="{FF2B5EF4-FFF2-40B4-BE49-F238E27FC236}">
                <a16:creationId xmlns:a16="http://schemas.microsoft.com/office/drawing/2014/main" id="{51BEDD45-0084-4373-94F2-0C07495C98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01:17</a:t>
            </a:r>
          </a:p>
        </p:txBody>
      </p:sp>
      <p:sp>
        <p:nvSpPr>
          <p:cNvPr id="63" name="Rounded Rectangle 45">
            <a:extLst>
              <a:ext uri="{FF2B5EF4-FFF2-40B4-BE49-F238E27FC236}">
                <a16:creationId xmlns:a16="http://schemas.microsoft.com/office/drawing/2014/main" id="{6F0F0FBC-E780-44AC-BEA0-5DD8F44D1E0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01:16</a:t>
            </a:r>
          </a:p>
        </p:txBody>
      </p:sp>
      <p:sp>
        <p:nvSpPr>
          <p:cNvPr id="64" name="Rounded Rectangle 46">
            <a:extLst>
              <a:ext uri="{FF2B5EF4-FFF2-40B4-BE49-F238E27FC236}">
                <a16:creationId xmlns:a16="http://schemas.microsoft.com/office/drawing/2014/main" id="{679D20A3-6BC3-4E49-812B-5DDC52617BF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01:15</a:t>
            </a:r>
          </a:p>
        </p:txBody>
      </p:sp>
      <p:sp>
        <p:nvSpPr>
          <p:cNvPr id="65" name="Rounded Rectangle 47">
            <a:extLst>
              <a:ext uri="{FF2B5EF4-FFF2-40B4-BE49-F238E27FC236}">
                <a16:creationId xmlns:a16="http://schemas.microsoft.com/office/drawing/2014/main" id="{8AFDEC57-CA29-492C-AB29-D4410E786EA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01:14</a:t>
            </a:r>
          </a:p>
        </p:txBody>
      </p:sp>
      <p:sp>
        <p:nvSpPr>
          <p:cNvPr id="66" name="Rounded Rectangle 48">
            <a:extLst>
              <a:ext uri="{FF2B5EF4-FFF2-40B4-BE49-F238E27FC236}">
                <a16:creationId xmlns:a16="http://schemas.microsoft.com/office/drawing/2014/main" id="{34B02651-D562-4695-84D1-9F05F5AA4AE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01:13</a:t>
            </a:r>
          </a:p>
        </p:txBody>
      </p:sp>
      <p:sp>
        <p:nvSpPr>
          <p:cNvPr id="67" name="Rounded Rectangle 49">
            <a:extLst>
              <a:ext uri="{FF2B5EF4-FFF2-40B4-BE49-F238E27FC236}">
                <a16:creationId xmlns:a16="http://schemas.microsoft.com/office/drawing/2014/main" id="{9FE758B2-93EF-4475-B9B7-39504C225EB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01:12</a:t>
            </a:r>
          </a:p>
        </p:txBody>
      </p:sp>
      <p:sp>
        <p:nvSpPr>
          <p:cNvPr id="68" name="Rounded Rectangle 50">
            <a:extLst>
              <a:ext uri="{FF2B5EF4-FFF2-40B4-BE49-F238E27FC236}">
                <a16:creationId xmlns:a16="http://schemas.microsoft.com/office/drawing/2014/main" id="{CB01EC30-A843-4F51-822D-55FE7701786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01:11</a:t>
            </a:r>
          </a:p>
        </p:txBody>
      </p:sp>
      <p:sp>
        <p:nvSpPr>
          <p:cNvPr id="69" name="Rounded Rectangle 51">
            <a:extLst>
              <a:ext uri="{FF2B5EF4-FFF2-40B4-BE49-F238E27FC236}">
                <a16:creationId xmlns:a16="http://schemas.microsoft.com/office/drawing/2014/main" id="{2A82295F-673B-4B33-B33A-519929F7ADC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01:10</a:t>
            </a:r>
          </a:p>
        </p:txBody>
      </p:sp>
      <p:sp>
        <p:nvSpPr>
          <p:cNvPr id="70" name="Rounded Rectangle 52">
            <a:extLst>
              <a:ext uri="{FF2B5EF4-FFF2-40B4-BE49-F238E27FC236}">
                <a16:creationId xmlns:a16="http://schemas.microsoft.com/office/drawing/2014/main" id="{28F76499-954D-495A-A827-5995CD5116D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01:09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DBDA24DD-3EBA-43FF-BF02-8408234C2F5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01:08</a:t>
            </a:r>
          </a:p>
        </p:txBody>
      </p:sp>
      <p:sp>
        <p:nvSpPr>
          <p:cNvPr id="72" name="Rounded Rectangle 54">
            <a:extLst>
              <a:ext uri="{FF2B5EF4-FFF2-40B4-BE49-F238E27FC236}">
                <a16:creationId xmlns:a16="http://schemas.microsoft.com/office/drawing/2014/main" id="{4BEE547B-A378-4DFC-BC36-095CAD15B07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01:07</a:t>
            </a:r>
          </a:p>
        </p:txBody>
      </p:sp>
      <p:sp>
        <p:nvSpPr>
          <p:cNvPr id="73" name="Rounded Rectangle 55">
            <a:extLst>
              <a:ext uri="{FF2B5EF4-FFF2-40B4-BE49-F238E27FC236}">
                <a16:creationId xmlns:a16="http://schemas.microsoft.com/office/drawing/2014/main" id="{94BDF4A2-1D0F-469C-9552-4D1F23E73F1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01:06</a:t>
            </a:r>
          </a:p>
        </p:txBody>
      </p:sp>
      <p:sp>
        <p:nvSpPr>
          <p:cNvPr id="74" name="Rounded Rectangle 56">
            <a:extLst>
              <a:ext uri="{FF2B5EF4-FFF2-40B4-BE49-F238E27FC236}">
                <a16:creationId xmlns:a16="http://schemas.microsoft.com/office/drawing/2014/main" id="{710FE2D2-58F6-45A7-9B56-9E3D773C5CD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01:05</a:t>
            </a:r>
          </a:p>
        </p:txBody>
      </p:sp>
      <p:sp>
        <p:nvSpPr>
          <p:cNvPr id="75" name="Rounded Rectangle 57">
            <a:extLst>
              <a:ext uri="{FF2B5EF4-FFF2-40B4-BE49-F238E27FC236}">
                <a16:creationId xmlns:a16="http://schemas.microsoft.com/office/drawing/2014/main" id="{173437E3-DC6A-435E-8E2D-BD0AC2F7617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01:04</a:t>
            </a:r>
          </a:p>
        </p:txBody>
      </p:sp>
      <p:sp>
        <p:nvSpPr>
          <p:cNvPr id="76" name="Rounded Rectangle 58">
            <a:extLst>
              <a:ext uri="{FF2B5EF4-FFF2-40B4-BE49-F238E27FC236}">
                <a16:creationId xmlns:a16="http://schemas.microsoft.com/office/drawing/2014/main" id="{828E7137-7C7A-4635-AB5C-1955CA5C204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01:03</a:t>
            </a:r>
          </a:p>
        </p:txBody>
      </p:sp>
      <p:sp>
        <p:nvSpPr>
          <p:cNvPr id="77" name="Rounded Rectangle 59">
            <a:extLst>
              <a:ext uri="{FF2B5EF4-FFF2-40B4-BE49-F238E27FC236}">
                <a16:creationId xmlns:a16="http://schemas.microsoft.com/office/drawing/2014/main" id="{E269445A-E8EB-432B-8EC2-85D69FA36E9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01:02</a:t>
            </a:r>
          </a:p>
        </p:txBody>
      </p:sp>
      <p:sp>
        <p:nvSpPr>
          <p:cNvPr id="78" name="Rounded Rectangle 60">
            <a:extLst>
              <a:ext uri="{FF2B5EF4-FFF2-40B4-BE49-F238E27FC236}">
                <a16:creationId xmlns:a16="http://schemas.microsoft.com/office/drawing/2014/main" id="{B42785E9-943B-47B6-908F-2E003571A4F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01:01</a:t>
            </a:r>
          </a:p>
        </p:txBody>
      </p:sp>
      <p:sp>
        <p:nvSpPr>
          <p:cNvPr id="79" name="Rounded Rectangle 61">
            <a:extLst>
              <a:ext uri="{FF2B5EF4-FFF2-40B4-BE49-F238E27FC236}">
                <a16:creationId xmlns:a16="http://schemas.microsoft.com/office/drawing/2014/main" id="{62D7A48F-6C3B-429B-BC37-F3EB7829E0E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01:00</a:t>
            </a:r>
          </a:p>
        </p:txBody>
      </p:sp>
      <p:sp>
        <p:nvSpPr>
          <p:cNvPr id="80" name="Rounded Rectangle 62">
            <a:extLst>
              <a:ext uri="{FF2B5EF4-FFF2-40B4-BE49-F238E27FC236}">
                <a16:creationId xmlns:a16="http://schemas.microsoft.com/office/drawing/2014/main" id="{03F91CE1-ECEC-4614-932F-0B942B9F884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00:59</a:t>
            </a:r>
          </a:p>
        </p:txBody>
      </p:sp>
      <p:sp>
        <p:nvSpPr>
          <p:cNvPr id="81" name="Rounded Rectangle 63">
            <a:extLst>
              <a:ext uri="{FF2B5EF4-FFF2-40B4-BE49-F238E27FC236}">
                <a16:creationId xmlns:a16="http://schemas.microsoft.com/office/drawing/2014/main" id="{290F7452-CA07-4C56-8306-CC063B8C1C1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00:58</a:t>
            </a:r>
          </a:p>
        </p:txBody>
      </p:sp>
      <p:sp>
        <p:nvSpPr>
          <p:cNvPr id="82" name="Rounded Rectangle 64">
            <a:extLst>
              <a:ext uri="{FF2B5EF4-FFF2-40B4-BE49-F238E27FC236}">
                <a16:creationId xmlns:a16="http://schemas.microsoft.com/office/drawing/2014/main" id="{FCB40600-8CB4-488B-BB79-02E34DA1235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00:57</a:t>
            </a:r>
          </a:p>
        </p:txBody>
      </p:sp>
      <p:sp>
        <p:nvSpPr>
          <p:cNvPr id="83" name="Rounded Rectangle 65">
            <a:extLst>
              <a:ext uri="{FF2B5EF4-FFF2-40B4-BE49-F238E27FC236}">
                <a16:creationId xmlns:a16="http://schemas.microsoft.com/office/drawing/2014/main" id="{DBE3C2CE-47EC-4D4A-94D1-E3F9B714B21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00:56</a:t>
            </a:r>
          </a:p>
        </p:txBody>
      </p:sp>
      <p:sp>
        <p:nvSpPr>
          <p:cNvPr id="84" name="Rounded Rectangle 66">
            <a:extLst>
              <a:ext uri="{FF2B5EF4-FFF2-40B4-BE49-F238E27FC236}">
                <a16:creationId xmlns:a16="http://schemas.microsoft.com/office/drawing/2014/main" id="{D075F7C2-5CF2-472F-BCCD-9EE7C8E01BC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00:55</a:t>
            </a:r>
          </a:p>
        </p:txBody>
      </p:sp>
      <p:sp>
        <p:nvSpPr>
          <p:cNvPr id="85" name="Rounded Rectangle 67">
            <a:extLst>
              <a:ext uri="{FF2B5EF4-FFF2-40B4-BE49-F238E27FC236}">
                <a16:creationId xmlns:a16="http://schemas.microsoft.com/office/drawing/2014/main" id="{53784CE4-05E6-409D-AD80-EB0D9655644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00:54</a:t>
            </a:r>
          </a:p>
        </p:txBody>
      </p:sp>
      <p:sp>
        <p:nvSpPr>
          <p:cNvPr id="86" name="Rounded Rectangle 68">
            <a:extLst>
              <a:ext uri="{FF2B5EF4-FFF2-40B4-BE49-F238E27FC236}">
                <a16:creationId xmlns:a16="http://schemas.microsoft.com/office/drawing/2014/main" id="{170D4E29-56F8-4436-B2BC-3D3244FD87D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00:53</a:t>
            </a:r>
          </a:p>
        </p:txBody>
      </p:sp>
      <p:sp>
        <p:nvSpPr>
          <p:cNvPr id="87" name="Rounded Rectangle 69">
            <a:extLst>
              <a:ext uri="{FF2B5EF4-FFF2-40B4-BE49-F238E27FC236}">
                <a16:creationId xmlns:a16="http://schemas.microsoft.com/office/drawing/2014/main" id="{E32EB52C-D25B-4CF6-A527-C4A741BFE39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00:52</a:t>
            </a:r>
          </a:p>
        </p:txBody>
      </p:sp>
      <p:sp>
        <p:nvSpPr>
          <p:cNvPr id="88" name="Rounded Rectangle 70">
            <a:extLst>
              <a:ext uri="{FF2B5EF4-FFF2-40B4-BE49-F238E27FC236}">
                <a16:creationId xmlns:a16="http://schemas.microsoft.com/office/drawing/2014/main" id="{322EEF48-91F2-452B-B73C-A99267CA64B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00:51</a:t>
            </a:r>
          </a:p>
        </p:txBody>
      </p:sp>
      <p:sp>
        <p:nvSpPr>
          <p:cNvPr id="89" name="Rounded Rectangle 71">
            <a:extLst>
              <a:ext uri="{FF2B5EF4-FFF2-40B4-BE49-F238E27FC236}">
                <a16:creationId xmlns:a16="http://schemas.microsoft.com/office/drawing/2014/main" id="{A46D1BB4-5227-4849-A691-61CF43AAAF3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00:50</a:t>
            </a:r>
          </a:p>
        </p:txBody>
      </p:sp>
      <p:sp>
        <p:nvSpPr>
          <p:cNvPr id="90" name="Rounded Rectangle 72">
            <a:extLst>
              <a:ext uri="{FF2B5EF4-FFF2-40B4-BE49-F238E27FC236}">
                <a16:creationId xmlns:a16="http://schemas.microsoft.com/office/drawing/2014/main" id="{8F6D3DBC-C64D-4BE8-B052-42DF69471E5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00:49</a:t>
            </a:r>
          </a:p>
        </p:txBody>
      </p:sp>
      <p:sp>
        <p:nvSpPr>
          <p:cNvPr id="91" name="Rounded Rectangle 73">
            <a:extLst>
              <a:ext uri="{FF2B5EF4-FFF2-40B4-BE49-F238E27FC236}">
                <a16:creationId xmlns:a16="http://schemas.microsoft.com/office/drawing/2014/main" id="{56AAE401-03AA-4563-8A74-DAA71A2178B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00:48</a:t>
            </a:r>
          </a:p>
        </p:txBody>
      </p:sp>
      <p:sp>
        <p:nvSpPr>
          <p:cNvPr id="92" name="Rounded Rectangle 74">
            <a:extLst>
              <a:ext uri="{FF2B5EF4-FFF2-40B4-BE49-F238E27FC236}">
                <a16:creationId xmlns:a16="http://schemas.microsoft.com/office/drawing/2014/main" id="{88937503-0436-4704-80C3-7A5338DEAC4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00:47</a:t>
            </a:r>
          </a:p>
        </p:txBody>
      </p:sp>
      <p:sp>
        <p:nvSpPr>
          <p:cNvPr id="93" name="Rounded Rectangle 75">
            <a:extLst>
              <a:ext uri="{FF2B5EF4-FFF2-40B4-BE49-F238E27FC236}">
                <a16:creationId xmlns:a16="http://schemas.microsoft.com/office/drawing/2014/main" id="{37F4721F-F09D-4DEA-8BC5-7BD6DF60388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00:46</a:t>
            </a:r>
          </a:p>
        </p:txBody>
      </p:sp>
      <p:sp>
        <p:nvSpPr>
          <p:cNvPr id="94" name="Rounded Rectangle 76">
            <a:extLst>
              <a:ext uri="{FF2B5EF4-FFF2-40B4-BE49-F238E27FC236}">
                <a16:creationId xmlns:a16="http://schemas.microsoft.com/office/drawing/2014/main" id="{1B379D9B-316D-47FF-917A-B1238CE22F6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00:45</a:t>
            </a:r>
          </a:p>
        </p:txBody>
      </p:sp>
      <p:sp>
        <p:nvSpPr>
          <p:cNvPr id="95" name="Rounded Rectangle 77">
            <a:extLst>
              <a:ext uri="{FF2B5EF4-FFF2-40B4-BE49-F238E27FC236}">
                <a16:creationId xmlns:a16="http://schemas.microsoft.com/office/drawing/2014/main" id="{47B98130-78B7-41D1-AE94-77E9736DDDB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00:44</a:t>
            </a:r>
          </a:p>
        </p:txBody>
      </p:sp>
      <p:sp>
        <p:nvSpPr>
          <p:cNvPr id="96" name="Rounded Rectangle 78">
            <a:extLst>
              <a:ext uri="{FF2B5EF4-FFF2-40B4-BE49-F238E27FC236}">
                <a16:creationId xmlns:a16="http://schemas.microsoft.com/office/drawing/2014/main" id="{900850A6-9978-4CDF-B2DF-83FD302D99A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00:43</a:t>
            </a:r>
          </a:p>
        </p:txBody>
      </p:sp>
      <p:sp>
        <p:nvSpPr>
          <p:cNvPr id="97" name="Rounded Rectangle 79">
            <a:extLst>
              <a:ext uri="{FF2B5EF4-FFF2-40B4-BE49-F238E27FC236}">
                <a16:creationId xmlns:a16="http://schemas.microsoft.com/office/drawing/2014/main" id="{908DCCE0-3B8A-4B3B-9FF2-336E8E165A0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00:42</a:t>
            </a:r>
          </a:p>
        </p:txBody>
      </p:sp>
      <p:sp>
        <p:nvSpPr>
          <p:cNvPr id="98" name="Rounded Rectangle 80">
            <a:extLst>
              <a:ext uri="{FF2B5EF4-FFF2-40B4-BE49-F238E27FC236}">
                <a16:creationId xmlns:a16="http://schemas.microsoft.com/office/drawing/2014/main" id="{66489089-B7A3-4185-A68C-4BCEA556C0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00:41</a:t>
            </a:r>
          </a:p>
        </p:txBody>
      </p:sp>
      <p:sp>
        <p:nvSpPr>
          <p:cNvPr id="99" name="Rounded Rectangle 81">
            <a:extLst>
              <a:ext uri="{FF2B5EF4-FFF2-40B4-BE49-F238E27FC236}">
                <a16:creationId xmlns:a16="http://schemas.microsoft.com/office/drawing/2014/main" id="{5E756CAE-0A94-4980-ABF5-1D945E8E4FF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00:40</a:t>
            </a:r>
          </a:p>
        </p:txBody>
      </p:sp>
      <p:sp>
        <p:nvSpPr>
          <p:cNvPr id="100" name="Rounded Rectangle 82">
            <a:extLst>
              <a:ext uri="{FF2B5EF4-FFF2-40B4-BE49-F238E27FC236}">
                <a16:creationId xmlns:a16="http://schemas.microsoft.com/office/drawing/2014/main" id="{D4681591-BBAB-4009-A7BA-C8462C0E9C9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00:39</a:t>
            </a:r>
          </a:p>
        </p:txBody>
      </p:sp>
      <p:sp>
        <p:nvSpPr>
          <p:cNvPr id="101" name="Rounded Rectangle 83">
            <a:extLst>
              <a:ext uri="{FF2B5EF4-FFF2-40B4-BE49-F238E27FC236}">
                <a16:creationId xmlns:a16="http://schemas.microsoft.com/office/drawing/2014/main" id="{04E322A5-E7C9-4D4E-AAA7-0800C3946AC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00:38</a:t>
            </a:r>
          </a:p>
        </p:txBody>
      </p:sp>
      <p:sp>
        <p:nvSpPr>
          <p:cNvPr id="102" name="Rounded Rectangle 84">
            <a:extLst>
              <a:ext uri="{FF2B5EF4-FFF2-40B4-BE49-F238E27FC236}">
                <a16:creationId xmlns:a16="http://schemas.microsoft.com/office/drawing/2014/main" id="{D3768985-DE7C-469D-BBEF-C48DFF83FFF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00:37</a:t>
            </a:r>
          </a:p>
        </p:txBody>
      </p:sp>
      <p:sp>
        <p:nvSpPr>
          <p:cNvPr id="103" name="Rounded Rectangle 85">
            <a:extLst>
              <a:ext uri="{FF2B5EF4-FFF2-40B4-BE49-F238E27FC236}">
                <a16:creationId xmlns:a16="http://schemas.microsoft.com/office/drawing/2014/main" id="{2A03AA21-7FD9-4D90-939B-2B7F3CD6F96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00:36</a:t>
            </a:r>
          </a:p>
        </p:txBody>
      </p:sp>
      <p:sp>
        <p:nvSpPr>
          <p:cNvPr id="104" name="Rounded Rectangle 86">
            <a:extLst>
              <a:ext uri="{FF2B5EF4-FFF2-40B4-BE49-F238E27FC236}">
                <a16:creationId xmlns:a16="http://schemas.microsoft.com/office/drawing/2014/main" id="{96B1DD7A-6408-42B8-9DD3-6FAC1280E5B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00:35</a:t>
            </a:r>
          </a:p>
        </p:txBody>
      </p:sp>
      <p:sp>
        <p:nvSpPr>
          <p:cNvPr id="105" name="Rounded Rectangle 87">
            <a:extLst>
              <a:ext uri="{FF2B5EF4-FFF2-40B4-BE49-F238E27FC236}">
                <a16:creationId xmlns:a16="http://schemas.microsoft.com/office/drawing/2014/main" id="{A081CAA1-BC83-440B-865E-58ACD8A3362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00:34</a:t>
            </a:r>
          </a:p>
        </p:txBody>
      </p:sp>
      <p:sp>
        <p:nvSpPr>
          <p:cNvPr id="106" name="Rounded Rectangle 88">
            <a:extLst>
              <a:ext uri="{FF2B5EF4-FFF2-40B4-BE49-F238E27FC236}">
                <a16:creationId xmlns:a16="http://schemas.microsoft.com/office/drawing/2014/main" id="{5D3C9488-D0C6-4C20-9808-A00831C9A02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00:33</a:t>
            </a:r>
          </a:p>
        </p:txBody>
      </p:sp>
      <p:sp>
        <p:nvSpPr>
          <p:cNvPr id="107" name="Rounded Rectangle 89">
            <a:extLst>
              <a:ext uri="{FF2B5EF4-FFF2-40B4-BE49-F238E27FC236}">
                <a16:creationId xmlns:a16="http://schemas.microsoft.com/office/drawing/2014/main" id="{051CCC10-F8AC-458D-B1B9-0122FCF24E5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00:32</a:t>
            </a:r>
          </a:p>
        </p:txBody>
      </p:sp>
      <p:sp>
        <p:nvSpPr>
          <p:cNvPr id="108" name="Rounded Rectangle 90">
            <a:extLst>
              <a:ext uri="{FF2B5EF4-FFF2-40B4-BE49-F238E27FC236}">
                <a16:creationId xmlns:a16="http://schemas.microsoft.com/office/drawing/2014/main" id="{05361FAE-94C9-4EF5-9655-39129E3023E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00:31</a:t>
            </a:r>
          </a:p>
        </p:txBody>
      </p:sp>
      <p:sp>
        <p:nvSpPr>
          <p:cNvPr id="109" name="Rounded Rectangle 91">
            <a:extLst>
              <a:ext uri="{FF2B5EF4-FFF2-40B4-BE49-F238E27FC236}">
                <a16:creationId xmlns:a16="http://schemas.microsoft.com/office/drawing/2014/main" id="{C10860FE-C274-4078-A41F-1DCE72F54622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00:30</a:t>
            </a:r>
          </a:p>
        </p:txBody>
      </p:sp>
      <p:sp>
        <p:nvSpPr>
          <p:cNvPr id="110" name="Rounded Rectangle 92">
            <a:extLst>
              <a:ext uri="{FF2B5EF4-FFF2-40B4-BE49-F238E27FC236}">
                <a16:creationId xmlns:a16="http://schemas.microsoft.com/office/drawing/2014/main" id="{1582FB74-6922-4BB6-BBBB-43A924267C9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00:29</a:t>
            </a:r>
          </a:p>
        </p:txBody>
      </p:sp>
      <p:sp>
        <p:nvSpPr>
          <p:cNvPr id="111" name="Rounded Rectangle 93">
            <a:extLst>
              <a:ext uri="{FF2B5EF4-FFF2-40B4-BE49-F238E27FC236}">
                <a16:creationId xmlns:a16="http://schemas.microsoft.com/office/drawing/2014/main" id="{5865D58C-FA1C-4CF6-8F45-7715C766BEA6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00:28</a:t>
            </a:r>
          </a:p>
        </p:txBody>
      </p:sp>
      <p:sp>
        <p:nvSpPr>
          <p:cNvPr id="112" name="Rounded Rectangle 94">
            <a:extLst>
              <a:ext uri="{FF2B5EF4-FFF2-40B4-BE49-F238E27FC236}">
                <a16:creationId xmlns:a16="http://schemas.microsoft.com/office/drawing/2014/main" id="{B1120FD0-CDDD-4685-B66F-4FF909E66D8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00:27</a:t>
            </a:r>
          </a:p>
        </p:txBody>
      </p:sp>
      <p:sp>
        <p:nvSpPr>
          <p:cNvPr id="113" name="Rounded Rectangle 95">
            <a:extLst>
              <a:ext uri="{FF2B5EF4-FFF2-40B4-BE49-F238E27FC236}">
                <a16:creationId xmlns:a16="http://schemas.microsoft.com/office/drawing/2014/main" id="{C1523D88-FA95-4210-A76C-FF70BCC56BD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00:26</a:t>
            </a:r>
          </a:p>
        </p:txBody>
      </p:sp>
      <p:sp>
        <p:nvSpPr>
          <p:cNvPr id="114" name="Rounded Rectangle 96">
            <a:extLst>
              <a:ext uri="{FF2B5EF4-FFF2-40B4-BE49-F238E27FC236}">
                <a16:creationId xmlns:a16="http://schemas.microsoft.com/office/drawing/2014/main" id="{F0954030-1DC7-492F-99CB-2EE761D2628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00:25</a:t>
            </a:r>
          </a:p>
        </p:txBody>
      </p:sp>
      <p:sp>
        <p:nvSpPr>
          <p:cNvPr id="115" name="Rounded Rectangle 97">
            <a:extLst>
              <a:ext uri="{FF2B5EF4-FFF2-40B4-BE49-F238E27FC236}">
                <a16:creationId xmlns:a16="http://schemas.microsoft.com/office/drawing/2014/main" id="{3E703E3C-6B18-4568-BAC4-203418BFFF7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00:24</a:t>
            </a:r>
          </a:p>
        </p:txBody>
      </p:sp>
      <p:sp>
        <p:nvSpPr>
          <p:cNvPr id="116" name="Rounded Rectangle 98">
            <a:extLst>
              <a:ext uri="{FF2B5EF4-FFF2-40B4-BE49-F238E27FC236}">
                <a16:creationId xmlns:a16="http://schemas.microsoft.com/office/drawing/2014/main" id="{51A7E9CC-B43D-4312-9167-EEB1F913B49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00:23</a:t>
            </a:r>
          </a:p>
        </p:txBody>
      </p:sp>
      <p:sp>
        <p:nvSpPr>
          <p:cNvPr id="117" name="Rounded Rectangle 99">
            <a:extLst>
              <a:ext uri="{FF2B5EF4-FFF2-40B4-BE49-F238E27FC236}">
                <a16:creationId xmlns:a16="http://schemas.microsoft.com/office/drawing/2014/main" id="{BC2795F2-FD11-4F5E-BD92-605ED184EEB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00:22</a:t>
            </a:r>
          </a:p>
        </p:txBody>
      </p:sp>
      <p:sp>
        <p:nvSpPr>
          <p:cNvPr id="118" name="Rounded Rectangle 100">
            <a:extLst>
              <a:ext uri="{FF2B5EF4-FFF2-40B4-BE49-F238E27FC236}">
                <a16:creationId xmlns:a16="http://schemas.microsoft.com/office/drawing/2014/main" id="{D479E55A-3745-496A-B4E2-F4B36BFC5FF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00:21</a:t>
            </a:r>
          </a:p>
        </p:txBody>
      </p:sp>
      <p:sp>
        <p:nvSpPr>
          <p:cNvPr id="119" name="Rounded Rectangle 101">
            <a:extLst>
              <a:ext uri="{FF2B5EF4-FFF2-40B4-BE49-F238E27FC236}">
                <a16:creationId xmlns:a16="http://schemas.microsoft.com/office/drawing/2014/main" id="{6D61A75F-4C7E-4895-B948-1DCEEFA4B754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00:20</a:t>
            </a:r>
          </a:p>
        </p:txBody>
      </p:sp>
      <p:sp>
        <p:nvSpPr>
          <p:cNvPr id="120" name="Rounded Rectangle 102">
            <a:extLst>
              <a:ext uri="{FF2B5EF4-FFF2-40B4-BE49-F238E27FC236}">
                <a16:creationId xmlns:a16="http://schemas.microsoft.com/office/drawing/2014/main" id="{CF8D7FBC-FE84-40F9-80E9-B8919492CBB5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00:19</a:t>
            </a:r>
          </a:p>
        </p:txBody>
      </p:sp>
      <p:sp>
        <p:nvSpPr>
          <p:cNvPr id="121" name="Rounded Rectangle 103">
            <a:extLst>
              <a:ext uri="{FF2B5EF4-FFF2-40B4-BE49-F238E27FC236}">
                <a16:creationId xmlns:a16="http://schemas.microsoft.com/office/drawing/2014/main" id="{754E8D71-4C72-4024-B138-2974582ABEE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00:18</a:t>
            </a:r>
          </a:p>
        </p:txBody>
      </p:sp>
      <p:sp>
        <p:nvSpPr>
          <p:cNvPr id="122" name="Rounded Rectangle 104">
            <a:extLst>
              <a:ext uri="{FF2B5EF4-FFF2-40B4-BE49-F238E27FC236}">
                <a16:creationId xmlns:a16="http://schemas.microsoft.com/office/drawing/2014/main" id="{4F64DE34-4A6F-4501-BC57-670D9198127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00:17</a:t>
            </a:r>
          </a:p>
        </p:txBody>
      </p:sp>
      <p:sp>
        <p:nvSpPr>
          <p:cNvPr id="123" name="Rounded Rectangle 105">
            <a:extLst>
              <a:ext uri="{FF2B5EF4-FFF2-40B4-BE49-F238E27FC236}">
                <a16:creationId xmlns:a16="http://schemas.microsoft.com/office/drawing/2014/main" id="{DEFF0F90-C08F-435C-B20A-41B915011AA3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00:16</a:t>
            </a:r>
          </a:p>
        </p:txBody>
      </p:sp>
      <p:sp>
        <p:nvSpPr>
          <p:cNvPr id="124" name="Rounded Rectangle 106">
            <a:extLst>
              <a:ext uri="{FF2B5EF4-FFF2-40B4-BE49-F238E27FC236}">
                <a16:creationId xmlns:a16="http://schemas.microsoft.com/office/drawing/2014/main" id="{C94D0DE3-FAF3-49EA-938A-80EDAE6E9B31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00:15</a:t>
            </a:r>
          </a:p>
        </p:txBody>
      </p:sp>
      <p:sp>
        <p:nvSpPr>
          <p:cNvPr id="125" name="Rounded Rectangle 107">
            <a:extLst>
              <a:ext uri="{FF2B5EF4-FFF2-40B4-BE49-F238E27FC236}">
                <a16:creationId xmlns:a16="http://schemas.microsoft.com/office/drawing/2014/main" id="{5C0420E6-B11D-4D01-B350-D6DA6E43CAA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00:14</a:t>
            </a:r>
          </a:p>
        </p:txBody>
      </p:sp>
      <p:sp>
        <p:nvSpPr>
          <p:cNvPr id="126" name="Rounded Rectangle 108">
            <a:extLst>
              <a:ext uri="{FF2B5EF4-FFF2-40B4-BE49-F238E27FC236}">
                <a16:creationId xmlns:a16="http://schemas.microsoft.com/office/drawing/2014/main" id="{A2D8A87E-3EE1-48F3-91DE-0865B747F848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00:13</a:t>
            </a:r>
          </a:p>
        </p:txBody>
      </p:sp>
      <p:sp>
        <p:nvSpPr>
          <p:cNvPr id="127" name="Rounded Rectangle 109">
            <a:extLst>
              <a:ext uri="{FF2B5EF4-FFF2-40B4-BE49-F238E27FC236}">
                <a16:creationId xmlns:a16="http://schemas.microsoft.com/office/drawing/2014/main" id="{93C03481-B3FE-4C61-842A-DE828432706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00:12</a:t>
            </a:r>
          </a:p>
        </p:txBody>
      </p:sp>
      <p:sp>
        <p:nvSpPr>
          <p:cNvPr id="128" name="Rounded Rectangle 110">
            <a:extLst>
              <a:ext uri="{FF2B5EF4-FFF2-40B4-BE49-F238E27FC236}">
                <a16:creationId xmlns:a16="http://schemas.microsoft.com/office/drawing/2014/main" id="{E1BC8654-32D8-4B08-A578-441B1CDB7D3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00:11</a:t>
            </a:r>
          </a:p>
        </p:txBody>
      </p:sp>
      <p:sp>
        <p:nvSpPr>
          <p:cNvPr id="129" name="Rounded Rectangle 111">
            <a:extLst>
              <a:ext uri="{FF2B5EF4-FFF2-40B4-BE49-F238E27FC236}">
                <a16:creationId xmlns:a16="http://schemas.microsoft.com/office/drawing/2014/main" id="{23A972F9-7E7E-4CF2-88CB-1F8705A54ED9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00:10</a:t>
            </a:r>
          </a:p>
        </p:txBody>
      </p:sp>
      <p:sp>
        <p:nvSpPr>
          <p:cNvPr id="130" name="Rounded Rectangle 112">
            <a:extLst>
              <a:ext uri="{FF2B5EF4-FFF2-40B4-BE49-F238E27FC236}">
                <a16:creationId xmlns:a16="http://schemas.microsoft.com/office/drawing/2014/main" id="{381402F7-A6FE-44D3-8BE7-08D17375AE0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00:09</a:t>
            </a:r>
          </a:p>
        </p:txBody>
      </p:sp>
      <p:sp>
        <p:nvSpPr>
          <p:cNvPr id="131" name="Rounded Rectangle 113">
            <a:extLst>
              <a:ext uri="{FF2B5EF4-FFF2-40B4-BE49-F238E27FC236}">
                <a16:creationId xmlns:a16="http://schemas.microsoft.com/office/drawing/2014/main" id="{DE6A6CE9-AC40-4567-8C29-F012AFDFA86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00:08</a:t>
            </a:r>
          </a:p>
        </p:txBody>
      </p:sp>
      <p:sp>
        <p:nvSpPr>
          <p:cNvPr id="132" name="Rounded Rectangle 114">
            <a:extLst>
              <a:ext uri="{FF2B5EF4-FFF2-40B4-BE49-F238E27FC236}">
                <a16:creationId xmlns:a16="http://schemas.microsoft.com/office/drawing/2014/main" id="{EB37A230-73D1-42D6-BF1E-08E5CC72422B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00:07</a:t>
            </a:r>
          </a:p>
        </p:txBody>
      </p:sp>
      <p:sp>
        <p:nvSpPr>
          <p:cNvPr id="133" name="Rounded Rectangle 115">
            <a:extLst>
              <a:ext uri="{FF2B5EF4-FFF2-40B4-BE49-F238E27FC236}">
                <a16:creationId xmlns:a16="http://schemas.microsoft.com/office/drawing/2014/main" id="{89FEA5B5-1653-43D2-8319-C04D2BEE209D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00:06</a:t>
            </a:r>
          </a:p>
        </p:txBody>
      </p:sp>
      <p:sp>
        <p:nvSpPr>
          <p:cNvPr id="134" name="Rounded Rectangle 116">
            <a:extLst>
              <a:ext uri="{FF2B5EF4-FFF2-40B4-BE49-F238E27FC236}">
                <a16:creationId xmlns:a16="http://schemas.microsoft.com/office/drawing/2014/main" id="{FE86D223-9900-4642-9F76-9F82E76802F7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00:05</a:t>
            </a:r>
          </a:p>
        </p:txBody>
      </p:sp>
      <p:sp>
        <p:nvSpPr>
          <p:cNvPr id="135" name="Rounded Rectangle 117">
            <a:extLst>
              <a:ext uri="{FF2B5EF4-FFF2-40B4-BE49-F238E27FC236}">
                <a16:creationId xmlns:a16="http://schemas.microsoft.com/office/drawing/2014/main" id="{BA3A5B35-730C-4613-A347-0B0572FC0010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00:04</a:t>
            </a:r>
          </a:p>
        </p:txBody>
      </p:sp>
      <p:sp>
        <p:nvSpPr>
          <p:cNvPr id="136" name="Rounded Rectangle 118">
            <a:extLst>
              <a:ext uri="{FF2B5EF4-FFF2-40B4-BE49-F238E27FC236}">
                <a16:creationId xmlns:a16="http://schemas.microsoft.com/office/drawing/2014/main" id="{649086FD-CD13-49D9-9B8F-965D483B560C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00:03</a:t>
            </a:r>
          </a:p>
        </p:txBody>
      </p:sp>
      <p:sp>
        <p:nvSpPr>
          <p:cNvPr id="137" name="Rounded Rectangle 119">
            <a:extLst>
              <a:ext uri="{FF2B5EF4-FFF2-40B4-BE49-F238E27FC236}">
                <a16:creationId xmlns:a16="http://schemas.microsoft.com/office/drawing/2014/main" id="{B9A20E94-E7F8-47CE-9438-268C55C312F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00:02</a:t>
            </a:r>
          </a:p>
        </p:txBody>
      </p:sp>
      <p:sp>
        <p:nvSpPr>
          <p:cNvPr id="138" name="Rounded Rectangle 120">
            <a:extLst>
              <a:ext uri="{FF2B5EF4-FFF2-40B4-BE49-F238E27FC236}">
                <a16:creationId xmlns:a16="http://schemas.microsoft.com/office/drawing/2014/main" id="{C2C1593F-E623-4D10-BA36-3BCC68FA861F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00:01</a:t>
            </a:r>
          </a:p>
        </p:txBody>
      </p:sp>
      <p:sp>
        <p:nvSpPr>
          <p:cNvPr id="139" name="Rounded Rectangle 121">
            <a:extLst>
              <a:ext uri="{FF2B5EF4-FFF2-40B4-BE49-F238E27FC236}">
                <a16:creationId xmlns:a16="http://schemas.microsoft.com/office/drawing/2014/main" id="{6174B688-531F-488D-AA11-8580F0C5065A}"/>
              </a:ext>
            </a:extLst>
          </p:cNvPr>
          <p:cNvSpPr/>
          <p:nvPr/>
        </p:nvSpPr>
        <p:spPr>
          <a:xfrm>
            <a:off x="7790822" y="2780249"/>
            <a:ext cx="9906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4F88843-1F79-4C9E-AE35-4395D360CAEF}"/>
              </a:ext>
            </a:extLst>
          </p:cNvPr>
          <p:cNvSpPr/>
          <p:nvPr/>
        </p:nvSpPr>
        <p:spPr>
          <a:xfrm>
            <a:off x="7848600" y="2780249"/>
            <a:ext cx="841369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8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2" grpId="0"/>
      <p:bldP spid="2" grpId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luỹ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thừa</a:t>
            </a:r>
            <a:endParaRPr lang="en-US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– T 58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BTVN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2B0D74-E842-4970-A117-1C5923B5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pic>
        <p:nvPicPr>
          <p:cNvPr id="38" name="Question" descr="OPL20U25GSXzBJYl68kk8uQGfFKzs7yb1M4KJWUiLk6ZEvGF+qCIPSnY57AbBFCvTW$15.2022.CD.126$126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 descr="OPL20U25GSXzBJYl68kk8uQGfFKzs7yb1M4KJWUiLk6ZEvGF+qCIPSnY57AbBFCvTW$15.2022.CD.126$126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 descr="OPL20U25GSXzBJYl68kk8uQGfFKzs7yb1M4KJWUiLk6ZEvGF+qCIPSnY57AbBFCvTW$15.2022.CD.126$126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 descr="OPL20U25GSXzBJYl68kk8uQGfFKzs7yb1M4KJWUiLk6ZEvGF+qCIPSnY57AbBFCvTW$15.2022.CD.126$126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CDF819-5379-4B9E-96D7-BBD8879B5C00}"/>
              </a:ext>
            </a:extLst>
          </p:cNvPr>
          <p:cNvSpPr txBox="1"/>
          <p:nvPr/>
        </p:nvSpPr>
        <p:spPr>
          <a:xfrm>
            <a:off x="685800" y="2735818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AI LÀ TRIỆU PHÚ</a:t>
            </a:r>
          </a:p>
        </p:txBody>
      </p:sp>
    </p:spTree>
    <p:extLst>
      <p:ext uri="{BB962C8B-B14F-4D97-AF65-F5344CB8AC3E}">
        <p14:creationId xmlns:p14="http://schemas.microsoft.com/office/powerpoint/2010/main" val="27887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209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a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p an a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89787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30D654-6FB1-4AF8-9DAF-A2482B3A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506103"/>
              </p:ext>
            </p:extLst>
          </p:nvPr>
        </p:nvGraphicFramePr>
        <p:xfrm>
          <a:off x="4671881" y="2820509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304560" progId="Equation.DSMT4">
                  <p:embed/>
                </p:oleObj>
              </mc:Choice>
              <mc:Fallback>
                <p:oleObj name="Equation" r:id="rId12" imgW="1587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1881" y="2820509"/>
                        <a:ext cx="1587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93B3268-25C2-45FB-BC97-738AF4B34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769336"/>
              </p:ext>
            </p:extLst>
          </p:nvPr>
        </p:nvGraphicFramePr>
        <p:xfrm>
          <a:off x="6802394" y="2814783"/>
          <a:ext cx="147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120" imgH="342720" progId="Equation.DSMT4">
                  <p:embed/>
                </p:oleObj>
              </mc:Choice>
              <mc:Fallback>
                <p:oleObj name="Equation" r:id="rId14" imgW="1473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02394" y="2814783"/>
                        <a:ext cx="1473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014C0B-231B-4297-99C4-262C8759A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09126"/>
              </p:ext>
            </p:extLst>
          </p:nvPr>
        </p:nvGraphicFramePr>
        <p:xfrm>
          <a:off x="1447800" y="3143250"/>
          <a:ext cx="118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80800" imgH="342720" progId="Equation.DSMT4">
                  <p:embed/>
                </p:oleObj>
              </mc:Choice>
              <mc:Fallback>
                <p:oleObj name="Equation" r:id="rId16" imgW="1180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47800" y="3143250"/>
                        <a:ext cx="1181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37CCFD-4318-4590-BED0-C21248EAC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343033"/>
              </p:ext>
            </p:extLst>
          </p:nvPr>
        </p:nvGraphicFramePr>
        <p:xfrm>
          <a:off x="1481214" y="3931704"/>
          <a:ext cx="218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84120" imgH="342720" progId="Equation.DSMT4">
                  <p:embed/>
                </p:oleObj>
              </mc:Choice>
              <mc:Fallback>
                <p:oleObj name="Equation" r:id="rId18" imgW="2184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81214" y="3931704"/>
                        <a:ext cx="2184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6779D7-E07C-4450-9B4F-EA6D75F07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86648"/>
              </p:ext>
            </p:extLst>
          </p:nvPr>
        </p:nvGraphicFramePr>
        <p:xfrm>
          <a:off x="5465763" y="3932238"/>
          <a:ext cx="220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09680" imgH="342720" progId="Equation.DSMT4">
                  <p:embed/>
                </p:oleObj>
              </mc:Choice>
              <mc:Fallback>
                <p:oleObj name="Equation" r:id="rId20" imgW="2209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5763" y="3932238"/>
                        <a:ext cx="2209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114170B-188E-4C18-97A6-ECFD206FA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41015"/>
              </p:ext>
            </p:extLst>
          </p:nvPr>
        </p:nvGraphicFramePr>
        <p:xfrm>
          <a:off x="1433513" y="4573588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23800" imgH="342720" progId="Equation.DSMT4">
                  <p:embed/>
                </p:oleObj>
              </mc:Choice>
              <mc:Fallback>
                <p:oleObj name="Equation" r:id="rId22" imgW="2323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33513" y="4573588"/>
                        <a:ext cx="2324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16A1F1-36F3-4BB7-A9B6-D481A5477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42796"/>
              </p:ext>
            </p:extLst>
          </p:nvPr>
        </p:nvGraphicFramePr>
        <p:xfrm>
          <a:off x="5707063" y="4573588"/>
          <a:ext cx="181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815840" imgH="342720" progId="Equation.DSMT4">
                  <p:embed/>
                </p:oleObj>
              </mc:Choice>
              <mc:Fallback>
                <p:oleObj name="Equation" r:id="rId24" imgW="18158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07063" y="4573588"/>
                        <a:ext cx="1816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ounded Rectangle 1">
            <a:extLst>
              <a:ext uri="{FF2B5EF4-FFF2-40B4-BE49-F238E27FC236}">
                <a16:creationId xmlns:a16="http://schemas.microsoft.com/office/drawing/2014/main" id="{21FE0FA9-7561-44CF-93F1-E671D97E64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101" name="Rounded Rectangle 2">
            <a:extLst>
              <a:ext uri="{FF2B5EF4-FFF2-40B4-BE49-F238E27FC236}">
                <a16:creationId xmlns:a16="http://schemas.microsoft.com/office/drawing/2014/main" id="{56ACC486-3EB2-4A23-96B8-4045CA20407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9CF8AA37-4249-4844-BCE2-82F0D8D6D82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6C02FAE-2BEA-42FD-9C6C-845B64C6488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AD1961AB-1F60-44BA-AD6A-AE6C64244E6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105" name="Rounded Rectangle 6">
            <a:extLst>
              <a:ext uri="{FF2B5EF4-FFF2-40B4-BE49-F238E27FC236}">
                <a16:creationId xmlns:a16="http://schemas.microsoft.com/office/drawing/2014/main" id="{C9E00BFD-D86A-4473-9B8B-EBD945C0FA8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A7C44113-058A-404D-9276-CAC51DF5250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6F12124F-9BB5-4EC1-971C-FF916668B3C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108" name="Rounded Rectangle 9">
            <a:extLst>
              <a:ext uri="{FF2B5EF4-FFF2-40B4-BE49-F238E27FC236}">
                <a16:creationId xmlns:a16="http://schemas.microsoft.com/office/drawing/2014/main" id="{439978D1-B4A1-445B-BA59-296E357FE32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109" name="Rounded Rectangle 10">
            <a:extLst>
              <a:ext uri="{FF2B5EF4-FFF2-40B4-BE49-F238E27FC236}">
                <a16:creationId xmlns:a16="http://schemas.microsoft.com/office/drawing/2014/main" id="{F9B7A5CB-C747-4E2C-9120-B6F049429C9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110" name="Rounded Rectangle 11">
            <a:extLst>
              <a:ext uri="{FF2B5EF4-FFF2-40B4-BE49-F238E27FC236}">
                <a16:creationId xmlns:a16="http://schemas.microsoft.com/office/drawing/2014/main" id="{E4DFEF11-2EC2-4521-A89F-615C9961A56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111" name="Rounded Rectangle 12">
            <a:extLst>
              <a:ext uri="{FF2B5EF4-FFF2-40B4-BE49-F238E27FC236}">
                <a16:creationId xmlns:a16="http://schemas.microsoft.com/office/drawing/2014/main" id="{2B208FC5-27DC-498C-AAAC-DA41D728FA2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112" name="Rounded Rectangle 13">
            <a:extLst>
              <a:ext uri="{FF2B5EF4-FFF2-40B4-BE49-F238E27FC236}">
                <a16:creationId xmlns:a16="http://schemas.microsoft.com/office/drawing/2014/main" id="{8BEB99C1-188A-428A-8186-D333E8452F6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113" name="Rounded Rectangle 14">
            <a:extLst>
              <a:ext uri="{FF2B5EF4-FFF2-40B4-BE49-F238E27FC236}">
                <a16:creationId xmlns:a16="http://schemas.microsoft.com/office/drawing/2014/main" id="{5897EE1E-BF24-4F4A-9FEB-4E800B7EECD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114" name="Rounded Rectangle 15">
            <a:extLst>
              <a:ext uri="{FF2B5EF4-FFF2-40B4-BE49-F238E27FC236}">
                <a16:creationId xmlns:a16="http://schemas.microsoft.com/office/drawing/2014/main" id="{7963699C-C979-4835-A381-E44A0D171B0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115" name="Rounded Rectangle 16">
            <a:extLst>
              <a:ext uri="{FF2B5EF4-FFF2-40B4-BE49-F238E27FC236}">
                <a16:creationId xmlns:a16="http://schemas.microsoft.com/office/drawing/2014/main" id="{398E2BC3-6086-4C94-847E-4E8E9E24B2A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116" name="Rounded Rectangle 17">
            <a:extLst>
              <a:ext uri="{FF2B5EF4-FFF2-40B4-BE49-F238E27FC236}">
                <a16:creationId xmlns:a16="http://schemas.microsoft.com/office/drawing/2014/main" id="{4EB8353C-9D2A-4638-9001-6DDAE091714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117" name="Rounded Rectangle 18">
            <a:extLst>
              <a:ext uri="{FF2B5EF4-FFF2-40B4-BE49-F238E27FC236}">
                <a16:creationId xmlns:a16="http://schemas.microsoft.com/office/drawing/2014/main" id="{B8FDB401-14E7-4CFB-829B-FB655CEAAF6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118" name="Rounded Rectangle 19">
            <a:extLst>
              <a:ext uri="{FF2B5EF4-FFF2-40B4-BE49-F238E27FC236}">
                <a16:creationId xmlns:a16="http://schemas.microsoft.com/office/drawing/2014/main" id="{8075F894-C3E4-4B2A-947A-AD20FABEE93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119" name="Rounded Rectangle 20">
            <a:extLst>
              <a:ext uri="{FF2B5EF4-FFF2-40B4-BE49-F238E27FC236}">
                <a16:creationId xmlns:a16="http://schemas.microsoft.com/office/drawing/2014/main" id="{3863999F-B043-4D8C-848E-A2CEA17EA9D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120" name="Rounded Rectangle 21">
            <a:extLst>
              <a:ext uri="{FF2B5EF4-FFF2-40B4-BE49-F238E27FC236}">
                <a16:creationId xmlns:a16="http://schemas.microsoft.com/office/drawing/2014/main" id="{58DA59DC-1144-47AE-B03B-CFBCDF3728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121" name="Rounded Rectangle 22">
            <a:extLst>
              <a:ext uri="{FF2B5EF4-FFF2-40B4-BE49-F238E27FC236}">
                <a16:creationId xmlns:a16="http://schemas.microsoft.com/office/drawing/2014/main" id="{22724831-D612-4C7B-8597-A63431F2269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122" name="Rounded Rectangle 23">
            <a:extLst>
              <a:ext uri="{FF2B5EF4-FFF2-40B4-BE49-F238E27FC236}">
                <a16:creationId xmlns:a16="http://schemas.microsoft.com/office/drawing/2014/main" id="{750E7728-A81E-4A7E-B279-467461DE6B9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123" name="Rounded Rectangle 24">
            <a:extLst>
              <a:ext uri="{FF2B5EF4-FFF2-40B4-BE49-F238E27FC236}">
                <a16:creationId xmlns:a16="http://schemas.microsoft.com/office/drawing/2014/main" id="{54ED0447-C526-4B58-B746-E4A17A89711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124" name="Rounded Rectangle 25">
            <a:extLst>
              <a:ext uri="{FF2B5EF4-FFF2-40B4-BE49-F238E27FC236}">
                <a16:creationId xmlns:a16="http://schemas.microsoft.com/office/drawing/2014/main" id="{C7C9D6BA-3518-4A4A-84EB-5D14D601647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125" name="Rounded Rectangle 26">
            <a:extLst>
              <a:ext uri="{FF2B5EF4-FFF2-40B4-BE49-F238E27FC236}">
                <a16:creationId xmlns:a16="http://schemas.microsoft.com/office/drawing/2014/main" id="{8034184B-DDA0-46AB-9535-81004C790C3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126" name="Rounded Rectangle 27">
            <a:extLst>
              <a:ext uri="{FF2B5EF4-FFF2-40B4-BE49-F238E27FC236}">
                <a16:creationId xmlns:a16="http://schemas.microsoft.com/office/drawing/2014/main" id="{A6F79F8D-28B7-4E6A-968E-EEC9C0F251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127" name="Rounded Rectangle 28">
            <a:extLst>
              <a:ext uri="{FF2B5EF4-FFF2-40B4-BE49-F238E27FC236}">
                <a16:creationId xmlns:a16="http://schemas.microsoft.com/office/drawing/2014/main" id="{AE5A74F2-C316-4B03-ACEE-ED02F23B666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128" name="Rounded Rectangle 29">
            <a:extLst>
              <a:ext uri="{FF2B5EF4-FFF2-40B4-BE49-F238E27FC236}">
                <a16:creationId xmlns:a16="http://schemas.microsoft.com/office/drawing/2014/main" id="{0CA908CF-C7D5-46DD-B89B-B238E7E337B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129" name="Rounded Rectangle 30">
            <a:extLst>
              <a:ext uri="{FF2B5EF4-FFF2-40B4-BE49-F238E27FC236}">
                <a16:creationId xmlns:a16="http://schemas.microsoft.com/office/drawing/2014/main" id="{40AB761D-80FB-40A6-B024-CB52EA0FED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130" name="Rounded Rectangle 31">
            <a:extLst>
              <a:ext uri="{FF2B5EF4-FFF2-40B4-BE49-F238E27FC236}">
                <a16:creationId xmlns:a16="http://schemas.microsoft.com/office/drawing/2014/main" id="{B0E0C018-D5D2-4AF0-A12D-4D6F338BE95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131" name="Rounded Rectangle 32">
            <a:extLst>
              <a:ext uri="{FF2B5EF4-FFF2-40B4-BE49-F238E27FC236}">
                <a16:creationId xmlns:a16="http://schemas.microsoft.com/office/drawing/2014/main" id="{E5B1E37B-7428-46E2-92B6-CF32753498C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132" name="Rounded Rectangle 33">
            <a:extLst>
              <a:ext uri="{FF2B5EF4-FFF2-40B4-BE49-F238E27FC236}">
                <a16:creationId xmlns:a16="http://schemas.microsoft.com/office/drawing/2014/main" id="{3E7A8DBE-F376-463C-85EE-944BAE94839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133" name="Rounded Rectangle 34">
            <a:extLst>
              <a:ext uri="{FF2B5EF4-FFF2-40B4-BE49-F238E27FC236}">
                <a16:creationId xmlns:a16="http://schemas.microsoft.com/office/drawing/2014/main" id="{E1E9F9DA-6CA4-4087-AD92-35C208A4A5D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134" name="Rounded Rectangle 35">
            <a:extLst>
              <a:ext uri="{FF2B5EF4-FFF2-40B4-BE49-F238E27FC236}">
                <a16:creationId xmlns:a16="http://schemas.microsoft.com/office/drawing/2014/main" id="{B898146B-2753-4C1A-A018-1E8252AF049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135" name="Rounded Rectangle 36">
            <a:extLst>
              <a:ext uri="{FF2B5EF4-FFF2-40B4-BE49-F238E27FC236}">
                <a16:creationId xmlns:a16="http://schemas.microsoft.com/office/drawing/2014/main" id="{9B962F10-F39A-4391-B2B9-EE5D5CAD5F5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136" name="Rounded Rectangle 37">
            <a:extLst>
              <a:ext uri="{FF2B5EF4-FFF2-40B4-BE49-F238E27FC236}">
                <a16:creationId xmlns:a16="http://schemas.microsoft.com/office/drawing/2014/main" id="{CEEFD246-6F0C-43BE-9045-283C391B239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137" name="Rounded Rectangle 38">
            <a:extLst>
              <a:ext uri="{FF2B5EF4-FFF2-40B4-BE49-F238E27FC236}">
                <a16:creationId xmlns:a16="http://schemas.microsoft.com/office/drawing/2014/main" id="{0FDD853F-FEE1-4D37-B107-654B2B9214F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138" name="Rounded Rectangle 39">
            <a:extLst>
              <a:ext uri="{FF2B5EF4-FFF2-40B4-BE49-F238E27FC236}">
                <a16:creationId xmlns:a16="http://schemas.microsoft.com/office/drawing/2014/main" id="{0B2C9CD1-A892-4DC5-BEF1-DF037F44125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139" name="Rounded Rectangle 40">
            <a:extLst>
              <a:ext uri="{FF2B5EF4-FFF2-40B4-BE49-F238E27FC236}">
                <a16:creationId xmlns:a16="http://schemas.microsoft.com/office/drawing/2014/main" id="{36377D66-6553-482E-9D32-1536FF462D2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140" name="Rounded Rectangle 41">
            <a:extLst>
              <a:ext uri="{FF2B5EF4-FFF2-40B4-BE49-F238E27FC236}">
                <a16:creationId xmlns:a16="http://schemas.microsoft.com/office/drawing/2014/main" id="{B90EB5B2-3DFD-43B2-A317-BF0ECBC7108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141" name="Rounded Rectangle 42">
            <a:extLst>
              <a:ext uri="{FF2B5EF4-FFF2-40B4-BE49-F238E27FC236}">
                <a16:creationId xmlns:a16="http://schemas.microsoft.com/office/drawing/2014/main" id="{D4B9FD62-91A2-4B88-92CA-922672CA241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142" name="Rounded Rectangle 43">
            <a:extLst>
              <a:ext uri="{FF2B5EF4-FFF2-40B4-BE49-F238E27FC236}">
                <a16:creationId xmlns:a16="http://schemas.microsoft.com/office/drawing/2014/main" id="{0CBA4139-0212-43E6-A9A8-F40CB539583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143" name="Rounded Rectangle 44">
            <a:extLst>
              <a:ext uri="{FF2B5EF4-FFF2-40B4-BE49-F238E27FC236}">
                <a16:creationId xmlns:a16="http://schemas.microsoft.com/office/drawing/2014/main" id="{3B28D41C-60D7-49EB-9E5E-A2F4B3E5DC9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144" name="Rounded Rectangle 45">
            <a:extLst>
              <a:ext uri="{FF2B5EF4-FFF2-40B4-BE49-F238E27FC236}">
                <a16:creationId xmlns:a16="http://schemas.microsoft.com/office/drawing/2014/main" id="{DD767C33-D0D1-40CC-9CA8-29CB1048E4C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145" name="Rounded Rectangle 46">
            <a:extLst>
              <a:ext uri="{FF2B5EF4-FFF2-40B4-BE49-F238E27FC236}">
                <a16:creationId xmlns:a16="http://schemas.microsoft.com/office/drawing/2014/main" id="{EAECBE9A-136E-4A21-AF3B-0F6B9374446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146" name="Rounded Rectangle 47">
            <a:extLst>
              <a:ext uri="{FF2B5EF4-FFF2-40B4-BE49-F238E27FC236}">
                <a16:creationId xmlns:a16="http://schemas.microsoft.com/office/drawing/2014/main" id="{02C9A432-F01A-4B54-B200-52E24BD054F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147" name="Rounded Rectangle 48">
            <a:extLst>
              <a:ext uri="{FF2B5EF4-FFF2-40B4-BE49-F238E27FC236}">
                <a16:creationId xmlns:a16="http://schemas.microsoft.com/office/drawing/2014/main" id="{F92BC2E6-7C41-47BD-ABC5-B620F9D87D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148" name="Rounded Rectangle 49">
            <a:extLst>
              <a:ext uri="{FF2B5EF4-FFF2-40B4-BE49-F238E27FC236}">
                <a16:creationId xmlns:a16="http://schemas.microsoft.com/office/drawing/2014/main" id="{69B57690-38B1-488D-8EF7-3599916516F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149" name="Rounded Rectangle 50">
            <a:extLst>
              <a:ext uri="{FF2B5EF4-FFF2-40B4-BE49-F238E27FC236}">
                <a16:creationId xmlns:a16="http://schemas.microsoft.com/office/drawing/2014/main" id="{F1BEF56C-1BD5-404E-9F81-16E0A54CB5E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150" name="Rounded Rectangle 51">
            <a:extLst>
              <a:ext uri="{FF2B5EF4-FFF2-40B4-BE49-F238E27FC236}">
                <a16:creationId xmlns:a16="http://schemas.microsoft.com/office/drawing/2014/main" id="{0E2251AD-2F56-4311-A548-4074EA6DF7A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151" name="Rounded Rectangle 52">
            <a:extLst>
              <a:ext uri="{FF2B5EF4-FFF2-40B4-BE49-F238E27FC236}">
                <a16:creationId xmlns:a16="http://schemas.microsoft.com/office/drawing/2014/main" id="{81418130-9364-4B69-8B8D-48CBDF1D28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152" name="Rounded Rectangle 53">
            <a:extLst>
              <a:ext uri="{FF2B5EF4-FFF2-40B4-BE49-F238E27FC236}">
                <a16:creationId xmlns:a16="http://schemas.microsoft.com/office/drawing/2014/main" id="{3E689438-3A2F-467A-901A-396EA770BA2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153" name="Rounded Rectangle 54">
            <a:extLst>
              <a:ext uri="{FF2B5EF4-FFF2-40B4-BE49-F238E27FC236}">
                <a16:creationId xmlns:a16="http://schemas.microsoft.com/office/drawing/2014/main" id="{2E5FD51A-5FF9-4115-8A5A-0C0813A0A4C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154" name="Rounded Rectangle 55">
            <a:extLst>
              <a:ext uri="{FF2B5EF4-FFF2-40B4-BE49-F238E27FC236}">
                <a16:creationId xmlns:a16="http://schemas.microsoft.com/office/drawing/2014/main" id="{33A24497-521C-4D28-9F5F-4140D11F89D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155" name="Rounded Rectangle 56">
            <a:extLst>
              <a:ext uri="{FF2B5EF4-FFF2-40B4-BE49-F238E27FC236}">
                <a16:creationId xmlns:a16="http://schemas.microsoft.com/office/drawing/2014/main" id="{8D07F30C-2636-492D-994B-72327E64FC8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156" name="Rounded Rectangle 57">
            <a:extLst>
              <a:ext uri="{FF2B5EF4-FFF2-40B4-BE49-F238E27FC236}">
                <a16:creationId xmlns:a16="http://schemas.microsoft.com/office/drawing/2014/main" id="{EC907CA1-8245-4442-A6BE-718602763C7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157" name="Rounded Rectangle 58">
            <a:extLst>
              <a:ext uri="{FF2B5EF4-FFF2-40B4-BE49-F238E27FC236}">
                <a16:creationId xmlns:a16="http://schemas.microsoft.com/office/drawing/2014/main" id="{0FE9D21D-3756-49BE-B8C3-DBFC739F87F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158" name="Rounded Rectangle 59">
            <a:extLst>
              <a:ext uri="{FF2B5EF4-FFF2-40B4-BE49-F238E27FC236}">
                <a16:creationId xmlns:a16="http://schemas.microsoft.com/office/drawing/2014/main" id="{1F555AE1-C4DC-43D1-992E-5D94F313CBA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159" name="Rounded Rectangle 60">
            <a:extLst>
              <a:ext uri="{FF2B5EF4-FFF2-40B4-BE49-F238E27FC236}">
                <a16:creationId xmlns:a16="http://schemas.microsoft.com/office/drawing/2014/main" id="{A96CABB4-9A88-477C-9425-1B3338A3AB8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160" name="Rounded Rectangle 61">
            <a:extLst>
              <a:ext uri="{FF2B5EF4-FFF2-40B4-BE49-F238E27FC236}">
                <a16:creationId xmlns:a16="http://schemas.microsoft.com/office/drawing/2014/main" id="{1962D9F9-CD1A-496E-AE63-B3DFD4AF240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bang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8214" y="4547620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89787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0D225B3-D186-44BA-BBAB-BFED72D86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99158"/>
              </p:ext>
            </p:extLst>
          </p:nvPr>
        </p:nvGraphicFramePr>
        <p:xfrm>
          <a:off x="4694664" y="2844954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560" imgH="304560" progId="Equation.DSMT4">
                  <p:embed/>
                </p:oleObj>
              </mc:Choice>
              <mc:Fallback>
                <p:oleObj name="Equation" r:id="rId12" imgW="1663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94664" y="2844954"/>
                        <a:ext cx="1663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34A5D82-4802-4316-A1E9-2476E3BB1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10295"/>
              </p:ext>
            </p:extLst>
          </p:nvPr>
        </p:nvGraphicFramePr>
        <p:xfrm>
          <a:off x="6940550" y="2808288"/>
          <a:ext cx="149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8320" imgH="342720" progId="Equation.DSMT4">
                  <p:embed/>
                </p:oleObj>
              </mc:Choice>
              <mc:Fallback>
                <p:oleObj name="Equation" r:id="rId14" imgW="1498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40550" y="2808288"/>
                        <a:ext cx="1498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92D52D1-B869-4E85-A02C-B985CA1C5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78967"/>
              </p:ext>
            </p:extLst>
          </p:nvPr>
        </p:nvGraphicFramePr>
        <p:xfrm>
          <a:off x="1460500" y="318135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30040" imgH="342720" progId="Equation.DSMT4">
                  <p:embed/>
                </p:oleObj>
              </mc:Choice>
              <mc:Fallback>
                <p:oleObj name="Equation" r:id="rId16" imgW="1130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0500" y="3181350"/>
                        <a:ext cx="1130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2FAED98-1F20-4DCC-B702-09D18DF17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91884"/>
              </p:ext>
            </p:extLst>
          </p:nvPr>
        </p:nvGraphicFramePr>
        <p:xfrm>
          <a:off x="1498600" y="3948113"/>
          <a:ext cx="223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4880" imgH="342720" progId="Equation.DSMT4">
                  <p:embed/>
                </p:oleObj>
              </mc:Choice>
              <mc:Fallback>
                <p:oleObj name="Equation" r:id="rId18" imgW="2234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98600" y="3948113"/>
                        <a:ext cx="2235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CE31EE6-CD77-413C-91B6-0CB71AF01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94564"/>
              </p:ext>
            </p:extLst>
          </p:nvPr>
        </p:nvGraphicFramePr>
        <p:xfrm>
          <a:off x="5600700" y="3956050"/>
          <a:ext cx="200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06280" imgH="342720" progId="Equation.DSMT4">
                  <p:embed/>
                </p:oleObj>
              </mc:Choice>
              <mc:Fallback>
                <p:oleObj name="Equation" r:id="rId20" imgW="2006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00700" y="3956050"/>
                        <a:ext cx="2006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4BAD6B9-E990-4876-BA3F-998EED743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10597"/>
              </p:ext>
            </p:extLst>
          </p:nvPr>
        </p:nvGraphicFramePr>
        <p:xfrm>
          <a:off x="1512888" y="4579938"/>
          <a:ext cx="222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22280" imgH="342720" progId="Equation.DSMT4">
                  <p:embed/>
                </p:oleObj>
              </mc:Choice>
              <mc:Fallback>
                <p:oleObj name="Equation" r:id="rId22" imgW="2222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12888" y="4579938"/>
                        <a:ext cx="2222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98BCDAE-18C3-4453-BB5F-676A4EB64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017115"/>
              </p:ext>
            </p:extLst>
          </p:nvPr>
        </p:nvGraphicFramePr>
        <p:xfrm>
          <a:off x="5549900" y="4621213"/>
          <a:ext cx="2336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336760" imgH="342720" progId="Equation.DSMT4">
                  <p:embed/>
                </p:oleObj>
              </mc:Choice>
              <mc:Fallback>
                <p:oleObj name="Equation" r:id="rId24" imgW="2336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49900" y="4621213"/>
                        <a:ext cx="2336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437C54F1-5631-439F-8524-BA840CA3E5E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7C105E58-E8C2-478B-808B-68B1C32CEB1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554E9E8-A41D-4BCA-972D-A7C2000281A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8C46D489-EBB7-488E-AA8C-465E66F1A39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73A242B4-BF59-43A7-8793-91E6776A626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056E4943-B1FB-466E-8831-F73F7483F30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4BCB5786-B958-4BB5-A83D-55084DB2391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2B01E14F-51CA-412F-AAB5-F896E20048D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E9EEC698-E5C7-49FD-AC0A-94BE42783C1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C86943A3-4C12-450A-97AC-A1BC93D8AF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616E6F0D-5DF8-4A44-90F7-B6CE227AA9C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470C39C0-2FA7-4B52-B7CA-2963B24BFB2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24FEA911-F16C-4B1D-BAF7-B1CC6083C79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2956BBFE-17D5-4C30-B65F-8B597282ADF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0" name="Rounded Rectangle 15">
            <a:extLst>
              <a:ext uri="{FF2B5EF4-FFF2-40B4-BE49-F238E27FC236}">
                <a16:creationId xmlns:a16="http://schemas.microsoft.com/office/drawing/2014/main" id="{3D155534-4EAD-4929-A6EE-319E7022980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856FB1B6-F2E9-4C9A-8F5F-F5CEB790851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E155F8A6-D38F-4127-A8BB-70260CE0AD0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3A520A8D-A80F-4F1D-92E1-698286EB4E7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4" name="Rounded Rectangle 19">
            <a:extLst>
              <a:ext uri="{FF2B5EF4-FFF2-40B4-BE49-F238E27FC236}">
                <a16:creationId xmlns:a16="http://schemas.microsoft.com/office/drawing/2014/main" id="{C8BF331A-EFD8-42FD-8936-52F27ADF3E2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5" name="Rounded Rectangle 20">
            <a:extLst>
              <a:ext uri="{FF2B5EF4-FFF2-40B4-BE49-F238E27FC236}">
                <a16:creationId xmlns:a16="http://schemas.microsoft.com/office/drawing/2014/main" id="{23CB7DBC-02D3-47A2-810A-2958500E2AD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6" name="Rounded Rectangle 21">
            <a:extLst>
              <a:ext uri="{FF2B5EF4-FFF2-40B4-BE49-F238E27FC236}">
                <a16:creationId xmlns:a16="http://schemas.microsoft.com/office/drawing/2014/main" id="{910F1253-4911-4AEB-88B9-52D223C47D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57" name="Rounded Rectangle 22">
            <a:extLst>
              <a:ext uri="{FF2B5EF4-FFF2-40B4-BE49-F238E27FC236}">
                <a16:creationId xmlns:a16="http://schemas.microsoft.com/office/drawing/2014/main" id="{0BFE2BD3-8923-4101-867B-20F4DA22F54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072F5D5C-CFCF-4A7B-B98C-082586675A1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123A14F1-19B9-4217-8D53-A50F5C1A3C0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806BF75F-9295-41D3-81FC-25CA459FF7F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1" name="Rounded Rectangle 26">
            <a:extLst>
              <a:ext uri="{FF2B5EF4-FFF2-40B4-BE49-F238E27FC236}">
                <a16:creationId xmlns:a16="http://schemas.microsoft.com/office/drawing/2014/main" id="{70034014-DC02-4DF1-B420-5CA533B12F1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CFF7E3FD-2958-492B-9713-FBE009B753C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407970EE-E00F-4AF9-B407-0079BEAD17F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4" name="Rounded Rectangle 29">
            <a:extLst>
              <a:ext uri="{FF2B5EF4-FFF2-40B4-BE49-F238E27FC236}">
                <a16:creationId xmlns:a16="http://schemas.microsoft.com/office/drawing/2014/main" id="{29A8C6C7-FC5D-4B4D-89EC-89A7488FE32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5" name="Rounded Rectangle 30">
            <a:extLst>
              <a:ext uri="{FF2B5EF4-FFF2-40B4-BE49-F238E27FC236}">
                <a16:creationId xmlns:a16="http://schemas.microsoft.com/office/drawing/2014/main" id="{6D8275F8-AFA2-4817-A938-1442D2865E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6" name="Rounded Rectangle 31">
            <a:extLst>
              <a:ext uri="{FF2B5EF4-FFF2-40B4-BE49-F238E27FC236}">
                <a16:creationId xmlns:a16="http://schemas.microsoft.com/office/drawing/2014/main" id="{7BC09AE4-A7FF-48AA-99C6-404F7779199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67" name="Rounded Rectangle 32">
            <a:extLst>
              <a:ext uri="{FF2B5EF4-FFF2-40B4-BE49-F238E27FC236}">
                <a16:creationId xmlns:a16="http://schemas.microsoft.com/office/drawing/2014/main" id="{B5CF9BFC-4126-4E83-8D67-FE8D182FE7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68" name="Rounded Rectangle 33">
            <a:extLst>
              <a:ext uri="{FF2B5EF4-FFF2-40B4-BE49-F238E27FC236}">
                <a16:creationId xmlns:a16="http://schemas.microsoft.com/office/drawing/2014/main" id="{D06CBF12-D11A-45BF-8CF0-2AD14C07335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69" name="Rounded Rectangle 34">
            <a:extLst>
              <a:ext uri="{FF2B5EF4-FFF2-40B4-BE49-F238E27FC236}">
                <a16:creationId xmlns:a16="http://schemas.microsoft.com/office/drawing/2014/main" id="{06E76E43-75C0-4E2E-8A52-356FEDB0F32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0" name="Rounded Rectangle 35">
            <a:extLst>
              <a:ext uri="{FF2B5EF4-FFF2-40B4-BE49-F238E27FC236}">
                <a16:creationId xmlns:a16="http://schemas.microsoft.com/office/drawing/2014/main" id="{37CD8698-53BD-4CFD-B791-3BD72A3718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1" name="Rounded Rectangle 36">
            <a:extLst>
              <a:ext uri="{FF2B5EF4-FFF2-40B4-BE49-F238E27FC236}">
                <a16:creationId xmlns:a16="http://schemas.microsoft.com/office/drawing/2014/main" id="{11DAA7CB-D778-4AC2-A36F-E4D2B9A8401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2" name="Rounded Rectangle 37">
            <a:extLst>
              <a:ext uri="{FF2B5EF4-FFF2-40B4-BE49-F238E27FC236}">
                <a16:creationId xmlns:a16="http://schemas.microsoft.com/office/drawing/2014/main" id="{A4334C99-4CE8-4AE8-8F6B-DA6F5047E01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3" name="Rounded Rectangle 38">
            <a:extLst>
              <a:ext uri="{FF2B5EF4-FFF2-40B4-BE49-F238E27FC236}">
                <a16:creationId xmlns:a16="http://schemas.microsoft.com/office/drawing/2014/main" id="{14977F4D-B0A2-49F7-B9A0-8C84910C7A9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4" name="Rounded Rectangle 39">
            <a:extLst>
              <a:ext uri="{FF2B5EF4-FFF2-40B4-BE49-F238E27FC236}">
                <a16:creationId xmlns:a16="http://schemas.microsoft.com/office/drawing/2014/main" id="{696D959C-3B49-4359-A8A3-F0190872F31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5" name="Rounded Rectangle 40">
            <a:extLst>
              <a:ext uri="{FF2B5EF4-FFF2-40B4-BE49-F238E27FC236}">
                <a16:creationId xmlns:a16="http://schemas.microsoft.com/office/drawing/2014/main" id="{97598BD5-A6DE-4FAB-A535-B0DD8282D7F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6" name="Rounded Rectangle 41">
            <a:extLst>
              <a:ext uri="{FF2B5EF4-FFF2-40B4-BE49-F238E27FC236}">
                <a16:creationId xmlns:a16="http://schemas.microsoft.com/office/drawing/2014/main" id="{A29F94BD-E499-48EC-BF1F-081D720C58D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77" name="Rounded Rectangle 42">
            <a:extLst>
              <a:ext uri="{FF2B5EF4-FFF2-40B4-BE49-F238E27FC236}">
                <a16:creationId xmlns:a16="http://schemas.microsoft.com/office/drawing/2014/main" id="{DEEBEAB2-0881-452F-A82B-286612A6607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78" name="Rounded Rectangle 43">
            <a:extLst>
              <a:ext uri="{FF2B5EF4-FFF2-40B4-BE49-F238E27FC236}">
                <a16:creationId xmlns:a16="http://schemas.microsoft.com/office/drawing/2014/main" id="{0595A5CA-0092-4AF4-A963-374A3EE24DC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79" name="Rounded Rectangle 44">
            <a:extLst>
              <a:ext uri="{FF2B5EF4-FFF2-40B4-BE49-F238E27FC236}">
                <a16:creationId xmlns:a16="http://schemas.microsoft.com/office/drawing/2014/main" id="{E7666F48-680D-4E9A-AE73-159D2399484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0" name="Rounded Rectangle 45">
            <a:extLst>
              <a:ext uri="{FF2B5EF4-FFF2-40B4-BE49-F238E27FC236}">
                <a16:creationId xmlns:a16="http://schemas.microsoft.com/office/drawing/2014/main" id="{46D5E4C1-671B-438E-819C-775643760AF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1" name="Rounded Rectangle 46">
            <a:extLst>
              <a:ext uri="{FF2B5EF4-FFF2-40B4-BE49-F238E27FC236}">
                <a16:creationId xmlns:a16="http://schemas.microsoft.com/office/drawing/2014/main" id="{09679414-B09B-4AD8-8376-0EF1F7A062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2" name="Rounded Rectangle 47">
            <a:extLst>
              <a:ext uri="{FF2B5EF4-FFF2-40B4-BE49-F238E27FC236}">
                <a16:creationId xmlns:a16="http://schemas.microsoft.com/office/drawing/2014/main" id="{47D05B22-B279-4BAA-9EFD-A9A5D280207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3" name="Rounded Rectangle 48">
            <a:extLst>
              <a:ext uri="{FF2B5EF4-FFF2-40B4-BE49-F238E27FC236}">
                <a16:creationId xmlns:a16="http://schemas.microsoft.com/office/drawing/2014/main" id="{64D463BA-F1B7-4C71-9776-4FB3E7864C0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4" name="Rounded Rectangle 49">
            <a:extLst>
              <a:ext uri="{FF2B5EF4-FFF2-40B4-BE49-F238E27FC236}">
                <a16:creationId xmlns:a16="http://schemas.microsoft.com/office/drawing/2014/main" id="{97E7DB6C-399A-4A94-9F5F-88372DF85FB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5" name="Rounded Rectangle 50">
            <a:extLst>
              <a:ext uri="{FF2B5EF4-FFF2-40B4-BE49-F238E27FC236}">
                <a16:creationId xmlns:a16="http://schemas.microsoft.com/office/drawing/2014/main" id="{991CCA2E-BF90-4F68-BC17-35B14518502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6" name="Rounded Rectangle 51">
            <a:extLst>
              <a:ext uri="{FF2B5EF4-FFF2-40B4-BE49-F238E27FC236}">
                <a16:creationId xmlns:a16="http://schemas.microsoft.com/office/drawing/2014/main" id="{B6ABC8FA-956A-4B41-ABC0-03E7118B34B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87" name="Rounded Rectangle 52">
            <a:extLst>
              <a:ext uri="{FF2B5EF4-FFF2-40B4-BE49-F238E27FC236}">
                <a16:creationId xmlns:a16="http://schemas.microsoft.com/office/drawing/2014/main" id="{25B610D1-F3D0-4ABB-AEAB-D76CF771E59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id="{D3732909-01B6-46D6-873B-A23BABEB67D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89" name="Rounded Rectangle 54">
            <a:extLst>
              <a:ext uri="{FF2B5EF4-FFF2-40B4-BE49-F238E27FC236}">
                <a16:creationId xmlns:a16="http://schemas.microsoft.com/office/drawing/2014/main" id="{AB26FCEB-6D83-4D4D-8528-FCA0CFC86A1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0" name="Rounded Rectangle 55">
            <a:extLst>
              <a:ext uri="{FF2B5EF4-FFF2-40B4-BE49-F238E27FC236}">
                <a16:creationId xmlns:a16="http://schemas.microsoft.com/office/drawing/2014/main" id="{2EBF0469-EABA-4999-A9D7-2751A282CDA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1" name="Rounded Rectangle 56">
            <a:extLst>
              <a:ext uri="{FF2B5EF4-FFF2-40B4-BE49-F238E27FC236}">
                <a16:creationId xmlns:a16="http://schemas.microsoft.com/office/drawing/2014/main" id="{C9D18869-85CE-459F-8793-A182B1AC5A4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2" name="Rounded Rectangle 57">
            <a:extLst>
              <a:ext uri="{FF2B5EF4-FFF2-40B4-BE49-F238E27FC236}">
                <a16:creationId xmlns:a16="http://schemas.microsoft.com/office/drawing/2014/main" id="{F7D858A3-8A29-4F2E-8DFA-5B19A8EA4A5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3" name="Rounded Rectangle 58">
            <a:extLst>
              <a:ext uri="{FF2B5EF4-FFF2-40B4-BE49-F238E27FC236}">
                <a16:creationId xmlns:a16="http://schemas.microsoft.com/office/drawing/2014/main" id="{70666B9E-6157-411A-A821-0CB43BFCE09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4" name="Rounded Rectangle 59">
            <a:extLst>
              <a:ext uri="{FF2B5EF4-FFF2-40B4-BE49-F238E27FC236}">
                <a16:creationId xmlns:a16="http://schemas.microsoft.com/office/drawing/2014/main" id="{FED247EC-5382-489F-B4DD-02A40E18033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5" name="Rounded Rectangle 60">
            <a:extLst>
              <a:ext uri="{FF2B5EF4-FFF2-40B4-BE49-F238E27FC236}">
                <a16:creationId xmlns:a16="http://schemas.microsoft.com/office/drawing/2014/main" id="{D5C9F49E-F19C-4FB1-A46D-7A22CECEDF3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6" name="Rounded Rectangle 61">
            <a:extLst>
              <a:ext uri="{FF2B5EF4-FFF2-40B4-BE49-F238E27FC236}">
                <a16:creationId xmlns:a16="http://schemas.microsoft.com/office/drawing/2014/main" id="{616298D6-F1B3-4874-963F-6504A676EB2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15" name="bang b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b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8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cau hoi c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15A5066-CEE4-4B91-B8CC-BB70990BF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3103"/>
              </p:ext>
            </p:extLst>
          </p:nvPr>
        </p:nvGraphicFramePr>
        <p:xfrm>
          <a:off x="5105400" y="2811359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304560" progId="Equation.DSMT4">
                  <p:embed/>
                </p:oleObj>
              </mc:Choice>
              <mc:Fallback>
                <p:oleObj name="Equation" r:id="rId12" imgW="158724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30D654-6FB1-4AF8-9DAF-A2482B3AE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05400" y="2811359"/>
                        <a:ext cx="1587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BA4A690-089A-4836-BF23-61A65062C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6308"/>
              </p:ext>
            </p:extLst>
          </p:nvPr>
        </p:nvGraphicFramePr>
        <p:xfrm>
          <a:off x="2495550" y="3157538"/>
          <a:ext cx="135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342720" progId="Equation.DSMT4">
                  <p:embed/>
                </p:oleObj>
              </mc:Choice>
              <mc:Fallback>
                <p:oleObj name="Equation" r:id="rId14" imgW="135864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93B3268-25C2-45FB-BC97-738AF4B34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95550" y="3157538"/>
                        <a:ext cx="1358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7A1983B-4D2C-49E5-B8AE-D4D33B4A3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18907"/>
              </p:ext>
            </p:extLst>
          </p:nvPr>
        </p:nvGraphicFramePr>
        <p:xfrm>
          <a:off x="4273550" y="3162300"/>
          <a:ext cx="1320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480" imgH="304560" progId="Equation.DSMT4">
                  <p:embed/>
                </p:oleObj>
              </mc:Choice>
              <mc:Fallback>
                <p:oleObj name="Equation" r:id="rId16" imgW="132048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F014C0B-231B-4297-99C4-262C8759A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73550" y="3162300"/>
                        <a:ext cx="1320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99EB1F6F-390F-420B-89C9-7478EB858A7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01:00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1A24069D-A820-42D6-97E0-8D2A3958320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00:59</a:t>
            </a:r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8DF08BE-277B-4155-B202-BE97176E50E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00:58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36B2FC8C-A2C8-4202-8108-E428F00BD26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00:57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452D3DD4-E179-421A-8029-E576CBDFD4A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00:56</a:t>
            </a: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627962CC-2E6B-43CC-9004-A214B149F11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00:55</a:t>
            </a:r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FDED84E0-460F-40FD-B9B2-7F8F6233E9C0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00:54</a:t>
            </a:r>
          </a:p>
        </p:txBody>
      </p: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3A7DD1B1-E3EB-47E5-BAED-92B56158222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00:53</a:t>
            </a:r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570FD634-476E-4C87-9134-D34EB38AED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00:52</a:t>
            </a:r>
          </a:p>
        </p:txBody>
      </p:sp>
      <p:sp>
        <p:nvSpPr>
          <p:cNvPr id="48" name="Rounded Rectangle 10">
            <a:extLst>
              <a:ext uri="{FF2B5EF4-FFF2-40B4-BE49-F238E27FC236}">
                <a16:creationId xmlns:a16="http://schemas.microsoft.com/office/drawing/2014/main" id="{4D9E576E-D061-4B7B-AB41-1AD9B4B3388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00:51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C2A3CDCF-1270-47D2-A16D-B29274DDEC3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00:50</a:t>
            </a:r>
          </a:p>
        </p:txBody>
      </p:sp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8C574161-5B3F-4C96-9481-A1498137C68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00:49</a:t>
            </a: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B72BB221-8A04-4334-9D14-1E0D7127CD8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00:48</a:t>
            </a:r>
          </a:p>
        </p:txBody>
      </p:sp>
      <p:sp>
        <p:nvSpPr>
          <p:cNvPr id="52" name="Rounded Rectangle 14">
            <a:extLst>
              <a:ext uri="{FF2B5EF4-FFF2-40B4-BE49-F238E27FC236}">
                <a16:creationId xmlns:a16="http://schemas.microsoft.com/office/drawing/2014/main" id="{0908B2B7-9E43-4A03-BDBB-7415F0B7269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00:47</a:t>
            </a:r>
          </a:p>
        </p:txBody>
      </p:sp>
      <p:sp>
        <p:nvSpPr>
          <p:cNvPr id="53" name="Rounded Rectangle 15">
            <a:extLst>
              <a:ext uri="{FF2B5EF4-FFF2-40B4-BE49-F238E27FC236}">
                <a16:creationId xmlns:a16="http://schemas.microsoft.com/office/drawing/2014/main" id="{76153D4D-BA7B-4DD8-8A36-6977313993A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00:46</a:t>
            </a:r>
          </a:p>
        </p:txBody>
      </p:sp>
      <p:sp>
        <p:nvSpPr>
          <p:cNvPr id="54" name="Rounded Rectangle 16">
            <a:extLst>
              <a:ext uri="{FF2B5EF4-FFF2-40B4-BE49-F238E27FC236}">
                <a16:creationId xmlns:a16="http://schemas.microsoft.com/office/drawing/2014/main" id="{21468826-9E1D-46EC-8192-DBF578C20F9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00:45</a:t>
            </a:r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EBBD59C7-4A42-498B-BB05-A98BA4EA1CF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00:44</a:t>
            </a:r>
          </a:p>
        </p:txBody>
      </p:sp>
      <p:sp>
        <p:nvSpPr>
          <p:cNvPr id="56" name="Rounded Rectangle 18">
            <a:extLst>
              <a:ext uri="{FF2B5EF4-FFF2-40B4-BE49-F238E27FC236}">
                <a16:creationId xmlns:a16="http://schemas.microsoft.com/office/drawing/2014/main" id="{F0C738E6-1D2B-400B-A041-39997CAE652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00:43</a:t>
            </a:r>
          </a:p>
        </p:txBody>
      </p:sp>
      <p:sp>
        <p:nvSpPr>
          <p:cNvPr id="57" name="Rounded Rectangle 19">
            <a:extLst>
              <a:ext uri="{FF2B5EF4-FFF2-40B4-BE49-F238E27FC236}">
                <a16:creationId xmlns:a16="http://schemas.microsoft.com/office/drawing/2014/main" id="{7A1BDB0E-7AAA-4A60-B550-1D9D2C6C465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00:42</a:t>
            </a: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id="{941690EE-2D96-40C9-BBD7-1086E491A37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00:41</a:t>
            </a:r>
          </a:p>
        </p:txBody>
      </p:sp>
      <p:sp>
        <p:nvSpPr>
          <p:cNvPr id="59" name="Rounded Rectangle 21">
            <a:extLst>
              <a:ext uri="{FF2B5EF4-FFF2-40B4-BE49-F238E27FC236}">
                <a16:creationId xmlns:a16="http://schemas.microsoft.com/office/drawing/2014/main" id="{1D00766E-D99A-488E-8A45-EC5A79E0B10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00:40</a:t>
            </a:r>
          </a:p>
        </p:txBody>
      </p:sp>
      <p:sp>
        <p:nvSpPr>
          <p:cNvPr id="60" name="Rounded Rectangle 22">
            <a:extLst>
              <a:ext uri="{FF2B5EF4-FFF2-40B4-BE49-F238E27FC236}">
                <a16:creationId xmlns:a16="http://schemas.microsoft.com/office/drawing/2014/main" id="{927E2416-507D-4EEB-9C0A-D9329EDD534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00:39</a:t>
            </a:r>
          </a:p>
        </p:txBody>
      </p:sp>
      <p:sp>
        <p:nvSpPr>
          <p:cNvPr id="61" name="Rounded Rectangle 23">
            <a:extLst>
              <a:ext uri="{FF2B5EF4-FFF2-40B4-BE49-F238E27FC236}">
                <a16:creationId xmlns:a16="http://schemas.microsoft.com/office/drawing/2014/main" id="{3810B4B6-9562-4BF9-9036-670229E354A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00:38</a:t>
            </a:r>
          </a:p>
        </p:txBody>
      </p:sp>
      <p:sp>
        <p:nvSpPr>
          <p:cNvPr id="62" name="Rounded Rectangle 24">
            <a:extLst>
              <a:ext uri="{FF2B5EF4-FFF2-40B4-BE49-F238E27FC236}">
                <a16:creationId xmlns:a16="http://schemas.microsoft.com/office/drawing/2014/main" id="{7C59857A-90D3-4E9F-BB9D-C75C4C75163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00:37</a:t>
            </a:r>
          </a:p>
        </p:txBody>
      </p:sp>
      <p:sp>
        <p:nvSpPr>
          <p:cNvPr id="63" name="Rounded Rectangle 25">
            <a:extLst>
              <a:ext uri="{FF2B5EF4-FFF2-40B4-BE49-F238E27FC236}">
                <a16:creationId xmlns:a16="http://schemas.microsoft.com/office/drawing/2014/main" id="{B5BBF777-E473-4582-8E26-789FC146EBE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00:36</a:t>
            </a:r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1D885F6B-E0A1-4B99-B325-2D59B5AD4B6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00:35</a:t>
            </a:r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2C285481-5DB1-4F98-A08E-7B0AE712105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00:34</a:t>
            </a:r>
          </a:p>
        </p:txBody>
      </p:sp>
      <p:sp>
        <p:nvSpPr>
          <p:cNvPr id="66" name="Rounded Rectangle 28">
            <a:extLst>
              <a:ext uri="{FF2B5EF4-FFF2-40B4-BE49-F238E27FC236}">
                <a16:creationId xmlns:a16="http://schemas.microsoft.com/office/drawing/2014/main" id="{F3633444-F4F8-4DD9-8E65-D3A4CC2ED3BD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00:33</a:t>
            </a:r>
          </a:p>
        </p:txBody>
      </p:sp>
      <p:sp>
        <p:nvSpPr>
          <p:cNvPr id="67" name="Rounded Rectangle 29">
            <a:extLst>
              <a:ext uri="{FF2B5EF4-FFF2-40B4-BE49-F238E27FC236}">
                <a16:creationId xmlns:a16="http://schemas.microsoft.com/office/drawing/2014/main" id="{5C7EBE43-D703-42F6-BFBA-3D5F40177FB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00:32</a:t>
            </a:r>
          </a:p>
        </p:txBody>
      </p:sp>
      <p:sp>
        <p:nvSpPr>
          <p:cNvPr id="68" name="Rounded Rectangle 30">
            <a:extLst>
              <a:ext uri="{FF2B5EF4-FFF2-40B4-BE49-F238E27FC236}">
                <a16:creationId xmlns:a16="http://schemas.microsoft.com/office/drawing/2014/main" id="{168350BC-00CD-4DD7-8BDF-AA3086BCF2E8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00:31</a:t>
            </a:r>
          </a:p>
        </p:txBody>
      </p:sp>
      <p:sp>
        <p:nvSpPr>
          <p:cNvPr id="69" name="Rounded Rectangle 31">
            <a:extLst>
              <a:ext uri="{FF2B5EF4-FFF2-40B4-BE49-F238E27FC236}">
                <a16:creationId xmlns:a16="http://schemas.microsoft.com/office/drawing/2014/main" id="{A148F7E2-A868-4AF0-B605-A3E95A3256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00:30</a:t>
            </a:r>
          </a:p>
        </p:txBody>
      </p:sp>
      <p:sp>
        <p:nvSpPr>
          <p:cNvPr id="70" name="Rounded Rectangle 32">
            <a:extLst>
              <a:ext uri="{FF2B5EF4-FFF2-40B4-BE49-F238E27FC236}">
                <a16:creationId xmlns:a16="http://schemas.microsoft.com/office/drawing/2014/main" id="{5878EF9A-C5B7-4370-9B1E-341DD553C89C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00:29</a:t>
            </a:r>
          </a:p>
        </p:txBody>
      </p:sp>
      <p:sp>
        <p:nvSpPr>
          <p:cNvPr id="71" name="Rounded Rectangle 33">
            <a:extLst>
              <a:ext uri="{FF2B5EF4-FFF2-40B4-BE49-F238E27FC236}">
                <a16:creationId xmlns:a16="http://schemas.microsoft.com/office/drawing/2014/main" id="{B4A3BB70-9402-4CA6-9DC0-B88B2F4BC3B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00:28</a:t>
            </a:r>
          </a:p>
        </p:txBody>
      </p:sp>
      <p:sp>
        <p:nvSpPr>
          <p:cNvPr id="72" name="Rounded Rectangle 34">
            <a:extLst>
              <a:ext uri="{FF2B5EF4-FFF2-40B4-BE49-F238E27FC236}">
                <a16:creationId xmlns:a16="http://schemas.microsoft.com/office/drawing/2014/main" id="{DDD3B92B-9EBA-4575-9388-E2C27BDFDED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00:27</a:t>
            </a:r>
          </a:p>
        </p:txBody>
      </p:sp>
      <p:sp>
        <p:nvSpPr>
          <p:cNvPr id="73" name="Rounded Rectangle 35">
            <a:extLst>
              <a:ext uri="{FF2B5EF4-FFF2-40B4-BE49-F238E27FC236}">
                <a16:creationId xmlns:a16="http://schemas.microsoft.com/office/drawing/2014/main" id="{84C8F8FB-CD9F-425F-9E82-30DD0CFDDFD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00:26</a:t>
            </a:r>
          </a:p>
        </p:txBody>
      </p:sp>
      <p:sp>
        <p:nvSpPr>
          <p:cNvPr id="74" name="Rounded Rectangle 36">
            <a:extLst>
              <a:ext uri="{FF2B5EF4-FFF2-40B4-BE49-F238E27FC236}">
                <a16:creationId xmlns:a16="http://schemas.microsoft.com/office/drawing/2014/main" id="{41BC4710-619D-49CB-8B35-6290251F427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00:25</a:t>
            </a:r>
          </a:p>
        </p:txBody>
      </p:sp>
      <p:sp>
        <p:nvSpPr>
          <p:cNvPr id="75" name="Rounded Rectangle 37">
            <a:extLst>
              <a:ext uri="{FF2B5EF4-FFF2-40B4-BE49-F238E27FC236}">
                <a16:creationId xmlns:a16="http://schemas.microsoft.com/office/drawing/2014/main" id="{97087EFA-D59B-4307-BB90-3B0ED2C67E6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00:24</a:t>
            </a:r>
          </a:p>
        </p:txBody>
      </p:sp>
      <p:sp>
        <p:nvSpPr>
          <p:cNvPr id="76" name="Rounded Rectangle 38">
            <a:extLst>
              <a:ext uri="{FF2B5EF4-FFF2-40B4-BE49-F238E27FC236}">
                <a16:creationId xmlns:a16="http://schemas.microsoft.com/office/drawing/2014/main" id="{11F6E646-5D72-4E02-A552-AA210FA4440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00:23</a:t>
            </a:r>
          </a:p>
        </p:txBody>
      </p:sp>
      <p:sp>
        <p:nvSpPr>
          <p:cNvPr id="77" name="Rounded Rectangle 39">
            <a:extLst>
              <a:ext uri="{FF2B5EF4-FFF2-40B4-BE49-F238E27FC236}">
                <a16:creationId xmlns:a16="http://schemas.microsoft.com/office/drawing/2014/main" id="{BAAF0091-3CBD-4DD7-8393-938E90858FC1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00:22</a:t>
            </a:r>
          </a:p>
        </p:txBody>
      </p:sp>
      <p:sp>
        <p:nvSpPr>
          <p:cNvPr id="78" name="Rounded Rectangle 40">
            <a:extLst>
              <a:ext uri="{FF2B5EF4-FFF2-40B4-BE49-F238E27FC236}">
                <a16:creationId xmlns:a16="http://schemas.microsoft.com/office/drawing/2014/main" id="{0B40AAC7-86D6-411D-A767-74586832AEE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00:21</a:t>
            </a:r>
          </a:p>
        </p:txBody>
      </p:sp>
      <p:sp>
        <p:nvSpPr>
          <p:cNvPr id="79" name="Rounded Rectangle 41">
            <a:extLst>
              <a:ext uri="{FF2B5EF4-FFF2-40B4-BE49-F238E27FC236}">
                <a16:creationId xmlns:a16="http://schemas.microsoft.com/office/drawing/2014/main" id="{D602AB13-8538-4FF9-A5DC-16E26FB4A14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00:20</a:t>
            </a:r>
          </a:p>
        </p:txBody>
      </p:sp>
      <p:sp>
        <p:nvSpPr>
          <p:cNvPr id="80" name="Rounded Rectangle 42">
            <a:extLst>
              <a:ext uri="{FF2B5EF4-FFF2-40B4-BE49-F238E27FC236}">
                <a16:creationId xmlns:a16="http://schemas.microsoft.com/office/drawing/2014/main" id="{CAB0AA3E-E6D0-482A-9283-26321C22C8B5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00:19</a:t>
            </a:r>
          </a:p>
        </p:txBody>
      </p:sp>
      <p:sp>
        <p:nvSpPr>
          <p:cNvPr id="81" name="Rounded Rectangle 43">
            <a:extLst>
              <a:ext uri="{FF2B5EF4-FFF2-40B4-BE49-F238E27FC236}">
                <a16:creationId xmlns:a16="http://schemas.microsoft.com/office/drawing/2014/main" id="{F3A7B45E-7F49-47B7-A79F-81AD78F61ECF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00:18</a:t>
            </a:r>
          </a:p>
        </p:txBody>
      </p:sp>
      <p:sp>
        <p:nvSpPr>
          <p:cNvPr id="82" name="Rounded Rectangle 44">
            <a:extLst>
              <a:ext uri="{FF2B5EF4-FFF2-40B4-BE49-F238E27FC236}">
                <a16:creationId xmlns:a16="http://schemas.microsoft.com/office/drawing/2014/main" id="{0C9957FD-2234-4E74-9F03-0C0D2753E8F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00:17</a:t>
            </a:r>
          </a:p>
        </p:txBody>
      </p:sp>
      <p:sp>
        <p:nvSpPr>
          <p:cNvPr id="83" name="Rounded Rectangle 45">
            <a:extLst>
              <a:ext uri="{FF2B5EF4-FFF2-40B4-BE49-F238E27FC236}">
                <a16:creationId xmlns:a16="http://schemas.microsoft.com/office/drawing/2014/main" id="{0D451962-8D68-4490-98E7-AB75496ECA1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00:16</a:t>
            </a:r>
          </a:p>
        </p:txBody>
      </p:sp>
      <p:sp>
        <p:nvSpPr>
          <p:cNvPr id="84" name="Rounded Rectangle 46">
            <a:extLst>
              <a:ext uri="{FF2B5EF4-FFF2-40B4-BE49-F238E27FC236}">
                <a16:creationId xmlns:a16="http://schemas.microsoft.com/office/drawing/2014/main" id="{2C144C7F-4FF4-4480-B375-6CBFDB3F9FD4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00:15</a:t>
            </a:r>
          </a:p>
        </p:txBody>
      </p:sp>
      <p:sp>
        <p:nvSpPr>
          <p:cNvPr id="85" name="Rounded Rectangle 47">
            <a:extLst>
              <a:ext uri="{FF2B5EF4-FFF2-40B4-BE49-F238E27FC236}">
                <a16:creationId xmlns:a16="http://schemas.microsoft.com/office/drawing/2014/main" id="{5B74A828-9460-424B-B1E5-707B6002C5C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00:14</a:t>
            </a:r>
          </a:p>
        </p:txBody>
      </p:sp>
      <p:sp>
        <p:nvSpPr>
          <p:cNvPr id="86" name="Rounded Rectangle 48">
            <a:extLst>
              <a:ext uri="{FF2B5EF4-FFF2-40B4-BE49-F238E27FC236}">
                <a16:creationId xmlns:a16="http://schemas.microsoft.com/office/drawing/2014/main" id="{78833D05-3C91-4CBE-B634-3DE9FA0D9BF2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00:13</a:t>
            </a:r>
          </a:p>
        </p:txBody>
      </p:sp>
      <p:sp>
        <p:nvSpPr>
          <p:cNvPr id="87" name="Rounded Rectangle 49">
            <a:extLst>
              <a:ext uri="{FF2B5EF4-FFF2-40B4-BE49-F238E27FC236}">
                <a16:creationId xmlns:a16="http://schemas.microsoft.com/office/drawing/2014/main" id="{A313F0A7-51D4-4B4F-BA79-0B11789FC1C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00:12</a:t>
            </a:r>
          </a:p>
        </p:txBody>
      </p:sp>
      <p:sp>
        <p:nvSpPr>
          <p:cNvPr id="88" name="Rounded Rectangle 50">
            <a:extLst>
              <a:ext uri="{FF2B5EF4-FFF2-40B4-BE49-F238E27FC236}">
                <a16:creationId xmlns:a16="http://schemas.microsoft.com/office/drawing/2014/main" id="{1EB2F1FA-4FDB-41BD-B7CE-66433775524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00:11</a:t>
            </a:r>
          </a:p>
        </p:txBody>
      </p:sp>
      <p:sp>
        <p:nvSpPr>
          <p:cNvPr id="89" name="Rounded Rectangle 51">
            <a:extLst>
              <a:ext uri="{FF2B5EF4-FFF2-40B4-BE49-F238E27FC236}">
                <a16:creationId xmlns:a16="http://schemas.microsoft.com/office/drawing/2014/main" id="{D1422516-0453-4E33-A921-5C2CC4A8FB4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90" name="Rounded Rectangle 52">
            <a:extLst>
              <a:ext uri="{FF2B5EF4-FFF2-40B4-BE49-F238E27FC236}">
                <a16:creationId xmlns:a16="http://schemas.microsoft.com/office/drawing/2014/main" id="{D1D00C98-E495-4BB3-B91F-7E1E9647FB4B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91" name="Rounded Rectangle 53">
            <a:extLst>
              <a:ext uri="{FF2B5EF4-FFF2-40B4-BE49-F238E27FC236}">
                <a16:creationId xmlns:a16="http://schemas.microsoft.com/office/drawing/2014/main" id="{BCB13A4E-8C1C-4CD3-857F-DFBD97A0873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92" name="Rounded Rectangle 54">
            <a:extLst>
              <a:ext uri="{FF2B5EF4-FFF2-40B4-BE49-F238E27FC236}">
                <a16:creationId xmlns:a16="http://schemas.microsoft.com/office/drawing/2014/main" id="{3135B342-99EB-473D-A5AC-B66CBA42CE4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93" name="Rounded Rectangle 55">
            <a:extLst>
              <a:ext uri="{FF2B5EF4-FFF2-40B4-BE49-F238E27FC236}">
                <a16:creationId xmlns:a16="http://schemas.microsoft.com/office/drawing/2014/main" id="{DE76A916-1CE3-4D75-B09D-6484D2B4CBC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94" name="Rounded Rectangle 56">
            <a:extLst>
              <a:ext uri="{FF2B5EF4-FFF2-40B4-BE49-F238E27FC236}">
                <a16:creationId xmlns:a16="http://schemas.microsoft.com/office/drawing/2014/main" id="{58A04BCC-6D48-4B41-8896-C0E86771A593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95" name="Rounded Rectangle 57">
            <a:extLst>
              <a:ext uri="{FF2B5EF4-FFF2-40B4-BE49-F238E27FC236}">
                <a16:creationId xmlns:a16="http://schemas.microsoft.com/office/drawing/2014/main" id="{F2AA263A-3252-4969-B558-871FD949D78A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96" name="Rounded Rectangle 58">
            <a:extLst>
              <a:ext uri="{FF2B5EF4-FFF2-40B4-BE49-F238E27FC236}">
                <a16:creationId xmlns:a16="http://schemas.microsoft.com/office/drawing/2014/main" id="{EDB4BE8C-41EB-4B46-A581-78EC273B7266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97" name="Rounded Rectangle 59">
            <a:extLst>
              <a:ext uri="{FF2B5EF4-FFF2-40B4-BE49-F238E27FC236}">
                <a16:creationId xmlns:a16="http://schemas.microsoft.com/office/drawing/2014/main" id="{CE3BB52F-E0EE-4986-A83B-C2DA0FFCDD77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98" name="Rounded Rectangle 60">
            <a:extLst>
              <a:ext uri="{FF2B5EF4-FFF2-40B4-BE49-F238E27FC236}">
                <a16:creationId xmlns:a16="http://schemas.microsoft.com/office/drawing/2014/main" id="{32525917-0B09-47FD-A44C-62221B602629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99" name="Rounded Rectangle 61">
            <a:extLst>
              <a:ext uri="{FF2B5EF4-FFF2-40B4-BE49-F238E27FC236}">
                <a16:creationId xmlns:a16="http://schemas.microsoft.com/office/drawing/2014/main" id="{964200D6-7225-41C2-88A4-9E9E397DCC8E}"/>
              </a:ext>
            </a:extLst>
          </p:cNvPr>
          <p:cNvSpPr/>
          <p:nvPr/>
        </p:nvSpPr>
        <p:spPr>
          <a:xfrm>
            <a:off x="838200" y="304800"/>
            <a:ext cx="1143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7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5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1556</Words>
  <Application>Microsoft Office PowerPoint</Application>
  <PresentationFormat>On-screen Show (16:9)</PresentationFormat>
  <Paragraphs>903</Paragraphs>
  <Slides>25</Slides>
  <Notes>4</Notes>
  <HiddenSlides>0</HiddenSlides>
  <MMClips>24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Nguyễn Trường Giang</cp:lastModifiedBy>
  <cp:revision>240</cp:revision>
  <dcterms:created xsi:type="dcterms:W3CDTF">2021-07-22T17:31:00Z</dcterms:created>
  <dcterms:modified xsi:type="dcterms:W3CDTF">2022-11-27T07:03:53Z</dcterms:modified>
</cp:coreProperties>
</file>